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  <p:sldMasterId id="2147483663" r:id="rId3"/>
    <p:sldMasterId id="2147483665" r:id="rId4"/>
    <p:sldMasterId id="2147483667" r:id="rId5"/>
    <p:sldMasterId id="2147483669" r:id="rId6"/>
    <p:sldMasterId id="2147483671" r:id="rId7"/>
  </p:sldMasterIdLst>
  <p:sldIdLst>
    <p:sldId id="260" r:id="rId8"/>
    <p:sldId id="264" r:id="rId9"/>
    <p:sldId id="268" r:id="rId10"/>
    <p:sldId id="263" r:id="rId11"/>
    <p:sldId id="269" r:id="rId12"/>
    <p:sldId id="270" r:id="rId13"/>
    <p:sldId id="272" r:id="rId14"/>
    <p:sldId id="271" r:id="rId15"/>
    <p:sldId id="266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4BE496A1-945F-E941-9D81-DFC85810DE64}">
          <p14:sldIdLst>
            <p14:sldId id="260"/>
            <p14:sldId id="264"/>
            <p14:sldId id="268"/>
            <p14:sldId id="263"/>
            <p14:sldId id="269"/>
            <p14:sldId id="270"/>
            <p14:sldId id="272"/>
            <p14:sldId id="271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0" autoAdjust="0"/>
    <p:restoredTop sz="94666"/>
  </p:normalViewPr>
  <p:slideViewPr>
    <p:cSldViewPr snapToGrid="0" snapToObjects="1">
      <p:cViewPr varScale="1">
        <p:scale>
          <a:sx n="110" d="100"/>
          <a:sy n="110" d="100"/>
        </p:scale>
        <p:origin x="34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D6C760C8-5883-9441-8F82-FF1EE5D965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D6B58268-51D2-144B-A773-8D4E2B403D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44009" y="866689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Titelpagina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122860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3649AA53-F425-1049-887D-27269AF72D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4230" y="1923377"/>
            <a:ext cx="4317676" cy="6064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Subkop</a:t>
            </a:r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174CA4D-41BF-A749-AA61-973EA3ED3D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4230" y="738231"/>
            <a:ext cx="9144000" cy="93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3600" b="1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/ kop</a:t>
            </a:r>
          </a:p>
        </p:txBody>
      </p:sp>
      <p:sp>
        <p:nvSpPr>
          <p:cNvPr id="18" name="Tijdelijke aanduiding voor inhoud 17">
            <a:extLst>
              <a:ext uri="{FF2B5EF4-FFF2-40B4-BE49-F238E27FC236}">
                <a16:creationId xmlns:a16="http://schemas.microsoft.com/office/drawing/2014/main" id="{14514D52-A40B-7047-A774-E6B64F60BFB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534229" y="2843960"/>
            <a:ext cx="518929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307024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ndertitel 2">
            <a:extLst>
              <a:ext uri="{FF2B5EF4-FFF2-40B4-BE49-F238E27FC236}">
                <a16:creationId xmlns:a16="http://schemas.microsoft.com/office/drawing/2014/main" id="{46F21FF1-B490-F541-B5D4-086DADE4DD0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34230" y="1923377"/>
            <a:ext cx="4317676" cy="6064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Subkop</a:t>
            </a:r>
            <a:endParaRPr lang="nl-NL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039B491-D724-9742-9982-BB6265448E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34230" y="738231"/>
            <a:ext cx="9144000" cy="93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3600" b="1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/ kop</a:t>
            </a:r>
          </a:p>
        </p:txBody>
      </p:sp>
      <p:sp>
        <p:nvSpPr>
          <p:cNvPr id="9" name="Tijdelijke aanduiding voor inhoud 17">
            <a:extLst>
              <a:ext uri="{FF2B5EF4-FFF2-40B4-BE49-F238E27FC236}">
                <a16:creationId xmlns:a16="http://schemas.microsoft.com/office/drawing/2014/main" id="{2FC5C860-43E3-DE48-9791-64A87C490C0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534229" y="2843960"/>
            <a:ext cx="518929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3649907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A7BDD3EE-2A40-FF4B-9ADA-D1190265DC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11122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Quote</a:t>
            </a:r>
          </a:p>
        </p:txBody>
      </p:sp>
    </p:spTree>
    <p:extLst>
      <p:ext uri="{BB962C8B-B14F-4D97-AF65-F5344CB8AC3E}">
        <p14:creationId xmlns:p14="http://schemas.microsoft.com/office/powerpoint/2010/main" val="251888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A7BDD3EE-2A40-FF4B-9ADA-D1190265DC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11122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 b="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Quote</a:t>
            </a:r>
          </a:p>
        </p:txBody>
      </p:sp>
    </p:spTree>
    <p:extLst>
      <p:ext uri="{BB962C8B-B14F-4D97-AF65-F5344CB8AC3E}">
        <p14:creationId xmlns:p14="http://schemas.microsoft.com/office/powerpoint/2010/main" val="3906526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ndertitel 2">
            <a:extLst>
              <a:ext uri="{FF2B5EF4-FFF2-40B4-BE49-F238E27FC236}">
                <a16:creationId xmlns:a16="http://schemas.microsoft.com/office/drawing/2014/main" id="{17BADC78-51B8-9D41-B12D-65514C718D1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704124" y="1923377"/>
            <a:ext cx="4317676" cy="60647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 err="1"/>
              <a:t>Subkop</a:t>
            </a:r>
            <a:endParaRPr lang="nl-NL" dirty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1781A041-1A45-CB4D-8A86-27AEE22236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04124" y="738231"/>
            <a:ext cx="9144000" cy="936000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100000"/>
              </a:lnSpc>
              <a:defRPr sz="3600" b="1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 / kop</a:t>
            </a:r>
          </a:p>
        </p:txBody>
      </p:sp>
      <p:sp>
        <p:nvSpPr>
          <p:cNvPr id="10" name="Tijdelijke aanduiding voor inhoud 17">
            <a:extLst>
              <a:ext uri="{FF2B5EF4-FFF2-40B4-BE49-F238E27FC236}">
                <a16:creationId xmlns:a16="http://schemas.microsoft.com/office/drawing/2014/main" id="{E7CF426F-6956-3445-B7A9-64E60827FCC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704123" y="2843960"/>
            <a:ext cx="5189299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0" i="0">
                <a:solidFill>
                  <a:srgbClr val="1D18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body</a:t>
            </a:r>
          </a:p>
        </p:txBody>
      </p:sp>
    </p:spTree>
    <p:extLst>
      <p:ext uri="{BB962C8B-B14F-4D97-AF65-F5344CB8AC3E}">
        <p14:creationId xmlns:p14="http://schemas.microsoft.com/office/powerpoint/2010/main" val="70884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43DDB02-E864-CA40-B4D7-8CF4A11FF10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44009" y="866689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/>
              <a:t>Titelpagina</a:t>
            </a:r>
            <a:br>
              <a:rPr lang="nl-NL" dirty="0"/>
            </a:br>
            <a:r>
              <a:rPr lang="nl-NL" dirty="0"/>
              <a:t>presentatie</a:t>
            </a:r>
          </a:p>
        </p:txBody>
      </p:sp>
    </p:spTree>
    <p:extLst>
      <p:ext uri="{BB962C8B-B14F-4D97-AF65-F5344CB8AC3E}">
        <p14:creationId xmlns:p14="http://schemas.microsoft.com/office/powerpoint/2010/main" val="285633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26E35486-BF25-3749-8CBE-7C8DA6D5BFD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CDC0FBEF-0763-8043-B98B-5AE8BD38275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9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7D1297DE-4C6B-DE4D-96D6-356B7949CB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71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5D98DB9A-6788-E240-BC75-A55BF87B6C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969733" y="1425389"/>
            <a:ext cx="7164324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9FCCC63-AD22-6A46-8659-39E6E63247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>
            <a:extLst>
              <a:ext uri="{FF2B5EF4-FFF2-40B4-BE49-F238E27FC236}">
                <a16:creationId xmlns:a16="http://schemas.microsoft.com/office/drawing/2014/main" id="{5D98DB9A-6788-E240-BC75-A55BF87B6CF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48618" y="1812365"/>
            <a:ext cx="8145198" cy="5430132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59FCCC63-AD22-6A46-8659-39E6E63247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A0AFE90-0441-BA46-9D78-DE54BF0F7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222FC5A-009E-B147-9552-1A2762504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9A5345-66CC-714C-8EA7-D86B1D82E1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C39E-3190-3B4C-8572-3EA114FC2A6B}" type="datetimeFigureOut">
              <a:rPr lang="nl-NL" smtClean="0"/>
              <a:t>12-5-2022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DF3244B-CA63-8C46-8F0C-C59EDA09C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65697F-17D9-7F43-B8CB-9B30CF92B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97127-48D8-B444-97A7-3EC54A8A087D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74FE9DFB-BEE6-0E4F-A7CB-CD824A14570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3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1E25BE2F-A1BE-CC4B-8E2E-4D810C9EC3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09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F0F03-49DD-334A-910D-51C5FFDF1E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959" y="1646178"/>
            <a:ext cx="11754081" cy="4080065"/>
          </a:xfrm>
        </p:spPr>
        <p:txBody>
          <a:bodyPr/>
          <a:lstStyle/>
          <a:p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income</a:t>
            </a:r>
            <a:r>
              <a:rPr lang="nl-NL" dirty="0"/>
              <a:t> support </a:t>
            </a:r>
            <a:r>
              <a:rPr lang="nl-NL" dirty="0" err="1"/>
              <a:t>to</a:t>
            </a:r>
            <a:r>
              <a:rPr lang="nl-NL" dirty="0"/>
              <a:t> a job</a:t>
            </a:r>
            <a:br>
              <a:rPr lang="nl-NL" dirty="0"/>
            </a:br>
            <a:br>
              <a:rPr lang="nl-NL" dirty="0"/>
            </a:br>
            <a:r>
              <a:rPr lang="nl-NL" sz="3200" dirty="0"/>
              <a:t>13 </a:t>
            </a:r>
            <a:r>
              <a:rPr lang="nl-NL" sz="3200" dirty="0" err="1"/>
              <a:t>may</a:t>
            </a:r>
            <a:r>
              <a:rPr lang="nl-NL" sz="3200" dirty="0"/>
              <a:t> 2022</a:t>
            </a:r>
            <a:br>
              <a:rPr lang="nl-NL" dirty="0"/>
            </a:br>
            <a:r>
              <a:rPr lang="nl-NL" sz="3200" dirty="0"/>
              <a:t>Annet Westerdijk</a:t>
            </a:r>
            <a:br>
              <a:rPr lang="nl-NL" sz="3200" dirty="0"/>
            </a:br>
            <a:r>
              <a:rPr lang="nl-NL" sz="3200" dirty="0"/>
              <a:t>Strategic Advisor</a:t>
            </a:r>
            <a:br>
              <a:rPr lang="nl-NL" sz="3200" dirty="0"/>
            </a:br>
            <a:r>
              <a:rPr lang="nl-NL" sz="3200" dirty="0"/>
              <a:t>Tiem</a:t>
            </a:r>
            <a:br>
              <a:rPr lang="nl-NL" sz="3200" dirty="0"/>
            </a:b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9696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C695DB5-C7FB-A645-A298-25747A316F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SUBJECTS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24B171F-3446-EE43-9226-D42D944BE62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4229" y="2293495"/>
            <a:ext cx="9693404" cy="439211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don’t</a:t>
            </a:r>
            <a:r>
              <a:rPr lang="nl-NL" sz="2400" dirty="0"/>
              <a:t> have a job, </a:t>
            </a:r>
            <a:r>
              <a:rPr lang="nl-NL" sz="2400" dirty="0" err="1"/>
              <a:t>how</a:t>
            </a:r>
            <a:r>
              <a:rPr lang="nl-NL" sz="2400" dirty="0"/>
              <a:t> does it </a:t>
            </a:r>
            <a:r>
              <a:rPr lang="nl-NL" sz="2400" dirty="0" err="1"/>
              <a:t>work</a:t>
            </a:r>
            <a:r>
              <a:rPr lang="nl-NL" sz="2400" dirty="0"/>
              <a:t> in The Netherlands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No job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income</a:t>
            </a:r>
            <a:r>
              <a:rPr lang="nl-NL" sz="2400" dirty="0"/>
              <a:t> support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municipality</a:t>
            </a:r>
            <a:r>
              <a:rPr lang="nl-NL" sz="2400" dirty="0"/>
              <a:t> Zwolle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What</a:t>
            </a:r>
            <a:r>
              <a:rPr lang="nl-NL" sz="2400" dirty="0"/>
              <a:t> does Tiem 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Startbaan (</a:t>
            </a:r>
            <a:r>
              <a:rPr lang="nl-NL" sz="2400" dirty="0" err="1"/>
              <a:t>StartJob</a:t>
            </a:r>
            <a:r>
              <a:rPr lang="nl-NL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Sustainable</a:t>
            </a:r>
            <a:r>
              <a:rPr lang="nl-NL" sz="2400" dirty="0"/>
              <a:t> employability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Vitality</a:t>
            </a:r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Questions</a:t>
            </a:r>
            <a:r>
              <a:rPr lang="nl-NL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12012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13238092-248A-F649-93F9-7E9843EB7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294" y="270231"/>
            <a:ext cx="9144000" cy="936000"/>
          </a:xfrm>
        </p:spPr>
        <p:txBody>
          <a:bodyPr>
            <a:normAutofit fontScale="90000"/>
          </a:bodyPr>
          <a:lstStyle/>
          <a:p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have a job, </a:t>
            </a:r>
            <a:r>
              <a:rPr lang="nl-NL" dirty="0" err="1"/>
              <a:t>how</a:t>
            </a:r>
            <a:r>
              <a:rPr lang="nl-NL" dirty="0"/>
              <a:t> does it </a:t>
            </a:r>
            <a:r>
              <a:rPr lang="nl-NL" dirty="0" err="1"/>
              <a:t>work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F4A95C2-0463-A94C-A501-F8B70A5F16D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618938" y="1918741"/>
            <a:ext cx="10229185" cy="4347147"/>
          </a:xfrm>
        </p:spPr>
        <p:txBody>
          <a:bodyPr>
            <a:noAutofit/>
          </a:bodyPr>
          <a:lstStyle/>
          <a:p>
            <a:r>
              <a:rPr lang="nl-NL" sz="2400" dirty="0"/>
              <a:t>The Netherlands is a care state. In </a:t>
            </a:r>
            <a:r>
              <a:rPr lang="nl-NL" sz="2400" dirty="0" err="1"/>
              <a:t>general</a:t>
            </a:r>
            <a:r>
              <a:rPr lang="nl-NL" sz="2400" dirty="0"/>
              <a:t>, </a:t>
            </a:r>
            <a:r>
              <a:rPr lang="nl-NL" sz="2400" dirty="0" err="1"/>
              <a:t>you</a:t>
            </a:r>
            <a:r>
              <a:rPr lang="nl-NL" sz="2400" dirty="0"/>
              <a:t> get support </a:t>
            </a:r>
            <a:r>
              <a:rPr lang="nl-NL" sz="2400" dirty="0" err="1"/>
              <a:t>when</a:t>
            </a:r>
            <a:r>
              <a:rPr lang="nl-NL" sz="2400" dirty="0"/>
              <a:t> it is </a:t>
            </a:r>
            <a:r>
              <a:rPr lang="nl-NL" sz="2400" dirty="0" err="1"/>
              <a:t>needed</a:t>
            </a:r>
            <a:r>
              <a:rPr lang="nl-NL" sz="2400" dirty="0"/>
              <a:t>. In care </a:t>
            </a:r>
            <a:r>
              <a:rPr lang="nl-NL" sz="2400" dirty="0" err="1"/>
              <a:t>and</a:t>
            </a:r>
            <a:r>
              <a:rPr lang="nl-NL" sz="2400" dirty="0"/>
              <a:t> in money.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Untill</a:t>
            </a:r>
            <a:r>
              <a:rPr lang="nl-NL" sz="2400" dirty="0"/>
              <a:t> 18 </a:t>
            </a:r>
            <a:r>
              <a:rPr lang="nl-NL" sz="2400" dirty="0" err="1"/>
              <a:t>years</a:t>
            </a:r>
            <a:r>
              <a:rPr lang="nl-NL" sz="2400" dirty="0"/>
              <a:t>, we </a:t>
            </a:r>
            <a:r>
              <a:rPr lang="nl-NL" sz="2400" dirty="0" err="1"/>
              <a:t>expect</a:t>
            </a:r>
            <a:r>
              <a:rPr lang="nl-NL" sz="2400" dirty="0"/>
              <a:t> </a:t>
            </a:r>
            <a:r>
              <a:rPr lang="nl-NL" sz="2400" dirty="0" err="1"/>
              <a:t>our</a:t>
            </a:r>
            <a:r>
              <a:rPr lang="nl-NL" sz="2400" dirty="0"/>
              <a:t> </a:t>
            </a:r>
            <a:r>
              <a:rPr lang="nl-NL" sz="2400" dirty="0" err="1"/>
              <a:t>youth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go </a:t>
            </a:r>
            <a:r>
              <a:rPr lang="nl-NL" sz="2400" dirty="0" err="1"/>
              <a:t>to</a:t>
            </a:r>
            <a:r>
              <a:rPr lang="nl-NL" sz="2400" dirty="0"/>
              <a:t> school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be</a:t>
            </a:r>
            <a:r>
              <a:rPr lang="nl-NL" sz="2400" dirty="0"/>
              <a:t> </a:t>
            </a:r>
            <a:r>
              <a:rPr lang="nl-NL" sz="2400" dirty="0" err="1"/>
              <a:t>supported</a:t>
            </a:r>
            <a:r>
              <a:rPr lang="nl-NL" sz="2400" dirty="0"/>
              <a:t>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their</a:t>
            </a:r>
            <a:r>
              <a:rPr lang="nl-NL" sz="2400" dirty="0"/>
              <a:t> </a:t>
            </a:r>
            <a:r>
              <a:rPr lang="nl-NL" sz="2400" dirty="0" err="1"/>
              <a:t>parents</a:t>
            </a:r>
            <a:r>
              <a:rPr lang="nl-NL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are 67 </a:t>
            </a:r>
            <a:r>
              <a:rPr lang="nl-NL" sz="2400" dirty="0" err="1"/>
              <a:t>years</a:t>
            </a:r>
            <a:r>
              <a:rPr lang="nl-NL" sz="2400" dirty="0"/>
              <a:t>,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don’t</a:t>
            </a:r>
            <a:r>
              <a:rPr lang="nl-NL" sz="2400" dirty="0"/>
              <a:t> </a:t>
            </a:r>
            <a:r>
              <a:rPr lang="nl-NL" sz="2400" dirty="0" err="1"/>
              <a:t>need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work</a:t>
            </a:r>
            <a:r>
              <a:rPr lang="nl-NL" sz="2400" dirty="0"/>
              <a:t> </a:t>
            </a:r>
            <a:r>
              <a:rPr lang="nl-NL" sz="2400" dirty="0" err="1"/>
              <a:t>anymore</a:t>
            </a:r>
            <a:r>
              <a:rPr lang="nl-NL" sz="2400" dirty="0"/>
              <a:t>. The state </a:t>
            </a:r>
            <a:r>
              <a:rPr lang="nl-NL" sz="2400" dirty="0" err="1"/>
              <a:t>gives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a small pension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have had a job,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receive</a:t>
            </a:r>
            <a:r>
              <a:rPr lang="nl-NL" sz="2400" dirty="0"/>
              <a:t> </a:t>
            </a:r>
            <a:r>
              <a:rPr lang="nl-NL" sz="2400" dirty="0" err="1"/>
              <a:t>additional</a:t>
            </a:r>
            <a:r>
              <a:rPr lang="nl-NL" sz="2400" dirty="0"/>
              <a:t> pension.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Between</a:t>
            </a:r>
            <a:r>
              <a:rPr lang="nl-NL" sz="2400" dirty="0"/>
              <a:t> 18 </a:t>
            </a:r>
            <a:r>
              <a:rPr lang="nl-NL" sz="2400" dirty="0" err="1"/>
              <a:t>and</a:t>
            </a:r>
            <a:r>
              <a:rPr lang="nl-NL" sz="2400" dirty="0"/>
              <a:t> 27 we </a:t>
            </a:r>
            <a:r>
              <a:rPr lang="nl-NL" sz="2400" dirty="0" err="1"/>
              <a:t>stimulate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educate</a:t>
            </a:r>
            <a:r>
              <a:rPr lang="nl-NL" sz="2400" dirty="0"/>
              <a:t> </a:t>
            </a:r>
            <a:r>
              <a:rPr lang="nl-NL" sz="2400" dirty="0" err="1"/>
              <a:t>themselves</a:t>
            </a:r>
            <a:r>
              <a:rPr lang="nl-NL" sz="2400" dirty="0"/>
              <a:t>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our</a:t>
            </a:r>
            <a:r>
              <a:rPr lang="nl-NL" sz="2400" dirty="0"/>
              <a:t> well </a:t>
            </a:r>
            <a:r>
              <a:rPr lang="nl-NL" sz="2400" dirty="0" err="1"/>
              <a:t>organised</a:t>
            </a:r>
            <a:r>
              <a:rPr lang="nl-NL" sz="2400" dirty="0"/>
              <a:t> </a:t>
            </a:r>
            <a:r>
              <a:rPr lang="nl-NL" sz="2400" dirty="0" err="1"/>
              <a:t>educational</a:t>
            </a:r>
            <a:r>
              <a:rPr lang="nl-NL" sz="2400" dirty="0"/>
              <a:t> </a:t>
            </a:r>
            <a:r>
              <a:rPr lang="nl-NL" sz="2400" dirty="0" err="1"/>
              <a:t>institutions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Between</a:t>
            </a:r>
            <a:r>
              <a:rPr lang="nl-NL" sz="2400" dirty="0"/>
              <a:t> 18 </a:t>
            </a:r>
            <a:r>
              <a:rPr lang="nl-NL" sz="2400" dirty="0" err="1"/>
              <a:t>and</a:t>
            </a:r>
            <a:r>
              <a:rPr lang="nl-NL" sz="2400" dirty="0"/>
              <a:t> 67, we </a:t>
            </a:r>
            <a:r>
              <a:rPr lang="nl-NL" sz="2400" dirty="0" err="1"/>
              <a:t>expect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work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pay</a:t>
            </a:r>
            <a:r>
              <a:rPr lang="nl-NL" sz="2400" dirty="0"/>
              <a:t> </a:t>
            </a:r>
            <a:r>
              <a:rPr lang="nl-NL" sz="2400" dirty="0" err="1"/>
              <a:t>taxes</a:t>
            </a:r>
            <a:r>
              <a:rPr lang="nl-NL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048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4EA0CD3-8474-6941-8483-E82FE8616E7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4228" y="2098623"/>
            <a:ext cx="9843305" cy="3867461"/>
          </a:xfrm>
        </p:spPr>
        <p:txBody>
          <a:bodyPr/>
          <a:lstStyle/>
          <a:p>
            <a:r>
              <a:rPr lang="nl-NL" sz="2400" dirty="0"/>
              <a:t>No job, no partner or </a:t>
            </a:r>
            <a:r>
              <a:rPr lang="nl-NL" sz="2400" dirty="0" err="1"/>
              <a:t>parents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(</a:t>
            </a:r>
            <a:r>
              <a:rPr lang="nl-NL" sz="2400" dirty="0" err="1"/>
              <a:t>financially</a:t>
            </a:r>
            <a:r>
              <a:rPr lang="nl-NL" sz="2400" dirty="0"/>
              <a:t>) support </a:t>
            </a:r>
            <a:r>
              <a:rPr lang="nl-NL" sz="2400" dirty="0" err="1"/>
              <a:t>you</a:t>
            </a:r>
            <a:r>
              <a:rPr lang="nl-NL" sz="2400" dirty="0"/>
              <a:t>…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Unemployment</a:t>
            </a:r>
            <a:r>
              <a:rPr lang="nl-NL" sz="2400" dirty="0"/>
              <a:t> benefits </a:t>
            </a:r>
            <a:r>
              <a:rPr lang="nl-NL" sz="2400" dirty="0" err="1"/>
              <a:t>after</a:t>
            </a:r>
            <a:r>
              <a:rPr lang="nl-NL" sz="2400" dirty="0"/>
              <a:t> </a:t>
            </a:r>
            <a:r>
              <a:rPr lang="nl-NL" sz="2400" dirty="0" err="1"/>
              <a:t>being</a:t>
            </a:r>
            <a:r>
              <a:rPr lang="nl-NL" sz="2400" dirty="0"/>
              <a:t> </a:t>
            </a:r>
            <a:r>
              <a:rPr lang="nl-NL" sz="2400" dirty="0" err="1"/>
              <a:t>laid</a:t>
            </a:r>
            <a:r>
              <a:rPr lang="nl-NL" sz="2400" dirty="0"/>
              <a:t> off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employer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Sickness benefits </a:t>
            </a:r>
            <a:r>
              <a:rPr lang="nl-NL" sz="2400" dirty="0" err="1"/>
              <a:t>for</a:t>
            </a:r>
            <a:r>
              <a:rPr lang="nl-NL" sz="2400" dirty="0"/>
              <a:t> sick or </a:t>
            </a:r>
            <a:r>
              <a:rPr lang="nl-NL" sz="2400" dirty="0" err="1"/>
              <a:t>disabled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who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not</a:t>
            </a:r>
            <a:r>
              <a:rPr lang="nl-NL" sz="2400" dirty="0"/>
              <a:t> </a:t>
            </a:r>
            <a:r>
              <a:rPr lang="nl-NL" sz="2400" dirty="0" err="1"/>
              <a:t>work</a:t>
            </a:r>
            <a:r>
              <a:rPr lang="nl-NL" sz="2400" dirty="0"/>
              <a:t> (born </a:t>
            </a:r>
            <a:r>
              <a:rPr lang="nl-NL" sz="2400" dirty="0" err="1"/>
              <a:t>with</a:t>
            </a:r>
            <a:r>
              <a:rPr lang="nl-NL" sz="2400" dirty="0"/>
              <a:t> or </a:t>
            </a:r>
            <a:r>
              <a:rPr lang="nl-NL" sz="2400" dirty="0" err="1"/>
              <a:t>became</a:t>
            </a:r>
            <a:r>
              <a:rPr lang="nl-NL" sz="2400" dirty="0"/>
              <a:t> later)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Social</a:t>
            </a:r>
            <a:r>
              <a:rPr lang="nl-NL" sz="2400" dirty="0"/>
              <a:t> </a:t>
            </a:r>
            <a:r>
              <a:rPr lang="nl-NL" sz="2400" dirty="0" err="1"/>
              <a:t>assistants</a:t>
            </a:r>
            <a:r>
              <a:rPr lang="nl-NL" sz="2400" dirty="0"/>
              <a:t> benefits, </a:t>
            </a:r>
            <a:r>
              <a:rPr lang="nl-NL" sz="2400" dirty="0" err="1"/>
              <a:t>when</a:t>
            </a:r>
            <a:r>
              <a:rPr lang="nl-NL" sz="2400" dirty="0"/>
              <a:t> none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above</a:t>
            </a:r>
            <a:r>
              <a:rPr lang="nl-NL" sz="2400" dirty="0"/>
              <a:t> is </a:t>
            </a:r>
            <a:r>
              <a:rPr lang="nl-NL" sz="2400" dirty="0" err="1"/>
              <a:t>available</a:t>
            </a:r>
            <a:r>
              <a:rPr lang="nl-NL" sz="2400" dirty="0"/>
              <a:t>. </a:t>
            </a:r>
          </a:p>
          <a:p>
            <a:r>
              <a:rPr lang="nl-NL" sz="2400" dirty="0"/>
              <a:t>	</a:t>
            </a:r>
            <a:r>
              <a:rPr lang="nl-NL" sz="2400" dirty="0" err="1"/>
              <a:t>This</a:t>
            </a:r>
            <a:r>
              <a:rPr lang="nl-NL" sz="2400" dirty="0"/>
              <a:t> </a:t>
            </a:r>
            <a:r>
              <a:rPr lang="nl-NL" sz="2400" dirty="0" err="1"/>
              <a:t>income</a:t>
            </a:r>
            <a:r>
              <a:rPr lang="nl-NL" sz="2400" dirty="0"/>
              <a:t> support is </a:t>
            </a:r>
            <a:r>
              <a:rPr lang="nl-NL" sz="2400" dirty="0" err="1"/>
              <a:t>provided</a:t>
            </a:r>
            <a:r>
              <a:rPr lang="nl-NL" sz="2400" dirty="0"/>
              <a:t> </a:t>
            </a:r>
            <a:r>
              <a:rPr lang="nl-NL" sz="2400" dirty="0" err="1"/>
              <a:t>by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municipality</a:t>
            </a:r>
            <a:endParaRPr lang="nl-NL" sz="2400" dirty="0"/>
          </a:p>
          <a:p>
            <a:r>
              <a:rPr lang="nl-NL" sz="2400" dirty="0"/>
              <a:t>	It </a:t>
            </a:r>
            <a:r>
              <a:rPr lang="nl-NL" sz="2400" dirty="0" err="1"/>
              <a:t>helps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live at a </a:t>
            </a:r>
            <a:r>
              <a:rPr lang="nl-NL" sz="2400" dirty="0" err="1"/>
              <a:t>social</a:t>
            </a:r>
            <a:r>
              <a:rPr lang="nl-NL" sz="2400" dirty="0"/>
              <a:t> </a:t>
            </a:r>
            <a:r>
              <a:rPr lang="nl-NL" sz="2400" dirty="0" err="1"/>
              <a:t>miminum</a:t>
            </a:r>
            <a:endParaRPr lang="nl-NL" sz="2400" dirty="0"/>
          </a:p>
        </p:txBody>
      </p:sp>
      <p:sp>
        <p:nvSpPr>
          <p:cNvPr id="5" name="Titel 2">
            <a:extLst>
              <a:ext uri="{FF2B5EF4-FFF2-40B4-BE49-F238E27FC236}">
                <a16:creationId xmlns:a16="http://schemas.microsoft.com/office/drawing/2014/main" id="{F8CC5FF3-7333-4AC8-B03C-48966B01A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115" y="603277"/>
            <a:ext cx="9144000" cy="936625"/>
          </a:xfrm>
        </p:spPr>
        <p:txBody>
          <a:bodyPr>
            <a:normAutofit fontScale="90000"/>
          </a:bodyPr>
          <a:lstStyle/>
          <a:p>
            <a:r>
              <a:rPr lang="nl-NL" dirty="0" err="1"/>
              <a:t>When</a:t>
            </a:r>
            <a:r>
              <a:rPr lang="nl-NL" dirty="0"/>
              <a:t> </a:t>
            </a:r>
            <a:r>
              <a:rPr lang="nl-NL" dirty="0" err="1"/>
              <a:t>you</a:t>
            </a:r>
            <a:r>
              <a:rPr lang="nl-NL" dirty="0"/>
              <a:t> </a:t>
            </a:r>
            <a:r>
              <a:rPr lang="nl-NL" dirty="0" err="1"/>
              <a:t>don’t</a:t>
            </a:r>
            <a:r>
              <a:rPr lang="nl-NL" dirty="0"/>
              <a:t> have a job, </a:t>
            </a:r>
            <a:r>
              <a:rPr lang="nl-NL" dirty="0" err="1"/>
              <a:t>how</a:t>
            </a:r>
            <a:r>
              <a:rPr lang="nl-NL" dirty="0"/>
              <a:t> does it </a:t>
            </a:r>
            <a:r>
              <a:rPr lang="nl-NL" dirty="0" err="1"/>
              <a:t>work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295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2A97A6EA-5572-463E-BEE1-785C5BD34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4124" y="104931"/>
            <a:ext cx="9144000" cy="1768840"/>
          </a:xfrm>
        </p:spPr>
        <p:txBody>
          <a:bodyPr>
            <a:normAutofit/>
          </a:bodyPr>
          <a:lstStyle/>
          <a:p>
            <a:br>
              <a:rPr lang="nl-NL" dirty="0"/>
            </a:br>
            <a:r>
              <a:rPr lang="nl-NL" dirty="0"/>
              <a:t>No job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</a:t>
            </a:r>
            <a:r>
              <a:rPr lang="nl-NL" dirty="0" err="1"/>
              <a:t>income</a:t>
            </a:r>
            <a:r>
              <a:rPr lang="nl-NL" dirty="0"/>
              <a:t> support</a:t>
            </a:r>
            <a:br>
              <a:rPr lang="nl-NL" dirty="0"/>
            </a:br>
            <a:r>
              <a:rPr lang="nl-NL" sz="2400" dirty="0" err="1"/>
              <a:t>Social</a:t>
            </a:r>
            <a:r>
              <a:rPr lang="nl-NL" sz="2400" dirty="0"/>
              <a:t> assistance benefits in Zwolle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DE72C70-2017-48F4-A82E-F2D6D19613F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43986" y="2053653"/>
            <a:ext cx="10304137" cy="4482058"/>
          </a:xfrm>
        </p:spPr>
        <p:txBody>
          <a:bodyPr>
            <a:normAutofit fontScale="77500" lnSpcReduction="20000"/>
          </a:bodyPr>
          <a:lstStyle/>
          <a:p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receive</a:t>
            </a:r>
            <a:r>
              <a:rPr lang="nl-NL" sz="2400" dirty="0"/>
              <a:t> money </a:t>
            </a:r>
            <a:r>
              <a:rPr lang="nl-NL" sz="2400" dirty="0" err="1"/>
              <a:t>and</a:t>
            </a:r>
            <a:r>
              <a:rPr lang="nl-NL" sz="2400" dirty="0"/>
              <a:t> support </a:t>
            </a:r>
            <a:r>
              <a:rPr lang="nl-NL" sz="2400" dirty="0" err="1"/>
              <a:t>from</a:t>
            </a:r>
            <a:r>
              <a:rPr lang="nl-NL" sz="2400" dirty="0"/>
              <a:t> de </a:t>
            </a:r>
            <a:r>
              <a:rPr lang="nl-NL" sz="2400" dirty="0" err="1"/>
              <a:t>municipality</a:t>
            </a:r>
            <a:r>
              <a:rPr lang="nl-NL" sz="2400" dirty="0"/>
              <a:t> Zwolle </a:t>
            </a: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have no job. </a:t>
            </a:r>
            <a:r>
              <a:rPr lang="nl-NL" sz="2400" dirty="0" err="1"/>
              <a:t>Also</a:t>
            </a:r>
            <a:r>
              <a:rPr lang="nl-NL" sz="2400" dirty="0"/>
              <a:t> </a:t>
            </a: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have a small job.</a:t>
            </a:r>
          </a:p>
          <a:p>
            <a:endParaRPr lang="nl-NL" sz="2400" dirty="0"/>
          </a:p>
          <a:p>
            <a:r>
              <a:rPr lang="nl-NL" sz="2400" dirty="0"/>
              <a:t>We have </a:t>
            </a:r>
            <a:r>
              <a:rPr lang="nl-NL" sz="2400" dirty="0" err="1"/>
              <a:t>about</a:t>
            </a:r>
            <a:r>
              <a:rPr lang="nl-NL" sz="2400" dirty="0"/>
              <a:t> 3.600 </a:t>
            </a:r>
            <a:r>
              <a:rPr lang="nl-NL" sz="2400" dirty="0" err="1"/>
              <a:t>residents</a:t>
            </a:r>
            <a:r>
              <a:rPr lang="nl-NL" sz="2400" dirty="0"/>
              <a:t> </a:t>
            </a:r>
            <a:r>
              <a:rPr lang="nl-NL" sz="2400" dirty="0" err="1"/>
              <a:t>who</a:t>
            </a:r>
            <a:r>
              <a:rPr lang="nl-NL" sz="2400" dirty="0"/>
              <a:t> </a:t>
            </a:r>
            <a:r>
              <a:rPr lang="nl-NL" sz="2400" dirty="0" err="1"/>
              <a:t>receive</a:t>
            </a:r>
            <a:r>
              <a:rPr lang="nl-NL" sz="2400" dirty="0"/>
              <a:t> </a:t>
            </a:r>
            <a:r>
              <a:rPr lang="nl-NL" sz="2400" dirty="0" err="1"/>
              <a:t>social</a:t>
            </a:r>
            <a:r>
              <a:rPr lang="nl-NL" sz="2400" dirty="0"/>
              <a:t> assistance (money).</a:t>
            </a:r>
          </a:p>
          <a:p>
            <a:endParaRPr lang="nl-NL" sz="2400" dirty="0"/>
          </a:p>
          <a:p>
            <a:r>
              <a:rPr lang="nl-NL" sz="2400" dirty="0"/>
              <a:t>The support we </a:t>
            </a:r>
            <a:r>
              <a:rPr lang="nl-NL" sz="2400" dirty="0" err="1"/>
              <a:t>give</a:t>
            </a:r>
            <a:r>
              <a:rPr lang="nl-NL" sz="2400" dirty="0"/>
              <a:t>, has 2 focuspoints: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Support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getting</a:t>
            </a:r>
            <a:r>
              <a:rPr lang="nl-NL" sz="2400" dirty="0"/>
              <a:t> a job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Support on well-</a:t>
            </a:r>
            <a:r>
              <a:rPr lang="nl-NL" sz="2400" dirty="0" err="1"/>
              <a:t>being</a:t>
            </a:r>
            <a:endParaRPr lang="nl-NL" sz="2400" dirty="0"/>
          </a:p>
          <a:p>
            <a:endParaRPr lang="nl-NL" sz="2400" dirty="0"/>
          </a:p>
          <a:p>
            <a:r>
              <a:rPr lang="nl-NL" sz="2400" dirty="0"/>
              <a:t>Different </a:t>
            </a:r>
            <a:r>
              <a:rPr lang="nl-NL" sz="2400" dirty="0" err="1"/>
              <a:t>departments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teams </a:t>
            </a:r>
            <a:r>
              <a:rPr lang="nl-NL" sz="2400" dirty="0" err="1"/>
              <a:t>work</a:t>
            </a:r>
            <a:r>
              <a:rPr lang="nl-NL" sz="2400" dirty="0"/>
              <a:t> </a:t>
            </a:r>
            <a:r>
              <a:rPr lang="nl-NL" sz="2400" dirty="0" err="1"/>
              <a:t>together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facilitate</a:t>
            </a:r>
            <a:r>
              <a:rPr lang="nl-NL" sz="2400" dirty="0"/>
              <a:t> these </a:t>
            </a:r>
            <a:r>
              <a:rPr lang="nl-NL" sz="2400" dirty="0" err="1"/>
              <a:t>forms</a:t>
            </a:r>
            <a:r>
              <a:rPr lang="nl-NL" sz="2400" dirty="0"/>
              <a:t> of support: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Policy (making </a:t>
            </a:r>
            <a:r>
              <a:rPr lang="nl-NL" sz="2400" dirty="0" err="1"/>
              <a:t>plans</a:t>
            </a:r>
            <a:r>
              <a:rPr lang="nl-NL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Income</a:t>
            </a:r>
            <a:r>
              <a:rPr lang="nl-NL" sz="2400" dirty="0"/>
              <a:t>-support (money)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 err="1"/>
              <a:t>Social</a:t>
            </a:r>
            <a:r>
              <a:rPr lang="nl-NL" sz="2400" dirty="0"/>
              <a:t> District Teams (well-</a:t>
            </a:r>
            <a:r>
              <a:rPr lang="nl-NL" sz="2400" dirty="0" err="1"/>
              <a:t>being</a:t>
            </a:r>
            <a:r>
              <a:rPr lang="nl-NL" sz="24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400" dirty="0"/>
              <a:t>Tiem (</a:t>
            </a:r>
            <a:r>
              <a:rPr lang="nl-NL" sz="2400" dirty="0" err="1"/>
              <a:t>work</a:t>
            </a:r>
            <a:r>
              <a:rPr lang="nl-NL" sz="2400" dirty="0"/>
              <a:t>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92932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465764-19BC-4057-B1DA-C98EA939D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does Tiem do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3C6DD7-8476-4607-A3DE-C52DB8EDBE7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534229" y="1828801"/>
            <a:ext cx="10233050" cy="4290968"/>
          </a:xfrm>
        </p:spPr>
        <p:txBody>
          <a:bodyPr/>
          <a:lstStyle/>
          <a:p>
            <a:r>
              <a:rPr lang="nl-NL" sz="2000" dirty="0"/>
              <a:t>Tiem </a:t>
            </a:r>
            <a:r>
              <a:rPr lang="nl-NL" sz="2000" dirty="0" err="1"/>
              <a:t>helps</a:t>
            </a:r>
            <a:r>
              <a:rPr lang="nl-NL" sz="2000" dirty="0"/>
              <a:t> </a:t>
            </a:r>
            <a:r>
              <a:rPr lang="nl-NL" sz="2000" dirty="0" err="1"/>
              <a:t>residents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find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r>
              <a:rPr lang="nl-NL" sz="2000" dirty="0"/>
              <a:t>, or </a:t>
            </a:r>
            <a:r>
              <a:rPr lang="nl-NL" sz="2000" dirty="0" err="1"/>
              <a:t>study</a:t>
            </a:r>
            <a:r>
              <a:rPr lang="nl-NL" sz="2000" dirty="0"/>
              <a:t> or support </a:t>
            </a:r>
            <a:r>
              <a:rPr lang="nl-NL" sz="2000" dirty="0" err="1"/>
              <a:t>people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take steps in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dirty="0" err="1"/>
              <a:t>direction</a:t>
            </a:r>
            <a:r>
              <a:rPr lang="nl-NL" sz="2000" dirty="0"/>
              <a:t>.</a:t>
            </a:r>
          </a:p>
          <a:p>
            <a:r>
              <a:rPr lang="nl-NL" sz="2000" dirty="0"/>
              <a:t>We have a big </a:t>
            </a:r>
            <a:r>
              <a:rPr lang="nl-NL" sz="2000" dirty="0" err="1"/>
              <a:t>network</a:t>
            </a:r>
            <a:r>
              <a:rPr lang="nl-NL" sz="2000" dirty="0"/>
              <a:t> of </a:t>
            </a:r>
            <a:r>
              <a:rPr lang="nl-NL" sz="2000" dirty="0" err="1"/>
              <a:t>employers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entrepeneurs</a:t>
            </a:r>
            <a:r>
              <a:rPr lang="nl-NL" sz="2000" dirty="0"/>
              <a:t>.</a:t>
            </a:r>
          </a:p>
          <a:p>
            <a:r>
              <a:rPr lang="nl-NL" sz="2000" dirty="0"/>
              <a:t>We have </a:t>
            </a:r>
            <a:r>
              <a:rPr lang="nl-NL" sz="2000" dirty="0" err="1"/>
              <a:t>our</a:t>
            </a:r>
            <a:r>
              <a:rPr lang="nl-NL" sz="2000" dirty="0"/>
              <a:t> </a:t>
            </a:r>
            <a:r>
              <a:rPr lang="nl-NL" sz="2000" dirty="0" err="1"/>
              <a:t>own</a:t>
            </a:r>
            <a:r>
              <a:rPr lang="nl-NL" sz="2000" dirty="0"/>
              <a:t> </a:t>
            </a:r>
            <a:r>
              <a:rPr lang="nl-NL" sz="2000" dirty="0" err="1"/>
              <a:t>production</a:t>
            </a:r>
            <a:r>
              <a:rPr lang="nl-NL" sz="2000" dirty="0"/>
              <a:t> company.</a:t>
            </a:r>
          </a:p>
          <a:p>
            <a:r>
              <a:rPr lang="nl-NL" sz="2000" dirty="0"/>
              <a:t>We </a:t>
            </a:r>
            <a:r>
              <a:rPr lang="nl-NL" sz="2000" dirty="0" err="1"/>
              <a:t>also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r>
              <a:rPr lang="nl-NL" sz="2000" dirty="0"/>
              <a:t> </a:t>
            </a:r>
            <a:r>
              <a:rPr lang="nl-NL" sz="2000" dirty="0" err="1"/>
              <a:t>together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partners in </a:t>
            </a:r>
            <a:r>
              <a:rPr lang="nl-NL" sz="2000" dirty="0" err="1"/>
              <a:t>our</a:t>
            </a:r>
            <a:r>
              <a:rPr lang="nl-NL" sz="2000" dirty="0"/>
              <a:t> </a:t>
            </a:r>
            <a:r>
              <a:rPr lang="nl-NL" sz="2000" dirty="0" err="1"/>
              <a:t>city</a:t>
            </a:r>
            <a:r>
              <a:rPr lang="nl-NL" sz="2000" dirty="0"/>
              <a:t> </a:t>
            </a:r>
            <a:r>
              <a:rPr lang="nl-NL" sz="2000" dirty="0" err="1"/>
              <a:t>who</a:t>
            </a:r>
            <a:r>
              <a:rPr lang="nl-NL" sz="2000" dirty="0"/>
              <a:t> have special </a:t>
            </a:r>
            <a:r>
              <a:rPr lang="nl-NL" sz="2000" dirty="0" err="1"/>
              <a:t>knowlegde</a:t>
            </a:r>
            <a:r>
              <a:rPr lang="nl-NL" sz="2000" dirty="0"/>
              <a:t> or </a:t>
            </a:r>
            <a:r>
              <a:rPr lang="nl-NL" sz="2000" dirty="0" err="1"/>
              <a:t>activities</a:t>
            </a:r>
            <a:endParaRPr lang="nl-NL" sz="2000" dirty="0"/>
          </a:p>
          <a:p>
            <a:r>
              <a:rPr lang="nl-NL" sz="2000" dirty="0" err="1"/>
              <a:t>And</a:t>
            </a:r>
            <a:r>
              <a:rPr lang="nl-NL" sz="2000" dirty="0"/>
              <a:t> Tiem has </a:t>
            </a:r>
            <a:r>
              <a:rPr lang="nl-NL" sz="2000" dirty="0" err="1"/>
              <a:t>got</a:t>
            </a:r>
            <a:r>
              <a:rPr lang="nl-NL" sz="2000" dirty="0"/>
              <a:t> </a:t>
            </a:r>
            <a:r>
              <a:rPr lang="nl-NL" sz="2000" dirty="0" err="1"/>
              <a:t>several</a:t>
            </a:r>
            <a:r>
              <a:rPr lang="nl-NL" sz="2000" dirty="0"/>
              <a:t> </a:t>
            </a:r>
            <a:r>
              <a:rPr lang="nl-NL" sz="2000" dirty="0" err="1"/>
              <a:t>instruments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develop</a:t>
            </a:r>
            <a:r>
              <a:rPr lang="nl-NL" sz="2000" dirty="0"/>
              <a:t> </a:t>
            </a:r>
            <a:r>
              <a:rPr lang="nl-NL" sz="2000" dirty="0" err="1"/>
              <a:t>people</a:t>
            </a:r>
            <a:r>
              <a:rPr lang="nl-NL" sz="2000" dirty="0"/>
              <a:t>, </a:t>
            </a:r>
            <a:r>
              <a:rPr lang="nl-NL" sz="2000" dirty="0" err="1"/>
              <a:t>such</a:t>
            </a:r>
            <a:r>
              <a:rPr lang="nl-NL" sz="2000" dirty="0"/>
              <a:t> as: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Work</a:t>
            </a:r>
            <a:r>
              <a:rPr lang="nl-NL" sz="2000" dirty="0"/>
              <a:t> </a:t>
            </a:r>
            <a:r>
              <a:rPr lang="nl-NL" sz="2000" dirty="0" err="1"/>
              <a:t>experience</a:t>
            </a:r>
            <a:r>
              <a:rPr lang="nl-NL" sz="2000" dirty="0"/>
              <a:t> </a:t>
            </a:r>
            <a:r>
              <a:rPr lang="nl-NL" sz="2000" dirty="0" err="1"/>
              <a:t>places</a:t>
            </a: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Orientation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education</a:t>
            </a:r>
            <a:r>
              <a:rPr lang="nl-NL" sz="2000" dirty="0"/>
              <a:t>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Coaching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Assessments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Labor</a:t>
            </a:r>
            <a:r>
              <a:rPr lang="nl-NL" sz="2000" dirty="0"/>
              <a:t> </a:t>
            </a:r>
            <a:r>
              <a:rPr lang="nl-NL" sz="2000" dirty="0" err="1"/>
              <a:t>contracts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r>
              <a:rPr lang="nl-NL" sz="2000" dirty="0"/>
              <a:t> (in </a:t>
            </a:r>
            <a:r>
              <a:rPr lang="nl-NL" sz="2000" dirty="0" err="1"/>
              <a:t>our</a:t>
            </a:r>
            <a:r>
              <a:rPr lang="nl-NL" sz="2000" dirty="0"/>
              <a:t> </a:t>
            </a:r>
            <a:r>
              <a:rPr lang="nl-NL" sz="2000" dirty="0" err="1"/>
              <a:t>own</a:t>
            </a:r>
            <a:r>
              <a:rPr lang="nl-NL" sz="2000" dirty="0"/>
              <a:t> company)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Subsidy</a:t>
            </a:r>
            <a:r>
              <a:rPr lang="nl-NL" sz="2000" dirty="0"/>
              <a:t> </a:t>
            </a:r>
            <a:r>
              <a:rPr lang="nl-NL" sz="2000" dirty="0" err="1"/>
              <a:t>schemes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employers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22540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ABEC771-9EA2-4D23-A3E2-93A4379BD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Startbaan / </a:t>
            </a:r>
            <a:r>
              <a:rPr lang="nl-NL" dirty="0" err="1"/>
              <a:t>StartJob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B2DA21A-4DE9-405B-90A1-53B02286230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90117" y="1828800"/>
            <a:ext cx="9722722" cy="4586990"/>
          </a:xfrm>
        </p:spPr>
        <p:txBody>
          <a:bodyPr>
            <a:noAutofit/>
          </a:bodyPr>
          <a:lstStyle/>
          <a:p>
            <a:r>
              <a:rPr lang="nl-NL" sz="1800" dirty="0"/>
              <a:t>Startbaan / </a:t>
            </a:r>
            <a:r>
              <a:rPr lang="nl-NL" sz="1800" dirty="0" err="1"/>
              <a:t>StartJob</a:t>
            </a:r>
            <a:r>
              <a:rPr lang="nl-NL" sz="1800" dirty="0"/>
              <a:t> is </a:t>
            </a:r>
            <a:r>
              <a:rPr lang="nl-NL" sz="1800" dirty="0" err="1"/>
              <a:t>the</a:t>
            </a:r>
            <a:r>
              <a:rPr lang="nl-NL" sz="1800" dirty="0"/>
              <a:t> name of a special kind of </a:t>
            </a:r>
            <a:r>
              <a:rPr lang="nl-NL" sz="1800" dirty="0" err="1"/>
              <a:t>labor</a:t>
            </a:r>
            <a:r>
              <a:rPr lang="nl-NL" sz="1800" dirty="0"/>
              <a:t> contract</a:t>
            </a:r>
          </a:p>
          <a:p>
            <a:endParaRPr lang="nl-NL" sz="1800" dirty="0"/>
          </a:p>
          <a:p>
            <a:r>
              <a:rPr lang="nl-NL" sz="1800" dirty="0"/>
              <a:t>These are jobs </a:t>
            </a:r>
            <a:r>
              <a:rPr lang="nl-NL" sz="1800" dirty="0" err="1"/>
              <a:t>for</a:t>
            </a:r>
            <a:r>
              <a:rPr lang="nl-NL" sz="1800" dirty="0"/>
              <a:t> </a:t>
            </a:r>
            <a:r>
              <a:rPr lang="nl-NL" sz="1800" dirty="0" err="1"/>
              <a:t>people</a:t>
            </a:r>
            <a:r>
              <a:rPr lang="nl-NL" sz="1800" dirty="0"/>
              <a:t> </a:t>
            </a:r>
            <a:r>
              <a:rPr lang="nl-NL" sz="1800" dirty="0" err="1"/>
              <a:t>who</a:t>
            </a:r>
            <a:r>
              <a:rPr lang="nl-NL" sz="1800" dirty="0"/>
              <a:t> have </a:t>
            </a:r>
            <a:r>
              <a:rPr lang="nl-NL" sz="1800" dirty="0" err="1"/>
              <a:t>received</a:t>
            </a:r>
            <a:r>
              <a:rPr lang="nl-NL" sz="1800" dirty="0"/>
              <a:t> </a:t>
            </a:r>
            <a:r>
              <a:rPr lang="nl-NL" sz="1800" dirty="0" err="1"/>
              <a:t>social</a:t>
            </a:r>
            <a:r>
              <a:rPr lang="nl-NL" sz="1800" dirty="0"/>
              <a:t> assistance </a:t>
            </a:r>
            <a:r>
              <a:rPr lang="nl-NL" sz="1800" dirty="0" err="1"/>
              <a:t>for</a:t>
            </a:r>
            <a:r>
              <a:rPr lang="nl-NL" sz="1800" dirty="0"/>
              <a:t> over 2 </a:t>
            </a:r>
            <a:r>
              <a:rPr lang="nl-NL" sz="1800" dirty="0" err="1"/>
              <a:t>years</a:t>
            </a:r>
            <a:r>
              <a:rPr lang="nl-NL" sz="1800" dirty="0"/>
              <a:t> or </a:t>
            </a:r>
            <a:r>
              <a:rPr lang="nl-NL" sz="1800" dirty="0" err="1"/>
              <a:t>longer</a:t>
            </a:r>
            <a:endParaRPr lang="nl-NL" sz="1800" dirty="0"/>
          </a:p>
          <a:p>
            <a:r>
              <a:rPr lang="nl-NL" sz="1800" dirty="0"/>
              <a:t>The jobs are </a:t>
            </a:r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employers</a:t>
            </a:r>
            <a:r>
              <a:rPr lang="nl-NL" sz="1800" dirty="0"/>
              <a:t> in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city</a:t>
            </a:r>
            <a:endParaRPr lang="nl-NL" sz="1800" dirty="0"/>
          </a:p>
          <a:p>
            <a:r>
              <a:rPr lang="nl-NL" sz="1800" dirty="0"/>
              <a:t>The </a:t>
            </a:r>
            <a:r>
              <a:rPr lang="nl-NL" sz="1800" dirty="0" err="1"/>
              <a:t>labor</a:t>
            </a:r>
            <a:r>
              <a:rPr lang="nl-NL" sz="1800" dirty="0"/>
              <a:t> contract </a:t>
            </a:r>
            <a:r>
              <a:rPr lang="nl-NL" sz="1800" dirty="0" err="1"/>
              <a:t>for</a:t>
            </a:r>
            <a:r>
              <a:rPr lang="nl-NL" sz="1800" dirty="0"/>
              <a:t> 1 </a:t>
            </a:r>
            <a:r>
              <a:rPr lang="nl-NL" sz="1800" dirty="0" err="1"/>
              <a:t>year</a:t>
            </a:r>
            <a:r>
              <a:rPr lang="nl-NL" sz="1800" dirty="0"/>
              <a:t> is </a:t>
            </a:r>
            <a:r>
              <a:rPr lang="nl-NL" sz="1800" dirty="0" err="1"/>
              <a:t>with</a:t>
            </a:r>
            <a:r>
              <a:rPr lang="nl-NL" sz="1800" dirty="0"/>
              <a:t> Tiem</a:t>
            </a:r>
          </a:p>
          <a:p>
            <a:r>
              <a:rPr lang="nl-NL" sz="1800" dirty="0"/>
              <a:t>The employee is </a:t>
            </a:r>
            <a:r>
              <a:rPr lang="nl-NL" sz="1800" dirty="0" err="1"/>
              <a:t>matched</a:t>
            </a:r>
            <a:r>
              <a:rPr lang="nl-NL" sz="1800" dirty="0"/>
              <a:t>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one</a:t>
            </a:r>
            <a:r>
              <a:rPr lang="nl-NL" sz="1800" dirty="0"/>
              <a:t> of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employers</a:t>
            </a:r>
            <a:endParaRPr lang="nl-NL" sz="1800" dirty="0"/>
          </a:p>
          <a:p>
            <a:r>
              <a:rPr lang="nl-NL" sz="1800" dirty="0"/>
              <a:t>The employee </a:t>
            </a:r>
            <a:r>
              <a:rPr lang="nl-NL" sz="1800" dirty="0" err="1"/>
              <a:t>gets</a:t>
            </a:r>
            <a:r>
              <a:rPr lang="nl-NL" sz="1800" dirty="0"/>
              <a:t> support </a:t>
            </a:r>
            <a:r>
              <a:rPr lang="nl-NL" sz="1800" dirty="0" err="1"/>
              <a:t>and</a:t>
            </a:r>
            <a:r>
              <a:rPr lang="nl-NL" sz="1800" dirty="0"/>
              <a:t> coaching </a:t>
            </a:r>
            <a:r>
              <a:rPr lang="nl-NL" sz="1800" dirty="0" err="1"/>
              <a:t>during</a:t>
            </a:r>
            <a:r>
              <a:rPr lang="nl-NL" sz="1800" dirty="0"/>
              <a:t> </a:t>
            </a:r>
            <a:r>
              <a:rPr lang="nl-NL" sz="1800" dirty="0" err="1"/>
              <a:t>work</a:t>
            </a:r>
            <a:r>
              <a:rPr lang="nl-NL" sz="1800" dirty="0"/>
              <a:t> </a:t>
            </a:r>
            <a:r>
              <a:rPr lang="nl-NL" sz="1800" dirty="0" err="1"/>
              <a:t>from</a:t>
            </a:r>
            <a:r>
              <a:rPr lang="nl-NL" sz="1800" dirty="0"/>
              <a:t> Tiem</a:t>
            </a:r>
          </a:p>
          <a:p>
            <a:endParaRPr lang="nl-NL" sz="1800" dirty="0"/>
          </a:p>
          <a:p>
            <a:r>
              <a:rPr lang="nl-NL" sz="1800" dirty="0"/>
              <a:t>But </a:t>
            </a:r>
            <a:r>
              <a:rPr lang="nl-NL" sz="1800" dirty="0" err="1"/>
              <a:t>the</a:t>
            </a:r>
            <a:r>
              <a:rPr lang="nl-NL" sz="1800" dirty="0"/>
              <a:t> </a:t>
            </a:r>
            <a:r>
              <a:rPr lang="nl-NL" sz="1800" dirty="0" err="1"/>
              <a:t>nice</a:t>
            </a:r>
            <a:r>
              <a:rPr lang="nl-NL" sz="1800" dirty="0"/>
              <a:t> </a:t>
            </a:r>
            <a:r>
              <a:rPr lang="nl-NL" sz="1800" dirty="0" err="1"/>
              <a:t>thing</a:t>
            </a:r>
            <a:r>
              <a:rPr lang="nl-NL" sz="1800" dirty="0"/>
              <a:t> is, </a:t>
            </a:r>
            <a:r>
              <a:rPr lang="nl-NL" sz="1800" dirty="0" err="1"/>
              <a:t>one</a:t>
            </a:r>
            <a:r>
              <a:rPr lang="nl-NL" sz="1800" dirty="0"/>
              <a:t> does </a:t>
            </a:r>
            <a:r>
              <a:rPr lang="nl-NL" sz="1800" dirty="0" err="1"/>
              <a:t>not</a:t>
            </a:r>
            <a:r>
              <a:rPr lang="nl-NL" sz="1800" dirty="0"/>
              <a:t> </a:t>
            </a:r>
            <a:r>
              <a:rPr lang="nl-NL" sz="1800" dirty="0" err="1"/>
              <a:t>need</a:t>
            </a:r>
            <a:r>
              <a:rPr lang="nl-NL" sz="1800" dirty="0"/>
              <a:t>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apply</a:t>
            </a:r>
            <a:r>
              <a:rPr lang="nl-NL" sz="1800" dirty="0"/>
              <a:t>!</a:t>
            </a:r>
          </a:p>
          <a:p>
            <a:r>
              <a:rPr lang="nl-NL" sz="1800" dirty="0" err="1"/>
              <a:t>When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resident </a:t>
            </a:r>
            <a:r>
              <a:rPr lang="nl-NL" sz="1800" dirty="0" err="1"/>
              <a:t>thinks</a:t>
            </a:r>
            <a:r>
              <a:rPr lang="nl-NL" sz="1800" dirty="0"/>
              <a:t>, ‘</a:t>
            </a:r>
            <a:r>
              <a:rPr lang="nl-NL" sz="1800" dirty="0" err="1"/>
              <a:t>this</a:t>
            </a:r>
            <a:r>
              <a:rPr lang="nl-NL" sz="1800" dirty="0"/>
              <a:t> is a </a:t>
            </a:r>
            <a:r>
              <a:rPr lang="nl-NL" sz="1800" dirty="0" err="1"/>
              <a:t>nice</a:t>
            </a:r>
            <a:r>
              <a:rPr lang="nl-NL" sz="1800" dirty="0"/>
              <a:t> job </a:t>
            </a:r>
            <a:r>
              <a:rPr lang="nl-NL" sz="1800" dirty="0" err="1"/>
              <a:t>and</a:t>
            </a:r>
            <a:r>
              <a:rPr lang="nl-NL" sz="1800" dirty="0"/>
              <a:t> i </a:t>
            </a:r>
            <a:r>
              <a:rPr lang="nl-NL" sz="1800" dirty="0" err="1"/>
              <a:t>think</a:t>
            </a:r>
            <a:r>
              <a:rPr lang="nl-NL" sz="1800" dirty="0"/>
              <a:t> I </a:t>
            </a:r>
            <a:r>
              <a:rPr lang="nl-NL" sz="1800" dirty="0" err="1"/>
              <a:t>can</a:t>
            </a:r>
            <a:r>
              <a:rPr lang="nl-NL" sz="1800" dirty="0"/>
              <a:t> do </a:t>
            </a:r>
            <a:r>
              <a:rPr lang="nl-NL" sz="1800" dirty="0" err="1"/>
              <a:t>this</a:t>
            </a:r>
            <a:r>
              <a:rPr lang="nl-NL" sz="1800" dirty="0"/>
              <a:t>’ he/</a:t>
            </a:r>
            <a:r>
              <a:rPr lang="nl-NL" sz="1800" dirty="0" err="1"/>
              <a:t>she</a:t>
            </a:r>
            <a:r>
              <a:rPr lang="nl-NL" sz="1800" dirty="0"/>
              <a:t> </a:t>
            </a:r>
            <a:r>
              <a:rPr lang="nl-NL" sz="1800" dirty="0" err="1"/>
              <a:t>gets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job</a:t>
            </a:r>
          </a:p>
          <a:p>
            <a:r>
              <a:rPr lang="nl-NL" sz="1800" dirty="0"/>
              <a:t>No </a:t>
            </a:r>
            <a:r>
              <a:rPr lang="nl-NL" sz="1800" dirty="0" err="1"/>
              <a:t>application</a:t>
            </a:r>
            <a:r>
              <a:rPr lang="nl-NL" sz="1800" dirty="0"/>
              <a:t> letters, no job interviews, no </a:t>
            </a:r>
            <a:r>
              <a:rPr lang="nl-NL" sz="1800" dirty="0" err="1"/>
              <a:t>rejections</a:t>
            </a:r>
            <a:r>
              <a:rPr lang="nl-NL" sz="1800" dirty="0"/>
              <a:t> (!)</a:t>
            </a:r>
          </a:p>
          <a:p>
            <a:r>
              <a:rPr lang="nl-NL" sz="1800" dirty="0" err="1"/>
              <a:t>With</a:t>
            </a:r>
            <a:r>
              <a:rPr lang="nl-NL" sz="1800" dirty="0"/>
              <a:t> </a:t>
            </a:r>
            <a:r>
              <a:rPr lang="nl-NL" sz="1800" dirty="0" err="1"/>
              <a:t>the</a:t>
            </a:r>
            <a:r>
              <a:rPr lang="nl-NL" sz="1800" dirty="0"/>
              <a:t> ‘</a:t>
            </a:r>
            <a:r>
              <a:rPr lang="nl-NL" sz="1800" dirty="0" err="1"/>
              <a:t>StartJob</a:t>
            </a:r>
            <a:r>
              <a:rPr lang="nl-NL" sz="1800" dirty="0"/>
              <a:t>’, we </a:t>
            </a:r>
            <a:r>
              <a:rPr lang="nl-NL" sz="1800" dirty="0" err="1"/>
              <a:t>give</a:t>
            </a:r>
            <a:r>
              <a:rPr lang="nl-NL" sz="1800" dirty="0"/>
              <a:t> </a:t>
            </a:r>
            <a:r>
              <a:rPr lang="nl-NL" sz="1800" dirty="0" err="1"/>
              <a:t>people</a:t>
            </a:r>
            <a:r>
              <a:rPr lang="nl-NL" sz="1800" dirty="0"/>
              <a:t> easy access </a:t>
            </a:r>
            <a:r>
              <a:rPr lang="nl-NL" sz="1800" dirty="0" err="1"/>
              <a:t>to</a:t>
            </a:r>
            <a:r>
              <a:rPr lang="nl-NL" sz="1800" dirty="0"/>
              <a:t> </a:t>
            </a:r>
            <a:r>
              <a:rPr lang="nl-NL" sz="1800" dirty="0" err="1"/>
              <a:t>work</a:t>
            </a:r>
            <a:r>
              <a:rPr lang="nl-NL" sz="1800" dirty="0"/>
              <a:t>. </a:t>
            </a:r>
            <a:r>
              <a:rPr lang="nl-NL" sz="1800" dirty="0" err="1"/>
              <a:t>Normally</a:t>
            </a:r>
            <a:r>
              <a:rPr lang="nl-NL" sz="1800" dirty="0"/>
              <a:t> </a:t>
            </a:r>
            <a:r>
              <a:rPr lang="nl-NL" sz="1800" dirty="0" err="1"/>
              <a:t>an</a:t>
            </a:r>
            <a:r>
              <a:rPr lang="nl-NL" sz="1800" dirty="0"/>
              <a:t> </a:t>
            </a:r>
            <a:r>
              <a:rPr lang="nl-NL" sz="1800" dirty="0" err="1"/>
              <a:t>employer</a:t>
            </a:r>
            <a:r>
              <a:rPr lang="nl-NL" sz="1800" dirty="0"/>
              <a:t> </a:t>
            </a:r>
            <a:r>
              <a:rPr lang="nl-NL" sz="1800" dirty="0" err="1"/>
              <a:t>may</a:t>
            </a:r>
            <a:r>
              <a:rPr lang="nl-NL" sz="1800" dirty="0"/>
              <a:t> have </a:t>
            </a:r>
            <a:r>
              <a:rPr lang="nl-NL" sz="1800" dirty="0" err="1"/>
              <a:t>not</a:t>
            </a:r>
            <a:r>
              <a:rPr lang="nl-NL" sz="1800" dirty="0"/>
              <a:t> </a:t>
            </a:r>
            <a:r>
              <a:rPr lang="nl-NL" sz="1800" dirty="0" err="1"/>
              <a:t>invited</a:t>
            </a:r>
            <a:r>
              <a:rPr lang="nl-NL" sz="1800" dirty="0"/>
              <a:t> </a:t>
            </a:r>
            <a:r>
              <a:rPr lang="nl-NL" sz="1800" dirty="0" err="1"/>
              <a:t>them</a:t>
            </a:r>
            <a:r>
              <a:rPr lang="nl-NL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97610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012129C4-A3C3-4736-B8E0-B4B24C8EF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351" y="408448"/>
            <a:ext cx="9144000" cy="936000"/>
          </a:xfrm>
        </p:spPr>
        <p:txBody>
          <a:bodyPr/>
          <a:lstStyle/>
          <a:p>
            <a:r>
              <a:rPr lang="nl-NL" dirty="0" err="1"/>
              <a:t>Sustainable</a:t>
            </a:r>
            <a:r>
              <a:rPr lang="nl-NL" dirty="0"/>
              <a:t> employability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Vitality</a:t>
            </a:r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B272950-36FD-4286-B515-22D2435D215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66997" y="2061149"/>
            <a:ext cx="10658006" cy="4796851"/>
          </a:xfrm>
        </p:spPr>
        <p:txBody>
          <a:bodyPr/>
          <a:lstStyle/>
          <a:p>
            <a:r>
              <a:rPr lang="nl-NL" sz="2000" dirty="0" err="1"/>
              <a:t>This</a:t>
            </a:r>
            <a:r>
              <a:rPr lang="nl-NL" sz="2000" dirty="0"/>
              <a:t> is a program </a:t>
            </a:r>
            <a:r>
              <a:rPr lang="nl-NL" sz="2000" dirty="0" err="1"/>
              <a:t>which</a:t>
            </a:r>
            <a:r>
              <a:rPr lang="nl-NL" sz="2000" dirty="0"/>
              <a:t> Tiem has </a:t>
            </a:r>
            <a:r>
              <a:rPr lang="nl-NL" sz="2000" dirty="0" err="1"/>
              <a:t>developed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her </a:t>
            </a:r>
            <a:r>
              <a:rPr lang="nl-NL" sz="2000" dirty="0" err="1"/>
              <a:t>empoyees</a:t>
            </a:r>
            <a:r>
              <a:rPr lang="nl-NL" sz="2000" dirty="0"/>
              <a:t> as well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people</a:t>
            </a:r>
            <a:r>
              <a:rPr lang="nl-NL" sz="2000" dirty="0"/>
              <a:t> </a:t>
            </a:r>
            <a:r>
              <a:rPr lang="nl-NL" sz="2000" dirty="0" err="1"/>
              <a:t>who</a:t>
            </a:r>
            <a:r>
              <a:rPr lang="nl-NL" sz="2000" dirty="0"/>
              <a:t> </a:t>
            </a:r>
            <a:r>
              <a:rPr lang="nl-NL" sz="2000" dirty="0" err="1"/>
              <a:t>need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take steps </a:t>
            </a:r>
            <a:r>
              <a:rPr lang="nl-NL" sz="2000" dirty="0" err="1"/>
              <a:t>towards</a:t>
            </a:r>
            <a:r>
              <a:rPr lang="nl-NL" sz="2000" dirty="0"/>
              <a:t> </a:t>
            </a:r>
            <a:r>
              <a:rPr lang="nl-NL" sz="2000" dirty="0" err="1"/>
              <a:t>finding</a:t>
            </a:r>
            <a:r>
              <a:rPr lang="nl-NL" sz="2000" dirty="0"/>
              <a:t> a job.</a:t>
            </a:r>
          </a:p>
          <a:p>
            <a:r>
              <a:rPr lang="nl-NL" sz="2000" dirty="0" err="1"/>
              <a:t>When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feel </a:t>
            </a:r>
            <a:r>
              <a:rPr lang="nl-NL" sz="2000" dirty="0" err="1"/>
              <a:t>energized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‘up </a:t>
            </a:r>
            <a:r>
              <a:rPr lang="nl-NL" sz="2000" dirty="0" err="1"/>
              <a:t>to</a:t>
            </a:r>
            <a:r>
              <a:rPr lang="nl-NL" sz="2000" dirty="0"/>
              <a:t> it’, it </a:t>
            </a:r>
            <a:r>
              <a:rPr lang="nl-NL" sz="2000" dirty="0" err="1"/>
              <a:t>helps</a:t>
            </a:r>
            <a:r>
              <a:rPr lang="nl-NL" sz="2000" dirty="0"/>
              <a:t> </a:t>
            </a:r>
            <a:r>
              <a:rPr lang="nl-NL" sz="2000" dirty="0" err="1"/>
              <a:t>you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do </a:t>
            </a:r>
            <a:r>
              <a:rPr lang="nl-NL" sz="2000" dirty="0" err="1"/>
              <a:t>your</a:t>
            </a:r>
            <a:r>
              <a:rPr lang="nl-NL" sz="2000" dirty="0"/>
              <a:t> </a:t>
            </a:r>
            <a:r>
              <a:rPr lang="nl-NL" sz="2000" dirty="0" err="1"/>
              <a:t>work</a:t>
            </a:r>
            <a:r>
              <a:rPr lang="nl-NL" sz="2000" dirty="0"/>
              <a:t> or </a:t>
            </a:r>
            <a:r>
              <a:rPr lang="nl-NL" sz="2000" dirty="0" err="1"/>
              <a:t>to</a:t>
            </a:r>
            <a:r>
              <a:rPr lang="nl-NL" sz="2000" dirty="0"/>
              <a:t> take </a:t>
            </a:r>
            <a:r>
              <a:rPr lang="nl-NL" sz="2000" dirty="0" err="1"/>
              <a:t>the</a:t>
            </a:r>
            <a:r>
              <a:rPr lang="nl-NL" sz="2000" dirty="0"/>
              <a:t> first steps.</a:t>
            </a:r>
          </a:p>
          <a:p>
            <a:endParaRPr lang="nl-NL" sz="2000" dirty="0"/>
          </a:p>
          <a:p>
            <a:r>
              <a:rPr lang="nl-NL" sz="2000" dirty="0"/>
              <a:t>It is a </a:t>
            </a:r>
            <a:r>
              <a:rPr lang="nl-NL" sz="2000" dirty="0" err="1"/>
              <a:t>combination</a:t>
            </a:r>
            <a:r>
              <a:rPr lang="nl-NL" sz="2000" dirty="0"/>
              <a:t> of different life </a:t>
            </a:r>
            <a:r>
              <a:rPr lang="nl-NL" sz="2000" dirty="0" err="1"/>
              <a:t>aspects</a:t>
            </a:r>
            <a:r>
              <a:rPr lang="nl-NL" sz="2000" dirty="0"/>
              <a:t>,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instance</a:t>
            </a:r>
            <a:r>
              <a:rPr lang="nl-NL" sz="2000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To</a:t>
            </a:r>
            <a:r>
              <a:rPr lang="nl-NL" sz="2000" dirty="0"/>
              <a:t> move </a:t>
            </a:r>
            <a:r>
              <a:rPr lang="nl-NL" sz="2000" dirty="0" err="1"/>
              <a:t>and</a:t>
            </a:r>
            <a:r>
              <a:rPr lang="nl-NL" sz="2000" dirty="0"/>
              <a:t> do </a:t>
            </a:r>
            <a:r>
              <a:rPr lang="nl-NL" sz="2000" dirty="0" err="1"/>
              <a:t>physical</a:t>
            </a:r>
            <a:r>
              <a:rPr lang="nl-NL" sz="2000" dirty="0"/>
              <a:t> </a:t>
            </a:r>
            <a:r>
              <a:rPr lang="nl-NL" sz="2000" dirty="0" err="1"/>
              <a:t>exercise</a:t>
            </a:r>
            <a:r>
              <a:rPr lang="nl-NL" sz="20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Losing</a:t>
            </a:r>
            <a:r>
              <a:rPr lang="nl-NL" sz="2000" dirty="0"/>
              <a:t> </a:t>
            </a:r>
            <a:r>
              <a:rPr lang="nl-NL" sz="2000" dirty="0" err="1"/>
              <a:t>weight</a:t>
            </a:r>
            <a:r>
              <a:rPr lang="nl-NL" sz="2000" dirty="0"/>
              <a:t> or stop smoking,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Financially</a:t>
            </a:r>
            <a:r>
              <a:rPr lang="nl-NL" sz="2000" dirty="0"/>
              <a:t> </a:t>
            </a:r>
            <a:r>
              <a:rPr lang="nl-NL" sz="2000" dirty="0" err="1"/>
              <a:t>being</a:t>
            </a:r>
            <a:r>
              <a:rPr lang="nl-NL" sz="2000" dirty="0"/>
              <a:t> in control,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 err="1"/>
              <a:t>Know</a:t>
            </a:r>
            <a:r>
              <a:rPr lang="nl-NL" sz="2000" dirty="0"/>
              <a:t> </a:t>
            </a:r>
            <a:r>
              <a:rPr lang="nl-NL" sz="2000" dirty="0" err="1"/>
              <a:t>how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read</a:t>
            </a:r>
            <a:r>
              <a:rPr lang="nl-NL" sz="2000" dirty="0"/>
              <a:t> or </a:t>
            </a:r>
            <a:r>
              <a:rPr lang="nl-NL" sz="2000" dirty="0" err="1"/>
              <a:t>to</a:t>
            </a:r>
            <a:r>
              <a:rPr lang="nl-NL" sz="2000" dirty="0"/>
              <a:t> do basic </a:t>
            </a:r>
            <a:r>
              <a:rPr lang="nl-NL" sz="2000" dirty="0" err="1"/>
              <a:t>math</a:t>
            </a:r>
            <a:r>
              <a:rPr lang="nl-NL" sz="20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Mindfulness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mental</a:t>
            </a:r>
            <a:r>
              <a:rPr lang="nl-NL" sz="2000" dirty="0"/>
              <a:t> </a:t>
            </a:r>
            <a:r>
              <a:rPr lang="nl-NL" sz="2000" dirty="0" err="1"/>
              <a:t>balance</a:t>
            </a:r>
            <a:endParaRPr lang="nl-NL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000" dirty="0"/>
              <a:t>But </a:t>
            </a:r>
            <a:r>
              <a:rPr lang="nl-NL" sz="2000" dirty="0" err="1"/>
              <a:t>also</a:t>
            </a:r>
            <a:r>
              <a:rPr lang="nl-NL" sz="2000" dirty="0"/>
              <a:t> </a:t>
            </a:r>
            <a:r>
              <a:rPr lang="nl-NL" sz="2000" dirty="0" err="1"/>
              <a:t>cook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eat</a:t>
            </a:r>
            <a:r>
              <a:rPr lang="nl-NL" sz="2000" dirty="0"/>
              <a:t> </a:t>
            </a:r>
            <a:r>
              <a:rPr lang="nl-NL" sz="2000" dirty="0" err="1"/>
              <a:t>together</a:t>
            </a:r>
            <a:r>
              <a:rPr lang="nl-NL" sz="2000" dirty="0"/>
              <a:t> </a:t>
            </a:r>
            <a:r>
              <a:rPr lang="nl-NL" sz="2000" dirty="0" err="1"/>
              <a:t>and</a:t>
            </a:r>
            <a:r>
              <a:rPr lang="nl-NL" sz="2000" dirty="0"/>
              <a:t> </a:t>
            </a:r>
            <a:r>
              <a:rPr lang="nl-NL" sz="2000" dirty="0" err="1"/>
              <a:t>being</a:t>
            </a:r>
            <a:r>
              <a:rPr lang="nl-NL" sz="2000" dirty="0"/>
              <a:t> part of a community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0124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AE8091-E7D7-FB4F-AE94-66A9E31F82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00617"/>
            <a:ext cx="9144000" cy="2387600"/>
          </a:xfrm>
        </p:spPr>
        <p:txBody>
          <a:bodyPr/>
          <a:lstStyle/>
          <a:p>
            <a:r>
              <a:rPr lang="nl-NL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0027053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l">
          <a:lnSpc>
            <a:spcPct val="150000"/>
          </a:lnSpc>
          <a:defRPr sz="14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owerPoint_template_basis-2" id="{34C3ADFB-FF45-6045-83FA-281709AF3A57}" vid="{BD35FB65-052C-0442-B73E-4C0CD4EE273B}"/>
    </a:ext>
  </a:extLst>
</a:theme>
</file>

<file path=ppt/theme/theme2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EA418669-CA74-4445-9257-A85443B261B7}"/>
    </a:ext>
  </a:extLst>
</a:theme>
</file>

<file path=ppt/theme/theme3.xml><?xml version="1.0" encoding="utf-8"?>
<a:theme xmlns:a="http://schemas.openxmlformats.org/drawingml/2006/main" name="1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147BC3AC-6891-944C-82A9-099ADC862FDD}"/>
    </a:ext>
  </a:extLst>
</a:theme>
</file>

<file path=ppt/theme/theme4.xml><?xml version="1.0" encoding="utf-8"?>
<a:theme xmlns:a="http://schemas.openxmlformats.org/drawingml/2006/main" name="2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02099B57-3221-0A4A-913B-0AA81DC2A56F}"/>
    </a:ext>
  </a:extLst>
</a:theme>
</file>

<file path=ppt/theme/theme5.xml><?xml version="1.0" encoding="utf-8"?>
<a:theme xmlns:a="http://schemas.openxmlformats.org/drawingml/2006/main" name="3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ECFABDFD-1655-774B-B2C2-677B4F9F3444}"/>
    </a:ext>
  </a:extLst>
</a:theme>
</file>

<file path=ppt/theme/theme6.xml><?xml version="1.0" encoding="utf-8"?>
<a:theme xmlns:a="http://schemas.openxmlformats.org/drawingml/2006/main" name="4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6A50175D-656D-0D45-8007-293150D87794}"/>
    </a:ext>
  </a:extLst>
</a:theme>
</file>

<file path=ppt/theme/theme7.xml><?xml version="1.0" encoding="utf-8"?>
<a:theme xmlns:a="http://schemas.openxmlformats.org/drawingml/2006/main" name="5_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template_basis-2" id="{34C3ADFB-FF45-6045-83FA-281709AF3A57}" vid="{CD907DB1-FB06-EC4A-89DC-D9EAFAB832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729</TotalTime>
  <Words>695</Words>
  <Application>Microsoft Office PowerPoint</Application>
  <PresentationFormat>Breedbeeld</PresentationFormat>
  <Paragraphs>74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7</vt:i4>
      </vt:variant>
      <vt:variant>
        <vt:lpstr>Diatitels</vt:lpstr>
      </vt:variant>
      <vt:variant>
        <vt:i4>9</vt:i4>
      </vt:variant>
    </vt:vector>
  </HeadingPairs>
  <TitlesOfParts>
    <vt:vector size="17" baseType="lpstr">
      <vt:lpstr>Arial</vt:lpstr>
      <vt:lpstr>Kantoorthema</vt:lpstr>
      <vt:lpstr>Aangepast ontwerp</vt:lpstr>
      <vt:lpstr>1_Aangepast ontwerp</vt:lpstr>
      <vt:lpstr>2_Aangepast ontwerp</vt:lpstr>
      <vt:lpstr>3_Aangepast ontwerp</vt:lpstr>
      <vt:lpstr>4_Aangepast ontwerp</vt:lpstr>
      <vt:lpstr>5_Aangepast ontwerp</vt:lpstr>
      <vt:lpstr>From income support to a job  13 may 2022 Annet Westerdijk Strategic Advisor Tiem </vt:lpstr>
      <vt:lpstr>SUBJECTS</vt:lpstr>
      <vt:lpstr>When you don’t have a job, how does it work</vt:lpstr>
      <vt:lpstr>When you don’t have a job, how does it work</vt:lpstr>
      <vt:lpstr> No job  income support Social assistance benefits in Zwolle</vt:lpstr>
      <vt:lpstr>What does Tiem do</vt:lpstr>
      <vt:lpstr>Startbaan / StartJob</vt:lpstr>
      <vt:lpstr>Sustainable employability and Vitality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income support to a job  Annet Westerdijk Strategic Advisor Tiem </dc:title>
  <dc:creator>Westerdijk, Annet</dc:creator>
  <cp:lastModifiedBy>Rozenveld, Nathalie</cp:lastModifiedBy>
  <cp:revision>8</cp:revision>
  <dcterms:created xsi:type="dcterms:W3CDTF">2022-05-09T13:31:03Z</dcterms:created>
  <dcterms:modified xsi:type="dcterms:W3CDTF">2022-05-12T20:36:04Z</dcterms:modified>
</cp:coreProperties>
</file>