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7010400" cy="9296400"/>
  <p:embeddedFontLst>
    <p:embeddedFont>
      <p:font typeface="Open Sans SemiBold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penSansSemiBold-bold.fntdata"/><Relationship Id="rId12" Type="http://schemas.openxmlformats.org/officeDocument/2006/relationships/font" Target="fonts/OpenSans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SemiBold-boldItalic.fntdata"/><Relationship Id="rId14" Type="http://schemas.openxmlformats.org/officeDocument/2006/relationships/font" Target="fonts/OpenSansSemiBold-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/>
          <p:nvPr>
            <p:ph idx="1" type="body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:notes"/>
          <p:cNvSpPr txBox="1"/>
          <p:nvPr>
            <p:ph idx="1" type="body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:notes"/>
          <p:cNvSpPr txBox="1"/>
          <p:nvPr>
            <p:ph idx="1" type="body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:notes"/>
          <p:cNvSpPr txBox="1"/>
          <p:nvPr>
            <p:ph idx="1" type="body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1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1310640"/>
            <a:ext cx="9144000" cy="2752075"/>
          </a:xfrm>
          <a:prstGeom prst="rect">
            <a:avLst/>
          </a:prstGeom>
          <a:solidFill>
            <a:srgbClr val="2C34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343848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628651" y="2418080"/>
            <a:ext cx="7886700" cy="829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" name="Google Shape;18;p2"/>
          <p:cNvGrpSpPr/>
          <p:nvPr/>
        </p:nvGrpSpPr>
        <p:grpSpPr>
          <a:xfrm>
            <a:off x="1175855" y="4296165"/>
            <a:ext cx="6792290" cy="613885"/>
            <a:chOff x="644830" y="4246708"/>
            <a:chExt cx="7886700" cy="712797"/>
          </a:xfrm>
        </p:grpSpPr>
        <p:pic>
          <p:nvPicPr>
            <p:cNvPr descr="F:\MPSV\Logo vektor.png" id="19" name="Google Shape;19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612457" y="4246708"/>
              <a:ext cx="919073" cy="712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85716" y="4246708"/>
              <a:ext cx="695332" cy="712797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pic>
          <p:nvPicPr>
            <p:cNvPr descr="A close up of a logo&#10;&#10;Description automatically generated" id="21" name="Google Shape;21;p2"/>
            <p:cNvPicPr preferRelativeResize="0"/>
            <p:nvPr/>
          </p:nvPicPr>
          <p:blipFill rotWithShape="1">
            <a:blip r:embed="rId4">
              <a:alphaModFix/>
            </a:blip>
            <a:srcRect b="3196" l="652" r="0" t="2332"/>
            <a:stretch/>
          </p:blipFill>
          <p:spPr>
            <a:xfrm>
              <a:off x="644830" y="4246708"/>
              <a:ext cx="3609477" cy="712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The inside of a building&#10;&#10;Description automatically generated" id="22" name="Google Shape;22;p2"/>
          <p:cNvPicPr preferRelativeResize="0"/>
          <p:nvPr/>
        </p:nvPicPr>
        <p:blipFill rotWithShape="1">
          <a:blip r:embed="rId5">
            <a:alphaModFix/>
          </a:blip>
          <a:srcRect b="40804" l="0" r="0" t="21862"/>
          <a:stretch/>
        </p:blipFill>
        <p:spPr>
          <a:xfrm>
            <a:off x="0" y="0"/>
            <a:ext cx="9144000" cy="1920240"/>
          </a:xfrm>
          <a:custGeom>
            <a:rect b="b" l="l" r="r" t="t"/>
            <a:pathLst>
              <a:path extrusionOk="0" h="1920240" w="9144000">
                <a:moveTo>
                  <a:pt x="0" y="0"/>
                </a:moveTo>
                <a:lnTo>
                  <a:pt x="9144000" y="0"/>
                </a:lnTo>
                <a:lnTo>
                  <a:pt x="9144000" y="1920240"/>
                </a:lnTo>
                <a:cubicBezTo>
                  <a:pt x="8845550" y="1916430"/>
                  <a:pt x="8757920" y="1920240"/>
                  <a:pt x="8526780" y="1912620"/>
                </a:cubicBezTo>
                <a:cubicBezTo>
                  <a:pt x="8295640" y="1790700"/>
                  <a:pt x="8131810" y="1493520"/>
                  <a:pt x="7764780" y="1203960"/>
                </a:cubicBezTo>
                <a:cubicBezTo>
                  <a:pt x="7566660" y="1333500"/>
                  <a:pt x="7261860" y="1706880"/>
                  <a:pt x="7040880" y="1897380"/>
                </a:cubicBezTo>
                <a:lnTo>
                  <a:pt x="0" y="192024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3" name="Google Shape;23;p2"/>
          <p:cNvSpPr/>
          <p:nvPr/>
        </p:nvSpPr>
        <p:spPr>
          <a:xfrm>
            <a:off x="0" y="971886"/>
            <a:ext cx="9144001" cy="1019523"/>
          </a:xfrm>
          <a:custGeom>
            <a:rect b="b" l="l" r="r" t="t"/>
            <a:pathLst>
              <a:path extrusionOk="0" h="1019523" w="9144001">
                <a:moveTo>
                  <a:pt x="7762504" y="0"/>
                </a:moveTo>
                <a:lnTo>
                  <a:pt x="8544948" y="782218"/>
                </a:lnTo>
                <a:lnTo>
                  <a:pt x="9144001" y="782218"/>
                </a:lnTo>
                <a:lnTo>
                  <a:pt x="9144001" y="1018806"/>
                </a:lnTo>
                <a:lnTo>
                  <a:pt x="8461737" y="1018806"/>
                </a:lnTo>
                <a:lnTo>
                  <a:pt x="7761516" y="335141"/>
                </a:lnTo>
                <a:lnTo>
                  <a:pt x="7079265" y="1015630"/>
                </a:lnTo>
                <a:lnTo>
                  <a:pt x="2459271" y="1018806"/>
                </a:lnTo>
                <a:lnTo>
                  <a:pt x="2459271" y="1017832"/>
                </a:lnTo>
                <a:lnTo>
                  <a:pt x="0" y="1019523"/>
                </a:lnTo>
                <a:lnTo>
                  <a:pt x="0" y="784134"/>
                </a:lnTo>
                <a:lnTo>
                  <a:pt x="2264802" y="784134"/>
                </a:lnTo>
                <a:lnTo>
                  <a:pt x="2265103" y="782467"/>
                </a:lnTo>
                <a:lnTo>
                  <a:pt x="2459271" y="782467"/>
                </a:lnTo>
                <a:lnTo>
                  <a:pt x="2459271" y="782218"/>
                </a:lnTo>
                <a:lnTo>
                  <a:pt x="6978084" y="782218"/>
                </a:lnTo>
                <a:lnTo>
                  <a:pt x="7760527" y="1"/>
                </a:lnTo>
                <a:lnTo>
                  <a:pt x="7761516" y="9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idx="11" type="ftr"/>
          </p:nvPr>
        </p:nvSpPr>
        <p:spPr>
          <a:xfrm>
            <a:off x="628650" y="4616792"/>
            <a:ext cx="5486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232686" y="4839273"/>
            <a:ext cx="86810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0" y="4499987"/>
            <a:ext cx="9144000" cy="643471"/>
          </a:xfrm>
          <a:custGeom>
            <a:rect b="b" l="l" r="r" t="t"/>
            <a:pathLst>
              <a:path extrusionOk="0" h="643471" w="9144000">
                <a:moveTo>
                  <a:pt x="8671890" y="0"/>
                </a:moveTo>
                <a:lnTo>
                  <a:pt x="8672515" y="623"/>
                </a:lnTo>
                <a:lnTo>
                  <a:pt x="8673138" y="0"/>
                </a:lnTo>
                <a:lnTo>
                  <a:pt x="9144000" y="470725"/>
                </a:lnTo>
                <a:lnTo>
                  <a:pt x="9144000" y="643055"/>
                </a:lnTo>
                <a:lnTo>
                  <a:pt x="9114484" y="643055"/>
                </a:lnTo>
                <a:lnTo>
                  <a:pt x="8672515" y="211536"/>
                </a:lnTo>
                <a:lnTo>
                  <a:pt x="8241888" y="641050"/>
                </a:lnTo>
                <a:lnTo>
                  <a:pt x="0" y="643471"/>
                </a:lnTo>
                <a:lnTo>
                  <a:pt x="0" y="494911"/>
                </a:lnTo>
                <a:lnTo>
                  <a:pt x="8178025" y="493723"/>
                </a:lnTo>
                <a:close/>
              </a:path>
            </a:pathLst>
          </a:custGeom>
          <a:solidFill>
            <a:srgbClr val="2C34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0" y="0"/>
            <a:ext cx="9144000" cy="144960"/>
          </a:xfrm>
          <a:custGeom>
            <a:rect b="b" l="l" r="r" t="t"/>
            <a:pathLst>
              <a:path extrusionOk="0" h="144960" w="9144000">
                <a:moveTo>
                  <a:pt x="0" y="0"/>
                </a:moveTo>
                <a:lnTo>
                  <a:pt x="3660686" y="0"/>
                </a:lnTo>
                <a:lnTo>
                  <a:pt x="8384797" y="0"/>
                </a:lnTo>
                <a:lnTo>
                  <a:pt x="8966440" y="0"/>
                </a:lnTo>
                <a:lnTo>
                  <a:pt x="9144000" y="0"/>
                </a:lnTo>
                <a:lnTo>
                  <a:pt x="9144000" y="143349"/>
                </a:lnTo>
                <a:lnTo>
                  <a:pt x="9144000" y="144544"/>
                </a:lnTo>
                <a:lnTo>
                  <a:pt x="9114484" y="144544"/>
                </a:lnTo>
                <a:lnTo>
                  <a:pt x="9113270" y="143358"/>
                </a:lnTo>
                <a:lnTo>
                  <a:pt x="3660686" y="144960"/>
                </a:lnTo>
                <a:lnTo>
                  <a:pt x="3660686" y="143885"/>
                </a:lnTo>
                <a:lnTo>
                  <a:pt x="0" y="1449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628650" y="428262"/>
            <a:ext cx="7886700" cy="839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46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467"/>
              </a:buClr>
              <a:buSzPts val="4500"/>
              <a:buFont typeface="Open Sans Semi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628650" y="4616792"/>
            <a:ext cx="5486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232686" y="4839273"/>
            <a:ext cx="86810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MPSV\Logo vektor.png"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12457" y="4246708"/>
            <a:ext cx="919073" cy="712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5716" y="4246708"/>
            <a:ext cx="695332" cy="71279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A close up of a logo&#10;&#10;Description automatically generated" id="39" name="Google Shape;39;p5"/>
          <p:cNvPicPr preferRelativeResize="0"/>
          <p:nvPr/>
        </p:nvPicPr>
        <p:blipFill rotWithShape="1">
          <a:blip r:embed="rId4">
            <a:alphaModFix/>
          </a:blip>
          <a:srcRect b="3196" l="652" r="0" t="2332"/>
          <a:stretch/>
        </p:blipFill>
        <p:spPr>
          <a:xfrm>
            <a:off x="644830" y="4246708"/>
            <a:ext cx="3609477" cy="712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view of a living room&#10;&#10;Description automatically generated" id="40" name="Google Shape;40;p5"/>
          <p:cNvPicPr preferRelativeResize="0"/>
          <p:nvPr/>
        </p:nvPicPr>
        <p:blipFill rotWithShape="1">
          <a:blip r:embed="rId5">
            <a:alphaModFix/>
          </a:blip>
          <a:srcRect b="-35" l="0" r="0" t="33389"/>
          <a:stretch/>
        </p:blipFill>
        <p:spPr>
          <a:xfrm>
            <a:off x="0" y="0"/>
            <a:ext cx="9144000" cy="406271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644830" y="640078"/>
            <a:ext cx="4603240" cy="2853675"/>
          </a:xfrm>
          <a:custGeom>
            <a:rect b="b" l="l" r="r" t="t"/>
            <a:pathLst>
              <a:path extrusionOk="0" h="2853675" w="4669940">
                <a:moveTo>
                  <a:pt x="0" y="355601"/>
                </a:moveTo>
                <a:cubicBezTo>
                  <a:pt x="241778" y="349889"/>
                  <a:pt x="214482" y="379308"/>
                  <a:pt x="368630" y="358141"/>
                </a:cubicBezTo>
                <a:cubicBezTo>
                  <a:pt x="484678" y="276014"/>
                  <a:pt x="587070" y="157480"/>
                  <a:pt x="742010" y="0"/>
                </a:cubicBezTo>
                <a:cubicBezTo>
                  <a:pt x="879170" y="119380"/>
                  <a:pt x="1031570" y="353061"/>
                  <a:pt x="1145870" y="365761"/>
                </a:cubicBezTo>
                <a:lnTo>
                  <a:pt x="4669940" y="355601"/>
                </a:lnTo>
                <a:lnTo>
                  <a:pt x="4669940" y="2853675"/>
                </a:lnTo>
                <a:lnTo>
                  <a:pt x="0" y="2853675"/>
                </a:lnTo>
                <a:lnTo>
                  <a:pt x="0" y="355601"/>
                </a:lnTo>
                <a:close/>
              </a:path>
            </a:pathLst>
          </a:custGeom>
          <a:solidFill>
            <a:srgbClr val="2C3467">
              <a:alpha val="91764"/>
            </a:srgbClr>
          </a:solidFill>
          <a:ln>
            <a:noFill/>
          </a:ln>
        </p:spPr>
        <p:txBody>
          <a:bodyPr anchorCtr="0" anchor="b" bIns="288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DĚKUJI ZA POZORNOST</a:t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 flipH="1">
            <a:off x="644830" y="554781"/>
            <a:ext cx="4603240" cy="513799"/>
          </a:xfrm>
          <a:custGeom>
            <a:rect b="b" l="l" r="r" t="t"/>
            <a:pathLst>
              <a:path extrusionOk="0" h="513799" w="4603240">
                <a:moveTo>
                  <a:pt x="3894923" y="0"/>
                </a:moveTo>
                <a:lnTo>
                  <a:pt x="3894426" y="497"/>
                </a:lnTo>
                <a:lnTo>
                  <a:pt x="3893927" y="1"/>
                </a:lnTo>
                <a:lnTo>
                  <a:pt x="3499598" y="394215"/>
                </a:lnTo>
                <a:lnTo>
                  <a:pt x="1222245" y="394215"/>
                </a:lnTo>
                <a:lnTo>
                  <a:pt x="1222245" y="394341"/>
                </a:lnTo>
                <a:lnTo>
                  <a:pt x="1124390" y="394341"/>
                </a:lnTo>
                <a:lnTo>
                  <a:pt x="1124238" y="395181"/>
                </a:lnTo>
                <a:lnTo>
                  <a:pt x="0" y="395181"/>
                </a:lnTo>
                <a:lnTo>
                  <a:pt x="0" y="513799"/>
                </a:lnTo>
                <a:lnTo>
                  <a:pt x="1222245" y="512958"/>
                </a:lnTo>
                <a:lnTo>
                  <a:pt x="1222245" y="513449"/>
                </a:lnTo>
                <a:lnTo>
                  <a:pt x="3550590" y="511848"/>
                </a:lnTo>
                <a:lnTo>
                  <a:pt x="3894426" y="168902"/>
                </a:lnTo>
                <a:lnTo>
                  <a:pt x="4247317" y="513449"/>
                </a:lnTo>
                <a:lnTo>
                  <a:pt x="4603240" y="513449"/>
                </a:lnTo>
                <a:lnTo>
                  <a:pt x="4603240" y="394215"/>
                </a:lnTo>
                <a:lnTo>
                  <a:pt x="4289252" y="394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1310640"/>
            <a:ext cx="9144000" cy="2752075"/>
          </a:xfrm>
          <a:prstGeom prst="rect">
            <a:avLst/>
          </a:prstGeom>
          <a:solidFill>
            <a:srgbClr val="2C34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28650" y="343848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type="title"/>
          </p:nvPr>
        </p:nvSpPr>
        <p:spPr>
          <a:xfrm>
            <a:off x="628651" y="2418080"/>
            <a:ext cx="7886700" cy="829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7" name="Google Shape;47;p6"/>
          <p:cNvGrpSpPr/>
          <p:nvPr/>
        </p:nvGrpSpPr>
        <p:grpSpPr>
          <a:xfrm>
            <a:off x="1175855" y="4296165"/>
            <a:ext cx="6792290" cy="613885"/>
            <a:chOff x="644830" y="4246708"/>
            <a:chExt cx="7886700" cy="712797"/>
          </a:xfrm>
        </p:grpSpPr>
        <p:pic>
          <p:nvPicPr>
            <p:cNvPr descr="F:\MPSV\Logo vektor.png" id="48" name="Google Shape;48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612457" y="4246708"/>
              <a:ext cx="919073" cy="712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85716" y="4246708"/>
              <a:ext cx="695332" cy="712797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pic>
          <p:nvPicPr>
            <p:cNvPr descr="A close up of a logo&#10;&#10;Description automatically generated" id="50" name="Google Shape;50;p6"/>
            <p:cNvPicPr preferRelativeResize="0"/>
            <p:nvPr/>
          </p:nvPicPr>
          <p:blipFill rotWithShape="1">
            <a:blip r:embed="rId4">
              <a:alphaModFix/>
            </a:blip>
            <a:srcRect b="3196" l="652" r="0" t="2332"/>
            <a:stretch/>
          </p:blipFill>
          <p:spPr>
            <a:xfrm>
              <a:off x="644830" y="4246708"/>
              <a:ext cx="3609477" cy="712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castle on top of a building&#10;&#10;Description automatically generated" id="51" name="Google Shape;51;p6"/>
          <p:cNvPicPr preferRelativeResize="0"/>
          <p:nvPr/>
        </p:nvPicPr>
        <p:blipFill rotWithShape="1">
          <a:blip r:embed="rId5">
            <a:alphaModFix/>
          </a:blip>
          <a:srcRect b="2419" l="0" r="0" t="66081"/>
          <a:stretch/>
        </p:blipFill>
        <p:spPr>
          <a:xfrm>
            <a:off x="0" y="0"/>
            <a:ext cx="9144000" cy="1920240"/>
          </a:xfrm>
          <a:custGeom>
            <a:rect b="b" l="l" r="r" t="t"/>
            <a:pathLst>
              <a:path extrusionOk="0" h="1920240" w="9144000">
                <a:moveTo>
                  <a:pt x="0" y="0"/>
                </a:moveTo>
                <a:lnTo>
                  <a:pt x="9144000" y="0"/>
                </a:lnTo>
                <a:lnTo>
                  <a:pt x="9144000" y="1920240"/>
                </a:lnTo>
                <a:cubicBezTo>
                  <a:pt x="8845550" y="1916430"/>
                  <a:pt x="8757920" y="1920240"/>
                  <a:pt x="8526780" y="1912620"/>
                </a:cubicBezTo>
                <a:cubicBezTo>
                  <a:pt x="8295640" y="1790700"/>
                  <a:pt x="8131810" y="1493520"/>
                  <a:pt x="7764780" y="1203960"/>
                </a:cubicBezTo>
                <a:cubicBezTo>
                  <a:pt x="7566660" y="1333500"/>
                  <a:pt x="7261860" y="1706880"/>
                  <a:pt x="7040880" y="1897380"/>
                </a:cubicBezTo>
                <a:lnTo>
                  <a:pt x="0" y="192024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2" name="Google Shape;52;p6"/>
          <p:cNvSpPr/>
          <p:nvPr/>
        </p:nvSpPr>
        <p:spPr>
          <a:xfrm>
            <a:off x="0" y="971886"/>
            <a:ext cx="9144001" cy="1019523"/>
          </a:xfrm>
          <a:custGeom>
            <a:rect b="b" l="l" r="r" t="t"/>
            <a:pathLst>
              <a:path extrusionOk="0" h="1019523" w="9144001">
                <a:moveTo>
                  <a:pt x="7762504" y="0"/>
                </a:moveTo>
                <a:lnTo>
                  <a:pt x="8544948" y="782218"/>
                </a:lnTo>
                <a:lnTo>
                  <a:pt x="9144001" y="782218"/>
                </a:lnTo>
                <a:lnTo>
                  <a:pt x="9144001" y="1018806"/>
                </a:lnTo>
                <a:lnTo>
                  <a:pt x="8461737" y="1018806"/>
                </a:lnTo>
                <a:lnTo>
                  <a:pt x="7761516" y="335141"/>
                </a:lnTo>
                <a:lnTo>
                  <a:pt x="7079265" y="1015630"/>
                </a:lnTo>
                <a:lnTo>
                  <a:pt x="2459271" y="1018806"/>
                </a:lnTo>
                <a:lnTo>
                  <a:pt x="2459271" y="1017832"/>
                </a:lnTo>
                <a:lnTo>
                  <a:pt x="0" y="1019523"/>
                </a:lnTo>
                <a:lnTo>
                  <a:pt x="0" y="784134"/>
                </a:lnTo>
                <a:lnTo>
                  <a:pt x="2264802" y="784134"/>
                </a:lnTo>
                <a:lnTo>
                  <a:pt x="2265103" y="782467"/>
                </a:lnTo>
                <a:lnTo>
                  <a:pt x="2459271" y="782467"/>
                </a:lnTo>
                <a:lnTo>
                  <a:pt x="2459271" y="782218"/>
                </a:lnTo>
                <a:lnTo>
                  <a:pt x="6978084" y="782218"/>
                </a:lnTo>
                <a:lnTo>
                  <a:pt x="7760527" y="1"/>
                </a:lnTo>
                <a:lnTo>
                  <a:pt x="7761516" y="9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idx="11" type="ftr"/>
          </p:nvPr>
        </p:nvSpPr>
        <p:spPr>
          <a:xfrm>
            <a:off x="628650" y="4616792"/>
            <a:ext cx="5486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232686" y="4839273"/>
            <a:ext cx="86810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428262"/>
            <a:ext cx="7886700" cy="839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467"/>
              </a:buClr>
              <a:buSzPts val="2400"/>
              <a:buFont typeface="Open Sans SemiBold"/>
              <a:buNone/>
              <a:defRPr b="0" i="0" sz="2400" u="none" cap="none" strike="noStrike">
                <a:solidFill>
                  <a:srgbClr val="2C346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597305"/>
            <a:ext cx="7886700" cy="283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C3467"/>
              </a:buClr>
              <a:buSzPts val="1800"/>
              <a:buFont typeface="Open Sans"/>
              <a:buChar char="›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C3467"/>
              </a:buClr>
              <a:buSzPts val="1500"/>
              <a:buFont typeface="Open Sans"/>
              <a:buChar char="»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628650" y="4616792"/>
            <a:ext cx="5486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232686" y="4839273"/>
            <a:ext cx="86810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barbora.staskova@mpsv.cz" TargetMode="External"/><Relationship Id="rId4" Type="http://schemas.openxmlformats.org/officeDocument/2006/relationships/hyperlink" Target="http://www.socialnibydleni.mpsv.cz/" TargetMode="External"/><Relationship Id="rId5" Type="http://schemas.openxmlformats.org/officeDocument/2006/relationships/hyperlink" Target="http://www.facebook.com/socialnibydlenivcr" TargetMode="External"/><Relationship Id="rId6" Type="http://schemas.openxmlformats.org/officeDocument/2006/relationships/hyperlink" Target="mailto:socialni.bydleni@mpsv.cz" TargetMode="External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620338" y="2214425"/>
            <a:ext cx="827947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1" lang="cs-CZ">
                <a:latin typeface="Calibri"/>
                <a:ea typeface="Calibri"/>
                <a:cs typeface="Calibri"/>
                <a:sym typeface="Calibri"/>
              </a:rPr>
              <a:t>Sociální bydlení</a:t>
            </a:r>
            <a:endParaRPr sz="18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628651" y="2728169"/>
            <a:ext cx="7886700" cy="603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b="1" i="0" lang="cs-CZ" sz="18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Barbora Š. Stašková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</a:pPr>
            <a:r>
              <a:rPr b="0" i="1" lang="cs-CZ" sz="18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projekt Podpora sociálního bydlení, MPSV</a:t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532013" y="3331412"/>
            <a:ext cx="82794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Konference ASZ – ROZVOJ SOCIÁLNÍHO A DOSTUPNÉHO BYDLENÍ: STÁT,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KRAJE, OBCE</a:t>
            </a: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5846273" y="2247802"/>
            <a:ext cx="3145327" cy="397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31. března 2023, Liberec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532187" y="4197927"/>
            <a:ext cx="8337493" cy="8728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013" y="4130059"/>
            <a:ext cx="6078680" cy="98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6574075" y="0"/>
            <a:ext cx="2569925" cy="5143500"/>
          </a:xfrm>
          <a:prstGeom prst="rect">
            <a:avLst/>
          </a:prstGeom>
          <a:solidFill>
            <a:srgbClr val="FEF3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8182443" y="4632068"/>
            <a:ext cx="968588" cy="51143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6733112" y="1128779"/>
            <a:ext cx="2246359" cy="29546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400">
                <a:solidFill>
                  <a:schemeClr val="dk2"/>
                </a:solidFill>
              </a:rPr>
              <a:t>Diverzita:</a:t>
            </a:r>
            <a:endParaRPr/>
          </a:p>
          <a:p>
            <a:pPr indent="-285750" lvl="0" marL="285750" rtl="0" algn="l">
              <a:spcBef>
                <a:spcPts val="1200"/>
              </a:spcBef>
              <a:spcAft>
                <a:spcPts val="0"/>
              </a:spcAft>
              <a:buClr>
                <a:srgbClr val="2C3467"/>
              </a:buClr>
              <a:buSzPts val="1200"/>
              <a:buFont typeface="Open Sans"/>
              <a:buChar char="›"/>
            </a:pPr>
            <a:r>
              <a:rPr lang="cs-CZ" sz="1200">
                <a:solidFill>
                  <a:srgbClr val="3F3F3F"/>
                </a:solidFill>
              </a:rPr>
              <a:t>vesnice vs město</a:t>
            </a:r>
            <a:endParaRPr/>
          </a:p>
          <a:p>
            <a:pPr indent="-285750" lvl="0" marL="285750" rtl="0" algn="l">
              <a:spcBef>
                <a:spcPts val="600"/>
              </a:spcBef>
              <a:spcAft>
                <a:spcPts val="0"/>
              </a:spcAft>
              <a:buClr>
                <a:srgbClr val="2C3467"/>
              </a:buClr>
              <a:buSzPts val="1200"/>
              <a:buFont typeface="Open Sans"/>
              <a:buChar char="›"/>
            </a:pPr>
            <a:r>
              <a:rPr lang="cs-CZ" sz="1200">
                <a:solidFill>
                  <a:srgbClr val="3F3F3F"/>
                </a:solidFill>
              </a:rPr>
              <a:t>380 – 381.000 obyvatel</a:t>
            </a:r>
            <a:endParaRPr/>
          </a:p>
          <a:p>
            <a:pPr indent="-285750" lvl="0" marL="285750" rtl="0" algn="l">
              <a:spcBef>
                <a:spcPts val="600"/>
              </a:spcBef>
              <a:spcAft>
                <a:spcPts val="0"/>
              </a:spcAft>
              <a:buClr>
                <a:srgbClr val="2C3467"/>
              </a:buClr>
              <a:buSzPts val="1200"/>
              <a:buFont typeface="Open Sans"/>
              <a:buChar char="›"/>
            </a:pPr>
            <a:r>
              <a:rPr lang="cs-CZ" sz="1200">
                <a:solidFill>
                  <a:srgbClr val="3F3F3F"/>
                </a:solidFill>
              </a:rPr>
              <a:t>rozvinuté vs. soc. vyloučené lokality</a:t>
            </a:r>
            <a:endParaRPr/>
          </a:p>
          <a:p>
            <a:pPr indent="-285750" lvl="0" marL="285750" rtl="0" algn="l">
              <a:spcBef>
                <a:spcPts val="600"/>
              </a:spcBef>
              <a:spcAft>
                <a:spcPts val="0"/>
              </a:spcAft>
              <a:buClr>
                <a:srgbClr val="2C3467"/>
              </a:buClr>
              <a:buSzPts val="1200"/>
              <a:buFont typeface="Open Sans"/>
              <a:buChar char="›"/>
            </a:pPr>
            <a:r>
              <a:rPr lang="cs-CZ" sz="1200">
                <a:solidFill>
                  <a:srgbClr val="3F3F3F"/>
                </a:solidFill>
              </a:rPr>
              <a:t>přelidněné vs opouštěné lokality</a:t>
            </a:r>
            <a:endParaRPr/>
          </a:p>
          <a:p>
            <a:pPr indent="-285750" lvl="0" marL="285750" rtl="0" algn="l">
              <a:spcBef>
                <a:spcPts val="600"/>
              </a:spcBef>
              <a:spcAft>
                <a:spcPts val="0"/>
              </a:spcAft>
              <a:buClr>
                <a:srgbClr val="2C3467"/>
              </a:buClr>
              <a:buSzPts val="1200"/>
              <a:buFont typeface="Open Sans"/>
              <a:buChar char="›"/>
            </a:pPr>
            <a:r>
              <a:rPr b="1" lang="cs-CZ" sz="1200">
                <a:solidFill>
                  <a:schemeClr val="dk2"/>
                </a:solidFill>
              </a:rPr>
              <a:t>Výsledky:</a:t>
            </a:r>
            <a:endParaRPr/>
          </a:p>
          <a:p>
            <a:pPr indent="-285750" lvl="0" marL="285750" rtl="0" algn="l">
              <a:spcBef>
                <a:spcPts val="600"/>
              </a:spcBef>
              <a:spcAft>
                <a:spcPts val="0"/>
              </a:spcAft>
              <a:buClr>
                <a:srgbClr val="2C3467"/>
              </a:buClr>
              <a:buSzPts val="1200"/>
              <a:buFont typeface="Open Sans"/>
              <a:buChar char="›"/>
            </a:pPr>
            <a:r>
              <a:rPr lang="cs-CZ" sz="1200">
                <a:solidFill>
                  <a:srgbClr val="3F3F3F"/>
                </a:solidFill>
              </a:rPr>
              <a:t>nastavení systémů SB pro 10 % občanů ČR (LKSB)</a:t>
            </a:r>
            <a:endParaRPr/>
          </a:p>
          <a:p>
            <a:pPr indent="-285750" lvl="0" marL="285750" rtl="0" algn="l">
              <a:spcBef>
                <a:spcPts val="600"/>
              </a:spcBef>
              <a:spcAft>
                <a:spcPts val="0"/>
              </a:spcAft>
              <a:buClr>
                <a:srgbClr val="2C3467"/>
              </a:buClr>
              <a:buSzPts val="1200"/>
              <a:buFont typeface="Open Sans"/>
              <a:buChar char="›"/>
            </a:pPr>
            <a:r>
              <a:rPr lang="cs-CZ" sz="1200">
                <a:solidFill>
                  <a:srgbClr val="3F3F3F"/>
                </a:solidFill>
              </a:rPr>
              <a:t>úspěšnost udržení bydlení po 2 r. 84 %; u HF 1r. 85 %</a:t>
            </a:r>
            <a:endParaRPr/>
          </a:p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8232686" y="4839273"/>
            <a:ext cx="86810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4" name="Google Shape;74;p9"/>
          <p:cNvSpPr txBox="1"/>
          <p:nvPr>
            <p:ph type="title"/>
          </p:nvPr>
        </p:nvSpPr>
        <p:spPr>
          <a:xfrm>
            <a:off x="628650" y="428262"/>
            <a:ext cx="5753501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467"/>
              </a:buClr>
              <a:buSzPts val="2400"/>
              <a:buFont typeface="Open Sans SemiBold"/>
              <a:buNone/>
            </a:pPr>
            <a:r>
              <a:rPr lang="cs-CZ"/>
              <a:t>Spolupráce s 29 projekty obcí a NNO</a:t>
            </a:r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1835961" y="2184540"/>
            <a:ext cx="79517" cy="79517"/>
          </a:xfrm>
          <a:prstGeom prst="ellipse">
            <a:avLst/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1565795" y="2291801"/>
            <a:ext cx="79517" cy="79517"/>
          </a:xfrm>
          <a:prstGeom prst="ellipse">
            <a:avLst/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2319283" y="2328545"/>
            <a:ext cx="79517" cy="79517"/>
          </a:xfrm>
          <a:prstGeom prst="ellipse">
            <a:avLst/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3051306" y="2002827"/>
            <a:ext cx="79517" cy="79517"/>
          </a:xfrm>
          <a:prstGeom prst="ellipse">
            <a:avLst/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4091214" y="3847516"/>
            <a:ext cx="79517" cy="79517"/>
          </a:xfrm>
          <a:prstGeom prst="ellipse">
            <a:avLst/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5342314" y="3098509"/>
            <a:ext cx="79517" cy="79517"/>
          </a:xfrm>
          <a:prstGeom prst="ellipse">
            <a:avLst/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1465699" y="2406012"/>
            <a:ext cx="79517" cy="79517"/>
          </a:xfrm>
          <a:prstGeom prst="ellipse">
            <a:avLst/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1274734" y="1676468"/>
            <a:ext cx="1295193" cy="1147319"/>
          </a:xfrm>
          <a:custGeom>
            <a:rect b="b" l="l" r="r" t="t"/>
            <a:pathLst>
              <a:path extrusionOk="0" h="1708739" w="1928972">
                <a:moveTo>
                  <a:pt x="1663003" y="49697"/>
                </a:moveTo>
                <a:lnTo>
                  <a:pt x="1694904" y="36057"/>
                </a:lnTo>
                <a:lnTo>
                  <a:pt x="1735932" y="38934"/>
                </a:lnTo>
                <a:lnTo>
                  <a:pt x="1748888" y="32413"/>
                </a:lnTo>
                <a:lnTo>
                  <a:pt x="1759042" y="7669"/>
                </a:lnTo>
                <a:lnTo>
                  <a:pt x="1765391" y="23005"/>
                </a:lnTo>
                <a:lnTo>
                  <a:pt x="1767705" y="33867"/>
                </a:lnTo>
                <a:lnTo>
                  <a:pt x="1771425" y="44706"/>
                </a:lnTo>
                <a:lnTo>
                  <a:pt x="1781881" y="59577"/>
                </a:lnTo>
                <a:lnTo>
                  <a:pt x="1795796" y="69611"/>
                </a:lnTo>
                <a:lnTo>
                  <a:pt x="1826244" y="77705"/>
                </a:lnTo>
                <a:lnTo>
                  <a:pt x="1840037" y="88849"/>
                </a:lnTo>
                <a:lnTo>
                  <a:pt x="1853532" y="105650"/>
                </a:lnTo>
                <a:lnTo>
                  <a:pt x="1862027" y="119980"/>
                </a:lnTo>
                <a:lnTo>
                  <a:pt x="1865330" y="137592"/>
                </a:lnTo>
                <a:lnTo>
                  <a:pt x="1862900" y="164622"/>
                </a:lnTo>
                <a:lnTo>
                  <a:pt x="1853853" y="186185"/>
                </a:lnTo>
                <a:lnTo>
                  <a:pt x="1839946" y="211869"/>
                </a:lnTo>
                <a:lnTo>
                  <a:pt x="1833464" y="233736"/>
                </a:lnTo>
                <a:lnTo>
                  <a:pt x="1846354" y="244209"/>
                </a:lnTo>
                <a:lnTo>
                  <a:pt x="1909388" y="218815"/>
                </a:lnTo>
                <a:lnTo>
                  <a:pt x="1923102" y="219243"/>
                </a:lnTo>
                <a:lnTo>
                  <a:pt x="1928971" y="239674"/>
                </a:lnTo>
                <a:lnTo>
                  <a:pt x="1922138" y="263500"/>
                </a:lnTo>
                <a:lnTo>
                  <a:pt x="1902386" y="308562"/>
                </a:lnTo>
                <a:lnTo>
                  <a:pt x="1898027" y="340685"/>
                </a:lnTo>
                <a:lnTo>
                  <a:pt x="1897298" y="345462"/>
                </a:lnTo>
                <a:lnTo>
                  <a:pt x="1894033" y="355920"/>
                </a:lnTo>
                <a:lnTo>
                  <a:pt x="1890972" y="361500"/>
                </a:lnTo>
                <a:lnTo>
                  <a:pt x="1886747" y="366352"/>
                </a:lnTo>
                <a:lnTo>
                  <a:pt x="1881164" y="369768"/>
                </a:lnTo>
                <a:lnTo>
                  <a:pt x="1846847" y="372351"/>
                </a:lnTo>
                <a:lnTo>
                  <a:pt x="1842134" y="375871"/>
                </a:lnTo>
                <a:lnTo>
                  <a:pt x="1838540" y="381958"/>
                </a:lnTo>
                <a:lnTo>
                  <a:pt x="1836229" y="391204"/>
                </a:lnTo>
                <a:lnTo>
                  <a:pt x="1833767" y="419009"/>
                </a:lnTo>
                <a:lnTo>
                  <a:pt x="1829880" y="432464"/>
                </a:lnTo>
                <a:lnTo>
                  <a:pt x="1823990" y="444000"/>
                </a:lnTo>
                <a:lnTo>
                  <a:pt x="1816556" y="452984"/>
                </a:lnTo>
                <a:lnTo>
                  <a:pt x="1807959" y="458767"/>
                </a:lnTo>
                <a:lnTo>
                  <a:pt x="1798585" y="460764"/>
                </a:lnTo>
                <a:lnTo>
                  <a:pt x="1788892" y="458330"/>
                </a:lnTo>
                <a:lnTo>
                  <a:pt x="1730333" y="395927"/>
                </a:lnTo>
                <a:lnTo>
                  <a:pt x="1722465" y="392163"/>
                </a:lnTo>
                <a:lnTo>
                  <a:pt x="1716096" y="393958"/>
                </a:lnTo>
                <a:lnTo>
                  <a:pt x="1711656" y="402678"/>
                </a:lnTo>
                <a:lnTo>
                  <a:pt x="1697845" y="476723"/>
                </a:lnTo>
                <a:lnTo>
                  <a:pt x="1683257" y="490004"/>
                </a:lnTo>
                <a:lnTo>
                  <a:pt x="1678184" y="496874"/>
                </a:lnTo>
                <a:lnTo>
                  <a:pt x="1674045" y="504841"/>
                </a:lnTo>
                <a:lnTo>
                  <a:pt x="1671592" y="513806"/>
                </a:lnTo>
                <a:lnTo>
                  <a:pt x="1671925" y="532826"/>
                </a:lnTo>
                <a:lnTo>
                  <a:pt x="1670266" y="540456"/>
                </a:lnTo>
                <a:lnTo>
                  <a:pt x="1667049" y="546775"/>
                </a:lnTo>
                <a:lnTo>
                  <a:pt x="1641007" y="570411"/>
                </a:lnTo>
                <a:lnTo>
                  <a:pt x="1636133" y="576821"/>
                </a:lnTo>
                <a:lnTo>
                  <a:pt x="1614485" y="630759"/>
                </a:lnTo>
                <a:lnTo>
                  <a:pt x="1598304" y="640646"/>
                </a:lnTo>
                <a:lnTo>
                  <a:pt x="1592960" y="646257"/>
                </a:lnTo>
                <a:lnTo>
                  <a:pt x="1588897" y="653158"/>
                </a:lnTo>
                <a:lnTo>
                  <a:pt x="1587020" y="661354"/>
                </a:lnTo>
                <a:lnTo>
                  <a:pt x="1588230" y="670859"/>
                </a:lnTo>
                <a:lnTo>
                  <a:pt x="1649488" y="874198"/>
                </a:lnTo>
                <a:lnTo>
                  <a:pt x="1730046" y="942782"/>
                </a:lnTo>
                <a:lnTo>
                  <a:pt x="1738350" y="984168"/>
                </a:lnTo>
                <a:lnTo>
                  <a:pt x="1730481" y="989563"/>
                </a:lnTo>
                <a:lnTo>
                  <a:pt x="1726145" y="995911"/>
                </a:lnTo>
                <a:lnTo>
                  <a:pt x="1722682" y="1002846"/>
                </a:lnTo>
                <a:lnTo>
                  <a:pt x="1720989" y="1009008"/>
                </a:lnTo>
                <a:lnTo>
                  <a:pt x="1719646" y="1017214"/>
                </a:lnTo>
                <a:lnTo>
                  <a:pt x="1719498" y="1028223"/>
                </a:lnTo>
                <a:lnTo>
                  <a:pt x="1717868" y="1042851"/>
                </a:lnTo>
                <a:lnTo>
                  <a:pt x="1713779" y="1056759"/>
                </a:lnTo>
                <a:lnTo>
                  <a:pt x="1711931" y="1061237"/>
                </a:lnTo>
                <a:lnTo>
                  <a:pt x="1710121" y="1064796"/>
                </a:lnTo>
                <a:lnTo>
                  <a:pt x="1702772" y="1070093"/>
                </a:lnTo>
                <a:lnTo>
                  <a:pt x="1693390" y="1074929"/>
                </a:lnTo>
                <a:lnTo>
                  <a:pt x="1659613" y="1102415"/>
                </a:lnTo>
                <a:lnTo>
                  <a:pt x="1649582" y="1108129"/>
                </a:lnTo>
                <a:lnTo>
                  <a:pt x="1642791" y="1110916"/>
                </a:lnTo>
                <a:lnTo>
                  <a:pt x="1636753" y="1110274"/>
                </a:lnTo>
                <a:lnTo>
                  <a:pt x="1630733" y="1108568"/>
                </a:lnTo>
                <a:lnTo>
                  <a:pt x="1615672" y="1101410"/>
                </a:lnTo>
                <a:lnTo>
                  <a:pt x="1606454" y="1099601"/>
                </a:lnTo>
                <a:lnTo>
                  <a:pt x="1602146" y="1103073"/>
                </a:lnTo>
                <a:lnTo>
                  <a:pt x="1600958" y="1110216"/>
                </a:lnTo>
                <a:lnTo>
                  <a:pt x="1602462" y="1117494"/>
                </a:lnTo>
                <a:lnTo>
                  <a:pt x="1607544" y="1133481"/>
                </a:lnTo>
                <a:lnTo>
                  <a:pt x="1609231" y="1140384"/>
                </a:lnTo>
                <a:lnTo>
                  <a:pt x="1609657" y="1147448"/>
                </a:lnTo>
                <a:lnTo>
                  <a:pt x="1608253" y="1158953"/>
                </a:lnTo>
                <a:lnTo>
                  <a:pt x="1607987" y="1165100"/>
                </a:lnTo>
                <a:lnTo>
                  <a:pt x="1609313" y="1170934"/>
                </a:lnTo>
                <a:lnTo>
                  <a:pt x="1613386" y="1183782"/>
                </a:lnTo>
                <a:lnTo>
                  <a:pt x="1614911" y="1189839"/>
                </a:lnTo>
                <a:lnTo>
                  <a:pt x="1614814" y="1196537"/>
                </a:lnTo>
                <a:lnTo>
                  <a:pt x="1613691" y="1200887"/>
                </a:lnTo>
                <a:lnTo>
                  <a:pt x="1608047" y="1209091"/>
                </a:lnTo>
                <a:lnTo>
                  <a:pt x="1606020" y="1213235"/>
                </a:lnTo>
                <a:lnTo>
                  <a:pt x="1603438" y="1220728"/>
                </a:lnTo>
                <a:lnTo>
                  <a:pt x="1599370" y="1229702"/>
                </a:lnTo>
                <a:lnTo>
                  <a:pt x="1590087" y="1243226"/>
                </a:lnTo>
                <a:lnTo>
                  <a:pt x="1580957" y="1248075"/>
                </a:lnTo>
                <a:lnTo>
                  <a:pt x="1572023" y="1249843"/>
                </a:lnTo>
                <a:lnTo>
                  <a:pt x="1551862" y="1248151"/>
                </a:lnTo>
                <a:lnTo>
                  <a:pt x="1519429" y="1250342"/>
                </a:lnTo>
                <a:lnTo>
                  <a:pt x="1510481" y="1252810"/>
                </a:lnTo>
                <a:lnTo>
                  <a:pt x="1500770" y="1258925"/>
                </a:lnTo>
                <a:lnTo>
                  <a:pt x="1475632" y="1279303"/>
                </a:lnTo>
                <a:lnTo>
                  <a:pt x="1467213" y="1283259"/>
                </a:lnTo>
                <a:lnTo>
                  <a:pt x="1461309" y="1284563"/>
                </a:lnTo>
                <a:lnTo>
                  <a:pt x="1424092" y="1269910"/>
                </a:lnTo>
                <a:lnTo>
                  <a:pt x="1333304" y="1283866"/>
                </a:lnTo>
                <a:lnTo>
                  <a:pt x="1310213" y="1280569"/>
                </a:lnTo>
                <a:lnTo>
                  <a:pt x="1283441" y="1270271"/>
                </a:lnTo>
                <a:lnTo>
                  <a:pt x="1255436" y="1264219"/>
                </a:lnTo>
                <a:lnTo>
                  <a:pt x="1207440" y="1264888"/>
                </a:lnTo>
                <a:lnTo>
                  <a:pt x="1193499" y="1267887"/>
                </a:lnTo>
                <a:lnTo>
                  <a:pt x="1184509" y="1271900"/>
                </a:lnTo>
                <a:lnTo>
                  <a:pt x="1179564" y="1279513"/>
                </a:lnTo>
                <a:lnTo>
                  <a:pt x="1176735" y="1287271"/>
                </a:lnTo>
                <a:lnTo>
                  <a:pt x="1175278" y="1297190"/>
                </a:lnTo>
                <a:lnTo>
                  <a:pt x="1174900" y="1304810"/>
                </a:lnTo>
                <a:lnTo>
                  <a:pt x="1176165" y="1316287"/>
                </a:lnTo>
                <a:lnTo>
                  <a:pt x="1175692" y="1322306"/>
                </a:lnTo>
                <a:lnTo>
                  <a:pt x="1173237" y="1328958"/>
                </a:lnTo>
                <a:lnTo>
                  <a:pt x="1166184" y="1339420"/>
                </a:lnTo>
                <a:lnTo>
                  <a:pt x="1157223" y="1342882"/>
                </a:lnTo>
                <a:lnTo>
                  <a:pt x="1147583" y="1343617"/>
                </a:lnTo>
                <a:lnTo>
                  <a:pt x="1132097" y="1342284"/>
                </a:lnTo>
                <a:lnTo>
                  <a:pt x="1121123" y="1346429"/>
                </a:lnTo>
                <a:lnTo>
                  <a:pt x="1052105" y="1387876"/>
                </a:lnTo>
                <a:lnTo>
                  <a:pt x="1044989" y="1395635"/>
                </a:lnTo>
                <a:lnTo>
                  <a:pt x="1037578" y="1405345"/>
                </a:lnTo>
                <a:lnTo>
                  <a:pt x="1030837" y="1412047"/>
                </a:lnTo>
                <a:lnTo>
                  <a:pt x="1017778" y="1421951"/>
                </a:lnTo>
                <a:lnTo>
                  <a:pt x="1009737" y="1423083"/>
                </a:lnTo>
                <a:lnTo>
                  <a:pt x="1001061" y="1419634"/>
                </a:lnTo>
                <a:lnTo>
                  <a:pt x="993700" y="1413893"/>
                </a:lnTo>
                <a:lnTo>
                  <a:pt x="984512" y="1409684"/>
                </a:lnTo>
                <a:lnTo>
                  <a:pt x="974687" y="1410320"/>
                </a:lnTo>
                <a:lnTo>
                  <a:pt x="863742" y="1465103"/>
                </a:lnTo>
                <a:lnTo>
                  <a:pt x="843383" y="1470025"/>
                </a:lnTo>
                <a:lnTo>
                  <a:pt x="837667" y="1469891"/>
                </a:lnTo>
                <a:lnTo>
                  <a:pt x="832900" y="1468200"/>
                </a:lnTo>
                <a:lnTo>
                  <a:pt x="825851" y="1464491"/>
                </a:lnTo>
                <a:lnTo>
                  <a:pt x="818738" y="1462469"/>
                </a:lnTo>
                <a:lnTo>
                  <a:pt x="806072" y="1461989"/>
                </a:lnTo>
                <a:lnTo>
                  <a:pt x="796182" y="1464993"/>
                </a:lnTo>
                <a:lnTo>
                  <a:pt x="787687" y="1469912"/>
                </a:lnTo>
                <a:lnTo>
                  <a:pt x="783686" y="1473180"/>
                </a:lnTo>
                <a:lnTo>
                  <a:pt x="772636" y="1484242"/>
                </a:lnTo>
                <a:lnTo>
                  <a:pt x="722584" y="1515247"/>
                </a:lnTo>
                <a:lnTo>
                  <a:pt x="654479" y="1541574"/>
                </a:lnTo>
                <a:lnTo>
                  <a:pt x="640838" y="1548956"/>
                </a:lnTo>
                <a:lnTo>
                  <a:pt x="634221" y="1556044"/>
                </a:lnTo>
                <a:lnTo>
                  <a:pt x="618216" y="1580130"/>
                </a:lnTo>
                <a:lnTo>
                  <a:pt x="606451" y="1606487"/>
                </a:lnTo>
                <a:lnTo>
                  <a:pt x="594990" y="1620126"/>
                </a:lnTo>
                <a:lnTo>
                  <a:pt x="581347" y="1628886"/>
                </a:lnTo>
                <a:lnTo>
                  <a:pt x="550980" y="1657841"/>
                </a:lnTo>
                <a:lnTo>
                  <a:pt x="539391" y="1663401"/>
                </a:lnTo>
                <a:lnTo>
                  <a:pt x="521361" y="1667846"/>
                </a:lnTo>
                <a:lnTo>
                  <a:pt x="506605" y="1674978"/>
                </a:lnTo>
                <a:lnTo>
                  <a:pt x="494168" y="1691840"/>
                </a:lnTo>
                <a:lnTo>
                  <a:pt x="469160" y="1708738"/>
                </a:lnTo>
                <a:lnTo>
                  <a:pt x="453187" y="1708158"/>
                </a:lnTo>
                <a:lnTo>
                  <a:pt x="401670" y="1693632"/>
                </a:lnTo>
                <a:lnTo>
                  <a:pt x="391250" y="1687992"/>
                </a:lnTo>
                <a:lnTo>
                  <a:pt x="384148" y="1679919"/>
                </a:lnTo>
                <a:lnTo>
                  <a:pt x="372077" y="1662088"/>
                </a:lnTo>
                <a:lnTo>
                  <a:pt x="361702" y="1649784"/>
                </a:lnTo>
                <a:lnTo>
                  <a:pt x="348628" y="1637126"/>
                </a:lnTo>
                <a:lnTo>
                  <a:pt x="324965" y="1619046"/>
                </a:lnTo>
                <a:lnTo>
                  <a:pt x="316636" y="1609963"/>
                </a:lnTo>
                <a:lnTo>
                  <a:pt x="313233" y="1604183"/>
                </a:lnTo>
                <a:lnTo>
                  <a:pt x="315398" y="1596988"/>
                </a:lnTo>
                <a:lnTo>
                  <a:pt x="317667" y="1593099"/>
                </a:lnTo>
                <a:lnTo>
                  <a:pt x="334997" y="1571796"/>
                </a:lnTo>
                <a:lnTo>
                  <a:pt x="339852" y="1564398"/>
                </a:lnTo>
                <a:lnTo>
                  <a:pt x="344013" y="1556430"/>
                </a:lnTo>
                <a:lnTo>
                  <a:pt x="341936" y="1541673"/>
                </a:lnTo>
                <a:lnTo>
                  <a:pt x="334845" y="1521749"/>
                </a:lnTo>
                <a:lnTo>
                  <a:pt x="311616" y="1483390"/>
                </a:lnTo>
                <a:lnTo>
                  <a:pt x="303408" y="1464906"/>
                </a:lnTo>
                <a:lnTo>
                  <a:pt x="300274" y="1450295"/>
                </a:lnTo>
                <a:lnTo>
                  <a:pt x="303204" y="1441963"/>
                </a:lnTo>
                <a:lnTo>
                  <a:pt x="305618" y="1433148"/>
                </a:lnTo>
                <a:lnTo>
                  <a:pt x="306961" y="1423697"/>
                </a:lnTo>
                <a:lnTo>
                  <a:pt x="306099" y="1405080"/>
                </a:lnTo>
                <a:lnTo>
                  <a:pt x="302665" y="1381993"/>
                </a:lnTo>
                <a:lnTo>
                  <a:pt x="301351" y="1360733"/>
                </a:lnTo>
                <a:lnTo>
                  <a:pt x="301356" y="1348729"/>
                </a:lnTo>
                <a:lnTo>
                  <a:pt x="304640" y="1309805"/>
                </a:lnTo>
                <a:lnTo>
                  <a:pt x="304743" y="1294514"/>
                </a:lnTo>
                <a:lnTo>
                  <a:pt x="303263" y="1278928"/>
                </a:lnTo>
                <a:lnTo>
                  <a:pt x="298273" y="1254963"/>
                </a:lnTo>
                <a:lnTo>
                  <a:pt x="292742" y="1243171"/>
                </a:lnTo>
                <a:lnTo>
                  <a:pt x="285709" y="1234452"/>
                </a:lnTo>
                <a:lnTo>
                  <a:pt x="268323" y="1224197"/>
                </a:lnTo>
                <a:lnTo>
                  <a:pt x="236199" y="1214856"/>
                </a:lnTo>
                <a:lnTo>
                  <a:pt x="201331" y="1212005"/>
                </a:lnTo>
                <a:lnTo>
                  <a:pt x="172873" y="1205164"/>
                </a:lnTo>
                <a:lnTo>
                  <a:pt x="158620" y="1193797"/>
                </a:lnTo>
                <a:lnTo>
                  <a:pt x="150604" y="1182370"/>
                </a:lnTo>
                <a:lnTo>
                  <a:pt x="143582" y="1166757"/>
                </a:lnTo>
                <a:lnTo>
                  <a:pt x="137952" y="1158989"/>
                </a:lnTo>
                <a:lnTo>
                  <a:pt x="131192" y="1153431"/>
                </a:lnTo>
                <a:lnTo>
                  <a:pt x="56568" y="1142281"/>
                </a:lnTo>
                <a:lnTo>
                  <a:pt x="37386" y="1130477"/>
                </a:lnTo>
                <a:lnTo>
                  <a:pt x="0" y="1097039"/>
                </a:lnTo>
                <a:lnTo>
                  <a:pt x="25815" y="1073163"/>
                </a:lnTo>
                <a:lnTo>
                  <a:pt x="42674" y="1054461"/>
                </a:lnTo>
                <a:lnTo>
                  <a:pt x="51213" y="1021897"/>
                </a:lnTo>
                <a:lnTo>
                  <a:pt x="61079" y="948812"/>
                </a:lnTo>
                <a:lnTo>
                  <a:pt x="70754" y="942521"/>
                </a:lnTo>
                <a:lnTo>
                  <a:pt x="80407" y="940507"/>
                </a:lnTo>
                <a:lnTo>
                  <a:pt x="89798" y="942858"/>
                </a:lnTo>
                <a:lnTo>
                  <a:pt x="98449" y="949834"/>
                </a:lnTo>
                <a:lnTo>
                  <a:pt x="108402" y="953136"/>
                </a:lnTo>
                <a:lnTo>
                  <a:pt x="119015" y="954404"/>
                </a:lnTo>
                <a:lnTo>
                  <a:pt x="129802" y="953911"/>
                </a:lnTo>
                <a:lnTo>
                  <a:pt x="140299" y="951367"/>
                </a:lnTo>
                <a:lnTo>
                  <a:pt x="140417" y="951371"/>
                </a:lnTo>
                <a:lnTo>
                  <a:pt x="140660" y="951187"/>
                </a:lnTo>
                <a:lnTo>
                  <a:pt x="173292" y="941057"/>
                </a:lnTo>
                <a:lnTo>
                  <a:pt x="233480" y="946464"/>
                </a:lnTo>
                <a:lnTo>
                  <a:pt x="262264" y="926225"/>
                </a:lnTo>
                <a:lnTo>
                  <a:pt x="279601" y="896883"/>
                </a:lnTo>
                <a:lnTo>
                  <a:pt x="320700" y="796056"/>
                </a:lnTo>
                <a:lnTo>
                  <a:pt x="342828" y="798758"/>
                </a:lnTo>
                <a:lnTo>
                  <a:pt x="360977" y="812319"/>
                </a:lnTo>
                <a:lnTo>
                  <a:pt x="379735" y="821333"/>
                </a:lnTo>
                <a:lnTo>
                  <a:pt x="404058" y="809751"/>
                </a:lnTo>
                <a:lnTo>
                  <a:pt x="417265" y="773665"/>
                </a:lnTo>
                <a:lnTo>
                  <a:pt x="423965" y="762416"/>
                </a:lnTo>
                <a:lnTo>
                  <a:pt x="467653" y="733142"/>
                </a:lnTo>
                <a:lnTo>
                  <a:pt x="474703" y="725895"/>
                </a:lnTo>
                <a:lnTo>
                  <a:pt x="475594" y="719410"/>
                </a:lnTo>
                <a:lnTo>
                  <a:pt x="478840" y="717269"/>
                </a:lnTo>
                <a:lnTo>
                  <a:pt x="492612" y="722768"/>
                </a:lnTo>
                <a:lnTo>
                  <a:pt x="498549" y="729910"/>
                </a:lnTo>
                <a:lnTo>
                  <a:pt x="513840" y="757402"/>
                </a:lnTo>
                <a:lnTo>
                  <a:pt x="521130" y="767085"/>
                </a:lnTo>
                <a:lnTo>
                  <a:pt x="546273" y="780330"/>
                </a:lnTo>
                <a:lnTo>
                  <a:pt x="567657" y="775606"/>
                </a:lnTo>
                <a:lnTo>
                  <a:pt x="587483" y="758461"/>
                </a:lnTo>
                <a:lnTo>
                  <a:pt x="607963" y="734168"/>
                </a:lnTo>
                <a:lnTo>
                  <a:pt x="619455" y="728057"/>
                </a:lnTo>
                <a:lnTo>
                  <a:pt x="626517" y="719776"/>
                </a:lnTo>
                <a:lnTo>
                  <a:pt x="627866" y="708927"/>
                </a:lnTo>
                <a:lnTo>
                  <a:pt x="621644" y="694344"/>
                </a:lnTo>
                <a:lnTo>
                  <a:pt x="641001" y="680430"/>
                </a:lnTo>
                <a:lnTo>
                  <a:pt x="656719" y="661118"/>
                </a:lnTo>
                <a:lnTo>
                  <a:pt x="661827" y="636976"/>
                </a:lnTo>
                <a:lnTo>
                  <a:pt x="649353" y="609022"/>
                </a:lnTo>
                <a:lnTo>
                  <a:pt x="696714" y="581963"/>
                </a:lnTo>
                <a:lnTo>
                  <a:pt x="748642" y="573503"/>
                </a:lnTo>
                <a:lnTo>
                  <a:pt x="850930" y="576537"/>
                </a:lnTo>
                <a:lnTo>
                  <a:pt x="872988" y="572681"/>
                </a:lnTo>
                <a:lnTo>
                  <a:pt x="916680" y="557603"/>
                </a:lnTo>
                <a:lnTo>
                  <a:pt x="941336" y="555650"/>
                </a:lnTo>
                <a:lnTo>
                  <a:pt x="993463" y="562674"/>
                </a:lnTo>
                <a:lnTo>
                  <a:pt x="1014036" y="558934"/>
                </a:lnTo>
                <a:lnTo>
                  <a:pt x="1047436" y="539008"/>
                </a:lnTo>
                <a:lnTo>
                  <a:pt x="1054383" y="538963"/>
                </a:lnTo>
                <a:lnTo>
                  <a:pt x="1061022" y="536784"/>
                </a:lnTo>
                <a:lnTo>
                  <a:pt x="1069024" y="525789"/>
                </a:lnTo>
                <a:lnTo>
                  <a:pt x="1069814" y="516317"/>
                </a:lnTo>
                <a:lnTo>
                  <a:pt x="1067377" y="503619"/>
                </a:lnTo>
                <a:lnTo>
                  <a:pt x="1066289" y="488341"/>
                </a:lnTo>
                <a:lnTo>
                  <a:pt x="1071482" y="470971"/>
                </a:lnTo>
                <a:lnTo>
                  <a:pt x="1082219" y="458268"/>
                </a:lnTo>
                <a:lnTo>
                  <a:pt x="1091866" y="458099"/>
                </a:lnTo>
                <a:lnTo>
                  <a:pt x="1102847" y="461670"/>
                </a:lnTo>
                <a:lnTo>
                  <a:pt x="1117235" y="459832"/>
                </a:lnTo>
                <a:lnTo>
                  <a:pt x="1129053" y="451327"/>
                </a:lnTo>
                <a:lnTo>
                  <a:pt x="1146904" y="429369"/>
                </a:lnTo>
                <a:lnTo>
                  <a:pt x="1159303" y="420879"/>
                </a:lnTo>
                <a:lnTo>
                  <a:pt x="1181609" y="416483"/>
                </a:lnTo>
                <a:lnTo>
                  <a:pt x="1223101" y="422689"/>
                </a:lnTo>
                <a:lnTo>
                  <a:pt x="1244986" y="421619"/>
                </a:lnTo>
                <a:lnTo>
                  <a:pt x="1423590" y="343274"/>
                </a:lnTo>
                <a:lnTo>
                  <a:pt x="1437663" y="330488"/>
                </a:lnTo>
                <a:lnTo>
                  <a:pt x="1458964" y="299409"/>
                </a:lnTo>
                <a:lnTo>
                  <a:pt x="1471487" y="287437"/>
                </a:lnTo>
                <a:lnTo>
                  <a:pt x="1512453" y="279545"/>
                </a:lnTo>
                <a:lnTo>
                  <a:pt x="1601390" y="287977"/>
                </a:lnTo>
                <a:lnTo>
                  <a:pt x="1635124" y="260107"/>
                </a:lnTo>
                <a:lnTo>
                  <a:pt x="1642576" y="215396"/>
                </a:lnTo>
                <a:lnTo>
                  <a:pt x="1612594" y="197386"/>
                </a:lnTo>
                <a:lnTo>
                  <a:pt x="1570944" y="184391"/>
                </a:lnTo>
                <a:lnTo>
                  <a:pt x="1542452" y="155217"/>
                </a:lnTo>
                <a:lnTo>
                  <a:pt x="1543802" y="136360"/>
                </a:lnTo>
                <a:lnTo>
                  <a:pt x="1553510" y="129817"/>
                </a:lnTo>
                <a:lnTo>
                  <a:pt x="1555323" y="126214"/>
                </a:lnTo>
                <a:lnTo>
                  <a:pt x="1532868" y="116659"/>
                </a:lnTo>
                <a:lnTo>
                  <a:pt x="1494663" y="111032"/>
                </a:lnTo>
                <a:lnTo>
                  <a:pt x="1481577" y="102074"/>
                </a:lnTo>
                <a:lnTo>
                  <a:pt x="1494518" y="83969"/>
                </a:lnTo>
                <a:lnTo>
                  <a:pt x="1511271" y="32437"/>
                </a:lnTo>
                <a:lnTo>
                  <a:pt x="1538846" y="5161"/>
                </a:lnTo>
                <a:lnTo>
                  <a:pt x="1574949" y="0"/>
                </a:lnTo>
                <a:lnTo>
                  <a:pt x="1616836" y="14439"/>
                </a:lnTo>
                <a:lnTo>
                  <a:pt x="1625258" y="22375"/>
                </a:lnTo>
                <a:lnTo>
                  <a:pt x="1631076" y="32454"/>
                </a:lnTo>
                <a:lnTo>
                  <a:pt x="1638302" y="42368"/>
                </a:lnTo>
                <a:lnTo>
                  <a:pt x="1650488" y="49237"/>
                </a:lnTo>
                <a:close/>
              </a:path>
            </a:pathLst>
          </a:custGeom>
          <a:solidFill>
            <a:srgbClr val="D8D8D8"/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797730" y="2784202"/>
            <a:ext cx="1136463" cy="1418286"/>
          </a:xfrm>
          <a:custGeom>
            <a:rect b="b" l="l" r="r" t="t"/>
            <a:pathLst>
              <a:path extrusionOk="0" h="2112299" w="1692571">
                <a:moveTo>
                  <a:pt x="1179577" y="58954"/>
                </a:moveTo>
                <a:lnTo>
                  <a:pt x="1204585" y="42056"/>
                </a:lnTo>
                <a:lnTo>
                  <a:pt x="1217372" y="78423"/>
                </a:lnTo>
                <a:lnTo>
                  <a:pt x="1217692" y="86246"/>
                </a:lnTo>
                <a:lnTo>
                  <a:pt x="1216895" y="95893"/>
                </a:lnTo>
                <a:lnTo>
                  <a:pt x="1213254" y="104632"/>
                </a:lnTo>
                <a:lnTo>
                  <a:pt x="1208351" y="113975"/>
                </a:lnTo>
                <a:lnTo>
                  <a:pt x="1203150" y="126763"/>
                </a:lnTo>
                <a:lnTo>
                  <a:pt x="1203116" y="134495"/>
                </a:lnTo>
                <a:lnTo>
                  <a:pt x="1207253" y="140191"/>
                </a:lnTo>
                <a:lnTo>
                  <a:pt x="1212924" y="142756"/>
                </a:lnTo>
                <a:lnTo>
                  <a:pt x="1219350" y="143782"/>
                </a:lnTo>
                <a:lnTo>
                  <a:pt x="1225146" y="143644"/>
                </a:lnTo>
                <a:lnTo>
                  <a:pt x="1237771" y="140840"/>
                </a:lnTo>
                <a:lnTo>
                  <a:pt x="1261578" y="128342"/>
                </a:lnTo>
                <a:lnTo>
                  <a:pt x="1267543" y="126648"/>
                </a:lnTo>
                <a:lnTo>
                  <a:pt x="1274162" y="127016"/>
                </a:lnTo>
                <a:lnTo>
                  <a:pt x="1289234" y="133368"/>
                </a:lnTo>
                <a:lnTo>
                  <a:pt x="1308155" y="138315"/>
                </a:lnTo>
                <a:lnTo>
                  <a:pt x="1327981" y="148602"/>
                </a:lnTo>
                <a:lnTo>
                  <a:pt x="1382716" y="204325"/>
                </a:lnTo>
                <a:lnTo>
                  <a:pt x="1392766" y="211006"/>
                </a:lnTo>
                <a:lnTo>
                  <a:pt x="1413383" y="214131"/>
                </a:lnTo>
                <a:lnTo>
                  <a:pt x="1429554" y="212994"/>
                </a:lnTo>
                <a:lnTo>
                  <a:pt x="1445245" y="209700"/>
                </a:lnTo>
                <a:lnTo>
                  <a:pt x="1454589" y="209139"/>
                </a:lnTo>
                <a:lnTo>
                  <a:pt x="1466026" y="210270"/>
                </a:lnTo>
                <a:lnTo>
                  <a:pt x="1487652" y="216924"/>
                </a:lnTo>
                <a:lnTo>
                  <a:pt x="1500039" y="223030"/>
                </a:lnTo>
                <a:lnTo>
                  <a:pt x="1509941" y="229975"/>
                </a:lnTo>
                <a:lnTo>
                  <a:pt x="1539448" y="264145"/>
                </a:lnTo>
                <a:lnTo>
                  <a:pt x="1547170" y="271109"/>
                </a:lnTo>
                <a:lnTo>
                  <a:pt x="1553620" y="274898"/>
                </a:lnTo>
                <a:lnTo>
                  <a:pt x="1591920" y="287591"/>
                </a:lnTo>
                <a:lnTo>
                  <a:pt x="1599162" y="292501"/>
                </a:lnTo>
                <a:lnTo>
                  <a:pt x="1603844" y="299212"/>
                </a:lnTo>
                <a:lnTo>
                  <a:pt x="1604778" y="306250"/>
                </a:lnTo>
                <a:lnTo>
                  <a:pt x="1607111" y="314453"/>
                </a:lnTo>
                <a:lnTo>
                  <a:pt x="1667149" y="346854"/>
                </a:lnTo>
                <a:lnTo>
                  <a:pt x="1677191" y="357990"/>
                </a:lnTo>
                <a:lnTo>
                  <a:pt x="1681865" y="366695"/>
                </a:lnTo>
                <a:lnTo>
                  <a:pt x="1679920" y="372976"/>
                </a:lnTo>
                <a:lnTo>
                  <a:pt x="1679037" y="380770"/>
                </a:lnTo>
                <a:lnTo>
                  <a:pt x="1679226" y="388410"/>
                </a:lnTo>
                <a:lnTo>
                  <a:pt x="1681014" y="397560"/>
                </a:lnTo>
                <a:lnTo>
                  <a:pt x="1691486" y="436291"/>
                </a:lnTo>
                <a:lnTo>
                  <a:pt x="1692570" y="445069"/>
                </a:lnTo>
                <a:lnTo>
                  <a:pt x="1691906" y="449840"/>
                </a:lnTo>
                <a:lnTo>
                  <a:pt x="1690588" y="453018"/>
                </a:lnTo>
                <a:lnTo>
                  <a:pt x="1687669" y="454816"/>
                </a:lnTo>
                <a:lnTo>
                  <a:pt x="1682779" y="456982"/>
                </a:lnTo>
                <a:lnTo>
                  <a:pt x="1676444" y="458760"/>
                </a:lnTo>
                <a:lnTo>
                  <a:pt x="1665209" y="459626"/>
                </a:lnTo>
                <a:lnTo>
                  <a:pt x="1661775" y="460437"/>
                </a:lnTo>
                <a:lnTo>
                  <a:pt x="1659194" y="463030"/>
                </a:lnTo>
                <a:lnTo>
                  <a:pt x="1656539" y="468966"/>
                </a:lnTo>
                <a:lnTo>
                  <a:pt x="1656012" y="476727"/>
                </a:lnTo>
                <a:lnTo>
                  <a:pt x="1656383" y="492273"/>
                </a:lnTo>
                <a:lnTo>
                  <a:pt x="1655848" y="500349"/>
                </a:lnTo>
                <a:lnTo>
                  <a:pt x="1654624" y="507305"/>
                </a:lnTo>
                <a:lnTo>
                  <a:pt x="1653266" y="512198"/>
                </a:lnTo>
                <a:lnTo>
                  <a:pt x="1637867" y="548597"/>
                </a:lnTo>
                <a:lnTo>
                  <a:pt x="1637755" y="553613"/>
                </a:lnTo>
                <a:lnTo>
                  <a:pt x="1638329" y="559957"/>
                </a:lnTo>
                <a:lnTo>
                  <a:pt x="1640796" y="570709"/>
                </a:lnTo>
                <a:lnTo>
                  <a:pt x="1641876" y="578409"/>
                </a:lnTo>
                <a:lnTo>
                  <a:pt x="1640961" y="587445"/>
                </a:lnTo>
                <a:lnTo>
                  <a:pt x="1628565" y="626992"/>
                </a:lnTo>
                <a:lnTo>
                  <a:pt x="1626371" y="636061"/>
                </a:lnTo>
                <a:lnTo>
                  <a:pt x="1625775" y="646725"/>
                </a:lnTo>
                <a:lnTo>
                  <a:pt x="1627280" y="651428"/>
                </a:lnTo>
                <a:lnTo>
                  <a:pt x="1630107" y="654079"/>
                </a:lnTo>
                <a:lnTo>
                  <a:pt x="1641370" y="658895"/>
                </a:lnTo>
                <a:lnTo>
                  <a:pt x="1649538" y="663902"/>
                </a:lnTo>
                <a:lnTo>
                  <a:pt x="1652290" y="670108"/>
                </a:lnTo>
                <a:lnTo>
                  <a:pt x="1652348" y="675589"/>
                </a:lnTo>
                <a:lnTo>
                  <a:pt x="1648393" y="683411"/>
                </a:lnTo>
                <a:lnTo>
                  <a:pt x="1618828" y="715169"/>
                </a:lnTo>
                <a:lnTo>
                  <a:pt x="1609644" y="723346"/>
                </a:lnTo>
                <a:lnTo>
                  <a:pt x="1600624" y="727612"/>
                </a:lnTo>
                <a:lnTo>
                  <a:pt x="1566359" y="735332"/>
                </a:lnTo>
                <a:lnTo>
                  <a:pt x="1551598" y="741123"/>
                </a:lnTo>
                <a:lnTo>
                  <a:pt x="1538240" y="749135"/>
                </a:lnTo>
                <a:lnTo>
                  <a:pt x="1524173" y="762154"/>
                </a:lnTo>
                <a:lnTo>
                  <a:pt x="1517658" y="770529"/>
                </a:lnTo>
                <a:lnTo>
                  <a:pt x="1514389" y="778952"/>
                </a:lnTo>
                <a:lnTo>
                  <a:pt x="1518894" y="786495"/>
                </a:lnTo>
                <a:lnTo>
                  <a:pt x="1536221" y="802899"/>
                </a:lnTo>
                <a:lnTo>
                  <a:pt x="1537579" y="809391"/>
                </a:lnTo>
                <a:lnTo>
                  <a:pt x="1535589" y="814611"/>
                </a:lnTo>
                <a:lnTo>
                  <a:pt x="1526072" y="819882"/>
                </a:lnTo>
                <a:lnTo>
                  <a:pt x="1518897" y="825667"/>
                </a:lnTo>
                <a:lnTo>
                  <a:pt x="1519019" y="828080"/>
                </a:lnTo>
                <a:lnTo>
                  <a:pt x="1533849" y="837648"/>
                </a:lnTo>
                <a:lnTo>
                  <a:pt x="1536633" y="842396"/>
                </a:lnTo>
                <a:lnTo>
                  <a:pt x="1537246" y="846839"/>
                </a:lnTo>
                <a:lnTo>
                  <a:pt x="1535089" y="851533"/>
                </a:lnTo>
                <a:lnTo>
                  <a:pt x="1528090" y="857323"/>
                </a:lnTo>
                <a:lnTo>
                  <a:pt x="1524910" y="861897"/>
                </a:lnTo>
                <a:lnTo>
                  <a:pt x="1523660" y="868274"/>
                </a:lnTo>
                <a:lnTo>
                  <a:pt x="1526050" y="882193"/>
                </a:lnTo>
                <a:lnTo>
                  <a:pt x="1530608" y="888808"/>
                </a:lnTo>
                <a:lnTo>
                  <a:pt x="1536353" y="892952"/>
                </a:lnTo>
                <a:lnTo>
                  <a:pt x="1541536" y="894838"/>
                </a:lnTo>
                <a:lnTo>
                  <a:pt x="1547257" y="897854"/>
                </a:lnTo>
                <a:lnTo>
                  <a:pt x="1554915" y="903565"/>
                </a:lnTo>
                <a:lnTo>
                  <a:pt x="1564932" y="915942"/>
                </a:lnTo>
                <a:lnTo>
                  <a:pt x="1569236" y="924959"/>
                </a:lnTo>
                <a:lnTo>
                  <a:pt x="1571184" y="935049"/>
                </a:lnTo>
                <a:lnTo>
                  <a:pt x="1569090" y="979549"/>
                </a:lnTo>
                <a:lnTo>
                  <a:pt x="1570284" y="998087"/>
                </a:lnTo>
                <a:lnTo>
                  <a:pt x="1572935" y="1008941"/>
                </a:lnTo>
                <a:lnTo>
                  <a:pt x="1576722" y="1017294"/>
                </a:lnTo>
                <a:lnTo>
                  <a:pt x="1587641" y="1031330"/>
                </a:lnTo>
                <a:lnTo>
                  <a:pt x="1595319" y="1043683"/>
                </a:lnTo>
                <a:lnTo>
                  <a:pt x="1597627" y="1056294"/>
                </a:lnTo>
                <a:lnTo>
                  <a:pt x="1597391" y="1066787"/>
                </a:lnTo>
                <a:lnTo>
                  <a:pt x="1593559" y="1084202"/>
                </a:lnTo>
                <a:lnTo>
                  <a:pt x="1588149" y="1099796"/>
                </a:lnTo>
                <a:lnTo>
                  <a:pt x="1585802" y="1104769"/>
                </a:lnTo>
                <a:lnTo>
                  <a:pt x="1584198" y="1111001"/>
                </a:lnTo>
                <a:lnTo>
                  <a:pt x="1584007" y="1127407"/>
                </a:lnTo>
                <a:lnTo>
                  <a:pt x="1599737" y="1164839"/>
                </a:lnTo>
                <a:lnTo>
                  <a:pt x="1613288" y="1223421"/>
                </a:lnTo>
                <a:lnTo>
                  <a:pt x="1614592" y="1238789"/>
                </a:lnTo>
                <a:lnTo>
                  <a:pt x="1613288" y="1247740"/>
                </a:lnTo>
                <a:lnTo>
                  <a:pt x="1604383" y="1281336"/>
                </a:lnTo>
                <a:lnTo>
                  <a:pt x="1601758" y="1309037"/>
                </a:lnTo>
                <a:lnTo>
                  <a:pt x="1603810" y="1331274"/>
                </a:lnTo>
                <a:lnTo>
                  <a:pt x="1609462" y="1363114"/>
                </a:lnTo>
                <a:lnTo>
                  <a:pt x="1610563" y="1378484"/>
                </a:lnTo>
                <a:lnTo>
                  <a:pt x="1608853" y="1390551"/>
                </a:lnTo>
                <a:lnTo>
                  <a:pt x="1603687" y="1401504"/>
                </a:lnTo>
                <a:lnTo>
                  <a:pt x="1580247" y="1438870"/>
                </a:lnTo>
                <a:lnTo>
                  <a:pt x="1569185" y="1461792"/>
                </a:lnTo>
                <a:lnTo>
                  <a:pt x="1562124" y="1484276"/>
                </a:lnTo>
                <a:lnTo>
                  <a:pt x="1557093" y="1496816"/>
                </a:lnTo>
                <a:lnTo>
                  <a:pt x="1552919" y="1504527"/>
                </a:lnTo>
                <a:lnTo>
                  <a:pt x="1547187" y="1509222"/>
                </a:lnTo>
                <a:lnTo>
                  <a:pt x="1526507" y="1521029"/>
                </a:lnTo>
                <a:lnTo>
                  <a:pt x="1521686" y="1525284"/>
                </a:lnTo>
                <a:lnTo>
                  <a:pt x="1515872" y="1532268"/>
                </a:lnTo>
                <a:lnTo>
                  <a:pt x="1514265" y="1539248"/>
                </a:lnTo>
                <a:lnTo>
                  <a:pt x="1514490" y="1545131"/>
                </a:lnTo>
                <a:lnTo>
                  <a:pt x="1520645" y="1562474"/>
                </a:lnTo>
                <a:lnTo>
                  <a:pt x="1520415" y="1572417"/>
                </a:lnTo>
                <a:lnTo>
                  <a:pt x="1518782" y="1579397"/>
                </a:lnTo>
                <a:lnTo>
                  <a:pt x="1514987" y="1586017"/>
                </a:lnTo>
                <a:lnTo>
                  <a:pt x="1507247" y="1595682"/>
                </a:lnTo>
                <a:lnTo>
                  <a:pt x="1502876" y="1602618"/>
                </a:lnTo>
                <a:lnTo>
                  <a:pt x="1501991" y="1609559"/>
                </a:lnTo>
                <a:lnTo>
                  <a:pt x="1503495" y="1615918"/>
                </a:lnTo>
                <a:lnTo>
                  <a:pt x="1508067" y="1622630"/>
                </a:lnTo>
                <a:lnTo>
                  <a:pt x="1524123" y="1639936"/>
                </a:lnTo>
                <a:lnTo>
                  <a:pt x="1528945" y="1652702"/>
                </a:lnTo>
                <a:lnTo>
                  <a:pt x="1527886" y="1659420"/>
                </a:lnTo>
                <a:lnTo>
                  <a:pt x="1521369" y="1665222"/>
                </a:lnTo>
                <a:lnTo>
                  <a:pt x="1511730" y="1668479"/>
                </a:lnTo>
                <a:lnTo>
                  <a:pt x="1499351" y="1676154"/>
                </a:lnTo>
                <a:lnTo>
                  <a:pt x="1488542" y="1686261"/>
                </a:lnTo>
                <a:lnTo>
                  <a:pt x="1456137" y="1744321"/>
                </a:lnTo>
                <a:lnTo>
                  <a:pt x="1444388" y="1759626"/>
                </a:lnTo>
                <a:lnTo>
                  <a:pt x="1439757" y="1762859"/>
                </a:lnTo>
                <a:lnTo>
                  <a:pt x="1434612" y="1763757"/>
                </a:lnTo>
                <a:lnTo>
                  <a:pt x="1420459" y="1760531"/>
                </a:lnTo>
                <a:lnTo>
                  <a:pt x="1409393" y="1765479"/>
                </a:lnTo>
                <a:lnTo>
                  <a:pt x="1396636" y="1779249"/>
                </a:lnTo>
                <a:lnTo>
                  <a:pt x="1380514" y="1818107"/>
                </a:lnTo>
                <a:lnTo>
                  <a:pt x="1375627" y="1844085"/>
                </a:lnTo>
                <a:lnTo>
                  <a:pt x="1375743" y="1863527"/>
                </a:lnTo>
                <a:lnTo>
                  <a:pt x="1377429" y="1873971"/>
                </a:lnTo>
                <a:lnTo>
                  <a:pt x="1378323" y="1882933"/>
                </a:lnTo>
                <a:lnTo>
                  <a:pt x="1377578" y="1898399"/>
                </a:lnTo>
                <a:lnTo>
                  <a:pt x="1373898" y="1908964"/>
                </a:lnTo>
                <a:lnTo>
                  <a:pt x="1368118" y="1918393"/>
                </a:lnTo>
                <a:lnTo>
                  <a:pt x="1342076" y="1942914"/>
                </a:lnTo>
                <a:lnTo>
                  <a:pt x="1313579" y="1985026"/>
                </a:lnTo>
                <a:lnTo>
                  <a:pt x="1286513" y="2039115"/>
                </a:lnTo>
                <a:lnTo>
                  <a:pt x="1287535" y="2055991"/>
                </a:lnTo>
                <a:lnTo>
                  <a:pt x="1287575" y="2056494"/>
                </a:lnTo>
                <a:lnTo>
                  <a:pt x="1287563" y="2056493"/>
                </a:lnTo>
                <a:lnTo>
                  <a:pt x="1279994" y="2054678"/>
                </a:lnTo>
                <a:lnTo>
                  <a:pt x="1263446" y="2061782"/>
                </a:lnTo>
                <a:lnTo>
                  <a:pt x="1251704" y="2081293"/>
                </a:lnTo>
                <a:lnTo>
                  <a:pt x="1238681" y="2112298"/>
                </a:lnTo>
                <a:lnTo>
                  <a:pt x="1211433" y="2098278"/>
                </a:lnTo>
                <a:lnTo>
                  <a:pt x="1174793" y="2070414"/>
                </a:lnTo>
                <a:lnTo>
                  <a:pt x="1141728" y="2037605"/>
                </a:lnTo>
                <a:lnTo>
                  <a:pt x="1125525" y="2009535"/>
                </a:lnTo>
                <a:lnTo>
                  <a:pt x="1126176" y="1959039"/>
                </a:lnTo>
                <a:lnTo>
                  <a:pt x="1113874" y="1927352"/>
                </a:lnTo>
                <a:lnTo>
                  <a:pt x="1065228" y="1874823"/>
                </a:lnTo>
                <a:lnTo>
                  <a:pt x="1030794" y="1825744"/>
                </a:lnTo>
                <a:lnTo>
                  <a:pt x="1016788" y="1812877"/>
                </a:lnTo>
                <a:lnTo>
                  <a:pt x="993441" y="1803087"/>
                </a:lnTo>
                <a:lnTo>
                  <a:pt x="922353" y="1797637"/>
                </a:lnTo>
                <a:lnTo>
                  <a:pt x="889602" y="1777112"/>
                </a:lnTo>
                <a:lnTo>
                  <a:pt x="871784" y="1746332"/>
                </a:lnTo>
                <a:lnTo>
                  <a:pt x="857421" y="1710448"/>
                </a:lnTo>
                <a:lnTo>
                  <a:pt x="752056" y="1557076"/>
                </a:lnTo>
                <a:lnTo>
                  <a:pt x="737759" y="1548342"/>
                </a:lnTo>
                <a:lnTo>
                  <a:pt x="737522" y="1548149"/>
                </a:lnTo>
                <a:lnTo>
                  <a:pt x="737525" y="1548053"/>
                </a:lnTo>
                <a:lnTo>
                  <a:pt x="701481" y="1502134"/>
                </a:lnTo>
                <a:lnTo>
                  <a:pt x="696687" y="1485233"/>
                </a:lnTo>
                <a:lnTo>
                  <a:pt x="695676" y="1467803"/>
                </a:lnTo>
                <a:lnTo>
                  <a:pt x="689608" y="1452900"/>
                </a:lnTo>
                <a:lnTo>
                  <a:pt x="669523" y="1443771"/>
                </a:lnTo>
                <a:lnTo>
                  <a:pt x="637721" y="1407641"/>
                </a:lnTo>
                <a:lnTo>
                  <a:pt x="621221" y="1393318"/>
                </a:lnTo>
                <a:lnTo>
                  <a:pt x="601714" y="1381968"/>
                </a:lnTo>
                <a:lnTo>
                  <a:pt x="557326" y="1368082"/>
                </a:lnTo>
                <a:lnTo>
                  <a:pt x="541046" y="1372640"/>
                </a:lnTo>
                <a:lnTo>
                  <a:pt x="545461" y="1395960"/>
                </a:lnTo>
                <a:lnTo>
                  <a:pt x="523434" y="1398181"/>
                </a:lnTo>
                <a:lnTo>
                  <a:pt x="454747" y="1385631"/>
                </a:lnTo>
                <a:lnTo>
                  <a:pt x="431794" y="1376346"/>
                </a:lnTo>
                <a:lnTo>
                  <a:pt x="413953" y="1356446"/>
                </a:lnTo>
                <a:lnTo>
                  <a:pt x="378692" y="1268909"/>
                </a:lnTo>
                <a:lnTo>
                  <a:pt x="355997" y="1243613"/>
                </a:lnTo>
                <a:lnTo>
                  <a:pt x="303014" y="1216157"/>
                </a:lnTo>
                <a:lnTo>
                  <a:pt x="280879" y="1196254"/>
                </a:lnTo>
                <a:lnTo>
                  <a:pt x="268562" y="1169734"/>
                </a:lnTo>
                <a:lnTo>
                  <a:pt x="263859" y="1140333"/>
                </a:lnTo>
                <a:lnTo>
                  <a:pt x="262699" y="1081196"/>
                </a:lnTo>
                <a:lnTo>
                  <a:pt x="262271" y="1050843"/>
                </a:lnTo>
                <a:lnTo>
                  <a:pt x="253851" y="1043449"/>
                </a:lnTo>
                <a:lnTo>
                  <a:pt x="241479" y="1044745"/>
                </a:lnTo>
                <a:lnTo>
                  <a:pt x="228480" y="1040252"/>
                </a:lnTo>
                <a:lnTo>
                  <a:pt x="216321" y="1026480"/>
                </a:lnTo>
                <a:lnTo>
                  <a:pt x="207671" y="1012649"/>
                </a:lnTo>
                <a:lnTo>
                  <a:pt x="200931" y="996293"/>
                </a:lnTo>
                <a:lnTo>
                  <a:pt x="194286" y="974444"/>
                </a:lnTo>
                <a:lnTo>
                  <a:pt x="190397" y="953169"/>
                </a:lnTo>
                <a:lnTo>
                  <a:pt x="186514" y="913090"/>
                </a:lnTo>
                <a:lnTo>
                  <a:pt x="179078" y="893263"/>
                </a:lnTo>
                <a:lnTo>
                  <a:pt x="167321" y="879217"/>
                </a:lnTo>
                <a:lnTo>
                  <a:pt x="140106" y="862798"/>
                </a:lnTo>
                <a:lnTo>
                  <a:pt x="128758" y="847828"/>
                </a:lnTo>
                <a:lnTo>
                  <a:pt x="129771" y="843498"/>
                </a:lnTo>
                <a:lnTo>
                  <a:pt x="135863" y="829592"/>
                </a:lnTo>
                <a:lnTo>
                  <a:pt x="126776" y="824672"/>
                </a:lnTo>
                <a:lnTo>
                  <a:pt x="123862" y="822139"/>
                </a:lnTo>
                <a:lnTo>
                  <a:pt x="134595" y="800501"/>
                </a:lnTo>
                <a:lnTo>
                  <a:pt x="134691" y="776590"/>
                </a:lnTo>
                <a:lnTo>
                  <a:pt x="125822" y="757154"/>
                </a:lnTo>
                <a:lnTo>
                  <a:pt x="110043" y="748066"/>
                </a:lnTo>
                <a:lnTo>
                  <a:pt x="72072" y="727932"/>
                </a:lnTo>
                <a:lnTo>
                  <a:pt x="54772" y="715049"/>
                </a:lnTo>
                <a:lnTo>
                  <a:pt x="38678" y="699228"/>
                </a:lnTo>
                <a:lnTo>
                  <a:pt x="16058" y="663590"/>
                </a:lnTo>
                <a:lnTo>
                  <a:pt x="4988" y="640052"/>
                </a:lnTo>
                <a:lnTo>
                  <a:pt x="0" y="620864"/>
                </a:lnTo>
                <a:lnTo>
                  <a:pt x="14791" y="594384"/>
                </a:lnTo>
                <a:lnTo>
                  <a:pt x="63623" y="575883"/>
                </a:lnTo>
                <a:lnTo>
                  <a:pt x="82855" y="557858"/>
                </a:lnTo>
                <a:lnTo>
                  <a:pt x="87756" y="528456"/>
                </a:lnTo>
                <a:lnTo>
                  <a:pt x="89866" y="490753"/>
                </a:lnTo>
                <a:lnTo>
                  <a:pt x="97952" y="465669"/>
                </a:lnTo>
                <a:lnTo>
                  <a:pt x="120919" y="473750"/>
                </a:lnTo>
                <a:lnTo>
                  <a:pt x="130528" y="446305"/>
                </a:lnTo>
                <a:lnTo>
                  <a:pt x="159194" y="397825"/>
                </a:lnTo>
                <a:lnTo>
                  <a:pt x="169612" y="370684"/>
                </a:lnTo>
                <a:lnTo>
                  <a:pt x="174573" y="335888"/>
                </a:lnTo>
                <a:lnTo>
                  <a:pt x="228978" y="348408"/>
                </a:lnTo>
                <a:lnTo>
                  <a:pt x="239994" y="346895"/>
                </a:lnTo>
                <a:lnTo>
                  <a:pt x="248782" y="342326"/>
                </a:lnTo>
                <a:lnTo>
                  <a:pt x="281383" y="311788"/>
                </a:lnTo>
                <a:lnTo>
                  <a:pt x="287644" y="309236"/>
                </a:lnTo>
                <a:lnTo>
                  <a:pt x="294064" y="309183"/>
                </a:lnTo>
                <a:lnTo>
                  <a:pt x="327721" y="323192"/>
                </a:lnTo>
                <a:lnTo>
                  <a:pt x="347888" y="326121"/>
                </a:lnTo>
                <a:lnTo>
                  <a:pt x="364527" y="323941"/>
                </a:lnTo>
                <a:lnTo>
                  <a:pt x="370153" y="320549"/>
                </a:lnTo>
                <a:lnTo>
                  <a:pt x="406605" y="280739"/>
                </a:lnTo>
                <a:lnTo>
                  <a:pt x="414434" y="276889"/>
                </a:lnTo>
                <a:lnTo>
                  <a:pt x="504221" y="281931"/>
                </a:lnTo>
                <a:lnTo>
                  <a:pt x="528534" y="309433"/>
                </a:lnTo>
                <a:lnTo>
                  <a:pt x="532794" y="312137"/>
                </a:lnTo>
                <a:lnTo>
                  <a:pt x="537061" y="313214"/>
                </a:lnTo>
                <a:lnTo>
                  <a:pt x="541344" y="312354"/>
                </a:lnTo>
                <a:lnTo>
                  <a:pt x="570909" y="291779"/>
                </a:lnTo>
                <a:lnTo>
                  <a:pt x="580175" y="289571"/>
                </a:lnTo>
                <a:lnTo>
                  <a:pt x="584025" y="290136"/>
                </a:lnTo>
                <a:lnTo>
                  <a:pt x="614512" y="306931"/>
                </a:lnTo>
                <a:lnTo>
                  <a:pt x="633056" y="311991"/>
                </a:lnTo>
                <a:lnTo>
                  <a:pt x="640479" y="310106"/>
                </a:lnTo>
                <a:lnTo>
                  <a:pt x="645677" y="303949"/>
                </a:lnTo>
                <a:lnTo>
                  <a:pt x="663821" y="228441"/>
                </a:lnTo>
                <a:lnTo>
                  <a:pt x="668701" y="219462"/>
                </a:lnTo>
                <a:lnTo>
                  <a:pt x="675031" y="214235"/>
                </a:lnTo>
                <a:lnTo>
                  <a:pt x="784005" y="159319"/>
                </a:lnTo>
                <a:lnTo>
                  <a:pt x="809764" y="132706"/>
                </a:lnTo>
                <a:lnTo>
                  <a:pt x="822085" y="125564"/>
                </a:lnTo>
                <a:lnTo>
                  <a:pt x="827452" y="124587"/>
                </a:lnTo>
                <a:lnTo>
                  <a:pt x="906665" y="142708"/>
                </a:lnTo>
                <a:lnTo>
                  <a:pt x="946549" y="190723"/>
                </a:lnTo>
                <a:lnTo>
                  <a:pt x="961282" y="197047"/>
                </a:lnTo>
                <a:lnTo>
                  <a:pt x="976890" y="197118"/>
                </a:lnTo>
                <a:lnTo>
                  <a:pt x="983300" y="194459"/>
                </a:lnTo>
                <a:lnTo>
                  <a:pt x="987810" y="189890"/>
                </a:lnTo>
                <a:lnTo>
                  <a:pt x="989737" y="183258"/>
                </a:lnTo>
                <a:lnTo>
                  <a:pt x="977751" y="129497"/>
                </a:lnTo>
                <a:lnTo>
                  <a:pt x="977100" y="118997"/>
                </a:lnTo>
                <a:lnTo>
                  <a:pt x="977906" y="109942"/>
                </a:lnTo>
                <a:lnTo>
                  <a:pt x="980429" y="102841"/>
                </a:lnTo>
                <a:lnTo>
                  <a:pt x="985037" y="98268"/>
                </a:lnTo>
                <a:lnTo>
                  <a:pt x="1052479" y="85445"/>
                </a:lnTo>
                <a:lnTo>
                  <a:pt x="1057719" y="80735"/>
                </a:lnTo>
                <a:lnTo>
                  <a:pt x="1057101" y="74070"/>
                </a:lnTo>
                <a:lnTo>
                  <a:pt x="1049584" y="55020"/>
                </a:lnTo>
                <a:lnTo>
                  <a:pt x="1047118" y="43912"/>
                </a:lnTo>
                <a:lnTo>
                  <a:pt x="1046330" y="32675"/>
                </a:lnTo>
                <a:lnTo>
                  <a:pt x="1047810" y="21977"/>
                </a:lnTo>
                <a:lnTo>
                  <a:pt x="1052196" y="12518"/>
                </a:lnTo>
                <a:lnTo>
                  <a:pt x="1060103" y="4953"/>
                </a:lnTo>
                <a:lnTo>
                  <a:pt x="1072119" y="0"/>
                </a:lnTo>
                <a:lnTo>
                  <a:pt x="1082494" y="12304"/>
                </a:lnTo>
                <a:lnTo>
                  <a:pt x="1094565" y="30135"/>
                </a:lnTo>
                <a:lnTo>
                  <a:pt x="1101667" y="38208"/>
                </a:lnTo>
                <a:lnTo>
                  <a:pt x="1112087" y="43848"/>
                </a:lnTo>
                <a:lnTo>
                  <a:pt x="1163604" y="58374"/>
                </a:lnTo>
                <a:close/>
              </a:path>
            </a:pathLst>
          </a:custGeom>
          <a:solidFill>
            <a:srgbClr val="D8D8D8"/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3265720" y="3374701"/>
            <a:ext cx="1671121" cy="1239469"/>
          </a:xfrm>
          <a:custGeom>
            <a:rect b="b" l="l" r="r" t="t"/>
            <a:pathLst>
              <a:path extrusionOk="0" h="1845982" w="2488854">
                <a:moveTo>
                  <a:pt x="1282786" y="10078"/>
                </a:moveTo>
                <a:lnTo>
                  <a:pt x="1322018" y="6599"/>
                </a:lnTo>
                <a:lnTo>
                  <a:pt x="1351151" y="8831"/>
                </a:lnTo>
                <a:lnTo>
                  <a:pt x="1378583" y="17941"/>
                </a:lnTo>
                <a:lnTo>
                  <a:pt x="1437516" y="46580"/>
                </a:lnTo>
                <a:lnTo>
                  <a:pt x="1450122" y="43570"/>
                </a:lnTo>
                <a:lnTo>
                  <a:pt x="1445821" y="65513"/>
                </a:lnTo>
                <a:lnTo>
                  <a:pt x="1440575" y="79171"/>
                </a:lnTo>
                <a:lnTo>
                  <a:pt x="1434392" y="86200"/>
                </a:lnTo>
                <a:lnTo>
                  <a:pt x="1427327" y="88260"/>
                </a:lnTo>
                <a:lnTo>
                  <a:pt x="1390115" y="80005"/>
                </a:lnTo>
                <a:lnTo>
                  <a:pt x="1381883" y="82795"/>
                </a:lnTo>
                <a:lnTo>
                  <a:pt x="1378749" y="90008"/>
                </a:lnTo>
                <a:lnTo>
                  <a:pt x="1379901" y="100466"/>
                </a:lnTo>
                <a:lnTo>
                  <a:pt x="1384525" y="112998"/>
                </a:lnTo>
                <a:lnTo>
                  <a:pt x="1400828" y="139611"/>
                </a:lnTo>
                <a:lnTo>
                  <a:pt x="1451507" y="188397"/>
                </a:lnTo>
                <a:lnTo>
                  <a:pt x="1454380" y="194119"/>
                </a:lnTo>
                <a:lnTo>
                  <a:pt x="1454518" y="199019"/>
                </a:lnTo>
                <a:lnTo>
                  <a:pt x="1451481" y="202910"/>
                </a:lnTo>
                <a:lnTo>
                  <a:pt x="1438456" y="209621"/>
                </a:lnTo>
                <a:lnTo>
                  <a:pt x="1436043" y="217058"/>
                </a:lnTo>
                <a:lnTo>
                  <a:pt x="1436838" y="227170"/>
                </a:lnTo>
                <a:lnTo>
                  <a:pt x="1440078" y="239216"/>
                </a:lnTo>
                <a:lnTo>
                  <a:pt x="1470418" y="313015"/>
                </a:lnTo>
                <a:lnTo>
                  <a:pt x="1472091" y="323187"/>
                </a:lnTo>
                <a:lnTo>
                  <a:pt x="1472162" y="332914"/>
                </a:lnTo>
                <a:lnTo>
                  <a:pt x="1470529" y="342198"/>
                </a:lnTo>
                <a:lnTo>
                  <a:pt x="1467087" y="351040"/>
                </a:lnTo>
                <a:lnTo>
                  <a:pt x="1461707" y="359443"/>
                </a:lnTo>
                <a:lnTo>
                  <a:pt x="1454262" y="367402"/>
                </a:lnTo>
                <a:lnTo>
                  <a:pt x="1449261" y="375516"/>
                </a:lnTo>
                <a:lnTo>
                  <a:pt x="1450340" y="384236"/>
                </a:lnTo>
                <a:lnTo>
                  <a:pt x="1456212" y="393345"/>
                </a:lnTo>
                <a:lnTo>
                  <a:pt x="1520776" y="441731"/>
                </a:lnTo>
                <a:lnTo>
                  <a:pt x="1530776" y="441072"/>
                </a:lnTo>
                <a:lnTo>
                  <a:pt x="1541085" y="436252"/>
                </a:lnTo>
                <a:lnTo>
                  <a:pt x="1551282" y="428269"/>
                </a:lnTo>
                <a:lnTo>
                  <a:pt x="1569770" y="406959"/>
                </a:lnTo>
                <a:lnTo>
                  <a:pt x="1582992" y="385273"/>
                </a:lnTo>
                <a:lnTo>
                  <a:pt x="1586271" y="375090"/>
                </a:lnTo>
                <a:lnTo>
                  <a:pt x="1586958" y="364003"/>
                </a:lnTo>
                <a:lnTo>
                  <a:pt x="1585554" y="352482"/>
                </a:lnTo>
                <a:lnTo>
                  <a:pt x="1582557" y="340992"/>
                </a:lnTo>
                <a:lnTo>
                  <a:pt x="1573876" y="319964"/>
                </a:lnTo>
                <a:lnTo>
                  <a:pt x="1551878" y="284633"/>
                </a:lnTo>
                <a:lnTo>
                  <a:pt x="1550012" y="278413"/>
                </a:lnTo>
                <a:lnTo>
                  <a:pt x="1549099" y="270762"/>
                </a:lnTo>
                <a:lnTo>
                  <a:pt x="1550799" y="249220"/>
                </a:lnTo>
                <a:lnTo>
                  <a:pt x="1554935" y="238343"/>
                </a:lnTo>
                <a:lnTo>
                  <a:pt x="1562339" y="231914"/>
                </a:lnTo>
                <a:lnTo>
                  <a:pt x="1572199" y="229234"/>
                </a:lnTo>
                <a:lnTo>
                  <a:pt x="1583711" y="229611"/>
                </a:lnTo>
                <a:lnTo>
                  <a:pt x="1629676" y="247698"/>
                </a:lnTo>
                <a:lnTo>
                  <a:pt x="1638116" y="254960"/>
                </a:lnTo>
                <a:lnTo>
                  <a:pt x="1652870" y="277405"/>
                </a:lnTo>
                <a:lnTo>
                  <a:pt x="1663846" y="304393"/>
                </a:lnTo>
                <a:lnTo>
                  <a:pt x="1672553" y="346180"/>
                </a:lnTo>
                <a:lnTo>
                  <a:pt x="1676696" y="355269"/>
                </a:lnTo>
                <a:lnTo>
                  <a:pt x="1682751" y="364792"/>
                </a:lnTo>
                <a:lnTo>
                  <a:pt x="1738210" y="416720"/>
                </a:lnTo>
                <a:lnTo>
                  <a:pt x="1742257" y="423206"/>
                </a:lnTo>
                <a:lnTo>
                  <a:pt x="1745249" y="430895"/>
                </a:lnTo>
                <a:lnTo>
                  <a:pt x="1746983" y="439949"/>
                </a:lnTo>
                <a:lnTo>
                  <a:pt x="1745943" y="475130"/>
                </a:lnTo>
                <a:lnTo>
                  <a:pt x="1749730" y="485054"/>
                </a:lnTo>
                <a:lnTo>
                  <a:pt x="1756569" y="493018"/>
                </a:lnTo>
                <a:lnTo>
                  <a:pt x="1776329" y="504065"/>
                </a:lnTo>
                <a:lnTo>
                  <a:pt x="1820453" y="516795"/>
                </a:lnTo>
                <a:lnTo>
                  <a:pt x="1844809" y="539316"/>
                </a:lnTo>
                <a:lnTo>
                  <a:pt x="1867539" y="571636"/>
                </a:lnTo>
                <a:lnTo>
                  <a:pt x="1882236" y="603858"/>
                </a:lnTo>
                <a:lnTo>
                  <a:pt x="1884566" y="616893"/>
                </a:lnTo>
                <a:lnTo>
                  <a:pt x="1884331" y="627183"/>
                </a:lnTo>
                <a:lnTo>
                  <a:pt x="1883232" y="635674"/>
                </a:lnTo>
                <a:lnTo>
                  <a:pt x="1882383" y="638886"/>
                </a:lnTo>
                <a:lnTo>
                  <a:pt x="1881331" y="642871"/>
                </a:lnTo>
                <a:lnTo>
                  <a:pt x="1862812" y="678131"/>
                </a:lnTo>
                <a:lnTo>
                  <a:pt x="1860309" y="689831"/>
                </a:lnTo>
                <a:lnTo>
                  <a:pt x="1861702" y="704884"/>
                </a:lnTo>
                <a:lnTo>
                  <a:pt x="1872862" y="739913"/>
                </a:lnTo>
                <a:lnTo>
                  <a:pt x="1889567" y="772920"/>
                </a:lnTo>
                <a:lnTo>
                  <a:pt x="1905075" y="793607"/>
                </a:lnTo>
                <a:lnTo>
                  <a:pt x="1936340" y="811244"/>
                </a:lnTo>
                <a:lnTo>
                  <a:pt x="1941419" y="816269"/>
                </a:lnTo>
                <a:lnTo>
                  <a:pt x="1945694" y="823324"/>
                </a:lnTo>
                <a:lnTo>
                  <a:pt x="1948997" y="833094"/>
                </a:lnTo>
                <a:lnTo>
                  <a:pt x="1949961" y="843556"/>
                </a:lnTo>
                <a:lnTo>
                  <a:pt x="1947786" y="852347"/>
                </a:lnTo>
                <a:lnTo>
                  <a:pt x="1943091" y="859652"/>
                </a:lnTo>
                <a:lnTo>
                  <a:pt x="1928646" y="870503"/>
                </a:lnTo>
                <a:lnTo>
                  <a:pt x="1897032" y="883088"/>
                </a:lnTo>
                <a:lnTo>
                  <a:pt x="1891441" y="888755"/>
                </a:lnTo>
                <a:lnTo>
                  <a:pt x="1861915" y="933152"/>
                </a:lnTo>
                <a:lnTo>
                  <a:pt x="1844312" y="949758"/>
                </a:lnTo>
                <a:lnTo>
                  <a:pt x="1842349" y="958260"/>
                </a:lnTo>
                <a:lnTo>
                  <a:pt x="1845123" y="966665"/>
                </a:lnTo>
                <a:lnTo>
                  <a:pt x="1851562" y="974514"/>
                </a:lnTo>
                <a:lnTo>
                  <a:pt x="1860623" y="981352"/>
                </a:lnTo>
                <a:lnTo>
                  <a:pt x="1882396" y="990197"/>
                </a:lnTo>
                <a:lnTo>
                  <a:pt x="1902881" y="990017"/>
                </a:lnTo>
                <a:lnTo>
                  <a:pt x="1959851" y="968935"/>
                </a:lnTo>
                <a:lnTo>
                  <a:pt x="1968718" y="969319"/>
                </a:lnTo>
                <a:lnTo>
                  <a:pt x="1975502" y="973705"/>
                </a:lnTo>
                <a:lnTo>
                  <a:pt x="1978971" y="982604"/>
                </a:lnTo>
                <a:lnTo>
                  <a:pt x="1980034" y="994760"/>
                </a:lnTo>
                <a:lnTo>
                  <a:pt x="1978231" y="1050686"/>
                </a:lnTo>
                <a:lnTo>
                  <a:pt x="1980784" y="1060156"/>
                </a:lnTo>
                <a:lnTo>
                  <a:pt x="1985689" y="1066962"/>
                </a:lnTo>
                <a:lnTo>
                  <a:pt x="1992275" y="1072540"/>
                </a:lnTo>
                <a:lnTo>
                  <a:pt x="2041334" y="1094149"/>
                </a:lnTo>
                <a:lnTo>
                  <a:pt x="2114706" y="1107535"/>
                </a:lnTo>
                <a:lnTo>
                  <a:pt x="2120427" y="1111223"/>
                </a:lnTo>
                <a:lnTo>
                  <a:pt x="2125087" y="1118110"/>
                </a:lnTo>
                <a:lnTo>
                  <a:pt x="2131626" y="1136849"/>
                </a:lnTo>
                <a:lnTo>
                  <a:pt x="2136010" y="1162686"/>
                </a:lnTo>
                <a:lnTo>
                  <a:pt x="2178280" y="1179409"/>
                </a:lnTo>
                <a:lnTo>
                  <a:pt x="2199841" y="1195937"/>
                </a:lnTo>
                <a:lnTo>
                  <a:pt x="2213114" y="1215189"/>
                </a:lnTo>
                <a:lnTo>
                  <a:pt x="2220863" y="1219519"/>
                </a:lnTo>
                <a:lnTo>
                  <a:pt x="2229610" y="1220258"/>
                </a:lnTo>
                <a:lnTo>
                  <a:pt x="2238805" y="1218258"/>
                </a:lnTo>
                <a:lnTo>
                  <a:pt x="2275796" y="1196861"/>
                </a:lnTo>
                <a:lnTo>
                  <a:pt x="2310749" y="1200629"/>
                </a:lnTo>
                <a:lnTo>
                  <a:pt x="2338193" y="1210797"/>
                </a:lnTo>
                <a:lnTo>
                  <a:pt x="2342778" y="1215135"/>
                </a:lnTo>
                <a:lnTo>
                  <a:pt x="2350869" y="1227890"/>
                </a:lnTo>
                <a:lnTo>
                  <a:pt x="2357197" y="1244484"/>
                </a:lnTo>
                <a:lnTo>
                  <a:pt x="2361398" y="1263040"/>
                </a:lnTo>
                <a:lnTo>
                  <a:pt x="2365200" y="1270899"/>
                </a:lnTo>
                <a:lnTo>
                  <a:pt x="2372936" y="1276164"/>
                </a:lnTo>
                <a:lnTo>
                  <a:pt x="2437528" y="1293427"/>
                </a:lnTo>
                <a:lnTo>
                  <a:pt x="2448976" y="1301072"/>
                </a:lnTo>
                <a:lnTo>
                  <a:pt x="2458499" y="1312191"/>
                </a:lnTo>
                <a:lnTo>
                  <a:pt x="2466652" y="1326274"/>
                </a:lnTo>
                <a:lnTo>
                  <a:pt x="2478900" y="1357804"/>
                </a:lnTo>
                <a:lnTo>
                  <a:pt x="2488853" y="1398176"/>
                </a:lnTo>
                <a:lnTo>
                  <a:pt x="2358947" y="1453746"/>
                </a:lnTo>
                <a:lnTo>
                  <a:pt x="2315429" y="1448146"/>
                </a:lnTo>
                <a:lnTo>
                  <a:pt x="2278179" y="1410737"/>
                </a:lnTo>
                <a:lnTo>
                  <a:pt x="2260707" y="1402831"/>
                </a:lnTo>
                <a:lnTo>
                  <a:pt x="2232782" y="1411842"/>
                </a:lnTo>
                <a:lnTo>
                  <a:pt x="2211441" y="1426695"/>
                </a:lnTo>
                <a:lnTo>
                  <a:pt x="2188749" y="1442470"/>
                </a:lnTo>
                <a:lnTo>
                  <a:pt x="2168285" y="1446901"/>
                </a:lnTo>
                <a:lnTo>
                  <a:pt x="2031511" y="1381544"/>
                </a:lnTo>
                <a:lnTo>
                  <a:pt x="1974288" y="1368018"/>
                </a:lnTo>
                <a:lnTo>
                  <a:pt x="1921587" y="1380581"/>
                </a:lnTo>
                <a:lnTo>
                  <a:pt x="1858998" y="1428484"/>
                </a:lnTo>
                <a:lnTo>
                  <a:pt x="1848593" y="1445451"/>
                </a:lnTo>
                <a:lnTo>
                  <a:pt x="1842350" y="1479538"/>
                </a:lnTo>
                <a:lnTo>
                  <a:pt x="1825793" y="1501566"/>
                </a:lnTo>
                <a:lnTo>
                  <a:pt x="1785751" y="1537863"/>
                </a:lnTo>
                <a:lnTo>
                  <a:pt x="1757619" y="1588305"/>
                </a:lnTo>
                <a:lnTo>
                  <a:pt x="1701134" y="1763047"/>
                </a:lnTo>
                <a:lnTo>
                  <a:pt x="1687997" y="1788376"/>
                </a:lnTo>
                <a:lnTo>
                  <a:pt x="1669648" y="1811761"/>
                </a:lnTo>
                <a:lnTo>
                  <a:pt x="1667367" y="1845981"/>
                </a:lnTo>
                <a:lnTo>
                  <a:pt x="1625384" y="1798909"/>
                </a:lnTo>
                <a:lnTo>
                  <a:pt x="1606660" y="1680137"/>
                </a:lnTo>
                <a:lnTo>
                  <a:pt x="1577816" y="1641065"/>
                </a:lnTo>
                <a:lnTo>
                  <a:pt x="1558285" y="1639941"/>
                </a:lnTo>
                <a:lnTo>
                  <a:pt x="1512940" y="1657049"/>
                </a:lnTo>
                <a:lnTo>
                  <a:pt x="1490170" y="1660245"/>
                </a:lnTo>
                <a:lnTo>
                  <a:pt x="1468185" y="1652451"/>
                </a:lnTo>
                <a:lnTo>
                  <a:pt x="1424760" y="1624652"/>
                </a:lnTo>
                <a:lnTo>
                  <a:pt x="1406502" y="1618736"/>
                </a:lnTo>
                <a:lnTo>
                  <a:pt x="1361400" y="1621341"/>
                </a:lnTo>
                <a:lnTo>
                  <a:pt x="1342458" y="1618306"/>
                </a:lnTo>
                <a:lnTo>
                  <a:pt x="1326707" y="1607582"/>
                </a:lnTo>
                <a:lnTo>
                  <a:pt x="1317787" y="1586430"/>
                </a:lnTo>
                <a:lnTo>
                  <a:pt x="1312969" y="1560654"/>
                </a:lnTo>
                <a:lnTo>
                  <a:pt x="1303313" y="1539141"/>
                </a:lnTo>
                <a:lnTo>
                  <a:pt x="1280503" y="1530292"/>
                </a:lnTo>
                <a:lnTo>
                  <a:pt x="1258530" y="1528021"/>
                </a:lnTo>
                <a:lnTo>
                  <a:pt x="1187416" y="1508437"/>
                </a:lnTo>
                <a:lnTo>
                  <a:pt x="1167022" y="1495707"/>
                </a:lnTo>
                <a:lnTo>
                  <a:pt x="1156069" y="1492148"/>
                </a:lnTo>
                <a:lnTo>
                  <a:pt x="1145188" y="1493784"/>
                </a:lnTo>
                <a:lnTo>
                  <a:pt x="1123881" y="1503196"/>
                </a:lnTo>
                <a:lnTo>
                  <a:pt x="1111639" y="1503919"/>
                </a:lnTo>
                <a:lnTo>
                  <a:pt x="1077398" y="1499361"/>
                </a:lnTo>
                <a:lnTo>
                  <a:pt x="1057000" y="1513392"/>
                </a:lnTo>
                <a:lnTo>
                  <a:pt x="998115" y="1617536"/>
                </a:lnTo>
                <a:lnTo>
                  <a:pt x="985261" y="1629878"/>
                </a:lnTo>
                <a:lnTo>
                  <a:pt x="966683" y="1635587"/>
                </a:lnTo>
                <a:lnTo>
                  <a:pt x="960033" y="1633532"/>
                </a:lnTo>
                <a:lnTo>
                  <a:pt x="944183" y="1620883"/>
                </a:lnTo>
                <a:lnTo>
                  <a:pt x="919571" y="1624888"/>
                </a:lnTo>
                <a:lnTo>
                  <a:pt x="918236" y="1626112"/>
                </a:lnTo>
                <a:lnTo>
                  <a:pt x="752047" y="1603214"/>
                </a:lnTo>
                <a:lnTo>
                  <a:pt x="642473" y="1610800"/>
                </a:lnTo>
                <a:lnTo>
                  <a:pt x="579353" y="1583965"/>
                </a:lnTo>
                <a:lnTo>
                  <a:pt x="459518" y="1497772"/>
                </a:lnTo>
                <a:lnTo>
                  <a:pt x="457748" y="1488854"/>
                </a:lnTo>
                <a:lnTo>
                  <a:pt x="457670" y="1476396"/>
                </a:lnTo>
                <a:lnTo>
                  <a:pt x="451378" y="1468720"/>
                </a:lnTo>
                <a:lnTo>
                  <a:pt x="431328" y="1474046"/>
                </a:lnTo>
                <a:lnTo>
                  <a:pt x="429991" y="1455088"/>
                </a:lnTo>
                <a:lnTo>
                  <a:pt x="421129" y="1447048"/>
                </a:lnTo>
                <a:lnTo>
                  <a:pt x="407782" y="1446570"/>
                </a:lnTo>
                <a:lnTo>
                  <a:pt x="392868" y="1450189"/>
                </a:lnTo>
                <a:lnTo>
                  <a:pt x="404896" y="1434032"/>
                </a:lnTo>
                <a:lnTo>
                  <a:pt x="394985" y="1434740"/>
                </a:lnTo>
                <a:lnTo>
                  <a:pt x="386151" y="1430787"/>
                </a:lnTo>
                <a:lnTo>
                  <a:pt x="373127" y="1421379"/>
                </a:lnTo>
                <a:lnTo>
                  <a:pt x="350479" y="1419823"/>
                </a:lnTo>
                <a:lnTo>
                  <a:pt x="342385" y="1416425"/>
                </a:lnTo>
                <a:lnTo>
                  <a:pt x="336466" y="1407249"/>
                </a:lnTo>
                <a:lnTo>
                  <a:pt x="331587" y="1385137"/>
                </a:lnTo>
                <a:lnTo>
                  <a:pt x="324711" y="1379968"/>
                </a:lnTo>
                <a:lnTo>
                  <a:pt x="288504" y="1380223"/>
                </a:lnTo>
                <a:lnTo>
                  <a:pt x="278240" y="1382780"/>
                </a:lnTo>
                <a:lnTo>
                  <a:pt x="236245" y="1405265"/>
                </a:lnTo>
                <a:lnTo>
                  <a:pt x="216323" y="1411660"/>
                </a:lnTo>
                <a:lnTo>
                  <a:pt x="189034" y="1411754"/>
                </a:lnTo>
                <a:lnTo>
                  <a:pt x="162462" y="1405515"/>
                </a:lnTo>
                <a:lnTo>
                  <a:pt x="70472" y="1353769"/>
                </a:lnTo>
                <a:lnTo>
                  <a:pt x="0" y="1326424"/>
                </a:lnTo>
                <a:lnTo>
                  <a:pt x="79" y="1325984"/>
                </a:lnTo>
                <a:lnTo>
                  <a:pt x="2997" y="1308958"/>
                </a:lnTo>
                <a:lnTo>
                  <a:pt x="7920" y="1298156"/>
                </a:lnTo>
                <a:lnTo>
                  <a:pt x="12292" y="1283743"/>
                </a:lnTo>
                <a:lnTo>
                  <a:pt x="30253" y="1238148"/>
                </a:lnTo>
                <a:lnTo>
                  <a:pt x="35910" y="1219326"/>
                </a:lnTo>
                <a:lnTo>
                  <a:pt x="35898" y="1211933"/>
                </a:lnTo>
                <a:lnTo>
                  <a:pt x="39208" y="1203719"/>
                </a:lnTo>
                <a:lnTo>
                  <a:pt x="44597" y="1198734"/>
                </a:lnTo>
                <a:lnTo>
                  <a:pt x="51576" y="1196903"/>
                </a:lnTo>
                <a:lnTo>
                  <a:pt x="59623" y="1198248"/>
                </a:lnTo>
                <a:lnTo>
                  <a:pt x="68248" y="1202720"/>
                </a:lnTo>
                <a:lnTo>
                  <a:pt x="76907" y="1210274"/>
                </a:lnTo>
                <a:lnTo>
                  <a:pt x="99283" y="1245589"/>
                </a:lnTo>
                <a:lnTo>
                  <a:pt x="106200" y="1249492"/>
                </a:lnTo>
                <a:lnTo>
                  <a:pt x="112895" y="1248028"/>
                </a:lnTo>
                <a:lnTo>
                  <a:pt x="119063" y="1242933"/>
                </a:lnTo>
                <a:lnTo>
                  <a:pt x="128582" y="1228776"/>
                </a:lnTo>
                <a:lnTo>
                  <a:pt x="132300" y="1220962"/>
                </a:lnTo>
                <a:lnTo>
                  <a:pt x="140450" y="1210974"/>
                </a:lnTo>
                <a:lnTo>
                  <a:pt x="152803" y="1201137"/>
                </a:lnTo>
                <a:lnTo>
                  <a:pt x="160268" y="1198109"/>
                </a:lnTo>
                <a:lnTo>
                  <a:pt x="168287" y="1197611"/>
                </a:lnTo>
                <a:lnTo>
                  <a:pt x="176549" y="1200585"/>
                </a:lnTo>
                <a:lnTo>
                  <a:pt x="212111" y="1231367"/>
                </a:lnTo>
                <a:lnTo>
                  <a:pt x="218999" y="1233656"/>
                </a:lnTo>
                <a:lnTo>
                  <a:pt x="226317" y="1232620"/>
                </a:lnTo>
                <a:lnTo>
                  <a:pt x="311426" y="1154516"/>
                </a:lnTo>
                <a:lnTo>
                  <a:pt x="344552" y="1139171"/>
                </a:lnTo>
                <a:lnTo>
                  <a:pt x="385474" y="1142910"/>
                </a:lnTo>
                <a:lnTo>
                  <a:pt x="393104" y="1138913"/>
                </a:lnTo>
                <a:lnTo>
                  <a:pt x="398870" y="1131132"/>
                </a:lnTo>
                <a:lnTo>
                  <a:pt x="404717" y="1105832"/>
                </a:lnTo>
                <a:lnTo>
                  <a:pt x="409257" y="1097288"/>
                </a:lnTo>
                <a:lnTo>
                  <a:pt x="414982" y="1092216"/>
                </a:lnTo>
                <a:lnTo>
                  <a:pt x="421189" y="1089846"/>
                </a:lnTo>
                <a:lnTo>
                  <a:pt x="432312" y="1089978"/>
                </a:lnTo>
                <a:lnTo>
                  <a:pt x="437219" y="1091431"/>
                </a:lnTo>
                <a:lnTo>
                  <a:pt x="467434" y="1053346"/>
                </a:lnTo>
                <a:lnTo>
                  <a:pt x="476136" y="1048484"/>
                </a:lnTo>
                <a:lnTo>
                  <a:pt x="483939" y="1049161"/>
                </a:lnTo>
                <a:lnTo>
                  <a:pt x="490082" y="1057350"/>
                </a:lnTo>
                <a:lnTo>
                  <a:pt x="495337" y="1068146"/>
                </a:lnTo>
                <a:lnTo>
                  <a:pt x="501065" y="1075719"/>
                </a:lnTo>
                <a:lnTo>
                  <a:pt x="507266" y="1080598"/>
                </a:lnTo>
                <a:lnTo>
                  <a:pt x="521420" y="1084474"/>
                </a:lnTo>
                <a:lnTo>
                  <a:pt x="556762" y="1082736"/>
                </a:lnTo>
                <a:lnTo>
                  <a:pt x="564050" y="1079716"/>
                </a:lnTo>
                <a:lnTo>
                  <a:pt x="584921" y="1063742"/>
                </a:lnTo>
                <a:lnTo>
                  <a:pt x="590172" y="1062314"/>
                </a:lnTo>
                <a:lnTo>
                  <a:pt x="671629" y="1075046"/>
                </a:lnTo>
                <a:lnTo>
                  <a:pt x="683823" y="1070628"/>
                </a:lnTo>
                <a:lnTo>
                  <a:pt x="693575" y="1062516"/>
                </a:lnTo>
                <a:lnTo>
                  <a:pt x="717623" y="1025861"/>
                </a:lnTo>
                <a:lnTo>
                  <a:pt x="722401" y="1021445"/>
                </a:lnTo>
                <a:lnTo>
                  <a:pt x="805064" y="993892"/>
                </a:lnTo>
                <a:lnTo>
                  <a:pt x="830444" y="962032"/>
                </a:lnTo>
                <a:lnTo>
                  <a:pt x="838436" y="944292"/>
                </a:lnTo>
                <a:lnTo>
                  <a:pt x="840260" y="935596"/>
                </a:lnTo>
                <a:lnTo>
                  <a:pt x="840223" y="927236"/>
                </a:lnTo>
                <a:lnTo>
                  <a:pt x="838018" y="919393"/>
                </a:lnTo>
                <a:lnTo>
                  <a:pt x="828307" y="896363"/>
                </a:lnTo>
                <a:lnTo>
                  <a:pt x="826644" y="888294"/>
                </a:lnTo>
                <a:lnTo>
                  <a:pt x="826659" y="879892"/>
                </a:lnTo>
                <a:lnTo>
                  <a:pt x="828817" y="871089"/>
                </a:lnTo>
                <a:lnTo>
                  <a:pt x="833659" y="861771"/>
                </a:lnTo>
                <a:lnTo>
                  <a:pt x="849915" y="841691"/>
                </a:lnTo>
                <a:lnTo>
                  <a:pt x="855057" y="831785"/>
                </a:lnTo>
                <a:lnTo>
                  <a:pt x="857437" y="822389"/>
                </a:lnTo>
                <a:lnTo>
                  <a:pt x="857290" y="813735"/>
                </a:lnTo>
                <a:lnTo>
                  <a:pt x="854883" y="806052"/>
                </a:lnTo>
                <a:lnTo>
                  <a:pt x="850470" y="799572"/>
                </a:lnTo>
                <a:lnTo>
                  <a:pt x="844293" y="794538"/>
                </a:lnTo>
                <a:lnTo>
                  <a:pt x="829565" y="787219"/>
                </a:lnTo>
                <a:lnTo>
                  <a:pt x="824639" y="780654"/>
                </a:lnTo>
                <a:lnTo>
                  <a:pt x="821656" y="772002"/>
                </a:lnTo>
                <a:lnTo>
                  <a:pt x="820362" y="761815"/>
                </a:lnTo>
                <a:lnTo>
                  <a:pt x="821831" y="739147"/>
                </a:lnTo>
                <a:lnTo>
                  <a:pt x="827047" y="717064"/>
                </a:lnTo>
                <a:lnTo>
                  <a:pt x="831193" y="708659"/>
                </a:lnTo>
                <a:lnTo>
                  <a:pt x="836813" y="703163"/>
                </a:lnTo>
                <a:lnTo>
                  <a:pt x="861481" y="692971"/>
                </a:lnTo>
                <a:lnTo>
                  <a:pt x="865052" y="689060"/>
                </a:lnTo>
                <a:lnTo>
                  <a:pt x="866326" y="682896"/>
                </a:lnTo>
                <a:lnTo>
                  <a:pt x="865504" y="676164"/>
                </a:lnTo>
                <a:lnTo>
                  <a:pt x="863510" y="670694"/>
                </a:lnTo>
                <a:lnTo>
                  <a:pt x="855064" y="655602"/>
                </a:lnTo>
                <a:lnTo>
                  <a:pt x="852953" y="648884"/>
                </a:lnTo>
                <a:lnTo>
                  <a:pt x="851958" y="640252"/>
                </a:lnTo>
                <a:lnTo>
                  <a:pt x="852533" y="629057"/>
                </a:lnTo>
                <a:lnTo>
                  <a:pt x="855003" y="616716"/>
                </a:lnTo>
                <a:lnTo>
                  <a:pt x="859211" y="605144"/>
                </a:lnTo>
                <a:lnTo>
                  <a:pt x="871312" y="584981"/>
                </a:lnTo>
                <a:lnTo>
                  <a:pt x="885940" y="569853"/>
                </a:lnTo>
                <a:lnTo>
                  <a:pt x="987471" y="506022"/>
                </a:lnTo>
                <a:lnTo>
                  <a:pt x="992023" y="497193"/>
                </a:lnTo>
                <a:lnTo>
                  <a:pt x="993152" y="486340"/>
                </a:lnTo>
                <a:lnTo>
                  <a:pt x="991556" y="473948"/>
                </a:lnTo>
                <a:lnTo>
                  <a:pt x="968654" y="405035"/>
                </a:lnTo>
                <a:lnTo>
                  <a:pt x="966157" y="392112"/>
                </a:lnTo>
                <a:lnTo>
                  <a:pt x="962541" y="310089"/>
                </a:lnTo>
                <a:lnTo>
                  <a:pt x="955466" y="286101"/>
                </a:lnTo>
                <a:lnTo>
                  <a:pt x="955829" y="277707"/>
                </a:lnTo>
                <a:lnTo>
                  <a:pt x="958967" y="271684"/>
                </a:lnTo>
                <a:lnTo>
                  <a:pt x="964260" y="267604"/>
                </a:lnTo>
                <a:lnTo>
                  <a:pt x="999159" y="260884"/>
                </a:lnTo>
                <a:lnTo>
                  <a:pt x="1003736" y="255198"/>
                </a:lnTo>
                <a:lnTo>
                  <a:pt x="1006970" y="246830"/>
                </a:lnTo>
                <a:lnTo>
                  <a:pt x="1008792" y="236688"/>
                </a:lnTo>
                <a:lnTo>
                  <a:pt x="1009167" y="225590"/>
                </a:lnTo>
                <a:lnTo>
                  <a:pt x="1008050" y="214436"/>
                </a:lnTo>
                <a:lnTo>
                  <a:pt x="1005379" y="204111"/>
                </a:lnTo>
                <a:lnTo>
                  <a:pt x="1001162" y="195439"/>
                </a:lnTo>
                <a:lnTo>
                  <a:pt x="968644" y="163819"/>
                </a:lnTo>
                <a:lnTo>
                  <a:pt x="965547" y="156024"/>
                </a:lnTo>
                <a:lnTo>
                  <a:pt x="965639" y="146612"/>
                </a:lnTo>
                <a:lnTo>
                  <a:pt x="979711" y="110557"/>
                </a:lnTo>
                <a:lnTo>
                  <a:pt x="984914" y="89679"/>
                </a:lnTo>
                <a:lnTo>
                  <a:pt x="987254" y="69722"/>
                </a:lnTo>
                <a:lnTo>
                  <a:pt x="1015370" y="71873"/>
                </a:lnTo>
                <a:lnTo>
                  <a:pt x="1153420" y="56517"/>
                </a:lnTo>
                <a:lnTo>
                  <a:pt x="1163595" y="47830"/>
                </a:lnTo>
                <a:lnTo>
                  <a:pt x="1167280" y="40425"/>
                </a:lnTo>
                <a:lnTo>
                  <a:pt x="1169286" y="28629"/>
                </a:lnTo>
                <a:lnTo>
                  <a:pt x="1170500" y="13509"/>
                </a:lnTo>
                <a:lnTo>
                  <a:pt x="1176352" y="5549"/>
                </a:lnTo>
                <a:lnTo>
                  <a:pt x="1186402" y="1173"/>
                </a:lnTo>
                <a:lnTo>
                  <a:pt x="1248616" y="0"/>
                </a:lnTo>
                <a:lnTo>
                  <a:pt x="1257484" y="2155"/>
                </a:lnTo>
                <a:lnTo>
                  <a:pt x="1272112" y="8984"/>
                </a:lnTo>
                <a:close/>
              </a:path>
            </a:pathLst>
          </a:custGeom>
          <a:solidFill>
            <a:srgbClr val="D8D8D8"/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4502750" y="3478702"/>
            <a:ext cx="998014" cy="834794"/>
          </a:xfrm>
          <a:custGeom>
            <a:rect b="b" l="l" r="r" t="t"/>
            <a:pathLst>
              <a:path extrusionOk="0" h="1243285" w="1486375">
                <a:moveTo>
                  <a:pt x="1013925" y="57864"/>
                </a:moveTo>
                <a:lnTo>
                  <a:pt x="1195404" y="33465"/>
                </a:lnTo>
                <a:lnTo>
                  <a:pt x="1206521" y="37580"/>
                </a:lnTo>
                <a:lnTo>
                  <a:pt x="1242604" y="61362"/>
                </a:lnTo>
                <a:lnTo>
                  <a:pt x="1250615" y="63997"/>
                </a:lnTo>
                <a:lnTo>
                  <a:pt x="1339284" y="59298"/>
                </a:lnTo>
                <a:lnTo>
                  <a:pt x="1359639" y="66228"/>
                </a:lnTo>
                <a:lnTo>
                  <a:pt x="1365736" y="72503"/>
                </a:lnTo>
                <a:lnTo>
                  <a:pt x="1392051" y="123861"/>
                </a:lnTo>
                <a:lnTo>
                  <a:pt x="1400247" y="132453"/>
                </a:lnTo>
                <a:lnTo>
                  <a:pt x="1420821" y="144444"/>
                </a:lnTo>
                <a:lnTo>
                  <a:pt x="1428385" y="152549"/>
                </a:lnTo>
                <a:lnTo>
                  <a:pt x="1433860" y="162485"/>
                </a:lnTo>
                <a:lnTo>
                  <a:pt x="1437796" y="173827"/>
                </a:lnTo>
                <a:lnTo>
                  <a:pt x="1449077" y="224897"/>
                </a:lnTo>
                <a:lnTo>
                  <a:pt x="1453712" y="235579"/>
                </a:lnTo>
                <a:lnTo>
                  <a:pt x="1459663" y="242947"/>
                </a:lnTo>
                <a:lnTo>
                  <a:pt x="1466333" y="247614"/>
                </a:lnTo>
                <a:lnTo>
                  <a:pt x="1473128" y="250140"/>
                </a:lnTo>
                <a:lnTo>
                  <a:pt x="1486063" y="249945"/>
                </a:lnTo>
                <a:lnTo>
                  <a:pt x="1486374" y="313619"/>
                </a:lnTo>
                <a:lnTo>
                  <a:pt x="1459594" y="336396"/>
                </a:lnTo>
                <a:lnTo>
                  <a:pt x="1417552" y="372115"/>
                </a:lnTo>
                <a:lnTo>
                  <a:pt x="1262057" y="439705"/>
                </a:lnTo>
                <a:lnTo>
                  <a:pt x="1228682" y="473761"/>
                </a:lnTo>
                <a:lnTo>
                  <a:pt x="1202060" y="520876"/>
                </a:lnTo>
                <a:lnTo>
                  <a:pt x="1182031" y="576486"/>
                </a:lnTo>
                <a:lnTo>
                  <a:pt x="1169166" y="636027"/>
                </a:lnTo>
                <a:lnTo>
                  <a:pt x="1166601" y="684413"/>
                </a:lnTo>
                <a:lnTo>
                  <a:pt x="1167182" y="695225"/>
                </a:lnTo>
                <a:lnTo>
                  <a:pt x="1171497" y="775522"/>
                </a:lnTo>
                <a:lnTo>
                  <a:pt x="1165088" y="815299"/>
                </a:lnTo>
                <a:lnTo>
                  <a:pt x="1142054" y="857695"/>
                </a:lnTo>
                <a:lnTo>
                  <a:pt x="1108450" y="891334"/>
                </a:lnTo>
                <a:lnTo>
                  <a:pt x="1069944" y="910703"/>
                </a:lnTo>
                <a:lnTo>
                  <a:pt x="1006523" y="907904"/>
                </a:lnTo>
                <a:lnTo>
                  <a:pt x="978152" y="913308"/>
                </a:lnTo>
                <a:lnTo>
                  <a:pt x="953927" y="930106"/>
                </a:lnTo>
                <a:lnTo>
                  <a:pt x="939338" y="962031"/>
                </a:lnTo>
                <a:lnTo>
                  <a:pt x="932881" y="988944"/>
                </a:lnTo>
                <a:lnTo>
                  <a:pt x="925519" y="1044910"/>
                </a:lnTo>
                <a:lnTo>
                  <a:pt x="916663" y="1069852"/>
                </a:lnTo>
                <a:lnTo>
                  <a:pt x="895605" y="1091832"/>
                </a:lnTo>
                <a:lnTo>
                  <a:pt x="873051" y="1093855"/>
                </a:lnTo>
                <a:lnTo>
                  <a:pt x="848003" y="1090366"/>
                </a:lnTo>
                <a:lnTo>
                  <a:pt x="819092" y="1096290"/>
                </a:lnTo>
                <a:lnTo>
                  <a:pt x="800527" y="1112778"/>
                </a:lnTo>
                <a:lnTo>
                  <a:pt x="761852" y="1184480"/>
                </a:lnTo>
                <a:lnTo>
                  <a:pt x="741467" y="1202493"/>
                </a:lnTo>
                <a:lnTo>
                  <a:pt x="646504" y="1243284"/>
                </a:lnTo>
                <a:lnTo>
                  <a:pt x="636551" y="1202912"/>
                </a:lnTo>
                <a:lnTo>
                  <a:pt x="624303" y="1171382"/>
                </a:lnTo>
                <a:lnTo>
                  <a:pt x="616150" y="1157299"/>
                </a:lnTo>
                <a:lnTo>
                  <a:pt x="606627" y="1146180"/>
                </a:lnTo>
                <a:lnTo>
                  <a:pt x="595179" y="1138535"/>
                </a:lnTo>
                <a:lnTo>
                  <a:pt x="530587" y="1121272"/>
                </a:lnTo>
                <a:lnTo>
                  <a:pt x="522851" y="1116007"/>
                </a:lnTo>
                <a:lnTo>
                  <a:pt x="519049" y="1108148"/>
                </a:lnTo>
                <a:lnTo>
                  <a:pt x="514848" y="1089592"/>
                </a:lnTo>
                <a:lnTo>
                  <a:pt x="508520" y="1072998"/>
                </a:lnTo>
                <a:lnTo>
                  <a:pt x="500429" y="1060243"/>
                </a:lnTo>
                <a:lnTo>
                  <a:pt x="495844" y="1055905"/>
                </a:lnTo>
                <a:lnTo>
                  <a:pt x="468400" y="1045737"/>
                </a:lnTo>
                <a:lnTo>
                  <a:pt x="433447" y="1041969"/>
                </a:lnTo>
                <a:lnTo>
                  <a:pt x="396456" y="1063366"/>
                </a:lnTo>
                <a:lnTo>
                  <a:pt x="387261" y="1065366"/>
                </a:lnTo>
                <a:lnTo>
                  <a:pt x="378514" y="1064627"/>
                </a:lnTo>
                <a:lnTo>
                  <a:pt x="370765" y="1060297"/>
                </a:lnTo>
                <a:lnTo>
                  <a:pt x="357492" y="1041045"/>
                </a:lnTo>
                <a:lnTo>
                  <a:pt x="335931" y="1024517"/>
                </a:lnTo>
                <a:lnTo>
                  <a:pt x="293661" y="1007794"/>
                </a:lnTo>
                <a:lnTo>
                  <a:pt x="289277" y="981957"/>
                </a:lnTo>
                <a:lnTo>
                  <a:pt x="282738" y="963218"/>
                </a:lnTo>
                <a:lnTo>
                  <a:pt x="278078" y="956331"/>
                </a:lnTo>
                <a:lnTo>
                  <a:pt x="272357" y="952643"/>
                </a:lnTo>
                <a:lnTo>
                  <a:pt x="198985" y="939257"/>
                </a:lnTo>
                <a:lnTo>
                  <a:pt x="149926" y="917648"/>
                </a:lnTo>
                <a:lnTo>
                  <a:pt x="143340" y="912070"/>
                </a:lnTo>
                <a:lnTo>
                  <a:pt x="138435" y="905264"/>
                </a:lnTo>
                <a:lnTo>
                  <a:pt x="135882" y="895794"/>
                </a:lnTo>
                <a:lnTo>
                  <a:pt x="137685" y="839868"/>
                </a:lnTo>
                <a:lnTo>
                  <a:pt x="136622" y="827712"/>
                </a:lnTo>
                <a:lnTo>
                  <a:pt x="133153" y="818813"/>
                </a:lnTo>
                <a:lnTo>
                  <a:pt x="126369" y="814427"/>
                </a:lnTo>
                <a:lnTo>
                  <a:pt x="117502" y="814043"/>
                </a:lnTo>
                <a:lnTo>
                  <a:pt x="60532" y="835125"/>
                </a:lnTo>
                <a:lnTo>
                  <a:pt x="40047" y="835305"/>
                </a:lnTo>
                <a:lnTo>
                  <a:pt x="18274" y="826460"/>
                </a:lnTo>
                <a:lnTo>
                  <a:pt x="9213" y="819622"/>
                </a:lnTo>
                <a:lnTo>
                  <a:pt x="2774" y="811773"/>
                </a:lnTo>
                <a:lnTo>
                  <a:pt x="0" y="803368"/>
                </a:lnTo>
                <a:lnTo>
                  <a:pt x="1963" y="794866"/>
                </a:lnTo>
                <a:lnTo>
                  <a:pt x="19566" y="778260"/>
                </a:lnTo>
                <a:lnTo>
                  <a:pt x="49092" y="733863"/>
                </a:lnTo>
                <a:lnTo>
                  <a:pt x="54683" y="728196"/>
                </a:lnTo>
                <a:lnTo>
                  <a:pt x="86297" y="715611"/>
                </a:lnTo>
                <a:lnTo>
                  <a:pt x="100742" y="704760"/>
                </a:lnTo>
                <a:lnTo>
                  <a:pt x="105437" y="697455"/>
                </a:lnTo>
                <a:lnTo>
                  <a:pt x="107612" y="688664"/>
                </a:lnTo>
                <a:lnTo>
                  <a:pt x="106648" y="678202"/>
                </a:lnTo>
                <a:lnTo>
                  <a:pt x="103345" y="668432"/>
                </a:lnTo>
                <a:lnTo>
                  <a:pt x="99070" y="661377"/>
                </a:lnTo>
                <a:lnTo>
                  <a:pt x="93991" y="656352"/>
                </a:lnTo>
                <a:lnTo>
                  <a:pt x="62726" y="638715"/>
                </a:lnTo>
                <a:lnTo>
                  <a:pt x="47218" y="618028"/>
                </a:lnTo>
                <a:lnTo>
                  <a:pt x="30513" y="585021"/>
                </a:lnTo>
                <a:lnTo>
                  <a:pt x="19353" y="549992"/>
                </a:lnTo>
                <a:lnTo>
                  <a:pt x="17960" y="534939"/>
                </a:lnTo>
                <a:lnTo>
                  <a:pt x="20463" y="523239"/>
                </a:lnTo>
                <a:lnTo>
                  <a:pt x="38982" y="487979"/>
                </a:lnTo>
                <a:lnTo>
                  <a:pt x="40034" y="483994"/>
                </a:lnTo>
                <a:lnTo>
                  <a:pt x="41279" y="486863"/>
                </a:lnTo>
                <a:lnTo>
                  <a:pt x="46698" y="496072"/>
                </a:lnTo>
                <a:lnTo>
                  <a:pt x="50563" y="500351"/>
                </a:lnTo>
                <a:lnTo>
                  <a:pt x="55171" y="503316"/>
                </a:lnTo>
                <a:lnTo>
                  <a:pt x="60402" y="504124"/>
                </a:lnTo>
                <a:lnTo>
                  <a:pt x="66238" y="501959"/>
                </a:lnTo>
                <a:lnTo>
                  <a:pt x="71033" y="496109"/>
                </a:lnTo>
                <a:lnTo>
                  <a:pt x="73799" y="487230"/>
                </a:lnTo>
                <a:lnTo>
                  <a:pt x="78201" y="454028"/>
                </a:lnTo>
                <a:lnTo>
                  <a:pt x="81184" y="444662"/>
                </a:lnTo>
                <a:lnTo>
                  <a:pt x="86321" y="438097"/>
                </a:lnTo>
                <a:lnTo>
                  <a:pt x="94436" y="435499"/>
                </a:lnTo>
                <a:lnTo>
                  <a:pt x="170814" y="431817"/>
                </a:lnTo>
                <a:lnTo>
                  <a:pt x="175576" y="432637"/>
                </a:lnTo>
                <a:lnTo>
                  <a:pt x="179385" y="432263"/>
                </a:lnTo>
                <a:lnTo>
                  <a:pt x="184580" y="429529"/>
                </a:lnTo>
                <a:lnTo>
                  <a:pt x="188318" y="425167"/>
                </a:lnTo>
                <a:lnTo>
                  <a:pt x="193722" y="416199"/>
                </a:lnTo>
                <a:lnTo>
                  <a:pt x="199891" y="407940"/>
                </a:lnTo>
                <a:lnTo>
                  <a:pt x="239001" y="368239"/>
                </a:lnTo>
                <a:lnTo>
                  <a:pt x="242868" y="363082"/>
                </a:lnTo>
                <a:lnTo>
                  <a:pt x="252809" y="341157"/>
                </a:lnTo>
                <a:lnTo>
                  <a:pt x="242377" y="328721"/>
                </a:lnTo>
                <a:lnTo>
                  <a:pt x="232171" y="298226"/>
                </a:lnTo>
                <a:lnTo>
                  <a:pt x="233238" y="267410"/>
                </a:lnTo>
                <a:lnTo>
                  <a:pt x="237360" y="238393"/>
                </a:lnTo>
                <a:lnTo>
                  <a:pt x="259394" y="240713"/>
                </a:lnTo>
                <a:lnTo>
                  <a:pt x="266720" y="241381"/>
                </a:lnTo>
                <a:lnTo>
                  <a:pt x="284918" y="247698"/>
                </a:lnTo>
                <a:lnTo>
                  <a:pt x="314411" y="271747"/>
                </a:lnTo>
                <a:lnTo>
                  <a:pt x="339510" y="284626"/>
                </a:lnTo>
                <a:lnTo>
                  <a:pt x="349907" y="286409"/>
                </a:lnTo>
                <a:lnTo>
                  <a:pt x="400789" y="307810"/>
                </a:lnTo>
                <a:lnTo>
                  <a:pt x="412897" y="309862"/>
                </a:lnTo>
                <a:lnTo>
                  <a:pt x="419755" y="307247"/>
                </a:lnTo>
                <a:lnTo>
                  <a:pt x="426842" y="300650"/>
                </a:lnTo>
                <a:lnTo>
                  <a:pt x="432389" y="290529"/>
                </a:lnTo>
                <a:lnTo>
                  <a:pt x="437495" y="278408"/>
                </a:lnTo>
                <a:lnTo>
                  <a:pt x="442859" y="268216"/>
                </a:lnTo>
                <a:lnTo>
                  <a:pt x="447580" y="261935"/>
                </a:lnTo>
                <a:lnTo>
                  <a:pt x="453438" y="256810"/>
                </a:lnTo>
                <a:lnTo>
                  <a:pt x="468452" y="247699"/>
                </a:lnTo>
                <a:lnTo>
                  <a:pt x="488411" y="238764"/>
                </a:lnTo>
                <a:lnTo>
                  <a:pt x="497427" y="236241"/>
                </a:lnTo>
                <a:lnTo>
                  <a:pt x="580819" y="235566"/>
                </a:lnTo>
                <a:lnTo>
                  <a:pt x="589140" y="234056"/>
                </a:lnTo>
                <a:lnTo>
                  <a:pt x="596180" y="230927"/>
                </a:lnTo>
                <a:lnTo>
                  <a:pt x="601125" y="225723"/>
                </a:lnTo>
                <a:lnTo>
                  <a:pt x="604771" y="220116"/>
                </a:lnTo>
                <a:lnTo>
                  <a:pt x="606922" y="212617"/>
                </a:lnTo>
                <a:lnTo>
                  <a:pt x="606690" y="204616"/>
                </a:lnTo>
                <a:lnTo>
                  <a:pt x="603452" y="193180"/>
                </a:lnTo>
                <a:lnTo>
                  <a:pt x="595295" y="175238"/>
                </a:lnTo>
                <a:lnTo>
                  <a:pt x="593415" y="168034"/>
                </a:lnTo>
                <a:lnTo>
                  <a:pt x="595422" y="162715"/>
                </a:lnTo>
                <a:lnTo>
                  <a:pt x="599682" y="158876"/>
                </a:lnTo>
                <a:lnTo>
                  <a:pt x="613701" y="152831"/>
                </a:lnTo>
                <a:lnTo>
                  <a:pt x="626882" y="150722"/>
                </a:lnTo>
                <a:lnTo>
                  <a:pt x="644684" y="150954"/>
                </a:lnTo>
                <a:lnTo>
                  <a:pt x="748031" y="168709"/>
                </a:lnTo>
                <a:lnTo>
                  <a:pt x="779075" y="153686"/>
                </a:lnTo>
                <a:lnTo>
                  <a:pt x="775186" y="134384"/>
                </a:lnTo>
                <a:lnTo>
                  <a:pt x="774231" y="116811"/>
                </a:lnTo>
                <a:lnTo>
                  <a:pt x="775139" y="107924"/>
                </a:lnTo>
                <a:lnTo>
                  <a:pt x="777405" y="99722"/>
                </a:lnTo>
                <a:lnTo>
                  <a:pt x="780885" y="93446"/>
                </a:lnTo>
                <a:lnTo>
                  <a:pt x="785025" y="89362"/>
                </a:lnTo>
                <a:lnTo>
                  <a:pt x="799252" y="80841"/>
                </a:lnTo>
                <a:lnTo>
                  <a:pt x="803806" y="76111"/>
                </a:lnTo>
                <a:lnTo>
                  <a:pt x="807870" y="68868"/>
                </a:lnTo>
                <a:lnTo>
                  <a:pt x="814685" y="46951"/>
                </a:lnTo>
                <a:lnTo>
                  <a:pt x="819253" y="38696"/>
                </a:lnTo>
                <a:lnTo>
                  <a:pt x="824655" y="33285"/>
                </a:lnTo>
                <a:lnTo>
                  <a:pt x="830604" y="30549"/>
                </a:lnTo>
                <a:lnTo>
                  <a:pt x="836811" y="30311"/>
                </a:lnTo>
                <a:lnTo>
                  <a:pt x="843044" y="32468"/>
                </a:lnTo>
                <a:lnTo>
                  <a:pt x="849064" y="36844"/>
                </a:lnTo>
                <a:lnTo>
                  <a:pt x="860426" y="49221"/>
                </a:lnTo>
                <a:lnTo>
                  <a:pt x="867260" y="52478"/>
                </a:lnTo>
                <a:lnTo>
                  <a:pt x="881728" y="53400"/>
                </a:lnTo>
                <a:lnTo>
                  <a:pt x="898580" y="48624"/>
                </a:lnTo>
                <a:lnTo>
                  <a:pt x="914544" y="844"/>
                </a:lnTo>
                <a:lnTo>
                  <a:pt x="966018" y="0"/>
                </a:lnTo>
                <a:lnTo>
                  <a:pt x="970777" y="2610"/>
                </a:lnTo>
                <a:lnTo>
                  <a:pt x="975018" y="7380"/>
                </a:lnTo>
                <a:lnTo>
                  <a:pt x="978528" y="14873"/>
                </a:lnTo>
                <a:lnTo>
                  <a:pt x="984118" y="36961"/>
                </a:lnTo>
                <a:lnTo>
                  <a:pt x="989009" y="45761"/>
                </a:lnTo>
                <a:lnTo>
                  <a:pt x="995695" y="52103"/>
                </a:lnTo>
                <a:lnTo>
                  <a:pt x="1004025" y="56116"/>
                </a:lnTo>
                <a:close/>
              </a:path>
            </a:pathLst>
          </a:custGeom>
          <a:solidFill>
            <a:srgbClr val="D8D8D8"/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4180266" y="2405861"/>
            <a:ext cx="936549" cy="1411332"/>
          </a:xfrm>
          <a:custGeom>
            <a:rect b="b" l="l" r="r" t="t"/>
            <a:pathLst>
              <a:path extrusionOk="0" h="2101942" w="1394832">
                <a:moveTo>
                  <a:pt x="239492" y="21669"/>
                </a:moveTo>
                <a:lnTo>
                  <a:pt x="256643" y="31529"/>
                </a:lnTo>
                <a:lnTo>
                  <a:pt x="283118" y="27828"/>
                </a:lnTo>
                <a:lnTo>
                  <a:pt x="401603" y="58445"/>
                </a:lnTo>
                <a:lnTo>
                  <a:pt x="414336" y="65885"/>
                </a:lnTo>
                <a:lnTo>
                  <a:pt x="441506" y="87792"/>
                </a:lnTo>
                <a:lnTo>
                  <a:pt x="456381" y="95274"/>
                </a:lnTo>
                <a:lnTo>
                  <a:pt x="472155" y="95105"/>
                </a:lnTo>
                <a:lnTo>
                  <a:pt x="506965" y="87062"/>
                </a:lnTo>
                <a:lnTo>
                  <a:pt x="520456" y="90843"/>
                </a:lnTo>
                <a:lnTo>
                  <a:pt x="518083" y="95917"/>
                </a:lnTo>
                <a:lnTo>
                  <a:pt x="522448" y="115350"/>
                </a:lnTo>
                <a:lnTo>
                  <a:pt x="530106" y="138428"/>
                </a:lnTo>
                <a:lnTo>
                  <a:pt x="537352" y="153880"/>
                </a:lnTo>
                <a:lnTo>
                  <a:pt x="548913" y="165894"/>
                </a:lnTo>
                <a:lnTo>
                  <a:pt x="589991" y="190594"/>
                </a:lnTo>
                <a:lnTo>
                  <a:pt x="617484" y="197836"/>
                </a:lnTo>
                <a:lnTo>
                  <a:pt x="671338" y="194935"/>
                </a:lnTo>
                <a:lnTo>
                  <a:pt x="695332" y="204470"/>
                </a:lnTo>
                <a:lnTo>
                  <a:pt x="674415" y="213556"/>
                </a:lnTo>
                <a:lnTo>
                  <a:pt x="677790" y="220256"/>
                </a:lnTo>
                <a:lnTo>
                  <a:pt x="681981" y="226201"/>
                </a:lnTo>
                <a:lnTo>
                  <a:pt x="686860" y="231291"/>
                </a:lnTo>
                <a:lnTo>
                  <a:pt x="692199" y="235709"/>
                </a:lnTo>
                <a:lnTo>
                  <a:pt x="691364" y="259173"/>
                </a:lnTo>
                <a:lnTo>
                  <a:pt x="694195" y="281892"/>
                </a:lnTo>
                <a:lnTo>
                  <a:pt x="702623" y="300192"/>
                </a:lnTo>
                <a:lnTo>
                  <a:pt x="718250" y="311422"/>
                </a:lnTo>
                <a:lnTo>
                  <a:pt x="729889" y="278201"/>
                </a:lnTo>
                <a:lnTo>
                  <a:pt x="755265" y="275593"/>
                </a:lnTo>
                <a:lnTo>
                  <a:pt x="776171" y="381369"/>
                </a:lnTo>
                <a:lnTo>
                  <a:pt x="775249" y="389777"/>
                </a:lnTo>
                <a:lnTo>
                  <a:pt x="772256" y="399194"/>
                </a:lnTo>
                <a:lnTo>
                  <a:pt x="767564" y="408647"/>
                </a:lnTo>
                <a:lnTo>
                  <a:pt x="761456" y="417189"/>
                </a:lnTo>
                <a:lnTo>
                  <a:pt x="754313" y="423863"/>
                </a:lnTo>
                <a:lnTo>
                  <a:pt x="746411" y="427705"/>
                </a:lnTo>
                <a:lnTo>
                  <a:pt x="738106" y="427760"/>
                </a:lnTo>
                <a:lnTo>
                  <a:pt x="721882" y="418065"/>
                </a:lnTo>
                <a:lnTo>
                  <a:pt x="714851" y="417330"/>
                </a:lnTo>
                <a:lnTo>
                  <a:pt x="708539" y="420043"/>
                </a:lnTo>
                <a:lnTo>
                  <a:pt x="702775" y="425428"/>
                </a:lnTo>
                <a:lnTo>
                  <a:pt x="677253" y="465122"/>
                </a:lnTo>
                <a:lnTo>
                  <a:pt x="585132" y="519606"/>
                </a:lnTo>
                <a:lnTo>
                  <a:pt x="570302" y="537733"/>
                </a:lnTo>
                <a:lnTo>
                  <a:pt x="564909" y="548798"/>
                </a:lnTo>
                <a:lnTo>
                  <a:pt x="561477" y="561396"/>
                </a:lnTo>
                <a:lnTo>
                  <a:pt x="559662" y="588848"/>
                </a:lnTo>
                <a:lnTo>
                  <a:pt x="557077" y="598652"/>
                </a:lnTo>
                <a:lnTo>
                  <a:pt x="545807" y="618017"/>
                </a:lnTo>
                <a:lnTo>
                  <a:pt x="543320" y="624501"/>
                </a:lnTo>
                <a:lnTo>
                  <a:pt x="542723" y="632665"/>
                </a:lnTo>
                <a:lnTo>
                  <a:pt x="557078" y="685448"/>
                </a:lnTo>
                <a:lnTo>
                  <a:pt x="557686" y="694017"/>
                </a:lnTo>
                <a:lnTo>
                  <a:pt x="556454" y="702134"/>
                </a:lnTo>
                <a:lnTo>
                  <a:pt x="552852" y="709984"/>
                </a:lnTo>
                <a:lnTo>
                  <a:pt x="486256" y="808329"/>
                </a:lnTo>
                <a:lnTo>
                  <a:pt x="481989" y="817543"/>
                </a:lnTo>
                <a:lnTo>
                  <a:pt x="479209" y="827349"/>
                </a:lnTo>
                <a:lnTo>
                  <a:pt x="478164" y="837458"/>
                </a:lnTo>
                <a:lnTo>
                  <a:pt x="478948" y="847506"/>
                </a:lnTo>
                <a:lnTo>
                  <a:pt x="481659" y="857195"/>
                </a:lnTo>
                <a:lnTo>
                  <a:pt x="486545" y="866224"/>
                </a:lnTo>
                <a:lnTo>
                  <a:pt x="519673" y="897270"/>
                </a:lnTo>
                <a:lnTo>
                  <a:pt x="522487" y="902307"/>
                </a:lnTo>
                <a:lnTo>
                  <a:pt x="523122" y="907731"/>
                </a:lnTo>
                <a:lnTo>
                  <a:pt x="521200" y="913844"/>
                </a:lnTo>
                <a:lnTo>
                  <a:pt x="488921" y="958218"/>
                </a:lnTo>
                <a:lnTo>
                  <a:pt x="485684" y="967209"/>
                </a:lnTo>
                <a:lnTo>
                  <a:pt x="483695" y="977416"/>
                </a:lnTo>
                <a:lnTo>
                  <a:pt x="479710" y="1043001"/>
                </a:lnTo>
                <a:lnTo>
                  <a:pt x="480908" y="1050938"/>
                </a:lnTo>
                <a:lnTo>
                  <a:pt x="483892" y="1057738"/>
                </a:lnTo>
                <a:lnTo>
                  <a:pt x="489193" y="1063311"/>
                </a:lnTo>
                <a:lnTo>
                  <a:pt x="504439" y="1069826"/>
                </a:lnTo>
                <a:lnTo>
                  <a:pt x="554763" y="1075319"/>
                </a:lnTo>
                <a:lnTo>
                  <a:pt x="559891" y="1078606"/>
                </a:lnTo>
                <a:lnTo>
                  <a:pt x="562707" y="1083360"/>
                </a:lnTo>
                <a:lnTo>
                  <a:pt x="566346" y="1101546"/>
                </a:lnTo>
                <a:lnTo>
                  <a:pt x="568980" y="1107259"/>
                </a:lnTo>
                <a:lnTo>
                  <a:pt x="573837" y="1111973"/>
                </a:lnTo>
                <a:lnTo>
                  <a:pt x="674398" y="1160207"/>
                </a:lnTo>
                <a:lnTo>
                  <a:pt x="682570" y="1160260"/>
                </a:lnTo>
                <a:lnTo>
                  <a:pt x="714787" y="1141524"/>
                </a:lnTo>
                <a:lnTo>
                  <a:pt x="722918" y="1140015"/>
                </a:lnTo>
                <a:lnTo>
                  <a:pt x="731160" y="1142932"/>
                </a:lnTo>
                <a:lnTo>
                  <a:pt x="822997" y="1237376"/>
                </a:lnTo>
                <a:lnTo>
                  <a:pt x="840339" y="1245537"/>
                </a:lnTo>
                <a:lnTo>
                  <a:pt x="899356" y="1247205"/>
                </a:lnTo>
                <a:lnTo>
                  <a:pt x="925807" y="1225437"/>
                </a:lnTo>
                <a:lnTo>
                  <a:pt x="931985" y="1222383"/>
                </a:lnTo>
                <a:lnTo>
                  <a:pt x="938738" y="1222629"/>
                </a:lnTo>
                <a:lnTo>
                  <a:pt x="982038" y="1250164"/>
                </a:lnTo>
                <a:lnTo>
                  <a:pt x="1011839" y="1251658"/>
                </a:lnTo>
                <a:lnTo>
                  <a:pt x="1053586" y="1236460"/>
                </a:lnTo>
                <a:lnTo>
                  <a:pt x="1087592" y="1251568"/>
                </a:lnTo>
                <a:lnTo>
                  <a:pt x="1115255" y="1274015"/>
                </a:lnTo>
                <a:lnTo>
                  <a:pt x="1120682" y="1282020"/>
                </a:lnTo>
                <a:lnTo>
                  <a:pt x="1122807" y="1289813"/>
                </a:lnTo>
                <a:lnTo>
                  <a:pt x="1117968" y="1349348"/>
                </a:lnTo>
                <a:lnTo>
                  <a:pt x="1119389" y="1361118"/>
                </a:lnTo>
                <a:lnTo>
                  <a:pt x="1123131" y="1370738"/>
                </a:lnTo>
                <a:lnTo>
                  <a:pt x="1129780" y="1377361"/>
                </a:lnTo>
                <a:lnTo>
                  <a:pt x="1137859" y="1379593"/>
                </a:lnTo>
                <a:lnTo>
                  <a:pt x="1145434" y="1377746"/>
                </a:lnTo>
                <a:lnTo>
                  <a:pt x="1166306" y="1363350"/>
                </a:lnTo>
                <a:lnTo>
                  <a:pt x="1172939" y="1360897"/>
                </a:lnTo>
                <a:lnTo>
                  <a:pt x="1179583" y="1362221"/>
                </a:lnTo>
                <a:lnTo>
                  <a:pt x="1186343" y="1368918"/>
                </a:lnTo>
                <a:lnTo>
                  <a:pt x="1224250" y="1442764"/>
                </a:lnTo>
                <a:lnTo>
                  <a:pt x="1232231" y="1450670"/>
                </a:lnTo>
                <a:lnTo>
                  <a:pt x="1269484" y="1466697"/>
                </a:lnTo>
                <a:lnTo>
                  <a:pt x="1301478" y="1492813"/>
                </a:lnTo>
                <a:lnTo>
                  <a:pt x="1314512" y="1508402"/>
                </a:lnTo>
                <a:lnTo>
                  <a:pt x="1319148" y="1517863"/>
                </a:lnTo>
                <a:lnTo>
                  <a:pt x="1324982" y="1537616"/>
                </a:lnTo>
                <a:lnTo>
                  <a:pt x="1327884" y="1560312"/>
                </a:lnTo>
                <a:lnTo>
                  <a:pt x="1361410" y="1567780"/>
                </a:lnTo>
                <a:lnTo>
                  <a:pt x="1376684" y="1578996"/>
                </a:lnTo>
                <a:lnTo>
                  <a:pt x="1394831" y="1598661"/>
                </a:lnTo>
                <a:lnTo>
                  <a:pt x="1378867" y="1646441"/>
                </a:lnTo>
                <a:lnTo>
                  <a:pt x="1362015" y="1651217"/>
                </a:lnTo>
                <a:lnTo>
                  <a:pt x="1347547" y="1650295"/>
                </a:lnTo>
                <a:lnTo>
                  <a:pt x="1340713" y="1647038"/>
                </a:lnTo>
                <a:lnTo>
                  <a:pt x="1329351" y="1634661"/>
                </a:lnTo>
                <a:lnTo>
                  <a:pt x="1323331" y="1630285"/>
                </a:lnTo>
                <a:lnTo>
                  <a:pt x="1317098" y="1628128"/>
                </a:lnTo>
                <a:lnTo>
                  <a:pt x="1310891" y="1628366"/>
                </a:lnTo>
                <a:lnTo>
                  <a:pt x="1304942" y="1631102"/>
                </a:lnTo>
                <a:lnTo>
                  <a:pt x="1299540" y="1636513"/>
                </a:lnTo>
                <a:lnTo>
                  <a:pt x="1294972" y="1644768"/>
                </a:lnTo>
                <a:lnTo>
                  <a:pt x="1288157" y="1666685"/>
                </a:lnTo>
                <a:lnTo>
                  <a:pt x="1284093" y="1673928"/>
                </a:lnTo>
                <a:lnTo>
                  <a:pt x="1279539" y="1678658"/>
                </a:lnTo>
                <a:lnTo>
                  <a:pt x="1265312" y="1687179"/>
                </a:lnTo>
                <a:lnTo>
                  <a:pt x="1261172" y="1691263"/>
                </a:lnTo>
                <a:lnTo>
                  <a:pt x="1257692" y="1697539"/>
                </a:lnTo>
                <a:lnTo>
                  <a:pt x="1255426" y="1705741"/>
                </a:lnTo>
                <a:lnTo>
                  <a:pt x="1254518" y="1714628"/>
                </a:lnTo>
                <a:lnTo>
                  <a:pt x="1255473" y="1732201"/>
                </a:lnTo>
                <a:lnTo>
                  <a:pt x="1259362" y="1751503"/>
                </a:lnTo>
                <a:lnTo>
                  <a:pt x="1228318" y="1766526"/>
                </a:lnTo>
                <a:lnTo>
                  <a:pt x="1124971" y="1748771"/>
                </a:lnTo>
                <a:lnTo>
                  <a:pt x="1107169" y="1748539"/>
                </a:lnTo>
                <a:lnTo>
                  <a:pt x="1093988" y="1750648"/>
                </a:lnTo>
                <a:lnTo>
                  <a:pt x="1079969" y="1756693"/>
                </a:lnTo>
                <a:lnTo>
                  <a:pt x="1075709" y="1760532"/>
                </a:lnTo>
                <a:lnTo>
                  <a:pt x="1073702" y="1765851"/>
                </a:lnTo>
                <a:lnTo>
                  <a:pt x="1075582" y="1773055"/>
                </a:lnTo>
                <a:lnTo>
                  <a:pt x="1083739" y="1790997"/>
                </a:lnTo>
                <a:lnTo>
                  <a:pt x="1086977" y="1802433"/>
                </a:lnTo>
                <a:lnTo>
                  <a:pt x="1087209" y="1810434"/>
                </a:lnTo>
                <a:lnTo>
                  <a:pt x="1085058" y="1817933"/>
                </a:lnTo>
                <a:lnTo>
                  <a:pt x="1081412" y="1823540"/>
                </a:lnTo>
                <a:lnTo>
                  <a:pt x="1076467" y="1828744"/>
                </a:lnTo>
                <a:lnTo>
                  <a:pt x="1069427" y="1831873"/>
                </a:lnTo>
                <a:lnTo>
                  <a:pt x="1061106" y="1833383"/>
                </a:lnTo>
                <a:lnTo>
                  <a:pt x="977714" y="1834058"/>
                </a:lnTo>
                <a:lnTo>
                  <a:pt x="968698" y="1836581"/>
                </a:lnTo>
                <a:lnTo>
                  <a:pt x="948739" y="1845516"/>
                </a:lnTo>
                <a:lnTo>
                  <a:pt x="933725" y="1854627"/>
                </a:lnTo>
                <a:lnTo>
                  <a:pt x="927867" y="1859752"/>
                </a:lnTo>
                <a:lnTo>
                  <a:pt x="923146" y="1866033"/>
                </a:lnTo>
                <a:lnTo>
                  <a:pt x="917782" y="1876225"/>
                </a:lnTo>
                <a:lnTo>
                  <a:pt x="912676" y="1888346"/>
                </a:lnTo>
                <a:lnTo>
                  <a:pt x="907129" y="1898467"/>
                </a:lnTo>
                <a:lnTo>
                  <a:pt x="900042" y="1905064"/>
                </a:lnTo>
                <a:lnTo>
                  <a:pt x="893184" y="1907679"/>
                </a:lnTo>
                <a:lnTo>
                  <a:pt x="881076" y="1905627"/>
                </a:lnTo>
                <a:lnTo>
                  <a:pt x="830194" y="1884226"/>
                </a:lnTo>
                <a:lnTo>
                  <a:pt x="819797" y="1882443"/>
                </a:lnTo>
                <a:lnTo>
                  <a:pt x="794698" y="1869564"/>
                </a:lnTo>
                <a:lnTo>
                  <a:pt x="765205" y="1845515"/>
                </a:lnTo>
                <a:lnTo>
                  <a:pt x="747007" y="1839198"/>
                </a:lnTo>
                <a:lnTo>
                  <a:pt x="739681" y="1838530"/>
                </a:lnTo>
                <a:lnTo>
                  <a:pt x="717647" y="1836210"/>
                </a:lnTo>
                <a:lnTo>
                  <a:pt x="713525" y="1865227"/>
                </a:lnTo>
                <a:lnTo>
                  <a:pt x="712458" y="1896043"/>
                </a:lnTo>
                <a:lnTo>
                  <a:pt x="722664" y="1926538"/>
                </a:lnTo>
                <a:lnTo>
                  <a:pt x="733096" y="1938974"/>
                </a:lnTo>
                <a:lnTo>
                  <a:pt x="723155" y="1960899"/>
                </a:lnTo>
                <a:lnTo>
                  <a:pt x="719288" y="1966056"/>
                </a:lnTo>
                <a:lnTo>
                  <a:pt x="680178" y="2005757"/>
                </a:lnTo>
                <a:lnTo>
                  <a:pt x="674009" y="2014016"/>
                </a:lnTo>
                <a:lnTo>
                  <a:pt x="668605" y="2022984"/>
                </a:lnTo>
                <a:lnTo>
                  <a:pt x="664867" y="2027346"/>
                </a:lnTo>
                <a:lnTo>
                  <a:pt x="659672" y="2030080"/>
                </a:lnTo>
                <a:lnTo>
                  <a:pt x="655863" y="2030454"/>
                </a:lnTo>
                <a:lnTo>
                  <a:pt x="651101" y="2029634"/>
                </a:lnTo>
                <a:lnTo>
                  <a:pt x="574723" y="2033316"/>
                </a:lnTo>
                <a:lnTo>
                  <a:pt x="566608" y="2035914"/>
                </a:lnTo>
                <a:lnTo>
                  <a:pt x="561471" y="2042479"/>
                </a:lnTo>
                <a:lnTo>
                  <a:pt x="558488" y="2051845"/>
                </a:lnTo>
                <a:lnTo>
                  <a:pt x="554086" y="2085047"/>
                </a:lnTo>
                <a:lnTo>
                  <a:pt x="551320" y="2093926"/>
                </a:lnTo>
                <a:lnTo>
                  <a:pt x="546525" y="2099776"/>
                </a:lnTo>
                <a:lnTo>
                  <a:pt x="540689" y="2101941"/>
                </a:lnTo>
                <a:lnTo>
                  <a:pt x="535458" y="2101133"/>
                </a:lnTo>
                <a:lnTo>
                  <a:pt x="530850" y="2098168"/>
                </a:lnTo>
                <a:lnTo>
                  <a:pt x="526985" y="2093889"/>
                </a:lnTo>
                <a:lnTo>
                  <a:pt x="521566" y="2084680"/>
                </a:lnTo>
                <a:lnTo>
                  <a:pt x="520321" y="2081811"/>
                </a:lnTo>
                <a:lnTo>
                  <a:pt x="521170" y="2078599"/>
                </a:lnTo>
                <a:lnTo>
                  <a:pt x="522269" y="2070108"/>
                </a:lnTo>
                <a:lnTo>
                  <a:pt x="522504" y="2059818"/>
                </a:lnTo>
                <a:lnTo>
                  <a:pt x="520174" y="2046783"/>
                </a:lnTo>
                <a:lnTo>
                  <a:pt x="505477" y="2014561"/>
                </a:lnTo>
                <a:lnTo>
                  <a:pt x="482747" y="1982241"/>
                </a:lnTo>
                <a:lnTo>
                  <a:pt x="458391" y="1959720"/>
                </a:lnTo>
                <a:lnTo>
                  <a:pt x="414267" y="1946990"/>
                </a:lnTo>
                <a:lnTo>
                  <a:pt x="394507" y="1935943"/>
                </a:lnTo>
                <a:lnTo>
                  <a:pt x="387668" y="1927979"/>
                </a:lnTo>
                <a:lnTo>
                  <a:pt x="383881" y="1918055"/>
                </a:lnTo>
                <a:lnTo>
                  <a:pt x="384921" y="1882874"/>
                </a:lnTo>
                <a:lnTo>
                  <a:pt x="383187" y="1873820"/>
                </a:lnTo>
                <a:lnTo>
                  <a:pt x="380195" y="1866131"/>
                </a:lnTo>
                <a:lnTo>
                  <a:pt x="376148" y="1859645"/>
                </a:lnTo>
                <a:lnTo>
                  <a:pt x="320689" y="1807717"/>
                </a:lnTo>
                <a:lnTo>
                  <a:pt x="314634" y="1798194"/>
                </a:lnTo>
                <a:lnTo>
                  <a:pt x="310491" y="1789105"/>
                </a:lnTo>
                <a:lnTo>
                  <a:pt x="301784" y="1747318"/>
                </a:lnTo>
                <a:lnTo>
                  <a:pt x="290808" y="1720330"/>
                </a:lnTo>
                <a:lnTo>
                  <a:pt x="276054" y="1697885"/>
                </a:lnTo>
                <a:lnTo>
                  <a:pt x="267614" y="1690623"/>
                </a:lnTo>
                <a:lnTo>
                  <a:pt x="221649" y="1672536"/>
                </a:lnTo>
                <a:lnTo>
                  <a:pt x="210137" y="1672159"/>
                </a:lnTo>
                <a:lnTo>
                  <a:pt x="200277" y="1674839"/>
                </a:lnTo>
                <a:lnTo>
                  <a:pt x="192873" y="1681268"/>
                </a:lnTo>
                <a:lnTo>
                  <a:pt x="188737" y="1692145"/>
                </a:lnTo>
                <a:lnTo>
                  <a:pt x="187037" y="1713687"/>
                </a:lnTo>
                <a:lnTo>
                  <a:pt x="187950" y="1721338"/>
                </a:lnTo>
                <a:lnTo>
                  <a:pt x="189816" y="1727558"/>
                </a:lnTo>
                <a:lnTo>
                  <a:pt x="211814" y="1762889"/>
                </a:lnTo>
                <a:lnTo>
                  <a:pt x="220495" y="1783917"/>
                </a:lnTo>
                <a:lnTo>
                  <a:pt x="223492" y="1795407"/>
                </a:lnTo>
                <a:lnTo>
                  <a:pt x="224896" y="1806928"/>
                </a:lnTo>
                <a:lnTo>
                  <a:pt x="224209" y="1818015"/>
                </a:lnTo>
                <a:lnTo>
                  <a:pt x="220930" y="1828198"/>
                </a:lnTo>
                <a:lnTo>
                  <a:pt x="207708" y="1849884"/>
                </a:lnTo>
                <a:lnTo>
                  <a:pt x="189220" y="1871194"/>
                </a:lnTo>
                <a:lnTo>
                  <a:pt x="179023" y="1879177"/>
                </a:lnTo>
                <a:lnTo>
                  <a:pt x="168714" y="1883997"/>
                </a:lnTo>
                <a:lnTo>
                  <a:pt x="158714" y="1884656"/>
                </a:lnTo>
                <a:lnTo>
                  <a:pt x="94150" y="1836270"/>
                </a:lnTo>
                <a:lnTo>
                  <a:pt x="88278" y="1827161"/>
                </a:lnTo>
                <a:lnTo>
                  <a:pt x="87199" y="1818441"/>
                </a:lnTo>
                <a:lnTo>
                  <a:pt x="92200" y="1810327"/>
                </a:lnTo>
                <a:lnTo>
                  <a:pt x="99645" y="1802368"/>
                </a:lnTo>
                <a:lnTo>
                  <a:pt x="105025" y="1793965"/>
                </a:lnTo>
                <a:lnTo>
                  <a:pt x="108467" y="1785123"/>
                </a:lnTo>
                <a:lnTo>
                  <a:pt x="110100" y="1775839"/>
                </a:lnTo>
                <a:lnTo>
                  <a:pt x="110029" y="1766112"/>
                </a:lnTo>
                <a:lnTo>
                  <a:pt x="108356" y="1755940"/>
                </a:lnTo>
                <a:lnTo>
                  <a:pt x="78016" y="1682141"/>
                </a:lnTo>
                <a:lnTo>
                  <a:pt x="74776" y="1670095"/>
                </a:lnTo>
                <a:lnTo>
                  <a:pt x="73981" y="1659983"/>
                </a:lnTo>
                <a:lnTo>
                  <a:pt x="76394" y="1652546"/>
                </a:lnTo>
                <a:lnTo>
                  <a:pt x="89419" y="1645835"/>
                </a:lnTo>
                <a:lnTo>
                  <a:pt x="92456" y="1641944"/>
                </a:lnTo>
                <a:lnTo>
                  <a:pt x="92318" y="1637044"/>
                </a:lnTo>
                <a:lnTo>
                  <a:pt x="89445" y="1631322"/>
                </a:lnTo>
                <a:lnTo>
                  <a:pt x="38766" y="1582536"/>
                </a:lnTo>
                <a:lnTo>
                  <a:pt x="22463" y="1555923"/>
                </a:lnTo>
                <a:lnTo>
                  <a:pt x="17839" y="1543391"/>
                </a:lnTo>
                <a:lnTo>
                  <a:pt x="16687" y="1532933"/>
                </a:lnTo>
                <a:lnTo>
                  <a:pt x="19821" y="1525720"/>
                </a:lnTo>
                <a:lnTo>
                  <a:pt x="28053" y="1522930"/>
                </a:lnTo>
                <a:lnTo>
                  <a:pt x="65265" y="1531185"/>
                </a:lnTo>
                <a:lnTo>
                  <a:pt x="72330" y="1529125"/>
                </a:lnTo>
                <a:lnTo>
                  <a:pt x="78513" y="1522096"/>
                </a:lnTo>
                <a:lnTo>
                  <a:pt x="83759" y="1508438"/>
                </a:lnTo>
                <a:lnTo>
                  <a:pt x="88060" y="1486495"/>
                </a:lnTo>
                <a:lnTo>
                  <a:pt x="99472" y="1474113"/>
                </a:lnTo>
                <a:lnTo>
                  <a:pt x="106028" y="1446850"/>
                </a:lnTo>
                <a:lnTo>
                  <a:pt x="108631" y="1410719"/>
                </a:lnTo>
                <a:lnTo>
                  <a:pt x="111113" y="1397836"/>
                </a:lnTo>
                <a:lnTo>
                  <a:pt x="146353" y="1359886"/>
                </a:lnTo>
                <a:lnTo>
                  <a:pt x="136587" y="1298971"/>
                </a:lnTo>
                <a:lnTo>
                  <a:pt x="124715" y="1281708"/>
                </a:lnTo>
                <a:lnTo>
                  <a:pt x="105830" y="1274890"/>
                </a:lnTo>
                <a:lnTo>
                  <a:pt x="99759" y="1268573"/>
                </a:lnTo>
                <a:lnTo>
                  <a:pt x="95262" y="1258568"/>
                </a:lnTo>
                <a:lnTo>
                  <a:pt x="91655" y="1228364"/>
                </a:lnTo>
                <a:lnTo>
                  <a:pt x="41791" y="1131252"/>
                </a:lnTo>
                <a:lnTo>
                  <a:pt x="22764" y="1103541"/>
                </a:lnTo>
                <a:lnTo>
                  <a:pt x="15886" y="1090553"/>
                </a:lnTo>
                <a:lnTo>
                  <a:pt x="13231" y="1075392"/>
                </a:lnTo>
                <a:lnTo>
                  <a:pt x="14800" y="1061168"/>
                </a:lnTo>
                <a:lnTo>
                  <a:pt x="32863" y="1020402"/>
                </a:lnTo>
                <a:lnTo>
                  <a:pt x="30488" y="977205"/>
                </a:lnTo>
                <a:lnTo>
                  <a:pt x="30748" y="928663"/>
                </a:lnTo>
                <a:lnTo>
                  <a:pt x="29465" y="917790"/>
                </a:lnTo>
                <a:lnTo>
                  <a:pt x="20273" y="883540"/>
                </a:lnTo>
                <a:lnTo>
                  <a:pt x="14908" y="843456"/>
                </a:lnTo>
                <a:lnTo>
                  <a:pt x="12596" y="834660"/>
                </a:lnTo>
                <a:lnTo>
                  <a:pt x="9224" y="826451"/>
                </a:lnTo>
                <a:lnTo>
                  <a:pt x="882" y="812732"/>
                </a:lnTo>
                <a:lnTo>
                  <a:pt x="0" y="804186"/>
                </a:lnTo>
                <a:lnTo>
                  <a:pt x="3622" y="794459"/>
                </a:lnTo>
                <a:lnTo>
                  <a:pt x="23197" y="782673"/>
                </a:lnTo>
                <a:lnTo>
                  <a:pt x="27461" y="780939"/>
                </a:lnTo>
                <a:lnTo>
                  <a:pt x="34393" y="776075"/>
                </a:lnTo>
                <a:lnTo>
                  <a:pt x="57598" y="750146"/>
                </a:lnTo>
                <a:lnTo>
                  <a:pt x="92675" y="724037"/>
                </a:lnTo>
                <a:lnTo>
                  <a:pt x="97789" y="718961"/>
                </a:lnTo>
                <a:lnTo>
                  <a:pt x="100897" y="712500"/>
                </a:lnTo>
                <a:lnTo>
                  <a:pt x="102547" y="705392"/>
                </a:lnTo>
                <a:lnTo>
                  <a:pt x="101437" y="693274"/>
                </a:lnTo>
                <a:lnTo>
                  <a:pt x="99901" y="686930"/>
                </a:lnTo>
                <a:lnTo>
                  <a:pt x="92189" y="667634"/>
                </a:lnTo>
                <a:lnTo>
                  <a:pt x="93474" y="648731"/>
                </a:lnTo>
                <a:lnTo>
                  <a:pt x="120674" y="550501"/>
                </a:lnTo>
                <a:lnTo>
                  <a:pt x="162251" y="438075"/>
                </a:lnTo>
                <a:lnTo>
                  <a:pt x="175090" y="434529"/>
                </a:lnTo>
                <a:lnTo>
                  <a:pt x="185737" y="424653"/>
                </a:lnTo>
                <a:lnTo>
                  <a:pt x="204381" y="397601"/>
                </a:lnTo>
                <a:lnTo>
                  <a:pt x="217997" y="387759"/>
                </a:lnTo>
                <a:lnTo>
                  <a:pt x="228100" y="387190"/>
                </a:lnTo>
                <a:lnTo>
                  <a:pt x="249550" y="394394"/>
                </a:lnTo>
                <a:lnTo>
                  <a:pt x="259885" y="393439"/>
                </a:lnTo>
                <a:lnTo>
                  <a:pt x="262610" y="386780"/>
                </a:lnTo>
                <a:lnTo>
                  <a:pt x="261933" y="365029"/>
                </a:lnTo>
                <a:lnTo>
                  <a:pt x="265045" y="360037"/>
                </a:lnTo>
                <a:lnTo>
                  <a:pt x="281940" y="359978"/>
                </a:lnTo>
                <a:lnTo>
                  <a:pt x="288936" y="364580"/>
                </a:lnTo>
                <a:lnTo>
                  <a:pt x="294510" y="375348"/>
                </a:lnTo>
                <a:lnTo>
                  <a:pt x="307141" y="393504"/>
                </a:lnTo>
                <a:lnTo>
                  <a:pt x="321172" y="398514"/>
                </a:lnTo>
                <a:lnTo>
                  <a:pt x="328230" y="383023"/>
                </a:lnTo>
                <a:lnTo>
                  <a:pt x="325475" y="359366"/>
                </a:lnTo>
                <a:lnTo>
                  <a:pt x="310079" y="339781"/>
                </a:lnTo>
                <a:lnTo>
                  <a:pt x="307511" y="296119"/>
                </a:lnTo>
                <a:lnTo>
                  <a:pt x="294727" y="264106"/>
                </a:lnTo>
                <a:lnTo>
                  <a:pt x="273350" y="241479"/>
                </a:lnTo>
                <a:lnTo>
                  <a:pt x="244992" y="225584"/>
                </a:lnTo>
                <a:lnTo>
                  <a:pt x="223060" y="203786"/>
                </a:lnTo>
                <a:lnTo>
                  <a:pt x="211099" y="169144"/>
                </a:lnTo>
                <a:lnTo>
                  <a:pt x="201809" y="131008"/>
                </a:lnTo>
                <a:lnTo>
                  <a:pt x="188124" y="98346"/>
                </a:lnTo>
                <a:lnTo>
                  <a:pt x="150340" y="44664"/>
                </a:lnTo>
                <a:lnTo>
                  <a:pt x="149745" y="19561"/>
                </a:lnTo>
                <a:lnTo>
                  <a:pt x="180537" y="0"/>
                </a:lnTo>
                <a:lnTo>
                  <a:pt x="206776" y="2842"/>
                </a:lnTo>
                <a:close/>
              </a:path>
            </a:pathLst>
          </a:custGeom>
          <a:solidFill>
            <a:srgbClr val="D8D8D8"/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"/>
          <p:cNvSpPr/>
          <p:nvPr/>
        </p:nvSpPr>
        <p:spPr>
          <a:xfrm>
            <a:off x="3105859" y="2700002"/>
            <a:ext cx="1183349" cy="722957"/>
          </a:xfrm>
          <a:custGeom>
            <a:rect b="b" l="l" r="r" t="t"/>
            <a:pathLst>
              <a:path extrusionOk="0" h="1076724" w="1762400">
                <a:moveTo>
                  <a:pt x="1746501" y="921811"/>
                </a:moveTo>
                <a:lnTo>
                  <a:pt x="1711261" y="959761"/>
                </a:lnTo>
                <a:lnTo>
                  <a:pt x="1708779" y="972644"/>
                </a:lnTo>
                <a:lnTo>
                  <a:pt x="1706176" y="1008775"/>
                </a:lnTo>
                <a:lnTo>
                  <a:pt x="1699620" y="1036038"/>
                </a:lnTo>
                <a:lnTo>
                  <a:pt x="1688208" y="1048420"/>
                </a:lnTo>
                <a:lnTo>
                  <a:pt x="1675602" y="1051430"/>
                </a:lnTo>
                <a:lnTo>
                  <a:pt x="1616669" y="1022791"/>
                </a:lnTo>
                <a:lnTo>
                  <a:pt x="1589237" y="1013681"/>
                </a:lnTo>
                <a:lnTo>
                  <a:pt x="1560104" y="1011449"/>
                </a:lnTo>
                <a:lnTo>
                  <a:pt x="1520872" y="1014928"/>
                </a:lnTo>
                <a:lnTo>
                  <a:pt x="1510198" y="1013834"/>
                </a:lnTo>
                <a:lnTo>
                  <a:pt x="1495570" y="1007005"/>
                </a:lnTo>
                <a:lnTo>
                  <a:pt x="1486702" y="1004850"/>
                </a:lnTo>
                <a:lnTo>
                  <a:pt x="1424488" y="1006023"/>
                </a:lnTo>
                <a:lnTo>
                  <a:pt x="1414438" y="1010399"/>
                </a:lnTo>
                <a:lnTo>
                  <a:pt x="1408586" y="1018359"/>
                </a:lnTo>
                <a:lnTo>
                  <a:pt x="1407372" y="1033479"/>
                </a:lnTo>
                <a:lnTo>
                  <a:pt x="1405366" y="1045275"/>
                </a:lnTo>
                <a:lnTo>
                  <a:pt x="1401681" y="1052680"/>
                </a:lnTo>
                <a:lnTo>
                  <a:pt x="1391506" y="1061367"/>
                </a:lnTo>
                <a:lnTo>
                  <a:pt x="1253456" y="1076723"/>
                </a:lnTo>
                <a:lnTo>
                  <a:pt x="1225340" y="1074572"/>
                </a:lnTo>
                <a:lnTo>
                  <a:pt x="1202475" y="1067831"/>
                </a:lnTo>
                <a:lnTo>
                  <a:pt x="1154330" y="1037487"/>
                </a:lnTo>
                <a:lnTo>
                  <a:pt x="1113131" y="1022952"/>
                </a:lnTo>
                <a:lnTo>
                  <a:pt x="1100561" y="1014154"/>
                </a:lnTo>
                <a:lnTo>
                  <a:pt x="1092236" y="1002383"/>
                </a:lnTo>
                <a:lnTo>
                  <a:pt x="1084692" y="989080"/>
                </a:lnTo>
                <a:lnTo>
                  <a:pt x="1074081" y="976090"/>
                </a:lnTo>
                <a:lnTo>
                  <a:pt x="1058769" y="963423"/>
                </a:lnTo>
                <a:lnTo>
                  <a:pt x="1014714" y="934759"/>
                </a:lnTo>
                <a:lnTo>
                  <a:pt x="980265" y="917801"/>
                </a:lnTo>
                <a:lnTo>
                  <a:pt x="956668" y="910928"/>
                </a:lnTo>
                <a:lnTo>
                  <a:pt x="926705" y="909798"/>
                </a:lnTo>
                <a:lnTo>
                  <a:pt x="901637" y="912493"/>
                </a:lnTo>
                <a:lnTo>
                  <a:pt x="888926" y="909720"/>
                </a:lnTo>
                <a:lnTo>
                  <a:pt x="880201" y="903569"/>
                </a:lnTo>
                <a:lnTo>
                  <a:pt x="876351" y="895653"/>
                </a:lnTo>
                <a:lnTo>
                  <a:pt x="872846" y="886471"/>
                </a:lnTo>
                <a:lnTo>
                  <a:pt x="864490" y="878119"/>
                </a:lnTo>
                <a:lnTo>
                  <a:pt x="851444" y="871067"/>
                </a:lnTo>
                <a:lnTo>
                  <a:pt x="824634" y="865572"/>
                </a:lnTo>
                <a:lnTo>
                  <a:pt x="807281" y="859557"/>
                </a:lnTo>
                <a:lnTo>
                  <a:pt x="791525" y="851728"/>
                </a:lnTo>
                <a:lnTo>
                  <a:pt x="775138" y="840703"/>
                </a:lnTo>
                <a:lnTo>
                  <a:pt x="767190" y="837500"/>
                </a:lnTo>
                <a:lnTo>
                  <a:pt x="760163" y="837454"/>
                </a:lnTo>
                <a:lnTo>
                  <a:pt x="755314" y="841951"/>
                </a:lnTo>
                <a:lnTo>
                  <a:pt x="752638" y="846617"/>
                </a:lnTo>
                <a:lnTo>
                  <a:pt x="747168" y="861166"/>
                </a:lnTo>
                <a:lnTo>
                  <a:pt x="743051" y="868272"/>
                </a:lnTo>
                <a:lnTo>
                  <a:pt x="737684" y="872401"/>
                </a:lnTo>
                <a:lnTo>
                  <a:pt x="724730" y="877219"/>
                </a:lnTo>
                <a:lnTo>
                  <a:pt x="719151" y="880379"/>
                </a:lnTo>
                <a:lnTo>
                  <a:pt x="701361" y="900918"/>
                </a:lnTo>
                <a:lnTo>
                  <a:pt x="690053" y="908143"/>
                </a:lnTo>
                <a:lnTo>
                  <a:pt x="679210" y="908348"/>
                </a:lnTo>
                <a:lnTo>
                  <a:pt x="666375" y="904851"/>
                </a:lnTo>
                <a:lnTo>
                  <a:pt x="650478" y="898068"/>
                </a:lnTo>
                <a:lnTo>
                  <a:pt x="640356" y="899054"/>
                </a:lnTo>
                <a:lnTo>
                  <a:pt x="632044" y="903337"/>
                </a:lnTo>
                <a:lnTo>
                  <a:pt x="602540" y="895614"/>
                </a:lnTo>
                <a:lnTo>
                  <a:pt x="584014" y="858466"/>
                </a:lnTo>
                <a:lnTo>
                  <a:pt x="567982" y="837014"/>
                </a:lnTo>
                <a:lnTo>
                  <a:pt x="548948" y="821944"/>
                </a:lnTo>
                <a:lnTo>
                  <a:pt x="518785" y="807379"/>
                </a:lnTo>
                <a:lnTo>
                  <a:pt x="514295" y="802930"/>
                </a:lnTo>
                <a:lnTo>
                  <a:pt x="511434" y="796730"/>
                </a:lnTo>
                <a:lnTo>
                  <a:pt x="508853" y="778599"/>
                </a:lnTo>
                <a:lnTo>
                  <a:pt x="504629" y="770387"/>
                </a:lnTo>
                <a:lnTo>
                  <a:pt x="498370" y="763460"/>
                </a:lnTo>
                <a:lnTo>
                  <a:pt x="482192" y="753402"/>
                </a:lnTo>
                <a:lnTo>
                  <a:pt x="451019" y="746087"/>
                </a:lnTo>
                <a:lnTo>
                  <a:pt x="397898" y="704749"/>
                </a:lnTo>
                <a:lnTo>
                  <a:pt x="377571" y="699193"/>
                </a:lnTo>
                <a:lnTo>
                  <a:pt x="289075" y="706554"/>
                </a:lnTo>
                <a:lnTo>
                  <a:pt x="282306" y="702949"/>
                </a:lnTo>
                <a:lnTo>
                  <a:pt x="269987" y="689268"/>
                </a:lnTo>
                <a:lnTo>
                  <a:pt x="240002" y="640383"/>
                </a:lnTo>
                <a:lnTo>
                  <a:pt x="217642" y="613973"/>
                </a:lnTo>
                <a:lnTo>
                  <a:pt x="167390" y="580641"/>
                </a:lnTo>
                <a:lnTo>
                  <a:pt x="169015" y="566232"/>
                </a:lnTo>
                <a:lnTo>
                  <a:pt x="173668" y="547663"/>
                </a:lnTo>
                <a:lnTo>
                  <a:pt x="179416" y="530603"/>
                </a:lnTo>
                <a:lnTo>
                  <a:pt x="182109" y="520100"/>
                </a:lnTo>
                <a:lnTo>
                  <a:pt x="183402" y="510235"/>
                </a:lnTo>
                <a:lnTo>
                  <a:pt x="184121" y="474260"/>
                </a:lnTo>
                <a:lnTo>
                  <a:pt x="184829" y="466490"/>
                </a:lnTo>
                <a:lnTo>
                  <a:pt x="186250" y="461231"/>
                </a:lnTo>
                <a:lnTo>
                  <a:pt x="189300" y="454763"/>
                </a:lnTo>
                <a:lnTo>
                  <a:pt x="191813" y="445749"/>
                </a:lnTo>
                <a:lnTo>
                  <a:pt x="190204" y="436875"/>
                </a:lnTo>
                <a:lnTo>
                  <a:pt x="179361" y="423949"/>
                </a:lnTo>
                <a:lnTo>
                  <a:pt x="170914" y="416980"/>
                </a:lnTo>
                <a:lnTo>
                  <a:pt x="162851" y="412809"/>
                </a:lnTo>
                <a:lnTo>
                  <a:pt x="147592" y="408441"/>
                </a:lnTo>
                <a:lnTo>
                  <a:pt x="138260" y="401742"/>
                </a:lnTo>
                <a:lnTo>
                  <a:pt x="96069" y="361009"/>
                </a:lnTo>
                <a:lnTo>
                  <a:pt x="87989" y="355706"/>
                </a:lnTo>
                <a:lnTo>
                  <a:pt x="48688" y="342847"/>
                </a:lnTo>
                <a:lnTo>
                  <a:pt x="21623" y="325244"/>
                </a:lnTo>
                <a:lnTo>
                  <a:pt x="13227" y="316673"/>
                </a:lnTo>
                <a:lnTo>
                  <a:pt x="0" y="295361"/>
                </a:lnTo>
                <a:lnTo>
                  <a:pt x="5626" y="286612"/>
                </a:lnTo>
                <a:lnTo>
                  <a:pt x="27019" y="276242"/>
                </a:lnTo>
                <a:lnTo>
                  <a:pt x="50536" y="270323"/>
                </a:lnTo>
                <a:lnTo>
                  <a:pt x="60819" y="270786"/>
                </a:lnTo>
                <a:lnTo>
                  <a:pt x="62992" y="252282"/>
                </a:lnTo>
                <a:lnTo>
                  <a:pt x="63531" y="245961"/>
                </a:lnTo>
                <a:lnTo>
                  <a:pt x="63180" y="239728"/>
                </a:lnTo>
                <a:lnTo>
                  <a:pt x="58883" y="219366"/>
                </a:lnTo>
                <a:lnTo>
                  <a:pt x="57572" y="210290"/>
                </a:lnTo>
                <a:lnTo>
                  <a:pt x="57580" y="200818"/>
                </a:lnTo>
                <a:lnTo>
                  <a:pt x="58905" y="194813"/>
                </a:lnTo>
                <a:lnTo>
                  <a:pt x="61599" y="189516"/>
                </a:lnTo>
                <a:lnTo>
                  <a:pt x="80583" y="171066"/>
                </a:lnTo>
                <a:lnTo>
                  <a:pt x="144212" y="195100"/>
                </a:lnTo>
                <a:lnTo>
                  <a:pt x="153090" y="194412"/>
                </a:lnTo>
                <a:lnTo>
                  <a:pt x="223338" y="128179"/>
                </a:lnTo>
                <a:lnTo>
                  <a:pt x="245628" y="116965"/>
                </a:lnTo>
                <a:lnTo>
                  <a:pt x="263164" y="115560"/>
                </a:lnTo>
                <a:lnTo>
                  <a:pt x="308218" y="137776"/>
                </a:lnTo>
                <a:lnTo>
                  <a:pt x="325203" y="137960"/>
                </a:lnTo>
                <a:lnTo>
                  <a:pt x="360486" y="127339"/>
                </a:lnTo>
                <a:lnTo>
                  <a:pt x="366499" y="129320"/>
                </a:lnTo>
                <a:lnTo>
                  <a:pt x="413520" y="161326"/>
                </a:lnTo>
                <a:lnTo>
                  <a:pt x="422427" y="163294"/>
                </a:lnTo>
                <a:lnTo>
                  <a:pt x="429824" y="160853"/>
                </a:lnTo>
                <a:lnTo>
                  <a:pt x="435402" y="153757"/>
                </a:lnTo>
                <a:lnTo>
                  <a:pt x="450461" y="104838"/>
                </a:lnTo>
                <a:lnTo>
                  <a:pt x="455740" y="93390"/>
                </a:lnTo>
                <a:lnTo>
                  <a:pt x="462978" y="84625"/>
                </a:lnTo>
                <a:lnTo>
                  <a:pt x="520183" y="67544"/>
                </a:lnTo>
                <a:lnTo>
                  <a:pt x="526222" y="70029"/>
                </a:lnTo>
                <a:lnTo>
                  <a:pt x="530682" y="76001"/>
                </a:lnTo>
                <a:lnTo>
                  <a:pt x="541566" y="122365"/>
                </a:lnTo>
                <a:lnTo>
                  <a:pt x="549742" y="141169"/>
                </a:lnTo>
                <a:lnTo>
                  <a:pt x="554312" y="147805"/>
                </a:lnTo>
                <a:lnTo>
                  <a:pt x="559100" y="152051"/>
                </a:lnTo>
                <a:lnTo>
                  <a:pt x="563949" y="153551"/>
                </a:lnTo>
                <a:lnTo>
                  <a:pt x="570500" y="150319"/>
                </a:lnTo>
                <a:lnTo>
                  <a:pt x="643546" y="77565"/>
                </a:lnTo>
                <a:lnTo>
                  <a:pt x="654331" y="72085"/>
                </a:lnTo>
                <a:lnTo>
                  <a:pt x="702426" y="70931"/>
                </a:lnTo>
                <a:lnTo>
                  <a:pt x="734459" y="80325"/>
                </a:lnTo>
                <a:lnTo>
                  <a:pt x="740876" y="85023"/>
                </a:lnTo>
                <a:lnTo>
                  <a:pt x="744319" y="91794"/>
                </a:lnTo>
                <a:lnTo>
                  <a:pt x="745578" y="101436"/>
                </a:lnTo>
                <a:lnTo>
                  <a:pt x="746142" y="137964"/>
                </a:lnTo>
                <a:lnTo>
                  <a:pt x="748633" y="149492"/>
                </a:lnTo>
                <a:lnTo>
                  <a:pt x="753924" y="159098"/>
                </a:lnTo>
                <a:lnTo>
                  <a:pt x="763076" y="165835"/>
                </a:lnTo>
                <a:lnTo>
                  <a:pt x="829518" y="178615"/>
                </a:lnTo>
                <a:lnTo>
                  <a:pt x="836536" y="183893"/>
                </a:lnTo>
                <a:lnTo>
                  <a:pt x="845258" y="201971"/>
                </a:lnTo>
                <a:lnTo>
                  <a:pt x="856867" y="218898"/>
                </a:lnTo>
                <a:lnTo>
                  <a:pt x="870676" y="231371"/>
                </a:lnTo>
                <a:lnTo>
                  <a:pt x="883830" y="238177"/>
                </a:lnTo>
                <a:lnTo>
                  <a:pt x="893952" y="240464"/>
                </a:lnTo>
                <a:lnTo>
                  <a:pt x="898427" y="244241"/>
                </a:lnTo>
                <a:lnTo>
                  <a:pt x="916912" y="267264"/>
                </a:lnTo>
                <a:lnTo>
                  <a:pt x="922404" y="271051"/>
                </a:lnTo>
                <a:lnTo>
                  <a:pt x="935762" y="274107"/>
                </a:lnTo>
                <a:lnTo>
                  <a:pt x="980930" y="312427"/>
                </a:lnTo>
                <a:lnTo>
                  <a:pt x="997591" y="299612"/>
                </a:lnTo>
                <a:lnTo>
                  <a:pt x="1015450" y="292155"/>
                </a:lnTo>
                <a:lnTo>
                  <a:pt x="1118617" y="281339"/>
                </a:lnTo>
                <a:lnTo>
                  <a:pt x="1134366" y="272818"/>
                </a:lnTo>
                <a:lnTo>
                  <a:pt x="1141144" y="266252"/>
                </a:lnTo>
                <a:lnTo>
                  <a:pt x="1146787" y="258025"/>
                </a:lnTo>
                <a:lnTo>
                  <a:pt x="1150985" y="248070"/>
                </a:lnTo>
                <a:lnTo>
                  <a:pt x="1156099" y="225432"/>
                </a:lnTo>
                <a:lnTo>
                  <a:pt x="1160853" y="217488"/>
                </a:lnTo>
                <a:lnTo>
                  <a:pt x="1167382" y="211734"/>
                </a:lnTo>
                <a:lnTo>
                  <a:pt x="1286066" y="153259"/>
                </a:lnTo>
                <a:lnTo>
                  <a:pt x="1292694" y="144527"/>
                </a:lnTo>
                <a:lnTo>
                  <a:pt x="1295004" y="133327"/>
                </a:lnTo>
                <a:lnTo>
                  <a:pt x="1296424" y="108856"/>
                </a:lnTo>
                <a:lnTo>
                  <a:pt x="1298635" y="98165"/>
                </a:lnTo>
                <a:lnTo>
                  <a:pt x="1301988" y="89381"/>
                </a:lnTo>
                <a:lnTo>
                  <a:pt x="1306592" y="83092"/>
                </a:lnTo>
                <a:lnTo>
                  <a:pt x="1312554" y="79950"/>
                </a:lnTo>
                <a:lnTo>
                  <a:pt x="1435208" y="117656"/>
                </a:lnTo>
                <a:lnTo>
                  <a:pt x="1475474" y="153776"/>
                </a:lnTo>
                <a:lnTo>
                  <a:pt x="1524298" y="178206"/>
                </a:lnTo>
                <a:lnTo>
                  <a:pt x="1571121" y="174002"/>
                </a:lnTo>
                <a:lnTo>
                  <a:pt x="1605839" y="124778"/>
                </a:lnTo>
                <a:lnTo>
                  <a:pt x="1631147" y="105746"/>
                </a:lnTo>
                <a:lnTo>
                  <a:pt x="1644861" y="85509"/>
                </a:lnTo>
                <a:lnTo>
                  <a:pt x="1656943" y="60932"/>
                </a:lnTo>
                <a:lnTo>
                  <a:pt x="1677107" y="29138"/>
                </a:lnTo>
                <a:lnTo>
                  <a:pt x="1702545" y="6456"/>
                </a:lnTo>
                <a:lnTo>
                  <a:pt x="1725338" y="2689"/>
                </a:lnTo>
                <a:lnTo>
                  <a:pt x="1748465" y="3839"/>
                </a:lnTo>
                <a:lnTo>
                  <a:pt x="1762399" y="0"/>
                </a:lnTo>
                <a:lnTo>
                  <a:pt x="1762399" y="0"/>
                </a:lnTo>
                <a:lnTo>
                  <a:pt x="1720822" y="112426"/>
                </a:lnTo>
                <a:lnTo>
                  <a:pt x="1693622" y="210656"/>
                </a:lnTo>
                <a:lnTo>
                  <a:pt x="1692337" y="229559"/>
                </a:lnTo>
                <a:lnTo>
                  <a:pt x="1700049" y="248855"/>
                </a:lnTo>
                <a:lnTo>
                  <a:pt x="1701585" y="255199"/>
                </a:lnTo>
                <a:lnTo>
                  <a:pt x="1702695" y="267317"/>
                </a:lnTo>
                <a:lnTo>
                  <a:pt x="1701045" y="274425"/>
                </a:lnTo>
                <a:lnTo>
                  <a:pt x="1697937" y="280886"/>
                </a:lnTo>
                <a:lnTo>
                  <a:pt x="1692823" y="285962"/>
                </a:lnTo>
                <a:lnTo>
                  <a:pt x="1657746" y="312071"/>
                </a:lnTo>
                <a:lnTo>
                  <a:pt x="1634541" y="338000"/>
                </a:lnTo>
                <a:lnTo>
                  <a:pt x="1627609" y="342864"/>
                </a:lnTo>
                <a:lnTo>
                  <a:pt x="1623345" y="344598"/>
                </a:lnTo>
                <a:lnTo>
                  <a:pt x="1603770" y="356384"/>
                </a:lnTo>
                <a:lnTo>
                  <a:pt x="1600148" y="366111"/>
                </a:lnTo>
                <a:lnTo>
                  <a:pt x="1601030" y="374657"/>
                </a:lnTo>
                <a:lnTo>
                  <a:pt x="1609372" y="388376"/>
                </a:lnTo>
                <a:lnTo>
                  <a:pt x="1612744" y="396585"/>
                </a:lnTo>
                <a:lnTo>
                  <a:pt x="1615056" y="405381"/>
                </a:lnTo>
                <a:lnTo>
                  <a:pt x="1620421" y="445465"/>
                </a:lnTo>
                <a:lnTo>
                  <a:pt x="1629613" y="479715"/>
                </a:lnTo>
                <a:lnTo>
                  <a:pt x="1630896" y="490588"/>
                </a:lnTo>
                <a:lnTo>
                  <a:pt x="1630636" y="539130"/>
                </a:lnTo>
                <a:lnTo>
                  <a:pt x="1633011" y="582327"/>
                </a:lnTo>
                <a:lnTo>
                  <a:pt x="1614948" y="623093"/>
                </a:lnTo>
                <a:lnTo>
                  <a:pt x="1613379" y="637317"/>
                </a:lnTo>
                <a:lnTo>
                  <a:pt x="1616034" y="652478"/>
                </a:lnTo>
                <a:lnTo>
                  <a:pt x="1622912" y="665466"/>
                </a:lnTo>
                <a:lnTo>
                  <a:pt x="1641939" y="693177"/>
                </a:lnTo>
                <a:lnTo>
                  <a:pt x="1691803" y="790289"/>
                </a:lnTo>
                <a:lnTo>
                  <a:pt x="1695410" y="820493"/>
                </a:lnTo>
                <a:lnTo>
                  <a:pt x="1699907" y="830498"/>
                </a:lnTo>
                <a:lnTo>
                  <a:pt x="1705978" y="836815"/>
                </a:lnTo>
                <a:lnTo>
                  <a:pt x="1724863" y="843633"/>
                </a:lnTo>
                <a:lnTo>
                  <a:pt x="1736735" y="860896"/>
                </a:lnTo>
                <a:close/>
              </a:path>
            </a:pathLst>
          </a:custGeom>
          <a:solidFill>
            <a:srgbClr val="D8D8D8"/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"/>
          <p:cNvSpPr/>
          <p:nvPr/>
        </p:nvSpPr>
        <p:spPr>
          <a:xfrm>
            <a:off x="587834" y="2368483"/>
            <a:ext cx="929762" cy="649655"/>
          </a:xfrm>
          <a:custGeom>
            <a:rect b="b" l="l" r="r" t="t"/>
            <a:pathLst>
              <a:path extrusionOk="0" h="967552" w="1384725">
                <a:moveTo>
                  <a:pt x="1013480" y="75214"/>
                </a:moveTo>
                <a:lnTo>
                  <a:pt x="1023021" y="66398"/>
                </a:lnTo>
                <a:lnTo>
                  <a:pt x="1023022" y="66398"/>
                </a:lnTo>
                <a:lnTo>
                  <a:pt x="1060408" y="99836"/>
                </a:lnTo>
                <a:lnTo>
                  <a:pt x="1079590" y="111640"/>
                </a:lnTo>
                <a:lnTo>
                  <a:pt x="1154214" y="122790"/>
                </a:lnTo>
                <a:lnTo>
                  <a:pt x="1160974" y="128348"/>
                </a:lnTo>
                <a:lnTo>
                  <a:pt x="1166604" y="136116"/>
                </a:lnTo>
                <a:lnTo>
                  <a:pt x="1173626" y="151729"/>
                </a:lnTo>
                <a:lnTo>
                  <a:pt x="1181642" y="163156"/>
                </a:lnTo>
                <a:lnTo>
                  <a:pt x="1195895" y="174523"/>
                </a:lnTo>
                <a:lnTo>
                  <a:pt x="1224353" y="181364"/>
                </a:lnTo>
                <a:lnTo>
                  <a:pt x="1259221" y="184215"/>
                </a:lnTo>
                <a:lnTo>
                  <a:pt x="1291345" y="193556"/>
                </a:lnTo>
                <a:lnTo>
                  <a:pt x="1308731" y="203811"/>
                </a:lnTo>
                <a:lnTo>
                  <a:pt x="1315764" y="212530"/>
                </a:lnTo>
                <a:lnTo>
                  <a:pt x="1321295" y="224322"/>
                </a:lnTo>
                <a:lnTo>
                  <a:pt x="1326285" y="248287"/>
                </a:lnTo>
                <a:lnTo>
                  <a:pt x="1327765" y="263873"/>
                </a:lnTo>
                <a:lnTo>
                  <a:pt x="1327662" y="279164"/>
                </a:lnTo>
                <a:lnTo>
                  <a:pt x="1324378" y="318088"/>
                </a:lnTo>
                <a:lnTo>
                  <a:pt x="1324373" y="330092"/>
                </a:lnTo>
                <a:lnTo>
                  <a:pt x="1325687" y="351352"/>
                </a:lnTo>
                <a:lnTo>
                  <a:pt x="1329121" y="374439"/>
                </a:lnTo>
                <a:lnTo>
                  <a:pt x="1329983" y="393056"/>
                </a:lnTo>
                <a:lnTo>
                  <a:pt x="1328640" y="402507"/>
                </a:lnTo>
                <a:lnTo>
                  <a:pt x="1326226" y="411322"/>
                </a:lnTo>
                <a:lnTo>
                  <a:pt x="1323296" y="419654"/>
                </a:lnTo>
                <a:lnTo>
                  <a:pt x="1326430" y="434265"/>
                </a:lnTo>
                <a:lnTo>
                  <a:pt x="1334638" y="452749"/>
                </a:lnTo>
                <a:lnTo>
                  <a:pt x="1357867" y="491108"/>
                </a:lnTo>
                <a:lnTo>
                  <a:pt x="1364958" y="511032"/>
                </a:lnTo>
                <a:lnTo>
                  <a:pt x="1367035" y="525789"/>
                </a:lnTo>
                <a:lnTo>
                  <a:pt x="1362874" y="533757"/>
                </a:lnTo>
                <a:lnTo>
                  <a:pt x="1358019" y="541155"/>
                </a:lnTo>
                <a:lnTo>
                  <a:pt x="1340689" y="562458"/>
                </a:lnTo>
                <a:lnTo>
                  <a:pt x="1338420" y="566347"/>
                </a:lnTo>
                <a:lnTo>
                  <a:pt x="1336255" y="573542"/>
                </a:lnTo>
                <a:lnTo>
                  <a:pt x="1339658" y="579322"/>
                </a:lnTo>
                <a:lnTo>
                  <a:pt x="1347987" y="588405"/>
                </a:lnTo>
                <a:lnTo>
                  <a:pt x="1371650" y="606485"/>
                </a:lnTo>
                <a:lnTo>
                  <a:pt x="1384724" y="619143"/>
                </a:lnTo>
                <a:lnTo>
                  <a:pt x="1372708" y="624096"/>
                </a:lnTo>
                <a:lnTo>
                  <a:pt x="1364801" y="631661"/>
                </a:lnTo>
                <a:lnTo>
                  <a:pt x="1360415" y="641120"/>
                </a:lnTo>
                <a:lnTo>
                  <a:pt x="1358935" y="651818"/>
                </a:lnTo>
                <a:lnTo>
                  <a:pt x="1359723" y="663055"/>
                </a:lnTo>
                <a:lnTo>
                  <a:pt x="1362189" y="674163"/>
                </a:lnTo>
                <a:lnTo>
                  <a:pt x="1369706" y="693213"/>
                </a:lnTo>
                <a:lnTo>
                  <a:pt x="1370324" y="699878"/>
                </a:lnTo>
                <a:lnTo>
                  <a:pt x="1365084" y="704588"/>
                </a:lnTo>
                <a:lnTo>
                  <a:pt x="1297642" y="717411"/>
                </a:lnTo>
                <a:lnTo>
                  <a:pt x="1293034" y="721984"/>
                </a:lnTo>
                <a:lnTo>
                  <a:pt x="1290511" y="729085"/>
                </a:lnTo>
                <a:lnTo>
                  <a:pt x="1289705" y="738140"/>
                </a:lnTo>
                <a:lnTo>
                  <a:pt x="1290356" y="748640"/>
                </a:lnTo>
                <a:lnTo>
                  <a:pt x="1302342" y="802401"/>
                </a:lnTo>
                <a:lnTo>
                  <a:pt x="1300415" y="809033"/>
                </a:lnTo>
                <a:lnTo>
                  <a:pt x="1295905" y="813602"/>
                </a:lnTo>
                <a:lnTo>
                  <a:pt x="1289495" y="816261"/>
                </a:lnTo>
                <a:lnTo>
                  <a:pt x="1273887" y="816190"/>
                </a:lnTo>
                <a:lnTo>
                  <a:pt x="1259154" y="809866"/>
                </a:lnTo>
                <a:lnTo>
                  <a:pt x="1219270" y="761851"/>
                </a:lnTo>
                <a:lnTo>
                  <a:pt x="1140057" y="743730"/>
                </a:lnTo>
                <a:lnTo>
                  <a:pt x="1134690" y="744707"/>
                </a:lnTo>
                <a:lnTo>
                  <a:pt x="1122369" y="751849"/>
                </a:lnTo>
                <a:lnTo>
                  <a:pt x="1096610" y="778462"/>
                </a:lnTo>
                <a:lnTo>
                  <a:pt x="987636" y="833378"/>
                </a:lnTo>
                <a:lnTo>
                  <a:pt x="981306" y="838605"/>
                </a:lnTo>
                <a:lnTo>
                  <a:pt x="976426" y="847584"/>
                </a:lnTo>
                <a:lnTo>
                  <a:pt x="958282" y="923092"/>
                </a:lnTo>
                <a:lnTo>
                  <a:pt x="953084" y="929249"/>
                </a:lnTo>
                <a:lnTo>
                  <a:pt x="945661" y="931134"/>
                </a:lnTo>
                <a:lnTo>
                  <a:pt x="927117" y="926074"/>
                </a:lnTo>
                <a:lnTo>
                  <a:pt x="896630" y="909279"/>
                </a:lnTo>
                <a:lnTo>
                  <a:pt x="892780" y="908714"/>
                </a:lnTo>
                <a:lnTo>
                  <a:pt x="883514" y="910922"/>
                </a:lnTo>
                <a:lnTo>
                  <a:pt x="853949" y="931497"/>
                </a:lnTo>
                <a:lnTo>
                  <a:pt x="849666" y="932357"/>
                </a:lnTo>
                <a:lnTo>
                  <a:pt x="845399" y="931280"/>
                </a:lnTo>
                <a:lnTo>
                  <a:pt x="841139" y="928576"/>
                </a:lnTo>
                <a:lnTo>
                  <a:pt x="816826" y="901074"/>
                </a:lnTo>
                <a:lnTo>
                  <a:pt x="727039" y="896032"/>
                </a:lnTo>
                <a:lnTo>
                  <a:pt x="719210" y="899882"/>
                </a:lnTo>
                <a:lnTo>
                  <a:pt x="682758" y="939692"/>
                </a:lnTo>
                <a:lnTo>
                  <a:pt x="677132" y="943084"/>
                </a:lnTo>
                <a:lnTo>
                  <a:pt x="660493" y="945264"/>
                </a:lnTo>
                <a:lnTo>
                  <a:pt x="640326" y="942335"/>
                </a:lnTo>
                <a:lnTo>
                  <a:pt x="606669" y="928326"/>
                </a:lnTo>
                <a:lnTo>
                  <a:pt x="600249" y="928379"/>
                </a:lnTo>
                <a:lnTo>
                  <a:pt x="593988" y="930931"/>
                </a:lnTo>
                <a:lnTo>
                  <a:pt x="561387" y="961469"/>
                </a:lnTo>
                <a:lnTo>
                  <a:pt x="552599" y="966038"/>
                </a:lnTo>
                <a:lnTo>
                  <a:pt x="541583" y="967551"/>
                </a:lnTo>
                <a:lnTo>
                  <a:pt x="487178" y="955031"/>
                </a:lnTo>
                <a:lnTo>
                  <a:pt x="480508" y="941737"/>
                </a:lnTo>
                <a:lnTo>
                  <a:pt x="464249" y="934681"/>
                </a:lnTo>
                <a:lnTo>
                  <a:pt x="417987" y="904923"/>
                </a:lnTo>
                <a:lnTo>
                  <a:pt x="420083" y="885460"/>
                </a:lnTo>
                <a:lnTo>
                  <a:pt x="429062" y="861525"/>
                </a:lnTo>
                <a:lnTo>
                  <a:pt x="427124" y="835106"/>
                </a:lnTo>
                <a:lnTo>
                  <a:pt x="408391" y="815744"/>
                </a:lnTo>
                <a:lnTo>
                  <a:pt x="366040" y="809569"/>
                </a:lnTo>
                <a:lnTo>
                  <a:pt x="349074" y="791378"/>
                </a:lnTo>
                <a:lnTo>
                  <a:pt x="347879" y="791329"/>
                </a:lnTo>
                <a:lnTo>
                  <a:pt x="177054" y="690170"/>
                </a:lnTo>
                <a:lnTo>
                  <a:pt x="173848" y="678584"/>
                </a:lnTo>
                <a:lnTo>
                  <a:pt x="174312" y="662215"/>
                </a:lnTo>
                <a:lnTo>
                  <a:pt x="172719" y="643718"/>
                </a:lnTo>
                <a:lnTo>
                  <a:pt x="163229" y="625533"/>
                </a:lnTo>
                <a:lnTo>
                  <a:pt x="147168" y="610314"/>
                </a:lnTo>
                <a:lnTo>
                  <a:pt x="129159" y="598833"/>
                </a:lnTo>
                <a:lnTo>
                  <a:pt x="113488" y="583163"/>
                </a:lnTo>
                <a:lnTo>
                  <a:pt x="104674" y="555497"/>
                </a:lnTo>
                <a:lnTo>
                  <a:pt x="105142" y="528525"/>
                </a:lnTo>
                <a:lnTo>
                  <a:pt x="115029" y="487995"/>
                </a:lnTo>
                <a:lnTo>
                  <a:pt x="112882" y="460813"/>
                </a:lnTo>
                <a:lnTo>
                  <a:pt x="105017" y="439063"/>
                </a:lnTo>
                <a:lnTo>
                  <a:pt x="92936" y="418418"/>
                </a:lnTo>
                <a:lnTo>
                  <a:pt x="66132" y="386146"/>
                </a:lnTo>
                <a:lnTo>
                  <a:pt x="10915" y="348021"/>
                </a:lnTo>
                <a:lnTo>
                  <a:pt x="0" y="326122"/>
                </a:lnTo>
                <a:lnTo>
                  <a:pt x="15354" y="305029"/>
                </a:lnTo>
                <a:lnTo>
                  <a:pt x="27581" y="297757"/>
                </a:lnTo>
                <a:lnTo>
                  <a:pt x="35676" y="289743"/>
                </a:lnTo>
                <a:lnTo>
                  <a:pt x="38847" y="266794"/>
                </a:lnTo>
                <a:lnTo>
                  <a:pt x="35725" y="240960"/>
                </a:lnTo>
                <a:lnTo>
                  <a:pt x="27189" y="224565"/>
                </a:lnTo>
                <a:lnTo>
                  <a:pt x="1985" y="195687"/>
                </a:lnTo>
                <a:lnTo>
                  <a:pt x="30811" y="199136"/>
                </a:lnTo>
                <a:lnTo>
                  <a:pt x="85688" y="205669"/>
                </a:lnTo>
                <a:lnTo>
                  <a:pt x="107060" y="222341"/>
                </a:lnTo>
                <a:lnTo>
                  <a:pt x="113092" y="239269"/>
                </a:lnTo>
                <a:lnTo>
                  <a:pt x="111378" y="270104"/>
                </a:lnTo>
                <a:lnTo>
                  <a:pt x="115272" y="284327"/>
                </a:lnTo>
                <a:lnTo>
                  <a:pt x="127598" y="296225"/>
                </a:lnTo>
                <a:lnTo>
                  <a:pt x="144116" y="302161"/>
                </a:lnTo>
                <a:lnTo>
                  <a:pt x="177095" y="304420"/>
                </a:lnTo>
                <a:lnTo>
                  <a:pt x="185094" y="309327"/>
                </a:lnTo>
                <a:lnTo>
                  <a:pt x="188614" y="315999"/>
                </a:lnTo>
                <a:lnTo>
                  <a:pt x="187664" y="324238"/>
                </a:lnTo>
                <a:lnTo>
                  <a:pt x="182119" y="334149"/>
                </a:lnTo>
                <a:lnTo>
                  <a:pt x="180326" y="334347"/>
                </a:lnTo>
                <a:lnTo>
                  <a:pt x="178757" y="334843"/>
                </a:lnTo>
                <a:lnTo>
                  <a:pt x="177168" y="335798"/>
                </a:lnTo>
                <a:lnTo>
                  <a:pt x="175686" y="337033"/>
                </a:lnTo>
                <a:lnTo>
                  <a:pt x="172449" y="340343"/>
                </a:lnTo>
                <a:lnTo>
                  <a:pt x="171222" y="343918"/>
                </a:lnTo>
                <a:lnTo>
                  <a:pt x="172238" y="347961"/>
                </a:lnTo>
                <a:lnTo>
                  <a:pt x="175027" y="352273"/>
                </a:lnTo>
                <a:lnTo>
                  <a:pt x="194236" y="373486"/>
                </a:lnTo>
                <a:lnTo>
                  <a:pt x="198936" y="380483"/>
                </a:lnTo>
                <a:lnTo>
                  <a:pt x="203189" y="392395"/>
                </a:lnTo>
                <a:lnTo>
                  <a:pt x="204762" y="402975"/>
                </a:lnTo>
                <a:lnTo>
                  <a:pt x="205552" y="412319"/>
                </a:lnTo>
                <a:lnTo>
                  <a:pt x="217236" y="462429"/>
                </a:lnTo>
                <a:lnTo>
                  <a:pt x="228121" y="481134"/>
                </a:lnTo>
                <a:lnTo>
                  <a:pt x="247653" y="484475"/>
                </a:lnTo>
                <a:lnTo>
                  <a:pt x="264212" y="473442"/>
                </a:lnTo>
                <a:lnTo>
                  <a:pt x="264884" y="457461"/>
                </a:lnTo>
                <a:lnTo>
                  <a:pt x="259032" y="437948"/>
                </a:lnTo>
                <a:lnTo>
                  <a:pt x="256524" y="415505"/>
                </a:lnTo>
                <a:lnTo>
                  <a:pt x="261441" y="383692"/>
                </a:lnTo>
                <a:lnTo>
                  <a:pt x="268334" y="367037"/>
                </a:lnTo>
                <a:lnTo>
                  <a:pt x="292256" y="338816"/>
                </a:lnTo>
                <a:lnTo>
                  <a:pt x="296538" y="310418"/>
                </a:lnTo>
                <a:lnTo>
                  <a:pt x="306508" y="296775"/>
                </a:lnTo>
                <a:lnTo>
                  <a:pt x="319707" y="288295"/>
                </a:lnTo>
                <a:lnTo>
                  <a:pt x="333339" y="275083"/>
                </a:lnTo>
                <a:lnTo>
                  <a:pt x="371621" y="211596"/>
                </a:lnTo>
                <a:lnTo>
                  <a:pt x="384461" y="199835"/>
                </a:lnTo>
                <a:lnTo>
                  <a:pt x="418918" y="182248"/>
                </a:lnTo>
                <a:lnTo>
                  <a:pt x="433052" y="170526"/>
                </a:lnTo>
                <a:lnTo>
                  <a:pt x="437299" y="168278"/>
                </a:lnTo>
                <a:lnTo>
                  <a:pt x="447600" y="169062"/>
                </a:lnTo>
                <a:lnTo>
                  <a:pt x="452325" y="166744"/>
                </a:lnTo>
                <a:lnTo>
                  <a:pt x="455080" y="160244"/>
                </a:lnTo>
                <a:lnTo>
                  <a:pt x="454651" y="153151"/>
                </a:lnTo>
                <a:lnTo>
                  <a:pt x="453353" y="147053"/>
                </a:lnTo>
                <a:lnTo>
                  <a:pt x="453265" y="143325"/>
                </a:lnTo>
                <a:lnTo>
                  <a:pt x="456672" y="135361"/>
                </a:lnTo>
                <a:lnTo>
                  <a:pt x="459406" y="126353"/>
                </a:lnTo>
                <a:lnTo>
                  <a:pt x="463794" y="117590"/>
                </a:lnTo>
                <a:lnTo>
                  <a:pt x="472623" y="110501"/>
                </a:lnTo>
                <a:lnTo>
                  <a:pt x="505461" y="84436"/>
                </a:lnTo>
                <a:lnTo>
                  <a:pt x="552195" y="72586"/>
                </a:lnTo>
                <a:lnTo>
                  <a:pt x="638197" y="69461"/>
                </a:lnTo>
                <a:lnTo>
                  <a:pt x="699018" y="82905"/>
                </a:lnTo>
                <a:lnTo>
                  <a:pt x="714006" y="81791"/>
                </a:lnTo>
                <a:lnTo>
                  <a:pt x="727256" y="69901"/>
                </a:lnTo>
                <a:lnTo>
                  <a:pt x="754049" y="31426"/>
                </a:lnTo>
                <a:lnTo>
                  <a:pt x="769262" y="17369"/>
                </a:lnTo>
                <a:lnTo>
                  <a:pt x="788211" y="11262"/>
                </a:lnTo>
                <a:lnTo>
                  <a:pt x="806598" y="10812"/>
                </a:lnTo>
                <a:lnTo>
                  <a:pt x="826972" y="14426"/>
                </a:lnTo>
                <a:lnTo>
                  <a:pt x="834174" y="11887"/>
                </a:lnTo>
                <a:lnTo>
                  <a:pt x="850652" y="1770"/>
                </a:lnTo>
                <a:lnTo>
                  <a:pt x="861024" y="0"/>
                </a:lnTo>
                <a:lnTo>
                  <a:pt x="870508" y="3220"/>
                </a:lnTo>
                <a:lnTo>
                  <a:pt x="974348" y="71663"/>
                </a:lnTo>
                <a:close/>
              </a:path>
            </a:pathLst>
          </a:custGeom>
          <a:solidFill>
            <a:srgbClr val="FFEBEB"/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1661549" y="3403496"/>
            <a:ext cx="1646820" cy="1271388"/>
          </a:xfrm>
          <a:custGeom>
            <a:rect b="b" l="l" r="r" t="t"/>
            <a:pathLst>
              <a:path extrusionOk="0" h="1893520" w="2452662">
                <a:moveTo>
                  <a:pt x="1573822" y="71654"/>
                </a:moveTo>
                <a:lnTo>
                  <a:pt x="1596287" y="67742"/>
                </a:lnTo>
                <a:lnTo>
                  <a:pt x="1610348" y="72876"/>
                </a:lnTo>
                <a:lnTo>
                  <a:pt x="1618078" y="77954"/>
                </a:lnTo>
                <a:lnTo>
                  <a:pt x="1620829" y="83830"/>
                </a:lnTo>
                <a:lnTo>
                  <a:pt x="1624358" y="95258"/>
                </a:lnTo>
                <a:lnTo>
                  <a:pt x="1627914" y="103316"/>
                </a:lnTo>
                <a:lnTo>
                  <a:pt x="1632732" y="110704"/>
                </a:lnTo>
                <a:lnTo>
                  <a:pt x="1638659" y="117351"/>
                </a:lnTo>
                <a:lnTo>
                  <a:pt x="1644061" y="122230"/>
                </a:lnTo>
                <a:lnTo>
                  <a:pt x="1649270" y="125611"/>
                </a:lnTo>
                <a:lnTo>
                  <a:pt x="1654694" y="127785"/>
                </a:lnTo>
                <a:lnTo>
                  <a:pt x="1662295" y="126734"/>
                </a:lnTo>
                <a:lnTo>
                  <a:pt x="1678796" y="144662"/>
                </a:lnTo>
                <a:lnTo>
                  <a:pt x="1683564" y="152720"/>
                </a:lnTo>
                <a:lnTo>
                  <a:pt x="1686432" y="161223"/>
                </a:lnTo>
                <a:lnTo>
                  <a:pt x="1686297" y="169700"/>
                </a:lnTo>
                <a:lnTo>
                  <a:pt x="1682083" y="177682"/>
                </a:lnTo>
                <a:lnTo>
                  <a:pt x="1674007" y="183789"/>
                </a:lnTo>
                <a:lnTo>
                  <a:pt x="1632614" y="195510"/>
                </a:lnTo>
                <a:lnTo>
                  <a:pt x="1625854" y="200045"/>
                </a:lnTo>
                <a:lnTo>
                  <a:pt x="1622848" y="207141"/>
                </a:lnTo>
                <a:lnTo>
                  <a:pt x="1639795" y="270171"/>
                </a:lnTo>
                <a:lnTo>
                  <a:pt x="1642715" y="299510"/>
                </a:lnTo>
                <a:lnTo>
                  <a:pt x="1641523" y="332594"/>
                </a:lnTo>
                <a:lnTo>
                  <a:pt x="1616070" y="430143"/>
                </a:lnTo>
                <a:lnTo>
                  <a:pt x="1615717" y="442833"/>
                </a:lnTo>
                <a:lnTo>
                  <a:pt x="1618647" y="453886"/>
                </a:lnTo>
                <a:lnTo>
                  <a:pt x="1623706" y="462586"/>
                </a:lnTo>
                <a:lnTo>
                  <a:pt x="1642959" y="481606"/>
                </a:lnTo>
                <a:lnTo>
                  <a:pt x="1646221" y="486352"/>
                </a:lnTo>
                <a:lnTo>
                  <a:pt x="1648365" y="492655"/>
                </a:lnTo>
                <a:lnTo>
                  <a:pt x="1649075" y="501337"/>
                </a:lnTo>
                <a:lnTo>
                  <a:pt x="1646076" y="538423"/>
                </a:lnTo>
                <a:lnTo>
                  <a:pt x="1647250" y="547327"/>
                </a:lnTo>
                <a:lnTo>
                  <a:pt x="1650535" y="556405"/>
                </a:lnTo>
                <a:lnTo>
                  <a:pt x="1656604" y="565804"/>
                </a:lnTo>
                <a:lnTo>
                  <a:pt x="1700366" y="607339"/>
                </a:lnTo>
                <a:lnTo>
                  <a:pt x="1722540" y="621067"/>
                </a:lnTo>
                <a:lnTo>
                  <a:pt x="1733287" y="622618"/>
                </a:lnTo>
                <a:lnTo>
                  <a:pt x="1743783" y="619264"/>
                </a:lnTo>
                <a:lnTo>
                  <a:pt x="1764066" y="600682"/>
                </a:lnTo>
                <a:lnTo>
                  <a:pt x="1774326" y="597145"/>
                </a:lnTo>
                <a:lnTo>
                  <a:pt x="1784430" y="598192"/>
                </a:lnTo>
                <a:lnTo>
                  <a:pt x="1803275" y="609286"/>
                </a:lnTo>
                <a:lnTo>
                  <a:pt x="1829400" y="635165"/>
                </a:lnTo>
                <a:lnTo>
                  <a:pt x="1863042" y="657868"/>
                </a:lnTo>
                <a:lnTo>
                  <a:pt x="1893829" y="699366"/>
                </a:lnTo>
                <a:lnTo>
                  <a:pt x="1940909" y="730402"/>
                </a:lnTo>
                <a:lnTo>
                  <a:pt x="1946024" y="730202"/>
                </a:lnTo>
                <a:lnTo>
                  <a:pt x="1951048" y="726687"/>
                </a:lnTo>
                <a:lnTo>
                  <a:pt x="1971718" y="695407"/>
                </a:lnTo>
                <a:lnTo>
                  <a:pt x="1977646" y="691200"/>
                </a:lnTo>
                <a:lnTo>
                  <a:pt x="1984184" y="689205"/>
                </a:lnTo>
                <a:lnTo>
                  <a:pt x="1991489" y="689662"/>
                </a:lnTo>
                <a:lnTo>
                  <a:pt x="2053160" y="722251"/>
                </a:lnTo>
                <a:lnTo>
                  <a:pt x="2058058" y="725524"/>
                </a:lnTo>
                <a:lnTo>
                  <a:pt x="2071428" y="729271"/>
                </a:lnTo>
                <a:lnTo>
                  <a:pt x="2128628" y="736097"/>
                </a:lnTo>
                <a:lnTo>
                  <a:pt x="2138721" y="740102"/>
                </a:lnTo>
                <a:lnTo>
                  <a:pt x="2145267" y="749469"/>
                </a:lnTo>
                <a:lnTo>
                  <a:pt x="2149972" y="764673"/>
                </a:lnTo>
                <a:lnTo>
                  <a:pt x="2152305" y="793958"/>
                </a:lnTo>
                <a:lnTo>
                  <a:pt x="2155203" y="809949"/>
                </a:lnTo>
                <a:lnTo>
                  <a:pt x="2159011" y="822137"/>
                </a:lnTo>
                <a:lnTo>
                  <a:pt x="2164844" y="829874"/>
                </a:lnTo>
                <a:lnTo>
                  <a:pt x="2220685" y="883204"/>
                </a:lnTo>
                <a:lnTo>
                  <a:pt x="2225056" y="885719"/>
                </a:lnTo>
                <a:lnTo>
                  <a:pt x="2230541" y="886849"/>
                </a:lnTo>
                <a:lnTo>
                  <a:pt x="2250259" y="883324"/>
                </a:lnTo>
                <a:lnTo>
                  <a:pt x="2255563" y="883086"/>
                </a:lnTo>
                <a:lnTo>
                  <a:pt x="2311117" y="893266"/>
                </a:lnTo>
                <a:lnTo>
                  <a:pt x="2327910" y="892059"/>
                </a:lnTo>
                <a:lnTo>
                  <a:pt x="2373590" y="873699"/>
                </a:lnTo>
                <a:lnTo>
                  <a:pt x="2378529" y="872589"/>
                </a:lnTo>
                <a:lnTo>
                  <a:pt x="2382541" y="872859"/>
                </a:lnTo>
                <a:lnTo>
                  <a:pt x="2386915" y="875819"/>
                </a:lnTo>
                <a:lnTo>
                  <a:pt x="2442948" y="931068"/>
                </a:lnTo>
                <a:lnTo>
                  <a:pt x="2450447" y="941000"/>
                </a:lnTo>
                <a:lnTo>
                  <a:pt x="2452661" y="947420"/>
                </a:lnTo>
                <a:lnTo>
                  <a:pt x="2452462" y="952260"/>
                </a:lnTo>
                <a:lnTo>
                  <a:pt x="2449389" y="956535"/>
                </a:lnTo>
                <a:lnTo>
                  <a:pt x="2444450" y="960360"/>
                </a:lnTo>
                <a:lnTo>
                  <a:pt x="2438422" y="963576"/>
                </a:lnTo>
                <a:lnTo>
                  <a:pt x="2430396" y="965587"/>
                </a:lnTo>
                <a:lnTo>
                  <a:pt x="2404371" y="967301"/>
                </a:lnTo>
                <a:lnTo>
                  <a:pt x="2398184" y="968475"/>
                </a:lnTo>
                <a:lnTo>
                  <a:pt x="2395080" y="971547"/>
                </a:lnTo>
                <a:lnTo>
                  <a:pt x="2392343" y="978744"/>
                </a:lnTo>
                <a:lnTo>
                  <a:pt x="2391057" y="986653"/>
                </a:lnTo>
                <a:lnTo>
                  <a:pt x="2389803" y="999545"/>
                </a:lnTo>
                <a:lnTo>
                  <a:pt x="2387248" y="1008327"/>
                </a:lnTo>
                <a:lnTo>
                  <a:pt x="2381405" y="1020331"/>
                </a:lnTo>
                <a:lnTo>
                  <a:pt x="2343056" y="1065831"/>
                </a:lnTo>
                <a:lnTo>
                  <a:pt x="2338057" y="1072986"/>
                </a:lnTo>
                <a:lnTo>
                  <a:pt x="2335856" y="1079968"/>
                </a:lnTo>
                <a:lnTo>
                  <a:pt x="2333322" y="1094377"/>
                </a:lnTo>
                <a:lnTo>
                  <a:pt x="2334286" y="1101734"/>
                </a:lnTo>
                <a:lnTo>
                  <a:pt x="2335871" y="1106277"/>
                </a:lnTo>
                <a:lnTo>
                  <a:pt x="2338077" y="1107065"/>
                </a:lnTo>
                <a:lnTo>
                  <a:pt x="2341785" y="1107063"/>
                </a:lnTo>
                <a:lnTo>
                  <a:pt x="2345834" y="1108742"/>
                </a:lnTo>
                <a:lnTo>
                  <a:pt x="2349494" y="1113146"/>
                </a:lnTo>
                <a:lnTo>
                  <a:pt x="2354613" y="1125339"/>
                </a:lnTo>
                <a:lnTo>
                  <a:pt x="2359031" y="1133367"/>
                </a:lnTo>
                <a:lnTo>
                  <a:pt x="2366352" y="1138439"/>
                </a:lnTo>
                <a:lnTo>
                  <a:pt x="2374579" y="1140292"/>
                </a:lnTo>
                <a:lnTo>
                  <a:pt x="2393264" y="1141754"/>
                </a:lnTo>
                <a:lnTo>
                  <a:pt x="2407073" y="1144715"/>
                </a:lnTo>
                <a:lnTo>
                  <a:pt x="2412735" y="1148324"/>
                </a:lnTo>
                <a:lnTo>
                  <a:pt x="2418063" y="1153437"/>
                </a:lnTo>
                <a:lnTo>
                  <a:pt x="2423942" y="1162681"/>
                </a:lnTo>
                <a:lnTo>
                  <a:pt x="2425042" y="1169048"/>
                </a:lnTo>
                <a:lnTo>
                  <a:pt x="2425054" y="1176441"/>
                </a:lnTo>
                <a:lnTo>
                  <a:pt x="2419397" y="1195263"/>
                </a:lnTo>
                <a:lnTo>
                  <a:pt x="2401436" y="1240858"/>
                </a:lnTo>
                <a:lnTo>
                  <a:pt x="2397064" y="1255271"/>
                </a:lnTo>
                <a:lnTo>
                  <a:pt x="2392141" y="1266073"/>
                </a:lnTo>
                <a:lnTo>
                  <a:pt x="2389223" y="1283099"/>
                </a:lnTo>
                <a:lnTo>
                  <a:pt x="2389144" y="1283539"/>
                </a:lnTo>
                <a:lnTo>
                  <a:pt x="2389133" y="1283539"/>
                </a:lnTo>
                <a:lnTo>
                  <a:pt x="2361999" y="1272989"/>
                </a:lnTo>
                <a:lnTo>
                  <a:pt x="2303561" y="1222255"/>
                </a:lnTo>
                <a:lnTo>
                  <a:pt x="2278151" y="1207657"/>
                </a:lnTo>
                <a:lnTo>
                  <a:pt x="2225640" y="1189873"/>
                </a:lnTo>
                <a:lnTo>
                  <a:pt x="2168892" y="1160810"/>
                </a:lnTo>
                <a:lnTo>
                  <a:pt x="2142534" y="1153242"/>
                </a:lnTo>
                <a:lnTo>
                  <a:pt x="2087237" y="1152483"/>
                </a:lnTo>
                <a:lnTo>
                  <a:pt x="2081387" y="1148379"/>
                </a:lnTo>
                <a:lnTo>
                  <a:pt x="2076525" y="1139438"/>
                </a:lnTo>
                <a:lnTo>
                  <a:pt x="2070563" y="1131983"/>
                </a:lnTo>
                <a:lnTo>
                  <a:pt x="2061531" y="1132057"/>
                </a:lnTo>
                <a:lnTo>
                  <a:pt x="2056753" y="1139389"/>
                </a:lnTo>
                <a:lnTo>
                  <a:pt x="2053761" y="1163556"/>
                </a:lnTo>
                <a:lnTo>
                  <a:pt x="2049829" y="1173031"/>
                </a:lnTo>
                <a:lnTo>
                  <a:pt x="2033412" y="1192700"/>
                </a:lnTo>
                <a:lnTo>
                  <a:pt x="2027295" y="1196587"/>
                </a:lnTo>
                <a:lnTo>
                  <a:pt x="1937068" y="1220640"/>
                </a:lnTo>
                <a:lnTo>
                  <a:pt x="1913614" y="1220078"/>
                </a:lnTo>
                <a:lnTo>
                  <a:pt x="1921537" y="1194453"/>
                </a:lnTo>
                <a:lnTo>
                  <a:pt x="1922125" y="1169999"/>
                </a:lnTo>
                <a:lnTo>
                  <a:pt x="1917220" y="1145523"/>
                </a:lnTo>
                <a:lnTo>
                  <a:pt x="1908661" y="1120104"/>
                </a:lnTo>
                <a:lnTo>
                  <a:pt x="1816814" y="1112137"/>
                </a:lnTo>
                <a:lnTo>
                  <a:pt x="1751306" y="1089171"/>
                </a:lnTo>
                <a:lnTo>
                  <a:pt x="1725424" y="1092354"/>
                </a:lnTo>
                <a:lnTo>
                  <a:pt x="1721624" y="1095309"/>
                </a:lnTo>
                <a:lnTo>
                  <a:pt x="1719756" y="1101337"/>
                </a:lnTo>
                <a:lnTo>
                  <a:pt x="1719703" y="1109711"/>
                </a:lnTo>
                <a:lnTo>
                  <a:pt x="1720740" y="1119478"/>
                </a:lnTo>
                <a:lnTo>
                  <a:pt x="1704385" y="1157310"/>
                </a:lnTo>
                <a:lnTo>
                  <a:pt x="1703564" y="1208538"/>
                </a:lnTo>
                <a:lnTo>
                  <a:pt x="1708095" y="1263617"/>
                </a:lnTo>
                <a:lnTo>
                  <a:pt x="1707651" y="1313358"/>
                </a:lnTo>
                <a:lnTo>
                  <a:pt x="1681825" y="1425887"/>
                </a:lnTo>
                <a:lnTo>
                  <a:pt x="1673099" y="1448512"/>
                </a:lnTo>
                <a:lnTo>
                  <a:pt x="1671054" y="1461053"/>
                </a:lnTo>
                <a:lnTo>
                  <a:pt x="1673304" y="1472414"/>
                </a:lnTo>
                <a:lnTo>
                  <a:pt x="1678353" y="1486671"/>
                </a:lnTo>
                <a:lnTo>
                  <a:pt x="1683544" y="1498334"/>
                </a:lnTo>
                <a:lnTo>
                  <a:pt x="1686095" y="1501604"/>
                </a:lnTo>
                <a:lnTo>
                  <a:pt x="1672278" y="1533030"/>
                </a:lnTo>
                <a:lnTo>
                  <a:pt x="1648235" y="1535092"/>
                </a:lnTo>
                <a:lnTo>
                  <a:pt x="1587134" y="1509437"/>
                </a:lnTo>
                <a:lnTo>
                  <a:pt x="1525316" y="1500380"/>
                </a:lnTo>
                <a:lnTo>
                  <a:pt x="1507365" y="1507103"/>
                </a:lnTo>
                <a:lnTo>
                  <a:pt x="1500230" y="1524153"/>
                </a:lnTo>
                <a:lnTo>
                  <a:pt x="1495258" y="1545957"/>
                </a:lnTo>
                <a:lnTo>
                  <a:pt x="1483177" y="1566956"/>
                </a:lnTo>
                <a:lnTo>
                  <a:pt x="1476859" y="1601309"/>
                </a:lnTo>
                <a:lnTo>
                  <a:pt x="1413882" y="1655760"/>
                </a:lnTo>
                <a:lnTo>
                  <a:pt x="1391056" y="1692080"/>
                </a:lnTo>
                <a:lnTo>
                  <a:pt x="1386274" y="1740616"/>
                </a:lnTo>
                <a:lnTo>
                  <a:pt x="1386341" y="1795619"/>
                </a:lnTo>
                <a:lnTo>
                  <a:pt x="1379848" y="1842325"/>
                </a:lnTo>
                <a:lnTo>
                  <a:pt x="1374402" y="1847679"/>
                </a:lnTo>
                <a:lnTo>
                  <a:pt x="1355739" y="1866021"/>
                </a:lnTo>
                <a:lnTo>
                  <a:pt x="1336189" y="1864518"/>
                </a:lnTo>
                <a:lnTo>
                  <a:pt x="1326963" y="1852655"/>
                </a:lnTo>
                <a:lnTo>
                  <a:pt x="1320130" y="1835662"/>
                </a:lnTo>
                <a:lnTo>
                  <a:pt x="1307523" y="1818550"/>
                </a:lnTo>
                <a:lnTo>
                  <a:pt x="1299793" y="1816749"/>
                </a:lnTo>
                <a:lnTo>
                  <a:pt x="1281523" y="1822917"/>
                </a:lnTo>
                <a:lnTo>
                  <a:pt x="1272310" y="1821790"/>
                </a:lnTo>
                <a:lnTo>
                  <a:pt x="1268583" y="1814170"/>
                </a:lnTo>
                <a:lnTo>
                  <a:pt x="1268596" y="1802171"/>
                </a:lnTo>
                <a:lnTo>
                  <a:pt x="1267249" y="1790672"/>
                </a:lnTo>
                <a:lnTo>
                  <a:pt x="1259703" y="1783845"/>
                </a:lnTo>
                <a:lnTo>
                  <a:pt x="1241370" y="1785123"/>
                </a:lnTo>
                <a:lnTo>
                  <a:pt x="1205514" y="1801900"/>
                </a:lnTo>
                <a:lnTo>
                  <a:pt x="1187637" y="1805678"/>
                </a:lnTo>
                <a:lnTo>
                  <a:pt x="1173663" y="1802066"/>
                </a:lnTo>
                <a:lnTo>
                  <a:pt x="1126523" y="1776552"/>
                </a:lnTo>
                <a:lnTo>
                  <a:pt x="1098447" y="1742521"/>
                </a:lnTo>
                <a:lnTo>
                  <a:pt x="1080962" y="1754279"/>
                </a:lnTo>
                <a:lnTo>
                  <a:pt x="1053328" y="1824902"/>
                </a:lnTo>
                <a:lnTo>
                  <a:pt x="1034244" y="1844030"/>
                </a:lnTo>
                <a:lnTo>
                  <a:pt x="971982" y="1869870"/>
                </a:lnTo>
                <a:lnTo>
                  <a:pt x="947704" y="1888808"/>
                </a:lnTo>
                <a:lnTo>
                  <a:pt x="938294" y="1892388"/>
                </a:lnTo>
                <a:lnTo>
                  <a:pt x="926830" y="1893519"/>
                </a:lnTo>
                <a:lnTo>
                  <a:pt x="809358" y="1849816"/>
                </a:lnTo>
                <a:lnTo>
                  <a:pt x="641049" y="1827912"/>
                </a:lnTo>
                <a:lnTo>
                  <a:pt x="600904" y="1810148"/>
                </a:lnTo>
                <a:lnTo>
                  <a:pt x="591111" y="1801039"/>
                </a:lnTo>
                <a:lnTo>
                  <a:pt x="571066" y="1774989"/>
                </a:lnTo>
                <a:lnTo>
                  <a:pt x="566090" y="1765035"/>
                </a:lnTo>
                <a:lnTo>
                  <a:pt x="561028" y="1740388"/>
                </a:lnTo>
                <a:lnTo>
                  <a:pt x="563339" y="1735222"/>
                </a:lnTo>
                <a:lnTo>
                  <a:pt x="570145" y="1732839"/>
                </a:lnTo>
                <a:lnTo>
                  <a:pt x="578448" y="1716165"/>
                </a:lnTo>
                <a:lnTo>
                  <a:pt x="582060" y="1713632"/>
                </a:lnTo>
                <a:lnTo>
                  <a:pt x="587812" y="1714853"/>
                </a:lnTo>
                <a:lnTo>
                  <a:pt x="593248" y="1713288"/>
                </a:lnTo>
                <a:lnTo>
                  <a:pt x="595669" y="1702075"/>
                </a:lnTo>
                <a:lnTo>
                  <a:pt x="592804" y="1691050"/>
                </a:lnTo>
                <a:lnTo>
                  <a:pt x="585776" y="1685892"/>
                </a:lnTo>
                <a:lnTo>
                  <a:pt x="577613" y="1682393"/>
                </a:lnTo>
                <a:lnTo>
                  <a:pt x="571704" y="1676602"/>
                </a:lnTo>
                <a:lnTo>
                  <a:pt x="564374" y="1661681"/>
                </a:lnTo>
                <a:lnTo>
                  <a:pt x="545196" y="1630897"/>
                </a:lnTo>
                <a:lnTo>
                  <a:pt x="534985" y="1619349"/>
                </a:lnTo>
                <a:lnTo>
                  <a:pt x="456001" y="1573685"/>
                </a:lnTo>
                <a:lnTo>
                  <a:pt x="430448" y="1551490"/>
                </a:lnTo>
                <a:lnTo>
                  <a:pt x="409221" y="1534117"/>
                </a:lnTo>
                <a:lnTo>
                  <a:pt x="386927" y="1521274"/>
                </a:lnTo>
                <a:lnTo>
                  <a:pt x="339525" y="1507421"/>
                </a:lnTo>
                <a:lnTo>
                  <a:pt x="316891" y="1482833"/>
                </a:lnTo>
                <a:lnTo>
                  <a:pt x="262253" y="1367212"/>
                </a:lnTo>
                <a:lnTo>
                  <a:pt x="235706" y="1323542"/>
                </a:lnTo>
                <a:lnTo>
                  <a:pt x="219289" y="1313859"/>
                </a:lnTo>
                <a:lnTo>
                  <a:pt x="175369" y="1305853"/>
                </a:lnTo>
                <a:lnTo>
                  <a:pt x="153245" y="1294725"/>
                </a:lnTo>
                <a:lnTo>
                  <a:pt x="133557" y="1274064"/>
                </a:lnTo>
                <a:lnTo>
                  <a:pt x="115781" y="1245543"/>
                </a:lnTo>
                <a:lnTo>
                  <a:pt x="103992" y="1212516"/>
                </a:lnTo>
                <a:lnTo>
                  <a:pt x="101890" y="1178422"/>
                </a:lnTo>
                <a:lnTo>
                  <a:pt x="80342" y="1180307"/>
                </a:lnTo>
                <a:lnTo>
                  <a:pt x="60473" y="1168647"/>
                </a:lnTo>
                <a:lnTo>
                  <a:pt x="40855" y="1152065"/>
                </a:lnTo>
                <a:lnTo>
                  <a:pt x="20426" y="1138803"/>
                </a:lnTo>
                <a:lnTo>
                  <a:pt x="1062" y="1134160"/>
                </a:lnTo>
                <a:lnTo>
                  <a:pt x="1022" y="1133657"/>
                </a:lnTo>
                <a:lnTo>
                  <a:pt x="0" y="1116781"/>
                </a:lnTo>
                <a:lnTo>
                  <a:pt x="27066" y="1062692"/>
                </a:lnTo>
                <a:lnTo>
                  <a:pt x="55563" y="1020580"/>
                </a:lnTo>
                <a:lnTo>
                  <a:pt x="81605" y="996059"/>
                </a:lnTo>
                <a:lnTo>
                  <a:pt x="87385" y="986630"/>
                </a:lnTo>
                <a:lnTo>
                  <a:pt x="91065" y="976065"/>
                </a:lnTo>
                <a:lnTo>
                  <a:pt x="91810" y="960599"/>
                </a:lnTo>
                <a:lnTo>
                  <a:pt x="90916" y="951637"/>
                </a:lnTo>
                <a:lnTo>
                  <a:pt x="89230" y="941193"/>
                </a:lnTo>
                <a:lnTo>
                  <a:pt x="89114" y="921751"/>
                </a:lnTo>
                <a:lnTo>
                  <a:pt x="94001" y="895773"/>
                </a:lnTo>
                <a:lnTo>
                  <a:pt x="110123" y="856915"/>
                </a:lnTo>
                <a:lnTo>
                  <a:pt x="122880" y="843145"/>
                </a:lnTo>
                <a:lnTo>
                  <a:pt x="133946" y="838197"/>
                </a:lnTo>
                <a:lnTo>
                  <a:pt x="148099" y="841423"/>
                </a:lnTo>
                <a:lnTo>
                  <a:pt x="153244" y="840525"/>
                </a:lnTo>
                <a:lnTo>
                  <a:pt x="157875" y="837292"/>
                </a:lnTo>
                <a:lnTo>
                  <a:pt x="169624" y="821987"/>
                </a:lnTo>
                <a:lnTo>
                  <a:pt x="202029" y="763927"/>
                </a:lnTo>
                <a:lnTo>
                  <a:pt x="212838" y="753820"/>
                </a:lnTo>
                <a:lnTo>
                  <a:pt x="225217" y="746145"/>
                </a:lnTo>
                <a:lnTo>
                  <a:pt x="234856" y="742888"/>
                </a:lnTo>
                <a:lnTo>
                  <a:pt x="241373" y="737086"/>
                </a:lnTo>
                <a:lnTo>
                  <a:pt x="242432" y="730368"/>
                </a:lnTo>
                <a:lnTo>
                  <a:pt x="237610" y="717602"/>
                </a:lnTo>
                <a:lnTo>
                  <a:pt x="221554" y="700296"/>
                </a:lnTo>
                <a:lnTo>
                  <a:pt x="216982" y="693584"/>
                </a:lnTo>
                <a:lnTo>
                  <a:pt x="215478" y="687225"/>
                </a:lnTo>
                <a:lnTo>
                  <a:pt x="216363" y="680284"/>
                </a:lnTo>
                <a:lnTo>
                  <a:pt x="220734" y="673348"/>
                </a:lnTo>
                <a:lnTo>
                  <a:pt x="228474" y="663683"/>
                </a:lnTo>
                <a:lnTo>
                  <a:pt x="232269" y="657063"/>
                </a:lnTo>
                <a:lnTo>
                  <a:pt x="233902" y="650083"/>
                </a:lnTo>
                <a:lnTo>
                  <a:pt x="234132" y="640140"/>
                </a:lnTo>
                <a:lnTo>
                  <a:pt x="227977" y="622797"/>
                </a:lnTo>
                <a:lnTo>
                  <a:pt x="227752" y="616914"/>
                </a:lnTo>
                <a:lnTo>
                  <a:pt x="229359" y="609934"/>
                </a:lnTo>
                <a:lnTo>
                  <a:pt x="235173" y="602950"/>
                </a:lnTo>
                <a:lnTo>
                  <a:pt x="239994" y="598695"/>
                </a:lnTo>
                <a:lnTo>
                  <a:pt x="260674" y="586888"/>
                </a:lnTo>
                <a:lnTo>
                  <a:pt x="266406" y="582193"/>
                </a:lnTo>
                <a:lnTo>
                  <a:pt x="270580" y="574482"/>
                </a:lnTo>
                <a:lnTo>
                  <a:pt x="275611" y="561942"/>
                </a:lnTo>
                <a:lnTo>
                  <a:pt x="282672" y="539458"/>
                </a:lnTo>
                <a:lnTo>
                  <a:pt x="293734" y="516536"/>
                </a:lnTo>
                <a:lnTo>
                  <a:pt x="317174" y="479170"/>
                </a:lnTo>
                <a:lnTo>
                  <a:pt x="322340" y="468217"/>
                </a:lnTo>
                <a:lnTo>
                  <a:pt x="324050" y="456150"/>
                </a:lnTo>
                <a:lnTo>
                  <a:pt x="322949" y="440780"/>
                </a:lnTo>
                <a:lnTo>
                  <a:pt x="317297" y="408940"/>
                </a:lnTo>
                <a:lnTo>
                  <a:pt x="315245" y="386703"/>
                </a:lnTo>
                <a:lnTo>
                  <a:pt x="317870" y="359002"/>
                </a:lnTo>
                <a:lnTo>
                  <a:pt x="326775" y="325406"/>
                </a:lnTo>
                <a:lnTo>
                  <a:pt x="328079" y="316455"/>
                </a:lnTo>
                <a:lnTo>
                  <a:pt x="326775" y="301087"/>
                </a:lnTo>
                <a:lnTo>
                  <a:pt x="313224" y="242505"/>
                </a:lnTo>
                <a:lnTo>
                  <a:pt x="297494" y="205073"/>
                </a:lnTo>
                <a:lnTo>
                  <a:pt x="366174" y="166697"/>
                </a:lnTo>
                <a:lnTo>
                  <a:pt x="372889" y="166013"/>
                </a:lnTo>
                <a:lnTo>
                  <a:pt x="378351" y="167540"/>
                </a:lnTo>
                <a:lnTo>
                  <a:pt x="391724" y="177298"/>
                </a:lnTo>
                <a:lnTo>
                  <a:pt x="398196" y="179634"/>
                </a:lnTo>
                <a:lnTo>
                  <a:pt x="422638" y="181049"/>
                </a:lnTo>
                <a:lnTo>
                  <a:pt x="430379" y="182971"/>
                </a:lnTo>
                <a:lnTo>
                  <a:pt x="436847" y="185518"/>
                </a:lnTo>
                <a:lnTo>
                  <a:pt x="443344" y="190501"/>
                </a:lnTo>
                <a:lnTo>
                  <a:pt x="464269" y="203160"/>
                </a:lnTo>
                <a:lnTo>
                  <a:pt x="474027" y="204529"/>
                </a:lnTo>
                <a:lnTo>
                  <a:pt x="486200" y="203392"/>
                </a:lnTo>
                <a:lnTo>
                  <a:pt x="507319" y="192927"/>
                </a:lnTo>
                <a:lnTo>
                  <a:pt x="513757" y="188231"/>
                </a:lnTo>
                <a:lnTo>
                  <a:pt x="522705" y="183845"/>
                </a:lnTo>
                <a:lnTo>
                  <a:pt x="579443" y="167309"/>
                </a:lnTo>
                <a:lnTo>
                  <a:pt x="583299" y="164397"/>
                </a:lnTo>
                <a:lnTo>
                  <a:pt x="586266" y="161015"/>
                </a:lnTo>
                <a:lnTo>
                  <a:pt x="593004" y="140405"/>
                </a:lnTo>
                <a:lnTo>
                  <a:pt x="598858" y="128242"/>
                </a:lnTo>
                <a:lnTo>
                  <a:pt x="606573" y="122060"/>
                </a:lnTo>
                <a:lnTo>
                  <a:pt x="619737" y="115254"/>
                </a:lnTo>
                <a:lnTo>
                  <a:pt x="628101" y="113929"/>
                </a:lnTo>
                <a:lnTo>
                  <a:pt x="637008" y="115106"/>
                </a:lnTo>
                <a:lnTo>
                  <a:pt x="648635" y="121751"/>
                </a:lnTo>
                <a:lnTo>
                  <a:pt x="662740" y="133362"/>
                </a:lnTo>
                <a:lnTo>
                  <a:pt x="669572" y="135760"/>
                </a:lnTo>
                <a:lnTo>
                  <a:pt x="691246" y="137880"/>
                </a:lnTo>
                <a:lnTo>
                  <a:pt x="706237" y="143452"/>
                </a:lnTo>
                <a:lnTo>
                  <a:pt x="737185" y="145164"/>
                </a:lnTo>
                <a:lnTo>
                  <a:pt x="805458" y="137370"/>
                </a:lnTo>
                <a:lnTo>
                  <a:pt x="828782" y="128273"/>
                </a:lnTo>
                <a:lnTo>
                  <a:pt x="850190" y="107427"/>
                </a:lnTo>
                <a:lnTo>
                  <a:pt x="855144" y="104151"/>
                </a:lnTo>
                <a:lnTo>
                  <a:pt x="860764" y="102444"/>
                </a:lnTo>
                <a:lnTo>
                  <a:pt x="874757" y="100020"/>
                </a:lnTo>
                <a:lnTo>
                  <a:pt x="893450" y="100457"/>
                </a:lnTo>
                <a:lnTo>
                  <a:pt x="907319" y="104294"/>
                </a:lnTo>
                <a:lnTo>
                  <a:pt x="913423" y="107692"/>
                </a:lnTo>
                <a:lnTo>
                  <a:pt x="917157" y="111745"/>
                </a:lnTo>
                <a:lnTo>
                  <a:pt x="921308" y="123570"/>
                </a:lnTo>
                <a:lnTo>
                  <a:pt x="923595" y="128315"/>
                </a:lnTo>
                <a:lnTo>
                  <a:pt x="926093" y="131038"/>
                </a:lnTo>
                <a:lnTo>
                  <a:pt x="929331" y="132393"/>
                </a:lnTo>
                <a:lnTo>
                  <a:pt x="933835" y="133217"/>
                </a:lnTo>
                <a:lnTo>
                  <a:pt x="939420" y="135438"/>
                </a:lnTo>
                <a:lnTo>
                  <a:pt x="943531" y="138426"/>
                </a:lnTo>
                <a:lnTo>
                  <a:pt x="948344" y="144314"/>
                </a:lnTo>
                <a:lnTo>
                  <a:pt x="950615" y="148536"/>
                </a:lnTo>
                <a:lnTo>
                  <a:pt x="956109" y="156844"/>
                </a:lnTo>
                <a:lnTo>
                  <a:pt x="958664" y="159395"/>
                </a:lnTo>
                <a:lnTo>
                  <a:pt x="961530" y="161676"/>
                </a:lnTo>
                <a:lnTo>
                  <a:pt x="964941" y="163547"/>
                </a:lnTo>
                <a:lnTo>
                  <a:pt x="970175" y="165479"/>
                </a:lnTo>
                <a:lnTo>
                  <a:pt x="979042" y="166401"/>
                </a:lnTo>
                <a:lnTo>
                  <a:pt x="990997" y="165178"/>
                </a:lnTo>
                <a:lnTo>
                  <a:pt x="1046173" y="135152"/>
                </a:lnTo>
                <a:lnTo>
                  <a:pt x="1055799" y="133153"/>
                </a:lnTo>
                <a:lnTo>
                  <a:pt x="1070303" y="132703"/>
                </a:lnTo>
                <a:lnTo>
                  <a:pt x="1085822" y="136809"/>
                </a:lnTo>
                <a:lnTo>
                  <a:pt x="1105099" y="147869"/>
                </a:lnTo>
                <a:lnTo>
                  <a:pt x="1126974" y="151044"/>
                </a:lnTo>
                <a:lnTo>
                  <a:pt x="1256774" y="147405"/>
                </a:lnTo>
                <a:lnTo>
                  <a:pt x="1271021" y="151429"/>
                </a:lnTo>
                <a:lnTo>
                  <a:pt x="1269882" y="156811"/>
                </a:lnTo>
                <a:lnTo>
                  <a:pt x="1269464" y="161831"/>
                </a:lnTo>
                <a:lnTo>
                  <a:pt x="1269950" y="166402"/>
                </a:lnTo>
                <a:lnTo>
                  <a:pt x="1271928" y="168463"/>
                </a:lnTo>
                <a:lnTo>
                  <a:pt x="1299648" y="173241"/>
                </a:lnTo>
                <a:lnTo>
                  <a:pt x="1312141" y="171706"/>
                </a:lnTo>
                <a:lnTo>
                  <a:pt x="1324860" y="168126"/>
                </a:lnTo>
                <a:lnTo>
                  <a:pt x="1352945" y="150856"/>
                </a:lnTo>
                <a:lnTo>
                  <a:pt x="1370193" y="133362"/>
                </a:lnTo>
                <a:lnTo>
                  <a:pt x="1378211" y="129731"/>
                </a:lnTo>
                <a:lnTo>
                  <a:pt x="1416105" y="121988"/>
                </a:lnTo>
                <a:lnTo>
                  <a:pt x="1432596" y="109162"/>
                </a:lnTo>
                <a:lnTo>
                  <a:pt x="1440116" y="98087"/>
                </a:lnTo>
                <a:lnTo>
                  <a:pt x="1443466" y="50968"/>
                </a:lnTo>
                <a:lnTo>
                  <a:pt x="1444239" y="45401"/>
                </a:lnTo>
                <a:lnTo>
                  <a:pt x="1445389" y="40292"/>
                </a:lnTo>
                <a:lnTo>
                  <a:pt x="1452757" y="25569"/>
                </a:lnTo>
                <a:lnTo>
                  <a:pt x="1457694" y="18360"/>
                </a:lnTo>
                <a:lnTo>
                  <a:pt x="1461347" y="14125"/>
                </a:lnTo>
                <a:lnTo>
                  <a:pt x="1475757" y="1904"/>
                </a:lnTo>
                <a:lnTo>
                  <a:pt x="1481385" y="0"/>
                </a:lnTo>
                <a:lnTo>
                  <a:pt x="1485884" y="1050"/>
                </a:lnTo>
                <a:lnTo>
                  <a:pt x="1492201" y="7910"/>
                </a:lnTo>
                <a:lnTo>
                  <a:pt x="1500425" y="19406"/>
                </a:lnTo>
                <a:lnTo>
                  <a:pt x="1504182" y="23360"/>
                </a:lnTo>
                <a:lnTo>
                  <a:pt x="1510300" y="26949"/>
                </a:lnTo>
                <a:lnTo>
                  <a:pt x="1544726" y="37846"/>
                </a:lnTo>
                <a:lnTo>
                  <a:pt x="1551087" y="43377"/>
                </a:lnTo>
                <a:lnTo>
                  <a:pt x="1555004" y="50206"/>
                </a:lnTo>
                <a:lnTo>
                  <a:pt x="1555681" y="55037"/>
                </a:lnTo>
                <a:lnTo>
                  <a:pt x="1556121" y="66669"/>
                </a:lnTo>
                <a:lnTo>
                  <a:pt x="1562064" y="70452"/>
                </a:lnTo>
                <a:close/>
              </a:path>
            </a:pathLst>
          </a:custGeom>
          <a:solidFill>
            <a:srgbClr val="D8D8D8"/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2746409" y="3089869"/>
            <a:ext cx="1196909" cy="1123793"/>
          </a:xfrm>
          <a:custGeom>
            <a:rect b="b" l="l" r="r" t="t"/>
            <a:pathLst>
              <a:path extrusionOk="0" h="1673702" w="1782595">
                <a:moveTo>
                  <a:pt x="824416" y="125913"/>
                </a:moveTo>
                <a:lnTo>
                  <a:pt x="912912" y="118552"/>
                </a:lnTo>
                <a:lnTo>
                  <a:pt x="933239" y="124108"/>
                </a:lnTo>
                <a:lnTo>
                  <a:pt x="986360" y="165446"/>
                </a:lnTo>
                <a:lnTo>
                  <a:pt x="1017533" y="172761"/>
                </a:lnTo>
                <a:lnTo>
                  <a:pt x="1033711" y="182819"/>
                </a:lnTo>
                <a:lnTo>
                  <a:pt x="1039970" y="189746"/>
                </a:lnTo>
                <a:lnTo>
                  <a:pt x="1044194" y="197958"/>
                </a:lnTo>
                <a:lnTo>
                  <a:pt x="1046775" y="216089"/>
                </a:lnTo>
                <a:lnTo>
                  <a:pt x="1049636" y="222289"/>
                </a:lnTo>
                <a:lnTo>
                  <a:pt x="1054126" y="226738"/>
                </a:lnTo>
                <a:lnTo>
                  <a:pt x="1084289" y="241303"/>
                </a:lnTo>
                <a:lnTo>
                  <a:pt x="1103323" y="256373"/>
                </a:lnTo>
                <a:lnTo>
                  <a:pt x="1119355" y="277825"/>
                </a:lnTo>
                <a:lnTo>
                  <a:pt x="1137881" y="314973"/>
                </a:lnTo>
                <a:lnTo>
                  <a:pt x="1167385" y="322696"/>
                </a:lnTo>
                <a:lnTo>
                  <a:pt x="1175697" y="318413"/>
                </a:lnTo>
                <a:lnTo>
                  <a:pt x="1185819" y="317427"/>
                </a:lnTo>
                <a:lnTo>
                  <a:pt x="1201716" y="324210"/>
                </a:lnTo>
                <a:lnTo>
                  <a:pt x="1214551" y="327707"/>
                </a:lnTo>
                <a:lnTo>
                  <a:pt x="1225394" y="327502"/>
                </a:lnTo>
                <a:lnTo>
                  <a:pt x="1236702" y="320277"/>
                </a:lnTo>
                <a:lnTo>
                  <a:pt x="1254492" y="299738"/>
                </a:lnTo>
                <a:lnTo>
                  <a:pt x="1260071" y="296578"/>
                </a:lnTo>
                <a:lnTo>
                  <a:pt x="1273025" y="291760"/>
                </a:lnTo>
                <a:lnTo>
                  <a:pt x="1278392" y="287631"/>
                </a:lnTo>
                <a:lnTo>
                  <a:pt x="1282509" y="280525"/>
                </a:lnTo>
                <a:lnTo>
                  <a:pt x="1287979" y="265976"/>
                </a:lnTo>
                <a:lnTo>
                  <a:pt x="1290655" y="261310"/>
                </a:lnTo>
                <a:lnTo>
                  <a:pt x="1295504" y="256813"/>
                </a:lnTo>
                <a:lnTo>
                  <a:pt x="1302531" y="256859"/>
                </a:lnTo>
                <a:lnTo>
                  <a:pt x="1310479" y="260062"/>
                </a:lnTo>
                <a:lnTo>
                  <a:pt x="1326866" y="271087"/>
                </a:lnTo>
                <a:lnTo>
                  <a:pt x="1342622" y="278916"/>
                </a:lnTo>
                <a:lnTo>
                  <a:pt x="1359975" y="284931"/>
                </a:lnTo>
                <a:lnTo>
                  <a:pt x="1386785" y="290426"/>
                </a:lnTo>
                <a:lnTo>
                  <a:pt x="1399831" y="297478"/>
                </a:lnTo>
                <a:lnTo>
                  <a:pt x="1408187" y="305830"/>
                </a:lnTo>
                <a:lnTo>
                  <a:pt x="1411692" y="315012"/>
                </a:lnTo>
                <a:lnTo>
                  <a:pt x="1415542" y="322928"/>
                </a:lnTo>
                <a:lnTo>
                  <a:pt x="1424267" y="329079"/>
                </a:lnTo>
                <a:lnTo>
                  <a:pt x="1436978" y="331852"/>
                </a:lnTo>
                <a:lnTo>
                  <a:pt x="1462046" y="329157"/>
                </a:lnTo>
                <a:lnTo>
                  <a:pt x="1492009" y="330287"/>
                </a:lnTo>
                <a:lnTo>
                  <a:pt x="1515606" y="337160"/>
                </a:lnTo>
                <a:lnTo>
                  <a:pt x="1550055" y="354118"/>
                </a:lnTo>
                <a:lnTo>
                  <a:pt x="1594110" y="382782"/>
                </a:lnTo>
                <a:lnTo>
                  <a:pt x="1609422" y="395449"/>
                </a:lnTo>
                <a:lnTo>
                  <a:pt x="1620033" y="408439"/>
                </a:lnTo>
                <a:lnTo>
                  <a:pt x="1627577" y="421742"/>
                </a:lnTo>
                <a:lnTo>
                  <a:pt x="1635902" y="433513"/>
                </a:lnTo>
                <a:lnTo>
                  <a:pt x="1648472" y="442311"/>
                </a:lnTo>
                <a:lnTo>
                  <a:pt x="1689671" y="456846"/>
                </a:lnTo>
                <a:lnTo>
                  <a:pt x="1737816" y="487190"/>
                </a:lnTo>
                <a:lnTo>
                  <a:pt x="1760681" y="493931"/>
                </a:lnTo>
                <a:lnTo>
                  <a:pt x="1758341" y="513888"/>
                </a:lnTo>
                <a:lnTo>
                  <a:pt x="1753138" y="534766"/>
                </a:lnTo>
                <a:lnTo>
                  <a:pt x="1739066" y="570821"/>
                </a:lnTo>
                <a:lnTo>
                  <a:pt x="1738974" y="580233"/>
                </a:lnTo>
                <a:lnTo>
                  <a:pt x="1742071" y="588028"/>
                </a:lnTo>
                <a:lnTo>
                  <a:pt x="1774589" y="619648"/>
                </a:lnTo>
                <a:lnTo>
                  <a:pt x="1778806" y="628320"/>
                </a:lnTo>
                <a:lnTo>
                  <a:pt x="1781477" y="638645"/>
                </a:lnTo>
                <a:lnTo>
                  <a:pt x="1782594" y="649799"/>
                </a:lnTo>
                <a:lnTo>
                  <a:pt x="1782219" y="660897"/>
                </a:lnTo>
                <a:lnTo>
                  <a:pt x="1780397" y="671039"/>
                </a:lnTo>
                <a:lnTo>
                  <a:pt x="1777163" y="679407"/>
                </a:lnTo>
                <a:lnTo>
                  <a:pt x="1772586" y="685093"/>
                </a:lnTo>
                <a:lnTo>
                  <a:pt x="1737687" y="691813"/>
                </a:lnTo>
                <a:lnTo>
                  <a:pt x="1732394" y="695893"/>
                </a:lnTo>
                <a:lnTo>
                  <a:pt x="1729256" y="701916"/>
                </a:lnTo>
                <a:lnTo>
                  <a:pt x="1728893" y="710310"/>
                </a:lnTo>
                <a:lnTo>
                  <a:pt x="1735968" y="734298"/>
                </a:lnTo>
                <a:lnTo>
                  <a:pt x="1739584" y="816321"/>
                </a:lnTo>
                <a:lnTo>
                  <a:pt x="1742081" y="829244"/>
                </a:lnTo>
                <a:lnTo>
                  <a:pt x="1764983" y="898157"/>
                </a:lnTo>
                <a:lnTo>
                  <a:pt x="1766579" y="910549"/>
                </a:lnTo>
                <a:lnTo>
                  <a:pt x="1765450" y="921402"/>
                </a:lnTo>
                <a:lnTo>
                  <a:pt x="1760898" y="930231"/>
                </a:lnTo>
                <a:lnTo>
                  <a:pt x="1659367" y="994062"/>
                </a:lnTo>
                <a:lnTo>
                  <a:pt x="1644739" y="1009190"/>
                </a:lnTo>
                <a:lnTo>
                  <a:pt x="1632638" y="1029353"/>
                </a:lnTo>
                <a:lnTo>
                  <a:pt x="1628430" y="1040925"/>
                </a:lnTo>
                <a:lnTo>
                  <a:pt x="1625960" y="1053266"/>
                </a:lnTo>
                <a:lnTo>
                  <a:pt x="1625385" y="1064461"/>
                </a:lnTo>
                <a:lnTo>
                  <a:pt x="1626380" y="1073093"/>
                </a:lnTo>
                <a:lnTo>
                  <a:pt x="1628491" y="1079811"/>
                </a:lnTo>
                <a:lnTo>
                  <a:pt x="1636937" y="1094903"/>
                </a:lnTo>
                <a:lnTo>
                  <a:pt x="1638931" y="1100373"/>
                </a:lnTo>
                <a:lnTo>
                  <a:pt x="1639753" y="1107105"/>
                </a:lnTo>
                <a:lnTo>
                  <a:pt x="1638479" y="1113269"/>
                </a:lnTo>
                <a:lnTo>
                  <a:pt x="1634908" y="1117180"/>
                </a:lnTo>
                <a:lnTo>
                  <a:pt x="1610240" y="1127372"/>
                </a:lnTo>
                <a:lnTo>
                  <a:pt x="1604620" y="1132868"/>
                </a:lnTo>
                <a:lnTo>
                  <a:pt x="1600474" y="1141273"/>
                </a:lnTo>
                <a:lnTo>
                  <a:pt x="1595258" y="1163356"/>
                </a:lnTo>
                <a:lnTo>
                  <a:pt x="1593789" y="1186024"/>
                </a:lnTo>
                <a:lnTo>
                  <a:pt x="1595083" y="1196211"/>
                </a:lnTo>
                <a:lnTo>
                  <a:pt x="1598066" y="1204863"/>
                </a:lnTo>
                <a:lnTo>
                  <a:pt x="1602992" y="1211428"/>
                </a:lnTo>
                <a:lnTo>
                  <a:pt x="1617720" y="1218747"/>
                </a:lnTo>
                <a:lnTo>
                  <a:pt x="1623897" y="1223781"/>
                </a:lnTo>
                <a:lnTo>
                  <a:pt x="1628310" y="1230261"/>
                </a:lnTo>
                <a:lnTo>
                  <a:pt x="1630717" y="1237944"/>
                </a:lnTo>
                <a:lnTo>
                  <a:pt x="1630864" y="1246598"/>
                </a:lnTo>
                <a:lnTo>
                  <a:pt x="1628484" y="1255994"/>
                </a:lnTo>
                <a:lnTo>
                  <a:pt x="1623342" y="1265900"/>
                </a:lnTo>
                <a:lnTo>
                  <a:pt x="1607086" y="1285980"/>
                </a:lnTo>
                <a:lnTo>
                  <a:pt x="1602244" y="1295298"/>
                </a:lnTo>
                <a:lnTo>
                  <a:pt x="1600086" y="1304101"/>
                </a:lnTo>
                <a:lnTo>
                  <a:pt x="1600071" y="1312503"/>
                </a:lnTo>
                <a:lnTo>
                  <a:pt x="1601734" y="1320572"/>
                </a:lnTo>
                <a:lnTo>
                  <a:pt x="1611445" y="1343602"/>
                </a:lnTo>
                <a:lnTo>
                  <a:pt x="1613650" y="1351445"/>
                </a:lnTo>
                <a:lnTo>
                  <a:pt x="1613687" y="1359805"/>
                </a:lnTo>
                <a:lnTo>
                  <a:pt x="1611863" y="1368501"/>
                </a:lnTo>
                <a:lnTo>
                  <a:pt x="1603871" y="1386241"/>
                </a:lnTo>
                <a:lnTo>
                  <a:pt x="1578491" y="1418101"/>
                </a:lnTo>
                <a:lnTo>
                  <a:pt x="1495828" y="1445654"/>
                </a:lnTo>
                <a:lnTo>
                  <a:pt x="1491050" y="1450070"/>
                </a:lnTo>
                <a:lnTo>
                  <a:pt x="1467002" y="1486725"/>
                </a:lnTo>
                <a:lnTo>
                  <a:pt x="1457250" y="1494837"/>
                </a:lnTo>
                <a:lnTo>
                  <a:pt x="1445056" y="1499255"/>
                </a:lnTo>
                <a:lnTo>
                  <a:pt x="1363599" y="1486523"/>
                </a:lnTo>
                <a:lnTo>
                  <a:pt x="1358348" y="1487951"/>
                </a:lnTo>
                <a:lnTo>
                  <a:pt x="1337477" y="1503925"/>
                </a:lnTo>
                <a:lnTo>
                  <a:pt x="1330189" y="1506945"/>
                </a:lnTo>
                <a:lnTo>
                  <a:pt x="1294847" y="1508683"/>
                </a:lnTo>
                <a:lnTo>
                  <a:pt x="1280693" y="1504807"/>
                </a:lnTo>
                <a:lnTo>
                  <a:pt x="1274492" y="1499928"/>
                </a:lnTo>
                <a:lnTo>
                  <a:pt x="1268764" y="1492355"/>
                </a:lnTo>
                <a:lnTo>
                  <a:pt x="1263509" y="1481559"/>
                </a:lnTo>
                <a:lnTo>
                  <a:pt x="1257366" y="1473370"/>
                </a:lnTo>
                <a:lnTo>
                  <a:pt x="1249563" y="1472693"/>
                </a:lnTo>
                <a:lnTo>
                  <a:pt x="1240861" y="1477555"/>
                </a:lnTo>
                <a:lnTo>
                  <a:pt x="1210646" y="1515640"/>
                </a:lnTo>
                <a:lnTo>
                  <a:pt x="1205739" y="1514187"/>
                </a:lnTo>
                <a:lnTo>
                  <a:pt x="1194616" y="1514055"/>
                </a:lnTo>
                <a:lnTo>
                  <a:pt x="1188409" y="1516425"/>
                </a:lnTo>
                <a:lnTo>
                  <a:pt x="1182684" y="1521497"/>
                </a:lnTo>
                <a:lnTo>
                  <a:pt x="1178144" y="1530041"/>
                </a:lnTo>
                <a:lnTo>
                  <a:pt x="1172297" y="1555341"/>
                </a:lnTo>
                <a:lnTo>
                  <a:pt x="1166531" y="1563122"/>
                </a:lnTo>
                <a:lnTo>
                  <a:pt x="1158901" y="1567119"/>
                </a:lnTo>
                <a:lnTo>
                  <a:pt x="1117979" y="1563380"/>
                </a:lnTo>
                <a:lnTo>
                  <a:pt x="1084853" y="1578725"/>
                </a:lnTo>
                <a:lnTo>
                  <a:pt x="999744" y="1656829"/>
                </a:lnTo>
                <a:lnTo>
                  <a:pt x="992426" y="1657865"/>
                </a:lnTo>
                <a:lnTo>
                  <a:pt x="985538" y="1655576"/>
                </a:lnTo>
                <a:lnTo>
                  <a:pt x="949976" y="1624794"/>
                </a:lnTo>
                <a:lnTo>
                  <a:pt x="941714" y="1621820"/>
                </a:lnTo>
                <a:lnTo>
                  <a:pt x="933695" y="1622318"/>
                </a:lnTo>
                <a:lnTo>
                  <a:pt x="926230" y="1625346"/>
                </a:lnTo>
                <a:lnTo>
                  <a:pt x="913877" y="1635183"/>
                </a:lnTo>
                <a:lnTo>
                  <a:pt x="905727" y="1645171"/>
                </a:lnTo>
                <a:lnTo>
                  <a:pt x="902009" y="1652985"/>
                </a:lnTo>
                <a:lnTo>
                  <a:pt x="892490" y="1667142"/>
                </a:lnTo>
                <a:lnTo>
                  <a:pt x="886322" y="1672237"/>
                </a:lnTo>
                <a:lnTo>
                  <a:pt x="879627" y="1673701"/>
                </a:lnTo>
                <a:lnTo>
                  <a:pt x="872710" y="1669798"/>
                </a:lnTo>
                <a:lnTo>
                  <a:pt x="850334" y="1634483"/>
                </a:lnTo>
                <a:lnTo>
                  <a:pt x="841675" y="1626929"/>
                </a:lnTo>
                <a:lnTo>
                  <a:pt x="833050" y="1622457"/>
                </a:lnTo>
                <a:lnTo>
                  <a:pt x="825003" y="1621112"/>
                </a:lnTo>
                <a:lnTo>
                  <a:pt x="818024" y="1622943"/>
                </a:lnTo>
                <a:lnTo>
                  <a:pt x="812635" y="1627928"/>
                </a:lnTo>
                <a:lnTo>
                  <a:pt x="809325" y="1636142"/>
                </a:lnTo>
                <a:lnTo>
                  <a:pt x="808225" y="1629775"/>
                </a:lnTo>
                <a:lnTo>
                  <a:pt x="802346" y="1620531"/>
                </a:lnTo>
                <a:lnTo>
                  <a:pt x="797018" y="1615418"/>
                </a:lnTo>
                <a:lnTo>
                  <a:pt x="791356" y="1611809"/>
                </a:lnTo>
                <a:lnTo>
                  <a:pt x="777547" y="1608848"/>
                </a:lnTo>
                <a:lnTo>
                  <a:pt x="758862" y="1607386"/>
                </a:lnTo>
                <a:lnTo>
                  <a:pt x="750635" y="1605533"/>
                </a:lnTo>
                <a:lnTo>
                  <a:pt x="743314" y="1600461"/>
                </a:lnTo>
                <a:lnTo>
                  <a:pt x="738896" y="1592433"/>
                </a:lnTo>
                <a:lnTo>
                  <a:pt x="733777" y="1580240"/>
                </a:lnTo>
                <a:lnTo>
                  <a:pt x="730117" y="1575836"/>
                </a:lnTo>
                <a:lnTo>
                  <a:pt x="726068" y="1574157"/>
                </a:lnTo>
                <a:lnTo>
                  <a:pt x="722360" y="1574159"/>
                </a:lnTo>
                <a:lnTo>
                  <a:pt x="720154" y="1573371"/>
                </a:lnTo>
                <a:lnTo>
                  <a:pt x="718569" y="1568828"/>
                </a:lnTo>
                <a:lnTo>
                  <a:pt x="717605" y="1561471"/>
                </a:lnTo>
                <a:lnTo>
                  <a:pt x="720139" y="1547062"/>
                </a:lnTo>
                <a:lnTo>
                  <a:pt x="722340" y="1540080"/>
                </a:lnTo>
                <a:lnTo>
                  <a:pt x="727339" y="1532925"/>
                </a:lnTo>
                <a:lnTo>
                  <a:pt x="765688" y="1487425"/>
                </a:lnTo>
                <a:lnTo>
                  <a:pt x="771531" y="1475421"/>
                </a:lnTo>
                <a:lnTo>
                  <a:pt x="774086" y="1466639"/>
                </a:lnTo>
                <a:lnTo>
                  <a:pt x="775340" y="1453747"/>
                </a:lnTo>
                <a:lnTo>
                  <a:pt x="776626" y="1445838"/>
                </a:lnTo>
                <a:lnTo>
                  <a:pt x="779363" y="1438641"/>
                </a:lnTo>
                <a:lnTo>
                  <a:pt x="782467" y="1435569"/>
                </a:lnTo>
                <a:lnTo>
                  <a:pt x="788654" y="1434395"/>
                </a:lnTo>
                <a:lnTo>
                  <a:pt x="814679" y="1432681"/>
                </a:lnTo>
                <a:lnTo>
                  <a:pt x="822705" y="1430670"/>
                </a:lnTo>
                <a:lnTo>
                  <a:pt x="828733" y="1427454"/>
                </a:lnTo>
                <a:lnTo>
                  <a:pt x="833672" y="1423629"/>
                </a:lnTo>
                <a:lnTo>
                  <a:pt x="836745" y="1419354"/>
                </a:lnTo>
                <a:lnTo>
                  <a:pt x="836944" y="1414514"/>
                </a:lnTo>
                <a:lnTo>
                  <a:pt x="834730" y="1408094"/>
                </a:lnTo>
                <a:lnTo>
                  <a:pt x="827231" y="1398162"/>
                </a:lnTo>
                <a:lnTo>
                  <a:pt x="771198" y="1342913"/>
                </a:lnTo>
                <a:lnTo>
                  <a:pt x="766824" y="1339953"/>
                </a:lnTo>
                <a:lnTo>
                  <a:pt x="762812" y="1339683"/>
                </a:lnTo>
                <a:lnTo>
                  <a:pt x="757873" y="1340793"/>
                </a:lnTo>
                <a:lnTo>
                  <a:pt x="712193" y="1359153"/>
                </a:lnTo>
                <a:lnTo>
                  <a:pt x="695400" y="1360360"/>
                </a:lnTo>
                <a:lnTo>
                  <a:pt x="639846" y="1350180"/>
                </a:lnTo>
                <a:lnTo>
                  <a:pt x="634542" y="1350418"/>
                </a:lnTo>
                <a:lnTo>
                  <a:pt x="614824" y="1353943"/>
                </a:lnTo>
                <a:lnTo>
                  <a:pt x="609339" y="1352813"/>
                </a:lnTo>
                <a:lnTo>
                  <a:pt x="604968" y="1350298"/>
                </a:lnTo>
                <a:lnTo>
                  <a:pt x="549127" y="1296968"/>
                </a:lnTo>
                <a:lnTo>
                  <a:pt x="543294" y="1289231"/>
                </a:lnTo>
                <a:lnTo>
                  <a:pt x="539486" y="1277043"/>
                </a:lnTo>
                <a:lnTo>
                  <a:pt x="536588" y="1261052"/>
                </a:lnTo>
                <a:lnTo>
                  <a:pt x="534255" y="1231767"/>
                </a:lnTo>
                <a:lnTo>
                  <a:pt x="529550" y="1216563"/>
                </a:lnTo>
                <a:lnTo>
                  <a:pt x="523004" y="1207196"/>
                </a:lnTo>
                <a:lnTo>
                  <a:pt x="512911" y="1203191"/>
                </a:lnTo>
                <a:lnTo>
                  <a:pt x="455711" y="1196365"/>
                </a:lnTo>
                <a:lnTo>
                  <a:pt x="442341" y="1192618"/>
                </a:lnTo>
                <a:lnTo>
                  <a:pt x="437443" y="1189345"/>
                </a:lnTo>
                <a:lnTo>
                  <a:pt x="375772" y="1156756"/>
                </a:lnTo>
                <a:lnTo>
                  <a:pt x="368467" y="1156299"/>
                </a:lnTo>
                <a:lnTo>
                  <a:pt x="361929" y="1158294"/>
                </a:lnTo>
                <a:lnTo>
                  <a:pt x="356001" y="1162501"/>
                </a:lnTo>
                <a:lnTo>
                  <a:pt x="335331" y="1193781"/>
                </a:lnTo>
                <a:lnTo>
                  <a:pt x="330307" y="1197296"/>
                </a:lnTo>
                <a:lnTo>
                  <a:pt x="325192" y="1197496"/>
                </a:lnTo>
                <a:lnTo>
                  <a:pt x="278112" y="1166460"/>
                </a:lnTo>
                <a:lnTo>
                  <a:pt x="247325" y="1124962"/>
                </a:lnTo>
                <a:lnTo>
                  <a:pt x="213683" y="1102259"/>
                </a:lnTo>
                <a:lnTo>
                  <a:pt x="187558" y="1076380"/>
                </a:lnTo>
                <a:lnTo>
                  <a:pt x="168713" y="1065286"/>
                </a:lnTo>
                <a:lnTo>
                  <a:pt x="158609" y="1064239"/>
                </a:lnTo>
                <a:lnTo>
                  <a:pt x="148349" y="1067776"/>
                </a:lnTo>
                <a:lnTo>
                  <a:pt x="128066" y="1086358"/>
                </a:lnTo>
                <a:lnTo>
                  <a:pt x="117570" y="1089712"/>
                </a:lnTo>
                <a:lnTo>
                  <a:pt x="106823" y="1088161"/>
                </a:lnTo>
                <a:lnTo>
                  <a:pt x="84649" y="1074433"/>
                </a:lnTo>
                <a:lnTo>
                  <a:pt x="40887" y="1032898"/>
                </a:lnTo>
                <a:lnTo>
                  <a:pt x="34818" y="1023499"/>
                </a:lnTo>
                <a:lnTo>
                  <a:pt x="31533" y="1014421"/>
                </a:lnTo>
                <a:lnTo>
                  <a:pt x="30359" y="1005517"/>
                </a:lnTo>
                <a:lnTo>
                  <a:pt x="33358" y="968431"/>
                </a:lnTo>
                <a:lnTo>
                  <a:pt x="32648" y="959749"/>
                </a:lnTo>
                <a:lnTo>
                  <a:pt x="30504" y="953446"/>
                </a:lnTo>
                <a:lnTo>
                  <a:pt x="27242" y="948700"/>
                </a:lnTo>
                <a:lnTo>
                  <a:pt x="7989" y="929680"/>
                </a:lnTo>
                <a:lnTo>
                  <a:pt x="2930" y="920980"/>
                </a:lnTo>
                <a:lnTo>
                  <a:pt x="0" y="909927"/>
                </a:lnTo>
                <a:lnTo>
                  <a:pt x="353" y="897237"/>
                </a:lnTo>
                <a:lnTo>
                  <a:pt x="25806" y="799688"/>
                </a:lnTo>
                <a:lnTo>
                  <a:pt x="26998" y="766604"/>
                </a:lnTo>
                <a:lnTo>
                  <a:pt x="24078" y="737265"/>
                </a:lnTo>
                <a:lnTo>
                  <a:pt x="7131" y="674235"/>
                </a:lnTo>
                <a:lnTo>
                  <a:pt x="10137" y="667139"/>
                </a:lnTo>
                <a:lnTo>
                  <a:pt x="16897" y="662604"/>
                </a:lnTo>
                <a:lnTo>
                  <a:pt x="58290" y="650883"/>
                </a:lnTo>
                <a:lnTo>
                  <a:pt x="66366" y="644776"/>
                </a:lnTo>
                <a:lnTo>
                  <a:pt x="70580" y="636794"/>
                </a:lnTo>
                <a:lnTo>
                  <a:pt x="70715" y="628317"/>
                </a:lnTo>
                <a:lnTo>
                  <a:pt x="67847" y="619814"/>
                </a:lnTo>
                <a:lnTo>
                  <a:pt x="63079" y="611756"/>
                </a:lnTo>
                <a:lnTo>
                  <a:pt x="46578" y="593828"/>
                </a:lnTo>
                <a:lnTo>
                  <a:pt x="56020" y="589879"/>
                </a:lnTo>
                <a:lnTo>
                  <a:pt x="69752" y="577701"/>
                </a:lnTo>
                <a:lnTo>
                  <a:pt x="74864" y="568957"/>
                </a:lnTo>
                <a:lnTo>
                  <a:pt x="78177" y="560660"/>
                </a:lnTo>
                <a:lnTo>
                  <a:pt x="80039" y="554618"/>
                </a:lnTo>
                <a:lnTo>
                  <a:pt x="83878" y="547862"/>
                </a:lnTo>
                <a:lnTo>
                  <a:pt x="87159" y="544349"/>
                </a:lnTo>
                <a:lnTo>
                  <a:pt x="109669" y="532552"/>
                </a:lnTo>
                <a:lnTo>
                  <a:pt x="112949" y="528722"/>
                </a:lnTo>
                <a:lnTo>
                  <a:pt x="114056" y="523787"/>
                </a:lnTo>
                <a:lnTo>
                  <a:pt x="111611" y="513276"/>
                </a:lnTo>
                <a:lnTo>
                  <a:pt x="110895" y="508981"/>
                </a:lnTo>
                <a:lnTo>
                  <a:pt x="111464" y="504235"/>
                </a:lnTo>
                <a:lnTo>
                  <a:pt x="113489" y="500157"/>
                </a:lnTo>
                <a:lnTo>
                  <a:pt x="116762" y="497116"/>
                </a:lnTo>
                <a:lnTo>
                  <a:pt x="122204" y="495763"/>
                </a:lnTo>
                <a:lnTo>
                  <a:pt x="131835" y="496517"/>
                </a:lnTo>
                <a:lnTo>
                  <a:pt x="177639" y="517186"/>
                </a:lnTo>
                <a:lnTo>
                  <a:pt x="190478" y="517910"/>
                </a:lnTo>
                <a:lnTo>
                  <a:pt x="206456" y="515964"/>
                </a:lnTo>
                <a:lnTo>
                  <a:pt x="233997" y="508019"/>
                </a:lnTo>
                <a:lnTo>
                  <a:pt x="267874" y="509012"/>
                </a:lnTo>
                <a:lnTo>
                  <a:pt x="287163" y="517102"/>
                </a:lnTo>
                <a:lnTo>
                  <a:pt x="320479" y="512025"/>
                </a:lnTo>
                <a:lnTo>
                  <a:pt x="412029" y="468179"/>
                </a:lnTo>
                <a:lnTo>
                  <a:pt x="414988" y="446422"/>
                </a:lnTo>
                <a:lnTo>
                  <a:pt x="411972" y="426740"/>
                </a:lnTo>
                <a:lnTo>
                  <a:pt x="406078" y="411066"/>
                </a:lnTo>
                <a:lnTo>
                  <a:pt x="400144" y="401246"/>
                </a:lnTo>
                <a:lnTo>
                  <a:pt x="393590" y="393730"/>
                </a:lnTo>
                <a:lnTo>
                  <a:pt x="341192" y="354135"/>
                </a:lnTo>
                <a:lnTo>
                  <a:pt x="335821" y="346756"/>
                </a:lnTo>
                <a:lnTo>
                  <a:pt x="333856" y="338944"/>
                </a:lnTo>
                <a:lnTo>
                  <a:pt x="337334" y="325984"/>
                </a:lnTo>
                <a:lnTo>
                  <a:pt x="342971" y="316107"/>
                </a:lnTo>
                <a:lnTo>
                  <a:pt x="369595" y="285596"/>
                </a:lnTo>
                <a:lnTo>
                  <a:pt x="379381" y="271695"/>
                </a:lnTo>
                <a:lnTo>
                  <a:pt x="382293" y="264490"/>
                </a:lnTo>
                <a:lnTo>
                  <a:pt x="384105" y="257296"/>
                </a:lnTo>
                <a:lnTo>
                  <a:pt x="385588" y="249476"/>
                </a:lnTo>
                <a:lnTo>
                  <a:pt x="388142" y="241872"/>
                </a:lnTo>
                <a:lnTo>
                  <a:pt x="391944" y="235555"/>
                </a:lnTo>
                <a:lnTo>
                  <a:pt x="396893" y="229586"/>
                </a:lnTo>
                <a:lnTo>
                  <a:pt x="401761" y="225173"/>
                </a:lnTo>
                <a:lnTo>
                  <a:pt x="403219" y="224423"/>
                </a:lnTo>
                <a:lnTo>
                  <a:pt x="411146" y="221941"/>
                </a:lnTo>
                <a:lnTo>
                  <a:pt x="414746" y="222144"/>
                </a:lnTo>
                <a:lnTo>
                  <a:pt x="417451" y="223085"/>
                </a:lnTo>
                <a:lnTo>
                  <a:pt x="421759" y="226434"/>
                </a:lnTo>
                <a:lnTo>
                  <a:pt x="431833" y="232516"/>
                </a:lnTo>
                <a:lnTo>
                  <a:pt x="438140" y="233837"/>
                </a:lnTo>
                <a:lnTo>
                  <a:pt x="443556" y="233892"/>
                </a:lnTo>
                <a:lnTo>
                  <a:pt x="447698" y="232791"/>
                </a:lnTo>
                <a:lnTo>
                  <a:pt x="495401" y="204572"/>
                </a:lnTo>
                <a:lnTo>
                  <a:pt x="535855" y="188712"/>
                </a:lnTo>
                <a:lnTo>
                  <a:pt x="577338" y="151796"/>
                </a:lnTo>
                <a:lnTo>
                  <a:pt x="584360" y="147815"/>
                </a:lnTo>
                <a:lnTo>
                  <a:pt x="588751" y="147717"/>
                </a:lnTo>
                <a:lnTo>
                  <a:pt x="595052" y="149479"/>
                </a:lnTo>
                <a:lnTo>
                  <a:pt x="614142" y="152205"/>
                </a:lnTo>
                <a:lnTo>
                  <a:pt x="629790" y="149365"/>
                </a:lnTo>
                <a:lnTo>
                  <a:pt x="639695" y="144550"/>
                </a:lnTo>
                <a:lnTo>
                  <a:pt x="646358" y="138464"/>
                </a:lnTo>
                <a:lnTo>
                  <a:pt x="650698" y="131759"/>
                </a:lnTo>
                <a:lnTo>
                  <a:pt x="653455" y="124230"/>
                </a:lnTo>
                <a:lnTo>
                  <a:pt x="657899" y="95408"/>
                </a:lnTo>
                <a:lnTo>
                  <a:pt x="659762" y="87879"/>
                </a:lnTo>
                <a:lnTo>
                  <a:pt x="662110" y="80623"/>
                </a:lnTo>
                <a:lnTo>
                  <a:pt x="664073" y="76354"/>
                </a:lnTo>
                <a:lnTo>
                  <a:pt x="667669" y="70067"/>
                </a:lnTo>
                <a:lnTo>
                  <a:pt x="671826" y="63938"/>
                </a:lnTo>
                <a:lnTo>
                  <a:pt x="680443" y="54766"/>
                </a:lnTo>
                <a:lnTo>
                  <a:pt x="684216" y="52171"/>
                </a:lnTo>
                <a:lnTo>
                  <a:pt x="696273" y="47803"/>
                </a:lnTo>
                <a:lnTo>
                  <a:pt x="700606" y="42921"/>
                </a:lnTo>
                <a:lnTo>
                  <a:pt x="702208" y="33846"/>
                </a:lnTo>
                <a:lnTo>
                  <a:pt x="701845" y="14867"/>
                </a:lnTo>
                <a:lnTo>
                  <a:pt x="702731" y="0"/>
                </a:lnTo>
                <a:lnTo>
                  <a:pt x="752983" y="33332"/>
                </a:lnTo>
                <a:lnTo>
                  <a:pt x="775343" y="59742"/>
                </a:lnTo>
                <a:lnTo>
                  <a:pt x="805328" y="108627"/>
                </a:lnTo>
                <a:lnTo>
                  <a:pt x="817647" y="122308"/>
                </a:lnTo>
                <a:close/>
              </a:path>
            </a:pathLst>
          </a:custGeom>
          <a:solidFill>
            <a:srgbClr val="D8D8D8"/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9"/>
          <p:cNvSpPr/>
          <p:nvPr/>
        </p:nvSpPr>
        <p:spPr>
          <a:xfrm>
            <a:off x="2232388" y="2731088"/>
            <a:ext cx="365237" cy="261512"/>
          </a:xfrm>
          <a:custGeom>
            <a:rect b="b" l="l" r="r" t="t"/>
            <a:pathLst>
              <a:path extrusionOk="0" h="389479" w="543959">
                <a:moveTo>
                  <a:pt x="430748" y="313546"/>
                </a:moveTo>
                <a:lnTo>
                  <a:pt x="410695" y="311259"/>
                </a:lnTo>
                <a:lnTo>
                  <a:pt x="394432" y="306693"/>
                </a:lnTo>
                <a:lnTo>
                  <a:pt x="391051" y="304613"/>
                </a:lnTo>
                <a:lnTo>
                  <a:pt x="388725" y="303562"/>
                </a:lnTo>
                <a:lnTo>
                  <a:pt x="385680" y="303148"/>
                </a:lnTo>
                <a:lnTo>
                  <a:pt x="377916" y="304179"/>
                </a:lnTo>
                <a:lnTo>
                  <a:pt x="366567" y="307383"/>
                </a:lnTo>
                <a:lnTo>
                  <a:pt x="347740" y="321009"/>
                </a:lnTo>
                <a:lnTo>
                  <a:pt x="330506" y="336881"/>
                </a:lnTo>
                <a:lnTo>
                  <a:pt x="323463" y="340828"/>
                </a:lnTo>
                <a:lnTo>
                  <a:pt x="271533" y="356650"/>
                </a:lnTo>
                <a:lnTo>
                  <a:pt x="188199" y="370285"/>
                </a:lnTo>
                <a:lnTo>
                  <a:pt x="139380" y="389478"/>
                </a:lnTo>
                <a:lnTo>
                  <a:pt x="126669" y="387090"/>
                </a:lnTo>
                <a:lnTo>
                  <a:pt x="122878" y="385413"/>
                </a:lnTo>
                <a:lnTo>
                  <a:pt x="119911" y="383130"/>
                </a:lnTo>
                <a:lnTo>
                  <a:pt x="117907" y="381047"/>
                </a:lnTo>
                <a:lnTo>
                  <a:pt x="116348" y="378154"/>
                </a:lnTo>
                <a:lnTo>
                  <a:pt x="115414" y="367725"/>
                </a:lnTo>
                <a:lnTo>
                  <a:pt x="116336" y="355636"/>
                </a:lnTo>
                <a:lnTo>
                  <a:pt x="117131" y="350170"/>
                </a:lnTo>
                <a:lnTo>
                  <a:pt x="118033" y="337628"/>
                </a:lnTo>
                <a:lnTo>
                  <a:pt x="116885" y="331185"/>
                </a:lnTo>
                <a:lnTo>
                  <a:pt x="113941" y="324186"/>
                </a:lnTo>
                <a:lnTo>
                  <a:pt x="83293" y="287569"/>
                </a:lnTo>
                <a:lnTo>
                  <a:pt x="80488" y="283330"/>
                </a:lnTo>
                <a:lnTo>
                  <a:pt x="78047" y="278611"/>
                </a:lnTo>
                <a:lnTo>
                  <a:pt x="75655" y="272346"/>
                </a:lnTo>
                <a:lnTo>
                  <a:pt x="69897" y="250761"/>
                </a:lnTo>
                <a:lnTo>
                  <a:pt x="64872" y="239258"/>
                </a:lnTo>
                <a:lnTo>
                  <a:pt x="61857" y="233987"/>
                </a:lnTo>
                <a:lnTo>
                  <a:pt x="33948" y="197793"/>
                </a:lnTo>
                <a:lnTo>
                  <a:pt x="30456" y="192381"/>
                </a:lnTo>
                <a:lnTo>
                  <a:pt x="29254" y="188270"/>
                </a:lnTo>
                <a:lnTo>
                  <a:pt x="29334" y="183342"/>
                </a:lnTo>
                <a:lnTo>
                  <a:pt x="30497" y="178995"/>
                </a:lnTo>
                <a:lnTo>
                  <a:pt x="32170" y="174457"/>
                </a:lnTo>
                <a:lnTo>
                  <a:pt x="35509" y="167310"/>
                </a:lnTo>
                <a:lnTo>
                  <a:pt x="37024" y="163064"/>
                </a:lnTo>
                <a:lnTo>
                  <a:pt x="37625" y="158886"/>
                </a:lnTo>
                <a:lnTo>
                  <a:pt x="35881" y="155274"/>
                </a:lnTo>
                <a:lnTo>
                  <a:pt x="32893" y="151828"/>
                </a:lnTo>
                <a:lnTo>
                  <a:pt x="26368" y="145873"/>
                </a:lnTo>
                <a:lnTo>
                  <a:pt x="5301" y="132552"/>
                </a:lnTo>
                <a:lnTo>
                  <a:pt x="1795" y="128306"/>
                </a:lnTo>
                <a:lnTo>
                  <a:pt x="0" y="124933"/>
                </a:lnTo>
                <a:lnTo>
                  <a:pt x="274" y="122129"/>
                </a:lnTo>
                <a:lnTo>
                  <a:pt x="670" y="119726"/>
                </a:lnTo>
                <a:lnTo>
                  <a:pt x="1984" y="116961"/>
                </a:lnTo>
                <a:lnTo>
                  <a:pt x="4695" y="114040"/>
                </a:lnTo>
                <a:lnTo>
                  <a:pt x="26735" y="101605"/>
                </a:lnTo>
                <a:lnTo>
                  <a:pt x="81685" y="82342"/>
                </a:lnTo>
                <a:lnTo>
                  <a:pt x="88669" y="81579"/>
                </a:lnTo>
                <a:lnTo>
                  <a:pt x="95448" y="82556"/>
                </a:lnTo>
                <a:lnTo>
                  <a:pt x="123936" y="94752"/>
                </a:lnTo>
                <a:lnTo>
                  <a:pt x="129648" y="95931"/>
                </a:lnTo>
                <a:lnTo>
                  <a:pt x="136290" y="94383"/>
                </a:lnTo>
                <a:lnTo>
                  <a:pt x="142785" y="90767"/>
                </a:lnTo>
                <a:lnTo>
                  <a:pt x="147503" y="85496"/>
                </a:lnTo>
                <a:lnTo>
                  <a:pt x="149192" y="81059"/>
                </a:lnTo>
                <a:lnTo>
                  <a:pt x="148742" y="75554"/>
                </a:lnTo>
                <a:lnTo>
                  <a:pt x="147038" y="69123"/>
                </a:lnTo>
                <a:lnTo>
                  <a:pt x="146078" y="62127"/>
                </a:lnTo>
                <a:lnTo>
                  <a:pt x="147054" y="56190"/>
                </a:lnTo>
                <a:lnTo>
                  <a:pt x="149812" y="51391"/>
                </a:lnTo>
                <a:lnTo>
                  <a:pt x="154678" y="48024"/>
                </a:lnTo>
                <a:lnTo>
                  <a:pt x="306973" y="5878"/>
                </a:lnTo>
                <a:lnTo>
                  <a:pt x="363933" y="0"/>
                </a:lnTo>
                <a:lnTo>
                  <a:pt x="376413" y="2591"/>
                </a:lnTo>
                <a:lnTo>
                  <a:pt x="383694" y="5741"/>
                </a:lnTo>
                <a:lnTo>
                  <a:pt x="389617" y="10179"/>
                </a:lnTo>
                <a:lnTo>
                  <a:pt x="407773" y="29735"/>
                </a:lnTo>
                <a:lnTo>
                  <a:pt x="421964" y="40220"/>
                </a:lnTo>
                <a:lnTo>
                  <a:pt x="426874" y="47080"/>
                </a:lnTo>
                <a:lnTo>
                  <a:pt x="430693" y="58650"/>
                </a:lnTo>
                <a:lnTo>
                  <a:pt x="435598" y="66237"/>
                </a:lnTo>
                <a:lnTo>
                  <a:pt x="444140" y="70530"/>
                </a:lnTo>
                <a:lnTo>
                  <a:pt x="471101" y="78029"/>
                </a:lnTo>
                <a:lnTo>
                  <a:pt x="475382" y="80589"/>
                </a:lnTo>
                <a:lnTo>
                  <a:pt x="479624" y="84275"/>
                </a:lnTo>
                <a:lnTo>
                  <a:pt x="487208" y="95472"/>
                </a:lnTo>
                <a:lnTo>
                  <a:pt x="491052" y="103319"/>
                </a:lnTo>
                <a:lnTo>
                  <a:pt x="495099" y="108800"/>
                </a:lnTo>
                <a:lnTo>
                  <a:pt x="498990" y="112480"/>
                </a:lnTo>
                <a:lnTo>
                  <a:pt x="506829" y="116972"/>
                </a:lnTo>
                <a:lnTo>
                  <a:pt x="530961" y="125135"/>
                </a:lnTo>
                <a:lnTo>
                  <a:pt x="537522" y="130819"/>
                </a:lnTo>
                <a:lnTo>
                  <a:pt x="542428" y="139533"/>
                </a:lnTo>
                <a:lnTo>
                  <a:pt x="543958" y="148561"/>
                </a:lnTo>
                <a:lnTo>
                  <a:pt x="543341" y="154266"/>
                </a:lnTo>
                <a:lnTo>
                  <a:pt x="540610" y="160766"/>
                </a:lnTo>
                <a:lnTo>
                  <a:pt x="530810" y="173494"/>
                </a:lnTo>
                <a:lnTo>
                  <a:pt x="498343" y="204896"/>
                </a:lnTo>
                <a:lnTo>
                  <a:pt x="494707" y="210019"/>
                </a:lnTo>
                <a:lnTo>
                  <a:pt x="493246" y="213642"/>
                </a:lnTo>
                <a:lnTo>
                  <a:pt x="493037" y="216564"/>
                </a:lnTo>
                <a:lnTo>
                  <a:pt x="494243" y="220057"/>
                </a:lnTo>
                <a:lnTo>
                  <a:pt x="499506" y="230987"/>
                </a:lnTo>
                <a:lnTo>
                  <a:pt x="500697" y="235984"/>
                </a:lnTo>
                <a:lnTo>
                  <a:pt x="501344" y="241901"/>
                </a:lnTo>
                <a:lnTo>
                  <a:pt x="499571" y="257952"/>
                </a:lnTo>
                <a:lnTo>
                  <a:pt x="500410" y="262567"/>
                </a:lnTo>
                <a:lnTo>
                  <a:pt x="502677" y="269017"/>
                </a:lnTo>
                <a:lnTo>
                  <a:pt x="505134" y="274480"/>
                </a:lnTo>
                <a:lnTo>
                  <a:pt x="507205" y="280316"/>
                </a:lnTo>
                <a:lnTo>
                  <a:pt x="507518" y="284274"/>
                </a:lnTo>
                <a:lnTo>
                  <a:pt x="507113" y="288813"/>
                </a:lnTo>
                <a:lnTo>
                  <a:pt x="505648" y="292814"/>
                </a:lnTo>
                <a:lnTo>
                  <a:pt x="498698" y="305651"/>
                </a:lnTo>
                <a:lnTo>
                  <a:pt x="472807" y="311971"/>
                </a:lnTo>
                <a:close/>
              </a:path>
            </a:pathLst>
          </a:custGeom>
          <a:solidFill>
            <a:srgbClr val="D8D8D8"/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9"/>
          <p:cNvSpPr/>
          <p:nvPr/>
        </p:nvSpPr>
        <p:spPr>
          <a:xfrm>
            <a:off x="1605553" y="2209185"/>
            <a:ext cx="1629098" cy="1332006"/>
          </a:xfrm>
          <a:custGeom>
            <a:rect b="b" l="l" r="r" t="t"/>
            <a:pathLst>
              <a:path extrusionOk="0" h="1983799" w="2426268">
                <a:moveTo>
                  <a:pt x="1297499" y="777287"/>
                </a:moveTo>
                <a:lnTo>
                  <a:pt x="1240539" y="783165"/>
                </a:lnTo>
                <a:lnTo>
                  <a:pt x="1088244" y="825311"/>
                </a:lnTo>
                <a:lnTo>
                  <a:pt x="1083378" y="828678"/>
                </a:lnTo>
                <a:lnTo>
                  <a:pt x="1080620" y="833477"/>
                </a:lnTo>
                <a:lnTo>
                  <a:pt x="1079644" y="839414"/>
                </a:lnTo>
                <a:lnTo>
                  <a:pt x="1080604" y="846410"/>
                </a:lnTo>
                <a:lnTo>
                  <a:pt x="1082308" y="852841"/>
                </a:lnTo>
                <a:lnTo>
                  <a:pt x="1082758" y="858346"/>
                </a:lnTo>
                <a:lnTo>
                  <a:pt x="1081069" y="862783"/>
                </a:lnTo>
                <a:lnTo>
                  <a:pt x="1076351" y="868054"/>
                </a:lnTo>
                <a:lnTo>
                  <a:pt x="1069856" y="871670"/>
                </a:lnTo>
                <a:lnTo>
                  <a:pt x="1063214" y="873218"/>
                </a:lnTo>
                <a:lnTo>
                  <a:pt x="1057502" y="872039"/>
                </a:lnTo>
                <a:lnTo>
                  <a:pt x="1029014" y="859843"/>
                </a:lnTo>
                <a:lnTo>
                  <a:pt x="1022235" y="858866"/>
                </a:lnTo>
                <a:lnTo>
                  <a:pt x="1015251" y="859629"/>
                </a:lnTo>
                <a:lnTo>
                  <a:pt x="960301" y="878892"/>
                </a:lnTo>
                <a:lnTo>
                  <a:pt x="938261" y="891327"/>
                </a:lnTo>
                <a:lnTo>
                  <a:pt x="935550" y="894248"/>
                </a:lnTo>
                <a:lnTo>
                  <a:pt x="934236" y="897013"/>
                </a:lnTo>
                <a:lnTo>
                  <a:pt x="933840" y="899416"/>
                </a:lnTo>
                <a:lnTo>
                  <a:pt x="933566" y="902220"/>
                </a:lnTo>
                <a:lnTo>
                  <a:pt x="935361" y="905593"/>
                </a:lnTo>
                <a:lnTo>
                  <a:pt x="938867" y="909839"/>
                </a:lnTo>
                <a:lnTo>
                  <a:pt x="959934" y="923160"/>
                </a:lnTo>
                <a:lnTo>
                  <a:pt x="966459" y="929115"/>
                </a:lnTo>
                <a:lnTo>
                  <a:pt x="969447" y="932561"/>
                </a:lnTo>
                <a:lnTo>
                  <a:pt x="971191" y="936173"/>
                </a:lnTo>
                <a:lnTo>
                  <a:pt x="970590" y="940351"/>
                </a:lnTo>
                <a:lnTo>
                  <a:pt x="969075" y="944597"/>
                </a:lnTo>
                <a:lnTo>
                  <a:pt x="965736" y="951744"/>
                </a:lnTo>
                <a:lnTo>
                  <a:pt x="964063" y="956282"/>
                </a:lnTo>
                <a:lnTo>
                  <a:pt x="962900" y="960629"/>
                </a:lnTo>
                <a:lnTo>
                  <a:pt x="962820" y="965557"/>
                </a:lnTo>
                <a:lnTo>
                  <a:pt x="964022" y="969668"/>
                </a:lnTo>
                <a:lnTo>
                  <a:pt x="967514" y="975080"/>
                </a:lnTo>
                <a:lnTo>
                  <a:pt x="995423" y="1011274"/>
                </a:lnTo>
                <a:lnTo>
                  <a:pt x="998438" y="1016545"/>
                </a:lnTo>
                <a:lnTo>
                  <a:pt x="1003463" y="1028048"/>
                </a:lnTo>
                <a:lnTo>
                  <a:pt x="1009221" y="1049633"/>
                </a:lnTo>
                <a:lnTo>
                  <a:pt x="1011613" y="1055898"/>
                </a:lnTo>
                <a:lnTo>
                  <a:pt x="1014054" y="1060617"/>
                </a:lnTo>
                <a:lnTo>
                  <a:pt x="1016859" y="1064856"/>
                </a:lnTo>
                <a:lnTo>
                  <a:pt x="1047507" y="1101473"/>
                </a:lnTo>
                <a:lnTo>
                  <a:pt x="1050451" y="1108472"/>
                </a:lnTo>
                <a:lnTo>
                  <a:pt x="1051599" y="1114915"/>
                </a:lnTo>
                <a:lnTo>
                  <a:pt x="1050697" y="1127457"/>
                </a:lnTo>
                <a:lnTo>
                  <a:pt x="1049902" y="1132923"/>
                </a:lnTo>
                <a:lnTo>
                  <a:pt x="1048980" y="1145012"/>
                </a:lnTo>
                <a:lnTo>
                  <a:pt x="1049914" y="1155441"/>
                </a:lnTo>
                <a:lnTo>
                  <a:pt x="1051473" y="1158334"/>
                </a:lnTo>
                <a:lnTo>
                  <a:pt x="1053477" y="1160417"/>
                </a:lnTo>
                <a:lnTo>
                  <a:pt x="1056444" y="1162700"/>
                </a:lnTo>
                <a:lnTo>
                  <a:pt x="1060235" y="1164377"/>
                </a:lnTo>
                <a:lnTo>
                  <a:pt x="1072946" y="1166765"/>
                </a:lnTo>
                <a:lnTo>
                  <a:pt x="1121765" y="1147572"/>
                </a:lnTo>
                <a:lnTo>
                  <a:pt x="1205099" y="1133937"/>
                </a:lnTo>
                <a:lnTo>
                  <a:pt x="1257029" y="1118115"/>
                </a:lnTo>
                <a:lnTo>
                  <a:pt x="1264072" y="1114168"/>
                </a:lnTo>
                <a:lnTo>
                  <a:pt x="1281306" y="1098296"/>
                </a:lnTo>
                <a:lnTo>
                  <a:pt x="1300133" y="1084670"/>
                </a:lnTo>
                <a:lnTo>
                  <a:pt x="1311482" y="1081466"/>
                </a:lnTo>
                <a:lnTo>
                  <a:pt x="1319246" y="1080435"/>
                </a:lnTo>
                <a:lnTo>
                  <a:pt x="1322291" y="1080849"/>
                </a:lnTo>
                <a:lnTo>
                  <a:pt x="1324617" y="1081900"/>
                </a:lnTo>
                <a:lnTo>
                  <a:pt x="1327998" y="1083980"/>
                </a:lnTo>
                <a:lnTo>
                  <a:pt x="1344261" y="1088546"/>
                </a:lnTo>
                <a:lnTo>
                  <a:pt x="1364314" y="1090833"/>
                </a:lnTo>
                <a:lnTo>
                  <a:pt x="1406373" y="1089258"/>
                </a:lnTo>
                <a:lnTo>
                  <a:pt x="1432264" y="1082938"/>
                </a:lnTo>
                <a:lnTo>
                  <a:pt x="1439214" y="1070101"/>
                </a:lnTo>
                <a:lnTo>
                  <a:pt x="1440679" y="1066100"/>
                </a:lnTo>
                <a:lnTo>
                  <a:pt x="1441084" y="1061561"/>
                </a:lnTo>
                <a:lnTo>
                  <a:pt x="1440771" y="1057603"/>
                </a:lnTo>
                <a:lnTo>
                  <a:pt x="1438700" y="1051767"/>
                </a:lnTo>
                <a:lnTo>
                  <a:pt x="1436243" y="1046304"/>
                </a:lnTo>
                <a:lnTo>
                  <a:pt x="1433976" y="1039854"/>
                </a:lnTo>
                <a:lnTo>
                  <a:pt x="1433137" y="1035239"/>
                </a:lnTo>
                <a:lnTo>
                  <a:pt x="1434910" y="1019188"/>
                </a:lnTo>
                <a:lnTo>
                  <a:pt x="1434263" y="1013271"/>
                </a:lnTo>
                <a:lnTo>
                  <a:pt x="1433072" y="1008274"/>
                </a:lnTo>
                <a:lnTo>
                  <a:pt x="1427809" y="997344"/>
                </a:lnTo>
                <a:lnTo>
                  <a:pt x="1426603" y="993851"/>
                </a:lnTo>
                <a:lnTo>
                  <a:pt x="1426812" y="990929"/>
                </a:lnTo>
                <a:lnTo>
                  <a:pt x="1428273" y="987306"/>
                </a:lnTo>
                <a:lnTo>
                  <a:pt x="1431909" y="982183"/>
                </a:lnTo>
                <a:lnTo>
                  <a:pt x="1464376" y="950781"/>
                </a:lnTo>
                <a:lnTo>
                  <a:pt x="1474176" y="938053"/>
                </a:lnTo>
                <a:lnTo>
                  <a:pt x="1476907" y="931553"/>
                </a:lnTo>
                <a:lnTo>
                  <a:pt x="1477524" y="925848"/>
                </a:lnTo>
                <a:lnTo>
                  <a:pt x="1475994" y="916820"/>
                </a:lnTo>
                <a:lnTo>
                  <a:pt x="1471088" y="908106"/>
                </a:lnTo>
                <a:lnTo>
                  <a:pt x="1464527" y="902422"/>
                </a:lnTo>
                <a:lnTo>
                  <a:pt x="1440395" y="894259"/>
                </a:lnTo>
                <a:lnTo>
                  <a:pt x="1432556" y="889767"/>
                </a:lnTo>
                <a:lnTo>
                  <a:pt x="1428665" y="886087"/>
                </a:lnTo>
                <a:lnTo>
                  <a:pt x="1424618" y="880606"/>
                </a:lnTo>
                <a:lnTo>
                  <a:pt x="1420774" y="872759"/>
                </a:lnTo>
                <a:lnTo>
                  <a:pt x="1413190" y="861562"/>
                </a:lnTo>
                <a:lnTo>
                  <a:pt x="1408948" y="857876"/>
                </a:lnTo>
                <a:lnTo>
                  <a:pt x="1404667" y="855316"/>
                </a:lnTo>
                <a:lnTo>
                  <a:pt x="1377706" y="847817"/>
                </a:lnTo>
                <a:lnTo>
                  <a:pt x="1369164" y="843524"/>
                </a:lnTo>
                <a:lnTo>
                  <a:pt x="1364259" y="835937"/>
                </a:lnTo>
                <a:lnTo>
                  <a:pt x="1360440" y="824367"/>
                </a:lnTo>
                <a:lnTo>
                  <a:pt x="1355530" y="817507"/>
                </a:lnTo>
                <a:lnTo>
                  <a:pt x="1341339" y="807022"/>
                </a:lnTo>
                <a:lnTo>
                  <a:pt x="1323183" y="787466"/>
                </a:lnTo>
                <a:lnTo>
                  <a:pt x="1317260" y="783028"/>
                </a:lnTo>
                <a:lnTo>
                  <a:pt x="1309979" y="779878"/>
                </a:lnTo>
                <a:close/>
                <a:moveTo>
                  <a:pt x="1792296" y="0"/>
                </a:moveTo>
                <a:lnTo>
                  <a:pt x="1800268" y="1261"/>
                </a:lnTo>
                <a:lnTo>
                  <a:pt x="1811174" y="10545"/>
                </a:lnTo>
                <a:lnTo>
                  <a:pt x="1820532" y="15074"/>
                </a:lnTo>
                <a:lnTo>
                  <a:pt x="1847875" y="13289"/>
                </a:lnTo>
                <a:lnTo>
                  <a:pt x="1853712" y="15006"/>
                </a:lnTo>
                <a:lnTo>
                  <a:pt x="1859711" y="19133"/>
                </a:lnTo>
                <a:lnTo>
                  <a:pt x="1881324" y="45191"/>
                </a:lnTo>
                <a:lnTo>
                  <a:pt x="1888216" y="51833"/>
                </a:lnTo>
                <a:lnTo>
                  <a:pt x="1896684" y="55045"/>
                </a:lnTo>
                <a:lnTo>
                  <a:pt x="1904360" y="56769"/>
                </a:lnTo>
                <a:lnTo>
                  <a:pt x="1933980" y="49017"/>
                </a:lnTo>
                <a:lnTo>
                  <a:pt x="1943809" y="101865"/>
                </a:lnTo>
                <a:lnTo>
                  <a:pt x="1955760" y="124163"/>
                </a:lnTo>
                <a:lnTo>
                  <a:pt x="1996261" y="160982"/>
                </a:lnTo>
                <a:lnTo>
                  <a:pt x="1998543" y="167869"/>
                </a:lnTo>
                <a:lnTo>
                  <a:pt x="1998162" y="174574"/>
                </a:lnTo>
                <a:lnTo>
                  <a:pt x="1994589" y="180921"/>
                </a:lnTo>
                <a:lnTo>
                  <a:pt x="1990841" y="186616"/>
                </a:lnTo>
                <a:lnTo>
                  <a:pt x="1989932" y="187545"/>
                </a:lnTo>
                <a:lnTo>
                  <a:pt x="1985992" y="196876"/>
                </a:lnTo>
                <a:lnTo>
                  <a:pt x="1985223" y="211102"/>
                </a:lnTo>
                <a:lnTo>
                  <a:pt x="1988194" y="221851"/>
                </a:lnTo>
                <a:lnTo>
                  <a:pt x="1995932" y="236100"/>
                </a:lnTo>
                <a:lnTo>
                  <a:pt x="1999620" y="244435"/>
                </a:lnTo>
                <a:lnTo>
                  <a:pt x="2001901" y="252215"/>
                </a:lnTo>
                <a:lnTo>
                  <a:pt x="2012067" y="324927"/>
                </a:lnTo>
                <a:lnTo>
                  <a:pt x="2012900" y="342565"/>
                </a:lnTo>
                <a:lnTo>
                  <a:pt x="2011049" y="357321"/>
                </a:lnTo>
                <a:lnTo>
                  <a:pt x="2007101" y="367450"/>
                </a:lnTo>
                <a:lnTo>
                  <a:pt x="1997244" y="385453"/>
                </a:lnTo>
                <a:lnTo>
                  <a:pt x="1987227" y="398973"/>
                </a:lnTo>
                <a:lnTo>
                  <a:pt x="1984162" y="407656"/>
                </a:lnTo>
                <a:lnTo>
                  <a:pt x="1980365" y="422108"/>
                </a:lnTo>
                <a:lnTo>
                  <a:pt x="1978630" y="448595"/>
                </a:lnTo>
                <a:lnTo>
                  <a:pt x="1980190" y="460498"/>
                </a:lnTo>
                <a:lnTo>
                  <a:pt x="1982632" y="467215"/>
                </a:lnTo>
                <a:lnTo>
                  <a:pt x="1985650" y="469459"/>
                </a:lnTo>
                <a:lnTo>
                  <a:pt x="2042404" y="494246"/>
                </a:lnTo>
                <a:lnTo>
                  <a:pt x="2049529" y="498996"/>
                </a:lnTo>
                <a:lnTo>
                  <a:pt x="2056623" y="505927"/>
                </a:lnTo>
                <a:lnTo>
                  <a:pt x="2066360" y="521893"/>
                </a:lnTo>
                <a:lnTo>
                  <a:pt x="2070578" y="536103"/>
                </a:lnTo>
                <a:lnTo>
                  <a:pt x="2073713" y="556747"/>
                </a:lnTo>
                <a:lnTo>
                  <a:pt x="2077621" y="566329"/>
                </a:lnTo>
                <a:lnTo>
                  <a:pt x="2083812" y="573234"/>
                </a:lnTo>
                <a:lnTo>
                  <a:pt x="2090423" y="575823"/>
                </a:lnTo>
                <a:lnTo>
                  <a:pt x="2098783" y="576639"/>
                </a:lnTo>
                <a:lnTo>
                  <a:pt x="2106869" y="576012"/>
                </a:lnTo>
                <a:lnTo>
                  <a:pt x="2128103" y="571331"/>
                </a:lnTo>
                <a:lnTo>
                  <a:pt x="2138610" y="572190"/>
                </a:lnTo>
                <a:lnTo>
                  <a:pt x="2170019" y="579798"/>
                </a:lnTo>
                <a:lnTo>
                  <a:pt x="2217098" y="573765"/>
                </a:lnTo>
                <a:lnTo>
                  <a:pt x="2225458" y="574376"/>
                </a:lnTo>
                <a:lnTo>
                  <a:pt x="2233185" y="577690"/>
                </a:lnTo>
                <a:lnTo>
                  <a:pt x="2242620" y="586360"/>
                </a:lnTo>
                <a:lnTo>
                  <a:pt x="2247785" y="596828"/>
                </a:lnTo>
                <a:lnTo>
                  <a:pt x="2251157" y="607012"/>
                </a:lnTo>
                <a:lnTo>
                  <a:pt x="2255387" y="637796"/>
                </a:lnTo>
                <a:lnTo>
                  <a:pt x="2255532" y="662150"/>
                </a:lnTo>
                <a:lnTo>
                  <a:pt x="2258193" y="676939"/>
                </a:lnTo>
                <a:lnTo>
                  <a:pt x="2263152" y="696102"/>
                </a:lnTo>
                <a:lnTo>
                  <a:pt x="2280784" y="747266"/>
                </a:lnTo>
                <a:lnTo>
                  <a:pt x="2283103" y="757310"/>
                </a:lnTo>
                <a:lnTo>
                  <a:pt x="2282364" y="761778"/>
                </a:lnTo>
                <a:lnTo>
                  <a:pt x="2280942" y="765868"/>
                </a:lnTo>
                <a:lnTo>
                  <a:pt x="2279520" y="769401"/>
                </a:lnTo>
                <a:lnTo>
                  <a:pt x="2274677" y="776555"/>
                </a:lnTo>
                <a:lnTo>
                  <a:pt x="2255887" y="796060"/>
                </a:lnTo>
                <a:lnTo>
                  <a:pt x="2254106" y="801439"/>
                </a:lnTo>
                <a:lnTo>
                  <a:pt x="2253740" y="810747"/>
                </a:lnTo>
                <a:lnTo>
                  <a:pt x="2256569" y="816427"/>
                </a:lnTo>
                <a:lnTo>
                  <a:pt x="2259781" y="820598"/>
                </a:lnTo>
                <a:lnTo>
                  <a:pt x="2278186" y="833448"/>
                </a:lnTo>
                <a:lnTo>
                  <a:pt x="2286996" y="842215"/>
                </a:lnTo>
                <a:lnTo>
                  <a:pt x="2298086" y="855651"/>
                </a:lnTo>
                <a:lnTo>
                  <a:pt x="2313253" y="878313"/>
                </a:lnTo>
                <a:lnTo>
                  <a:pt x="2317734" y="889566"/>
                </a:lnTo>
                <a:lnTo>
                  <a:pt x="2318439" y="897000"/>
                </a:lnTo>
                <a:lnTo>
                  <a:pt x="2315038" y="902057"/>
                </a:lnTo>
                <a:lnTo>
                  <a:pt x="2296054" y="920507"/>
                </a:lnTo>
                <a:lnTo>
                  <a:pt x="2293360" y="925804"/>
                </a:lnTo>
                <a:lnTo>
                  <a:pt x="2292035" y="931809"/>
                </a:lnTo>
                <a:lnTo>
                  <a:pt x="2292027" y="941281"/>
                </a:lnTo>
                <a:lnTo>
                  <a:pt x="2293338" y="950357"/>
                </a:lnTo>
                <a:lnTo>
                  <a:pt x="2297635" y="970719"/>
                </a:lnTo>
                <a:lnTo>
                  <a:pt x="2297986" y="976952"/>
                </a:lnTo>
                <a:lnTo>
                  <a:pt x="2297447" y="983273"/>
                </a:lnTo>
                <a:lnTo>
                  <a:pt x="2295274" y="1001777"/>
                </a:lnTo>
                <a:lnTo>
                  <a:pt x="2284991" y="1001314"/>
                </a:lnTo>
                <a:lnTo>
                  <a:pt x="2261474" y="1007233"/>
                </a:lnTo>
                <a:lnTo>
                  <a:pt x="2240081" y="1017603"/>
                </a:lnTo>
                <a:lnTo>
                  <a:pt x="2234455" y="1026352"/>
                </a:lnTo>
                <a:lnTo>
                  <a:pt x="2247682" y="1047664"/>
                </a:lnTo>
                <a:lnTo>
                  <a:pt x="2256078" y="1056235"/>
                </a:lnTo>
                <a:lnTo>
                  <a:pt x="2283143" y="1073838"/>
                </a:lnTo>
                <a:lnTo>
                  <a:pt x="2322444" y="1086697"/>
                </a:lnTo>
                <a:lnTo>
                  <a:pt x="2330524" y="1092000"/>
                </a:lnTo>
                <a:lnTo>
                  <a:pt x="2372715" y="1132733"/>
                </a:lnTo>
                <a:lnTo>
                  <a:pt x="2382047" y="1139432"/>
                </a:lnTo>
                <a:lnTo>
                  <a:pt x="2397306" y="1143800"/>
                </a:lnTo>
                <a:lnTo>
                  <a:pt x="2405369" y="1147971"/>
                </a:lnTo>
                <a:lnTo>
                  <a:pt x="2413816" y="1154940"/>
                </a:lnTo>
                <a:lnTo>
                  <a:pt x="2424659" y="1167866"/>
                </a:lnTo>
                <a:lnTo>
                  <a:pt x="2426268" y="1176740"/>
                </a:lnTo>
                <a:lnTo>
                  <a:pt x="2423755" y="1185754"/>
                </a:lnTo>
                <a:lnTo>
                  <a:pt x="2420705" y="1192222"/>
                </a:lnTo>
                <a:lnTo>
                  <a:pt x="2419284" y="1197481"/>
                </a:lnTo>
                <a:lnTo>
                  <a:pt x="2418576" y="1205251"/>
                </a:lnTo>
                <a:lnTo>
                  <a:pt x="2417857" y="1241226"/>
                </a:lnTo>
                <a:lnTo>
                  <a:pt x="2416564" y="1251091"/>
                </a:lnTo>
                <a:lnTo>
                  <a:pt x="2413871" y="1261594"/>
                </a:lnTo>
                <a:lnTo>
                  <a:pt x="2408123" y="1278654"/>
                </a:lnTo>
                <a:lnTo>
                  <a:pt x="2403470" y="1297223"/>
                </a:lnTo>
                <a:lnTo>
                  <a:pt x="2401845" y="1311632"/>
                </a:lnTo>
                <a:lnTo>
                  <a:pt x="2400959" y="1326499"/>
                </a:lnTo>
                <a:lnTo>
                  <a:pt x="2401322" y="1345478"/>
                </a:lnTo>
                <a:lnTo>
                  <a:pt x="2399720" y="1354553"/>
                </a:lnTo>
                <a:lnTo>
                  <a:pt x="2395387" y="1359435"/>
                </a:lnTo>
                <a:lnTo>
                  <a:pt x="2383330" y="1363803"/>
                </a:lnTo>
                <a:lnTo>
                  <a:pt x="2379557" y="1366398"/>
                </a:lnTo>
                <a:lnTo>
                  <a:pt x="2370940" y="1375570"/>
                </a:lnTo>
                <a:lnTo>
                  <a:pt x="2366783" y="1381699"/>
                </a:lnTo>
                <a:lnTo>
                  <a:pt x="2363187" y="1387986"/>
                </a:lnTo>
                <a:lnTo>
                  <a:pt x="2361224" y="1392255"/>
                </a:lnTo>
                <a:lnTo>
                  <a:pt x="2358876" y="1399511"/>
                </a:lnTo>
                <a:lnTo>
                  <a:pt x="2357013" y="1407040"/>
                </a:lnTo>
                <a:lnTo>
                  <a:pt x="2352569" y="1435862"/>
                </a:lnTo>
                <a:lnTo>
                  <a:pt x="2349812" y="1443391"/>
                </a:lnTo>
                <a:lnTo>
                  <a:pt x="2345472" y="1450096"/>
                </a:lnTo>
                <a:lnTo>
                  <a:pt x="2338809" y="1456182"/>
                </a:lnTo>
                <a:lnTo>
                  <a:pt x="2328904" y="1460997"/>
                </a:lnTo>
                <a:lnTo>
                  <a:pt x="2313256" y="1463837"/>
                </a:lnTo>
                <a:lnTo>
                  <a:pt x="2294166" y="1461111"/>
                </a:lnTo>
                <a:lnTo>
                  <a:pt x="2287865" y="1459349"/>
                </a:lnTo>
                <a:lnTo>
                  <a:pt x="2283474" y="1459447"/>
                </a:lnTo>
                <a:lnTo>
                  <a:pt x="2276452" y="1463428"/>
                </a:lnTo>
                <a:lnTo>
                  <a:pt x="2234969" y="1500344"/>
                </a:lnTo>
                <a:lnTo>
                  <a:pt x="2194515" y="1516204"/>
                </a:lnTo>
                <a:lnTo>
                  <a:pt x="2146812" y="1544423"/>
                </a:lnTo>
                <a:lnTo>
                  <a:pt x="2142670" y="1545524"/>
                </a:lnTo>
                <a:lnTo>
                  <a:pt x="2137254" y="1545469"/>
                </a:lnTo>
                <a:lnTo>
                  <a:pt x="2130947" y="1544148"/>
                </a:lnTo>
                <a:lnTo>
                  <a:pt x="2120873" y="1538066"/>
                </a:lnTo>
                <a:lnTo>
                  <a:pt x="2116565" y="1534717"/>
                </a:lnTo>
                <a:lnTo>
                  <a:pt x="2113860" y="1533776"/>
                </a:lnTo>
                <a:lnTo>
                  <a:pt x="2110260" y="1533573"/>
                </a:lnTo>
                <a:lnTo>
                  <a:pt x="2102333" y="1536055"/>
                </a:lnTo>
                <a:lnTo>
                  <a:pt x="2100875" y="1536805"/>
                </a:lnTo>
                <a:lnTo>
                  <a:pt x="2096007" y="1541218"/>
                </a:lnTo>
                <a:lnTo>
                  <a:pt x="2091058" y="1547187"/>
                </a:lnTo>
                <a:lnTo>
                  <a:pt x="2087256" y="1553504"/>
                </a:lnTo>
                <a:lnTo>
                  <a:pt x="2084702" y="1561108"/>
                </a:lnTo>
                <a:lnTo>
                  <a:pt x="2083219" y="1568928"/>
                </a:lnTo>
                <a:lnTo>
                  <a:pt x="2081407" y="1576122"/>
                </a:lnTo>
                <a:lnTo>
                  <a:pt x="2078495" y="1583327"/>
                </a:lnTo>
                <a:lnTo>
                  <a:pt x="2068709" y="1597228"/>
                </a:lnTo>
                <a:lnTo>
                  <a:pt x="2042085" y="1627739"/>
                </a:lnTo>
                <a:lnTo>
                  <a:pt x="2036448" y="1637616"/>
                </a:lnTo>
                <a:lnTo>
                  <a:pt x="2032970" y="1650576"/>
                </a:lnTo>
                <a:lnTo>
                  <a:pt x="2034935" y="1658388"/>
                </a:lnTo>
                <a:lnTo>
                  <a:pt x="2040306" y="1665767"/>
                </a:lnTo>
                <a:lnTo>
                  <a:pt x="2092704" y="1705362"/>
                </a:lnTo>
                <a:lnTo>
                  <a:pt x="2099258" y="1712878"/>
                </a:lnTo>
                <a:lnTo>
                  <a:pt x="2105192" y="1722698"/>
                </a:lnTo>
                <a:lnTo>
                  <a:pt x="2111086" y="1738372"/>
                </a:lnTo>
                <a:lnTo>
                  <a:pt x="2114102" y="1758054"/>
                </a:lnTo>
                <a:lnTo>
                  <a:pt x="2111143" y="1779811"/>
                </a:lnTo>
                <a:lnTo>
                  <a:pt x="2019593" y="1823657"/>
                </a:lnTo>
                <a:lnTo>
                  <a:pt x="1986277" y="1828734"/>
                </a:lnTo>
                <a:lnTo>
                  <a:pt x="1966988" y="1820644"/>
                </a:lnTo>
                <a:lnTo>
                  <a:pt x="1933111" y="1819651"/>
                </a:lnTo>
                <a:lnTo>
                  <a:pt x="1905570" y="1827596"/>
                </a:lnTo>
                <a:lnTo>
                  <a:pt x="1889592" y="1829542"/>
                </a:lnTo>
                <a:lnTo>
                  <a:pt x="1876753" y="1828818"/>
                </a:lnTo>
                <a:lnTo>
                  <a:pt x="1830949" y="1808149"/>
                </a:lnTo>
                <a:lnTo>
                  <a:pt x="1821318" y="1807395"/>
                </a:lnTo>
                <a:lnTo>
                  <a:pt x="1815876" y="1808748"/>
                </a:lnTo>
                <a:lnTo>
                  <a:pt x="1812603" y="1811789"/>
                </a:lnTo>
                <a:lnTo>
                  <a:pt x="1810578" y="1815867"/>
                </a:lnTo>
                <a:lnTo>
                  <a:pt x="1810009" y="1820613"/>
                </a:lnTo>
                <a:lnTo>
                  <a:pt x="1810725" y="1824908"/>
                </a:lnTo>
                <a:lnTo>
                  <a:pt x="1813170" y="1835419"/>
                </a:lnTo>
                <a:lnTo>
                  <a:pt x="1812063" y="1840354"/>
                </a:lnTo>
                <a:lnTo>
                  <a:pt x="1808783" y="1844184"/>
                </a:lnTo>
                <a:lnTo>
                  <a:pt x="1786273" y="1855981"/>
                </a:lnTo>
                <a:lnTo>
                  <a:pt x="1782992" y="1859494"/>
                </a:lnTo>
                <a:lnTo>
                  <a:pt x="1779153" y="1866250"/>
                </a:lnTo>
                <a:lnTo>
                  <a:pt x="1777291" y="1872292"/>
                </a:lnTo>
                <a:lnTo>
                  <a:pt x="1773978" y="1880589"/>
                </a:lnTo>
                <a:lnTo>
                  <a:pt x="1768866" y="1889333"/>
                </a:lnTo>
                <a:lnTo>
                  <a:pt x="1755134" y="1901511"/>
                </a:lnTo>
                <a:lnTo>
                  <a:pt x="1745692" y="1905460"/>
                </a:lnTo>
                <a:lnTo>
                  <a:pt x="1738091" y="1906511"/>
                </a:lnTo>
                <a:lnTo>
                  <a:pt x="1732667" y="1904337"/>
                </a:lnTo>
                <a:lnTo>
                  <a:pt x="1727458" y="1900956"/>
                </a:lnTo>
                <a:lnTo>
                  <a:pt x="1722056" y="1896077"/>
                </a:lnTo>
                <a:lnTo>
                  <a:pt x="1716129" y="1889430"/>
                </a:lnTo>
                <a:lnTo>
                  <a:pt x="1711311" y="1882042"/>
                </a:lnTo>
                <a:lnTo>
                  <a:pt x="1707755" y="1873984"/>
                </a:lnTo>
                <a:lnTo>
                  <a:pt x="1704226" y="1862556"/>
                </a:lnTo>
                <a:lnTo>
                  <a:pt x="1701475" y="1856680"/>
                </a:lnTo>
                <a:lnTo>
                  <a:pt x="1693745" y="1851602"/>
                </a:lnTo>
                <a:lnTo>
                  <a:pt x="1679684" y="1846468"/>
                </a:lnTo>
                <a:lnTo>
                  <a:pt x="1657219" y="1850380"/>
                </a:lnTo>
                <a:lnTo>
                  <a:pt x="1645461" y="1849178"/>
                </a:lnTo>
                <a:lnTo>
                  <a:pt x="1639518" y="1845395"/>
                </a:lnTo>
                <a:lnTo>
                  <a:pt x="1639078" y="1833763"/>
                </a:lnTo>
                <a:lnTo>
                  <a:pt x="1638401" y="1828932"/>
                </a:lnTo>
                <a:lnTo>
                  <a:pt x="1634484" y="1822103"/>
                </a:lnTo>
                <a:lnTo>
                  <a:pt x="1628123" y="1816572"/>
                </a:lnTo>
                <a:lnTo>
                  <a:pt x="1593697" y="1805675"/>
                </a:lnTo>
                <a:lnTo>
                  <a:pt x="1587579" y="1802086"/>
                </a:lnTo>
                <a:lnTo>
                  <a:pt x="1583822" y="1798132"/>
                </a:lnTo>
                <a:lnTo>
                  <a:pt x="1575598" y="1786636"/>
                </a:lnTo>
                <a:lnTo>
                  <a:pt x="1569281" y="1779776"/>
                </a:lnTo>
                <a:lnTo>
                  <a:pt x="1564782" y="1778726"/>
                </a:lnTo>
                <a:lnTo>
                  <a:pt x="1559154" y="1780630"/>
                </a:lnTo>
                <a:lnTo>
                  <a:pt x="1544744" y="1792851"/>
                </a:lnTo>
                <a:lnTo>
                  <a:pt x="1541091" y="1797086"/>
                </a:lnTo>
                <a:lnTo>
                  <a:pt x="1536154" y="1804295"/>
                </a:lnTo>
                <a:lnTo>
                  <a:pt x="1528786" y="1819018"/>
                </a:lnTo>
                <a:lnTo>
                  <a:pt x="1527636" y="1824127"/>
                </a:lnTo>
                <a:lnTo>
                  <a:pt x="1526863" y="1829694"/>
                </a:lnTo>
                <a:lnTo>
                  <a:pt x="1523513" y="1876813"/>
                </a:lnTo>
                <a:lnTo>
                  <a:pt x="1515993" y="1887888"/>
                </a:lnTo>
                <a:lnTo>
                  <a:pt x="1499502" y="1900714"/>
                </a:lnTo>
                <a:lnTo>
                  <a:pt x="1461608" y="1908457"/>
                </a:lnTo>
                <a:lnTo>
                  <a:pt x="1453590" y="1912088"/>
                </a:lnTo>
                <a:lnTo>
                  <a:pt x="1436342" y="1929582"/>
                </a:lnTo>
                <a:lnTo>
                  <a:pt x="1408257" y="1946852"/>
                </a:lnTo>
                <a:lnTo>
                  <a:pt x="1395538" y="1950432"/>
                </a:lnTo>
                <a:lnTo>
                  <a:pt x="1383045" y="1951967"/>
                </a:lnTo>
                <a:lnTo>
                  <a:pt x="1355325" y="1947189"/>
                </a:lnTo>
                <a:lnTo>
                  <a:pt x="1353347" y="1945128"/>
                </a:lnTo>
                <a:lnTo>
                  <a:pt x="1352861" y="1940557"/>
                </a:lnTo>
                <a:lnTo>
                  <a:pt x="1353279" y="1935537"/>
                </a:lnTo>
                <a:lnTo>
                  <a:pt x="1354418" y="1930155"/>
                </a:lnTo>
                <a:lnTo>
                  <a:pt x="1340171" y="1926131"/>
                </a:lnTo>
                <a:lnTo>
                  <a:pt x="1210371" y="1929770"/>
                </a:lnTo>
                <a:lnTo>
                  <a:pt x="1188496" y="1926595"/>
                </a:lnTo>
                <a:lnTo>
                  <a:pt x="1169219" y="1915535"/>
                </a:lnTo>
                <a:lnTo>
                  <a:pt x="1153700" y="1911429"/>
                </a:lnTo>
                <a:lnTo>
                  <a:pt x="1139196" y="1911879"/>
                </a:lnTo>
                <a:lnTo>
                  <a:pt x="1129570" y="1913878"/>
                </a:lnTo>
                <a:lnTo>
                  <a:pt x="1074394" y="1943904"/>
                </a:lnTo>
                <a:lnTo>
                  <a:pt x="1062439" y="1945127"/>
                </a:lnTo>
                <a:lnTo>
                  <a:pt x="1053572" y="1944205"/>
                </a:lnTo>
                <a:lnTo>
                  <a:pt x="1048338" y="1942273"/>
                </a:lnTo>
                <a:lnTo>
                  <a:pt x="1044927" y="1940402"/>
                </a:lnTo>
                <a:lnTo>
                  <a:pt x="1042061" y="1938121"/>
                </a:lnTo>
                <a:lnTo>
                  <a:pt x="1039506" y="1935570"/>
                </a:lnTo>
                <a:lnTo>
                  <a:pt x="1034012" y="1927262"/>
                </a:lnTo>
                <a:lnTo>
                  <a:pt x="1031741" y="1923040"/>
                </a:lnTo>
                <a:lnTo>
                  <a:pt x="1026928" y="1917152"/>
                </a:lnTo>
                <a:lnTo>
                  <a:pt x="1022817" y="1914164"/>
                </a:lnTo>
                <a:lnTo>
                  <a:pt x="1017232" y="1911943"/>
                </a:lnTo>
                <a:lnTo>
                  <a:pt x="1012728" y="1911119"/>
                </a:lnTo>
                <a:lnTo>
                  <a:pt x="1009490" y="1909764"/>
                </a:lnTo>
                <a:lnTo>
                  <a:pt x="1006992" y="1907041"/>
                </a:lnTo>
                <a:lnTo>
                  <a:pt x="1004705" y="1902296"/>
                </a:lnTo>
                <a:lnTo>
                  <a:pt x="1000554" y="1890471"/>
                </a:lnTo>
                <a:lnTo>
                  <a:pt x="996820" y="1886418"/>
                </a:lnTo>
                <a:lnTo>
                  <a:pt x="990716" y="1883020"/>
                </a:lnTo>
                <a:lnTo>
                  <a:pt x="976847" y="1879183"/>
                </a:lnTo>
                <a:lnTo>
                  <a:pt x="958154" y="1878746"/>
                </a:lnTo>
                <a:lnTo>
                  <a:pt x="944161" y="1881170"/>
                </a:lnTo>
                <a:lnTo>
                  <a:pt x="938541" y="1882877"/>
                </a:lnTo>
                <a:lnTo>
                  <a:pt x="933587" y="1886153"/>
                </a:lnTo>
                <a:lnTo>
                  <a:pt x="912179" y="1906999"/>
                </a:lnTo>
                <a:lnTo>
                  <a:pt x="888855" y="1916096"/>
                </a:lnTo>
                <a:lnTo>
                  <a:pt x="820582" y="1923890"/>
                </a:lnTo>
                <a:lnTo>
                  <a:pt x="789634" y="1922178"/>
                </a:lnTo>
                <a:lnTo>
                  <a:pt x="774643" y="1916606"/>
                </a:lnTo>
                <a:lnTo>
                  <a:pt x="752969" y="1914486"/>
                </a:lnTo>
                <a:lnTo>
                  <a:pt x="746137" y="1912088"/>
                </a:lnTo>
                <a:lnTo>
                  <a:pt x="732032" y="1900477"/>
                </a:lnTo>
                <a:lnTo>
                  <a:pt x="720405" y="1893832"/>
                </a:lnTo>
                <a:lnTo>
                  <a:pt x="711498" y="1892655"/>
                </a:lnTo>
                <a:lnTo>
                  <a:pt x="703134" y="1893980"/>
                </a:lnTo>
                <a:lnTo>
                  <a:pt x="689970" y="1900786"/>
                </a:lnTo>
                <a:lnTo>
                  <a:pt x="682255" y="1906968"/>
                </a:lnTo>
                <a:lnTo>
                  <a:pt x="676401" y="1919131"/>
                </a:lnTo>
                <a:lnTo>
                  <a:pt x="669663" y="1939741"/>
                </a:lnTo>
                <a:lnTo>
                  <a:pt x="666696" y="1943123"/>
                </a:lnTo>
                <a:lnTo>
                  <a:pt x="662840" y="1946035"/>
                </a:lnTo>
                <a:lnTo>
                  <a:pt x="606102" y="1962571"/>
                </a:lnTo>
                <a:lnTo>
                  <a:pt x="597154" y="1966957"/>
                </a:lnTo>
                <a:lnTo>
                  <a:pt x="590716" y="1971653"/>
                </a:lnTo>
                <a:lnTo>
                  <a:pt x="569597" y="1982118"/>
                </a:lnTo>
                <a:lnTo>
                  <a:pt x="557424" y="1983255"/>
                </a:lnTo>
                <a:lnTo>
                  <a:pt x="547666" y="1981886"/>
                </a:lnTo>
                <a:lnTo>
                  <a:pt x="526741" y="1969227"/>
                </a:lnTo>
                <a:lnTo>
                  <a:pt x="520244" y="1964244"/>
                </a:lnTo>
                <a:lnTo>
                  <a:pt x="513776" y="1961697"/>
                </a:lnTo>
                <a:lnTo>
                  <a:pt x="506035" y="1959775"/>
                </a:lnTo>
                <a:lnTo>
                  <a:pt x="481593" y="1958360"/>
                </a:lnTo>
                <a:lnTo>
                  <a:pt x="475121" y="1956024"/>
                </a:lnTo>
                <a:lnTo>
                  <a:pt x="461748" y="1946266"/>
                </a:lnTo>
                <a:lnTo>
                  <a:pt x="456286" y="1944739"/>
                </a:lnTo>
                <a:lnTo>
                  <a:pt x="449571" y="1945423"/>
                </a:lnTo>
                <a:lnTo>
                  <a:pt x="380891" y="1983799"/>
                </a:lnTo>
                <a:lnTo>
                  <a:pt x="381082" y="1967393"/>
                </a:lnTo>
                <a:lnTo>
                  <a:pt x="382686" y="1961161"/>
                </a:lnTo>
                <a:lnTo>
                  <a:pt x="385033" y="1956188"/>
                </a:lnTo>
                <a:lnTo>
                  <a:pt x="390443" y="1940594"/>
                </a:lnTo>
                <a:lnTo>
                  <a:pt x="394275" y="1923179"/>
                </a:lnTo>
                <a:lnTo>
                  <a:pt x="394511" y="1912686"/>
                </a:lnTo>
                <a:lnTo>
                  <a:pt x="392203" y="1900075"/>
                </a:lnTo>
                <a:lnTo>
                  <a:pt x="384525" y="1887722"/>
                </a:lnTo>
                <a:lnTo>
                  <a:pt x="373606" y="1873686"/>
                </a:lnTo>
                <a:lnTo>
                  <a:pt x="369819" y="1865333"/>
                </a:lnTo>
                <a:lnTo>
                  <a:pt x="367168" y="1854479"/>
                </a:lnTo>
                <a:lnTo>
                  <a:pt x="365974" y="1835941"/>
                </a:lnTo>
                <a:lnTo>
                  <a:pt x="368068" y="1791441"/>
                </a:lnTo>
                <a:lnTo>
                  <a:pt x="366120" y="1781351"/>
                </a:lnTo>
                <a:lnTo>
                  <a:pt x="361816" y="1772334"/>
                </a:lnTo>
                <a:lnTo>
                  <a:pt x="351799" y="1759957"/>
                </a:lnTo>
                <a:lnTo>
                  <a:pt x="344141" y="1754246"/>
                </a:lnTo>
                <a:lnTo>
                  <a:pt x="338420" y="1751230"/>
                </a:lnTo>
                <a:lnTo>
                  <a:pt x="333237" y="1749344"/>
                </a:lnTo>
                <a:lnTo>
                  <a:pt x="327492" y="1745200"/>
                </a:lnTo>
                <a:lnTo>
                  <a:pt x="322934" y="1738585"/>
                </a:lnTo>
                <a:lnTo>
                  <a:pt x="320544" y="1724666"/>
                </a:lnTo>
                <a:lnTo>
                  <a:pt x="321794" y="1718289"/>
                </a:lnTo>
                <a:lnTo>
                  <a:pt x="324974" y="1713715"/>
                </a:lnTo>
                <a:lnTo>
                  <a:pt x="331973" y="1707925"/>
                </a:lnTo>
                <a:lnTo>
                  <a:pt x="334130" y="1703231"/>
                </a:lnTo>
                <a:lnTo>
                  <a:pt x="333517" y="1698788"/>
                </a:lnTo>
                <a:lnTo>
                  <a:pt x="330733" y="1694040"/>
                </a:lnTo>
                <a:lnTo>
                  <a:pt x="315903" y="1684472"/>
                </a:lnTo>
                <a:lnTo>
                  <a:pt x="315781" y="1682059"/>
                </a:lnTo>
                <a:lnTo>
                  <a:pt x="322956" y="1676274"/>
                </a:lnTo>
                <a:lnTo>
                  <a:pt x="332473" y="1671003"/>
                </a:lnTo>
                <a:lnTo>
                  <a:pt x="334463" y="1665783"/>
                </a:lnTo>
                <a:lnTo>
                  <a:pt x="333105" y="1659291"/>
                </a:lnTo>
                <a:lnTo>
                  <a:pt x="315778" y="1642887"/>
                </a:lnTo>
                <a:lnTo>
                  <a:pt x="311273" y="1635344"/>
                </a:lnTo>
                <a:lnTo>
                  <a:pt x="314542" y="1626921"/>
                </a:lnTo>
                <a:lnTo>
                  <a:pt x="321057" y="1618546"/>
                </a:lnTo>
                <a:lnTo>
                  <a:pt x="335124" y="1605527"/>
                </a:lnTo>
                <a:lnTo>
                  <a:pt x="348482" y="1597515"/>
                </a:lnTo>
                <a:lnTo>
                  <a:pt x="363243" y="1591724"/>
                </a:lnTo>
                <a:lnTo>
                  <a:pt x="397508" y="1584004"/>
                </a:lnTo>
                <a:lnTo>
                  <a:pt x="406528" y="1579738"/>
                </a:lnTo>
                <a:lnTo>
                  <a:pt x="415712" y="1571561"/>
                </a:lnTo>
                <a:lnTo>
                  <a:pt x="445277" y="1539803"/>
                </a:lnTo>
                <a:lnTo>
                  <a:pt x="449232" y="1531981"/>
                </a:lnTo>
                <a:lnTo>
                  <a:pt x="449174" y="1526500"/>
                </a:lnTo>
                <a:lnTo>
                  <a:pt x="446422" y="1520294"/>
                </a:lnTo>
                <a:lnTo>
                  <a:pt x="438254" y="1515287"/>
                </a:lnTo>
                <a:lnTo>
                  <a:pt x="426991" y="1510471"/>
                </a:lnTo>
                <a:lnTo>
                  <a:pt x="424164" y="1507820"/>
                </a:lnTo>
                <a:lnTo>
                  <a:pt x="422659" y="1503117"/>
                </a:lnTo>
                <a:lnTo>
                  <a:pt x="423255" y="1492453"/>
                </a:lnTo>
                <a:lnTo>
                  <a:pt x="425449" y="1483384"/>
                </a:lnTo>
                <a:lnTo>
                  <a:pt x="437845" y="1443837"/>
                </a:lnTo>
                <a:lnTo>
                  <a:pt x="438760" y="1434801"/>
                </a:lnTo>
                <a:lnTo>
                  <a:pt x="437680" y="1427101"/>
                </a:lnTo>
                <a:lnTo>
                  <a:pt x="435213" y="1416349"/>
                </a:lnTo>
                <a:lnTo>
                  <a:pt x="434639" y="1410005"/>
                </a:lnTo>
                <a:lnTo>
                  <a:pt x="434751" y="1404989"/>
                </a:lnTo>
                <a:lnTo>
                  <a:pt x="450150" y="1368590"/>
                </a:lnTo>
                <a:lnTo>
                  <a:pt x="451508" y="1363697"/>
                </a:lnTo>
                <a:lnTo>
                  <a:pt x="452732" y="1356741"/>
                </a:lnTo>
                <a:lnTo>
                  <a:pt x="453267" y="1348665"/>
                </a:lnTo>
                <a:lnTo>
                  <a:pt x="452896" y="1333119"/>
                </a:lnTo>
                <a:lnTo>
                  <a:pt x="453423" y="1325358"/>
                </a:lnTo>
                <a:lnTo>
                  <a:pt x="456078" y="1319422"/>
                </a:lnTo>
                <a:lnTo>
                  <a:pt x="458659" y="1316829"/>
                </a:lnTo>
                <a:lnTo>
                  <a:pt x="462093" y="1316018"/>
                </a:lnTo>
                <a:lnTo>
                  <a:pt x="473328" y="1315152"/>
                </a:lnTo>
                <a:lnTo>
                  <a:pt x="479663" y="1313374"/>
                </a:lnTo>
                <a:lnTo>
                  <a:pt x="484553" y="1311208"/>
                </a:lnTo>
                <a:lnTo>
                  <a:pt x="487472" y="1309410"/>
                </a:lnTo>
                <a:lnTo>
                  <a:pt x="488790" y="1306232"/>
                </a:lnTo>
                <a:lnTo>
                  <a:pt x="489454" y="1301461"/>
                </a:lnTo>
                <a:lnTo>
                  <a:pt x="488370" y="1292683"/>
                </a:lnTo>
                <a:lnTo>
                  <a:pt x="477898" y="1253952"/>
                </a:lnTo>
                <a:lnTo>
                  <a:pt x="476110" y="1244802"/>
                </a:lnTo>
                <a:lnTo>
                  <a:pt x="475921" y="1237162"/>
                </a:lnTo>
                <a:lnTo>
                  <a:pt x="476804" y="1229368"/>
                </a:lnTo>
                <a:lnTo>
                  <a:pt x="478749" y="1223087"/>
                </a:lnTo>
                <a:lnTo>
                  <a:pt x="474075" y="1214382"/>
                </a:lnTo>
                <a:lnTo>
                  <a:pt x="464033" y="1203246"/>
                </a:lnTo>
                <a:lnTo>
                  <a:pt x="403995" y="1170845"/>
                </a:lnTo>
                <a:lnTo>
                  <a:pt x="401662" y="1162642"/>
                </a:lnTo>
                <a:lnTo>
                  <a:pt x="400728" y="1155604"/>
                </a:lnTo>
                <a:lnTo>
                  <a:pt x="396046" y="1148893"/>
                </a:lnTo>
                <a:lnTo>
                  <a:pt x="388804" y="1143983"/>
                </a:lnTo>
                <a:lnTo>
                  <a:pt x="350504" y="1131290"/>
                </a:lnTo>
                <a:lnTo>
                  <a:pt x="344054" y="1127501"/>
                </a:lnTo>
                <a:lnTo>
                  <a:pt x="336332" y="1120537"/>
                </a:lnTo>
                <a:lnTo>
                  <a:pt x="306825" y="1086367"/>
                </a:lnTo>
                <a:lnTo>
                  <a:pt x="296923" y="1079422"/>
                </a:lnTo>
                <a:lnTo>
                  <a:pt x="284536" y="1073316"/>
                </a:lnTo>
                <a:lnTo>
                  <a:pt x="262910" y="1066662"/>
                </a:lnTo>
                <a:lnTo>
                  <a:pt x="251473" y="1065531"/>
                </a:lnTo>
                <a:lnTo>
                  <a:pt x="242129" y="1066092"/>
                </a:lnTo>
                <a:lnTo>
                  <a:pt x="226438" y="1069386"/>
                </a:lnTo>
                <a:lnTo>
                  <a:pt x="210267" y="1070523"/>
                </a:lnTo>
                <a:lnTo>
                  <a:pt x="189650" y="1067398"/>
                </a:lnTo>
                <a:lnTo>
                  <a:pt x="179600" y="1060717"/>
                </a:lnTo>
                <a:lnTo>
                  <a:pt x="124865" y="1004994"/>
                </a:lnTo>
                <a:lnTo>
                  <a:pt x="105039" y="994707"/>
                </a:lnTo>
                <a:lnTo>
                  <a:pt x="86118" y="989760"/>
                </a:lnTo>
                <a:lnTo>
                  <a:pt x="71046" y="983408"/>
                </a:lnTo>
                <a:lnTo>
                  <a:pt x="64427" y="983040"/>
                </a:lnTo>
                <a:lnTo>
                  <a:pt x="58462" y="984734"/>
                </a:lnTo>
                <a:lnTo>
                  <a:pt x="34655" y="997232"/>
                </a:lnTo>
                <a:lnTo>
                  <a:pt x="22030" y="1000036"/>
                </a:lnTo>
                <a:lnTo>
                  <a:pt x="16234" y="1000174"/>
                </a:lnTo>
                <a:lnTo>
                  <a:pt x="9808" y="999148"/>
                </a:lnTo>
                <a:lnTo>
                  <a:pt x="4137" y="996583"/>
                </a:lnTo>
                <a:lnTo>
                  <a:pt x="0" y="990887"/>
                </a:lnTo>
                <a:lnTo>
                  <a:pt x="34" y="983155"/>
                </a:lnTo>
                <a:lnTo>
                  <a:pt x="5235" y="970367"/>
                </a:lnTo>
                <a:lnTo>
                  <a:pt x="10138" y="961024"/>
                </a:lnTo>
                <a:lnTo>
                  <a:pt x="13779" y="952285"/>
                </a:lnTo>
                <a:lnTo>
                  <a:pt x="14576" y="942638"/>
                </a:lnTo>
                <a:lnTo>
                  <a:pt x="14256" y="934815"/>
                </a:lnTo>
                <a:lnTo>
                  <a:pt x="1469" y="898448"/>
                </a:lnTo>
                <a:lnTo>
                  <a:pt x="13906" y="881586"/>
                </a:lnTo>
                <a:lnTo>
                  <a:pt x="28662" y="874454"/>
                </a:lnTo>
                <a:lnTo>
                  <a:pt x="46692" y="870009"/>
                </a:lnTo>
                <a:lnTo>
                  <a:pt x="58281" y="864449"/>
                </a:lnTo>
                <a:lnTo>
                  <a:pt x="88648" y="835494"/>
                </a:lnTo>
                <a:lnTo>
                  <a:pt x="102291" y="826734"/>
                </a:lnTo>
                <a:lnTo>
                  <a:pt x="113752" y="813095"/>
                </a:lnTo>
                <a:lnTo>
                  <a:pt x="125517" y="786738"/>
                </a:lnTo>
                <a:lnTo>
                  <a:pt x="141522" y="762652"/>
                </a:lnTo>
                <a:lnTo>
                  <a:pt x="148139" y="755564"/>
                </a:lnTo>
                <a:lnTo>
                  <a:pt x="161780" y="748182"/>
                </a:lnTo>
                <a:lnTo>
                  <a:pt x="229885" y="721855"/>
                </a:lnTo>
                <a:lnTo>
                  <a:pt x="279937" y="690850"/>
                </a:lnTo>
                <a:lnTo>
                  <a:pt x="290987" y="679788"/>
                </a:lnTo>
                <a:lnTo>
                  <a:pt x="294988" y="676520"/>
                </a:lnTo>
                <a:lnTo>
                  <a:pt x="303483" y="671601"/>
                </a:lnTo>
                <a:lnTo>
                  <a:pt x="313373" y="668597"/>
                </a:lnTo>
                <a:lnTo>
                  <a:pt x="326039" y="669077"/>
                </a:lnTo>
                <a:lnTo>
                  <a:pt x="333152" y="671099"/>
                </a:lnTo>
                <a:lnTo>
                  <a:pt x="340201" y="674808"/>
                </a:lnTo>
                <a:lnTo>
                  <a:pt x="344968" y="676499"/>
                </a:lnTo>
                <a:lnTo>
                  <a:pt x="350684" y="676633"/>
                </a:lnTo>
                <a:lnTo>
                  <a:pt x="371043" y="671711"/>
                </a:lnTo>
                <a:lnTo>
                  <a:pt x="481988" y="616928"/>
                </a:lnTo>
                <a:lnTo>
                  <a:pt x="491813" y="616292"/>
                </a:lnTo>
                <a:lnTo>
                  <a:pt x="501001" y="620501"/>
                </a:lnTo>
                <a:lnTo>
                  <a:pt x="508362" y="626242"/>
                </a:lnTo>
                <a:lnTo>
                  <a:pt x="517038" y="629691"/>
                </a:lnTo>
                <a:lnTo>
                  <a:pt x="525079" y="628559"/>
                </a:lnTo>
                <a:lnTo>
                  <a:pt x="538138" y="618655"/>
                </a:lnTo>
                <a:lnTo>
                  <a:pt x="544879" y="611953"/>
                </a:lnTo>
                <a:lnTo>
                  <a:pt x="552290" y="602243"/>
                </a:lnTo>
                <a:lnTo>
                  <a:pt x="559406" y="594484"/>
                </a:lnTo>
                <a:lnTo>
                  <a:pt x="628424" y="553037"/>
                </a:lnTo>
                <a:lnTo>
                  <a:pt x="639398" y="548892"/>
                </a:lnTo>
                <a:lnTo>
                  <a:pt x="654884" y="550225"/>
                </a:lnTo>
                <a:lnTo>
                  <a:pt x="664524" y="549490"/>
                </a:lnTo>
                <a:lnTo>
                  <a:pt x="673485" y="546028"/>
                </a:lnTo>
                <a:lnTo>
                  <a:pt x="680538" y="535566"/>
                </a:lnTo>
                <a:lnTo>
                  <a:pt x="682993" y="528914"/>
                </a:lnTo>
                <a:lnTo>
                  <a:pt x="683466" y="522895"/>
                </a:lnTo>
                <a:lnTo>
                  <a:pt x="682201" y="511418"/>
                </a:lnTo>
                <a:lnTo>
                  <a:pt x="682579" y="503798"/>
                </a:lnTo>
                <a:lnTo>
                  <a:pt x="684036" y="493879"/>
                </a:lnTo>
                <a:lnTo>
                  <a:pt x="686865" y="486121"/>
                </a:lnTo>
                <a:lnTo>
                  <a:pt x="691810" y="478508"/>
                </a:lnTo>
                <a:lnTo>
                  <a:pt x="700800" y="474495"/>
                </a:lnTo>
                <a:lnTo>
                  <a:pt x="714741" y="471496"/>
                </a:lnTo>
                <a:lnTo>
                  <a:pt x="762737" y="470827"/>
                </a:lnTo>
                <a:lnTo>
                  <a:pt x="790742" y="476879"/>
                </a:lnTo>
                <a:lnTo>
                  <a:pt x="817514" y="487177"/>
                </a:lnTo>
                <a:lnTo>
                  <a:pt x="840605" y="490474"/>
                </a:lnTo>
                <a:lnTo>
                  <a:pt x="931393" y="476518"/>
                </a:lnTo>
                <a:lnTo>
                  <a:pt x="968610" y="491171"/>
                </a:lnTo>
                <a:lnTo>
                  <a:pt x="974514" y="489867"/>
                </a:lnTo>
                <a:lnTo>
                  <a:pt x="982933" y="485911"/>
                </a:lnTo>
                <a:lnTo>
                  <a:pt x="1008071" y="465533"/>
                </a:lnTo>
                <a:lnTo>
                  <a:pt x="1017782" y="459418"/>
                </a:lnTo>
                <a:lnTo>
                  <a:pt x="1026730" y="456950"/>
                </a:lnTo>
                <a:lnTo>
                  <a:pt x="1059163" y="454759"/>
                </a:lnTo>
                <a:lnTo>
                  <a:pt x="1079324" y="456451"/>
                </a:lnTo>
                <a:lnTo>
                  <a:pt x="1088258" y="454683"/>
                </a:lnTo>
                <a:lnTo>
                  <a:pt x="1097388" y="449834"/>
                </a:lnTo>
                <a:lnTo>
                  <a:pt x="1106671" y="436310"/>
                </a:lnTo>
                <a:lnTo>
                  <a:pt x="1110739" y="427336"/>
                </a:lnTo>
                <a:lnTo>
                  <a:pt x="1113321" y="419843"/>
                </a:lnTo>
                <a:lnTo>
                  <a:pt x="1115348" y="415699"/>
                </a:lnTo>
                <a:lnTo>
                  <a:pt x="1120992" y="407495"/>
                </a:lnTo>
                <a:lnTo>
                  <a:pt x="1122115" y="403145"/>
                </a:lnTo>
                <a:lnTo>
                  <a:pt x="1122212" y="396447"/>
                </a:lnTo>
                <a:lnTo>
                  <a:pt x="1120687" y="390390"/>
                </a:lnTo>
                <a:lnTo>
                  <a:pt x="1116614" y="377542"/>
                </a:lnTo>
                <a:lnTo>
                  <a:pt x="1115288" y="371708"/>
                </a:lnTo>
                <a:lnTo>
                  <a:pt x="1115554" y="365561"/>
                </a:lnTo>
                <a:lnTo>
                  <a:pt x="1116958" y="354056"/>
                </a:lnTo>
                <a:lnTo>
                  <a:pt x="1116532" y="346992"/>
                </a:lnTo>
                <a:lnTo>
                  <a:pt x="1114845" y="340089"/>
                </a:lnTo>
                <a:lnTo>
                  <a:pt x="1109763" y="324102"/>
                </a:lnTo>
                <a:lnTo>
                  <a:pt x="1108259" y="316824"/>
                </a:lnTo>
                <a:lnTo>
                  <a:pt x="1109447" y="309681"/>
                </a:lnTo>
                <a:lnTo>
                  <a:pt x="1113755" y="306209"/>
                </a:lnTo>
                <a:lnTo>
                  <a:pt x="1122973" y="308018"/>
                </a:lnTo>
                <a:lnTo>
                  <a:pt x="1138034" y="315176"/>
                </a:lnTo>
                <a:lnTo>
                  <a:pt x="1144054" y="316882"/>
                </a:lnTo>
                <a:lnTo>
                  <a:pt x="1150092" y="317524"/>
                </a:lnTo>
                <a:lnTo>
                  <a:pt x="1156883" y="314737"/>
                </a:lnTo>
                <a:lnTo>
                  <a:pt x="1166914" y="309023"/>
                </a:lnTo>
                <a:lnTo>
                  <a:pt x="1200691" y="281537"/>
                </a:lnTo>
                <a:lnTo>
                  <a:pt x="1210073" y="276701"/>
                </a:lnTo>
                <a:lnTo>
                  <a:pt x="1217422" y="271404"/>
                </a:lnTo>
                <a:lnTo>
                  <a:pt x="1219232" y="267845"/>
                </a:lnTo>
                <a:lnTo>
                  <a:pt x="1221080" y="263367"/>
                </a:lnTo>
                <a:lnTo>
                  <a:pt x="1225169" y="249459"/>
                </a:lnTo>
                <a:lnTo>
                  <a:pt x="1226799" y="234831"/>
                </a:lnTo>
                <a:lnTo>
                  <a:pt x="1226947" y="223822"/>
                </a:lnTo>
                <a:lnTo>
                  <a:pt x="1228290" y="215616"/>
                </a:lnTo>
                <a:lnTo>
                  <a:pt x="1229983" y="209454"/>
                </a:lnTo>
                <a:lnTo>
                  <a:pt x="1233446" y="202519"/>
                </a:lnTo>
                <a:lnTo>
                  <a:pt x="1237782" y="196171"/>
                </a:lnTo>
                <a:lnTo>
                  <a:pt x="1245651" y="190776"/>
                </a:lnTo>
                <a:lnTo>
                  <a:pt x="1258123" y="187321"/>
                </a:lnTo>
                <a:lnTo>
                  <a:pt x="1309139" y="186746"/>
                </a:lnTo>
                <a:lnTo>
                  <a:pt x="1330799" y="190547"/>
                </a:lnTo>
                <a:lnTo>
                  <a:pt x="1348367" y="189557"/>
                </a:lnTo>
                <a:lnTo>
                  <a:pt x="1356351" y="190853"/>
                </a:lnTo>
                <a:lnTo>
                  <a:pt x="1361450" y="193521"/>
                </a:lnTo>
                <a:lnTo>
                  <a:pt x="1363712" y="197962"/>
                </a:lnTo>
                <a:lnTo>
                  <a:pt x="1365788" y="203244"/>
                </a:lnTo>
                <a:lnTo>
                  <a:pt x="1366617" y="207620"/>
                </a:lnTo>
                <a:lnTo>
                  <a:pt x="1367261" y="212790"/>
                </a:lnTo>
                <a:lnTo>
                  <a:pt x="1367721" y="218609"/>
                </a:lnTo>
                <a:lnTo>
                  <a:pt x="1369095" y="223739"/>
                </a:lnTo>
                <a:lnTo>
                  <a:pt x="1371712" y="227964"/>
                </a:lnTo>
                <a:lnTo>
                  <a:pt x="1374881" y="230314"/>
                </a:lnTo>
                <a:lnTo>
                  <a:pt x="1384804" y="231774"/>
                </a:lnTo>
                <a:lnTo>
                  <a:pt x="1404752" y="230278"/>
                </a:lnTo>
                <a:lnTo>
                  <a:pt x="1507707" y="204549"/>
                </a:lnTo>
                <a:lnTo>
                  <a:pt x="1554388" y="173952"/>
                </a:lnTo>
                <a:lnTo>
                  <a:pt x="1596485" y="154394"/>
                </a:lnTo>
                <a:lnTo>
                  <a:pt x="1606660" y="146777"/>
                </a:lnTo>
                <a:lnTo>
                  <a:pt x="1620251" y="133512"/>
                </a:lnTo>
                <a:lnTo>
                  <a:pt x="1628999" y="127534"/>
                </a:lnTo>
                <a:lnTo>
                  <a:pt x="1648111" y="117380"/>
                </a:lnTo>
                <a:lnTo>
                  <a:pt x="1657756" y="108901"/>
                </a:lnTo>
                <a:lnTo>
                  <a:pt x="1666005" y="98831"/>
                </a:lnTo>
                <a:lnTo>
                  <a:pt x="1678261" y="74851"/>
                </a:lnTo>
                <a:lnTo>
                  <a:pt x="1682913" y="67867"/>
                </a:lnTo>
                <a:lnTo>
                  <a:pt x="1690262" y="59702"/>
                </a:lnTo>
                <a:lnTo>
                  <a:pt x="1713970" y="39885"/>
                </a:lnTo>
                <a:lnTo>
                  <a:pt x="1720636" y="31713"/>
                </a:lnTo>
                <a:lnTo>
                  <a:pt x="1734102" y="10185"/>
                </a:lnTo>
                <a:lnTo>
                  <a:pt x="1738382" y="5021"/>
                </a:lnTo>
                <a:lnTo>
                  <a:pt x="1743896" y="2446"/>
                </a:lnTo>
                <a:lnTo>
                  <a:pt x="1750443" y="2871"/>
                </a:lnTo>
                <a:lnTo>
                  <a:pt x="1761551" y="7598"/>
                </a:lnTo>
                <a:lnTo>
                  <a:pt x="1770935" y="7939"/>
                </a:lnTo>
                <a:lnTo>
                  <a:pt x="1783951" y="2078"/>
                </a:lnTo>
                <a:close/>
              </a:path>
            </a:pathLst>
          </a:custGeom>
          <a:solidFill>
            <a:srgbClr val="FFEBEB"/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9"/>
          <p:cNvSpPr/>
          <p:nvPr/>
        </p:nvSpPr>
        <p:spPr>
          <a:xfrm>
            <a:off x="2340326" y="1705353"/>
            <a:ext cx="984574" cy="677966"/>
          </a:xfrm>
          <a:custGeom>
            <a:rect b="b" l="l" r="r" t="t"/>
            <a:pathLst>
              <a:path extrusionOk="0" h="1009716" w="1466358">
                <a:moveTo>
                  <a:pt x="879628" y="71999"/>
                </a:moveTo>
                <a:lnTo>
                  <a:pt x="892403" y="69450"/>
                </a:lnTo>
                <a:lnTo>
                  <a:pt x="896232" y="51154"/>
                </a:lnTo>
                <a:lnTo>
                  <a:pt x="896233" y="50962"/>
                </a:lnTo>
                <a:lnTo>
                  <a:pt x="906520" y="27485"/>
                </a:lnTo>
                <a:lnTo>
                  <a:pt x="921192" y="17225"/>
                </a:lnTo>
                <a:lnTo>
                  <a:pt x="934387" y="23978"/>
                </a:lnTo>
                <a:lnTo>
                  <a:pt x="939544" y="51337"/>
                </a:lnTo>
                <a:lnTo>
                  <a:pt x="950094" y="77783"/>
                </a:lnTo>
                <a:lnTo>
                  <a:pt x="1014611" y="79029"/>
                </a:lnTo>
                <a:lnTo>
                  <a:pt x="1044780" y="94175"/>
                </a:lnTo>
                <a:lnTo>
                  <a:pt x="1062859" y="123702"/>
                </a:lnTo>
                <a:lnTo>
                  <a:pt x="1061643" y="141085"/>
                </a:lnTo>
                <a:lnTo>
                  <a:pt x="1051750" y="159935"/>
                </a:lnTo>
                <a:lnTo>
                  <a:pt x="1043688" y="193010"/>
                </a:lnTo>
                <a:lnTo>
                  <a:pt x="1047020" y="218593"/>
                </a:lnTo>
                <a:lnTo>
                  <a:pt x="1057494" y="250324"/>
                </a:lnTo>
                <a:lnTo>
                  <a:pt x="1070798" y="280112"/>
                </a:lnTo>
                <a:lnTo>
                  <a:pt x="1082844" y="299668"/>
                </a:lnTo>
                <a:lnTo>
                  <a:pt x="1105466" y="317939"/>
                </a:lnTo>
                <a:lnTo>
                  <a:pt x="1126000" y="327093"/>
                </a:lnTo>
                <a:lnTo>
                  <a:pt x="1143242" y="341439"/>
                </a:lnTo>
                <a:lnTo>
                  <a:pt x="1156821" y="375208"/>
                </a:lnTo>
                <a:lnTo>
                  <a:pt x="1157148" y="392691"/>
                </a:lnTo>
                <a:lnTo>
                  <a:pt x="1153949" y="410724"/>
                </a:lnTo>
                <a:lnTo>
                  <a:pt x="1152984" y="427834"/>
                </a:lnTo>
                <a:lnTo>
                  <a:pt x="1160255" y="442718"/>
                </a:lnTo>
                <a:lnTo>
                  <a:pt x="1174454" y="447246"/>
                </a:lnTo>
                <a:lnTo>
                  <a:pt x="1176361" y="447852"/>
                </a:lnTo>
                <a:lnTo>
                  <a:pt x="1188959" y="434571"/>
                </a:lnTo>
                <a:lnTo>
                  <a:pt x="1199794" y="415424"/>
                </a:lnTo>
                <a:lnTo>
                  <a:pt x="1210386" y="402234"/>
                </a:lnTo>
                <a:lnTo>
                  <a:pt x="1257757" y="398255"/>
                </a:lnTo>
                <a:lnTo>
                  <a:pt x="1349170" y="430339"/>
                </a:lnTo>
                <a:lnTo>
                  <a:pt x="1365335" y="482104"/>
                </a:lnTo>
                <a:lnTo>
                  <a:pt x="1403273" y="558917"/>
                </a:lnTo>
                <a:lnTo>
                  <a:pt x="1405923" y="573107"/>
                </a:lnTo>
                <a:lnTo>
                  <a:pt x="1403911" y="583269"/>
                </a:lnTo>
                <a:lnTo>
                  <a:pt x="1399743" y="593179"/>
                </a:lnTo>
                <a:lnTo>
                  <a:pt x="1396858" y="606904"/>
                </a:lnTo>
                <a:lnTo>
                  <a:pt x="1395402" y="623133"/>
                </a:lnTo>
                <a:lnTo>
                  <a:pt x="1397081" y="658136"/>
                </a:lnTo>
                <a:lnTo>
                  <a:pt x="1400439" y="674364"/>
                </a:lnTo>
                <a:lnTo>
                  <a:pt x="1405601" y="688057"/>
                </a:lnTo>
                <a:lnTo>
                  <a:pt x="1419698" y="706141"/>
                </a:lnTo>
                <a:lnTo>
                  <a:pt x="1424906" y="715343"/>
                </a:lnTo>
                <a:lnTo>
                  <a:pt x="1428386" y="725338"/>
                </a:lnTo>
                <a:lnTo>
                  <a:pt x="1430362" y="735891"/>
                </a:lnTo>
                <a:lnTo>
                  <a:pt x="1430884" y="746762"/>
                </a:lnTo>
                <a:lnTo>
                  <a:pt x="1430202" y="757718"/>
                </a:lnTo>
                <a:lnTo>
                  <a:pt x="1422237" y="796122"/>
                </a:lnTo>
                <a:lnTo>
                  <a:pt x="1422600" y="803233"/>
                </a:lnTo>
                <a:lnTo>
                  <a:pt x="1424070" y="810135"/>
                </a:lnTo>
                <a:lnTo>
                  <a:pt x="1463443" y="900338"/>
                </a:lnTo>
                <a:lnTo>
                  <a:pt x="1465880" y="910828"/>
                </a:lnTo>
                <a:lnTo>
                  <a:pt x="1466357" y="921953"/>
                </a:lnTo>
                <a:lnTo>
                  <a:pt x="1464523" y="934018"/>
                </a:lnTo>
                <a:lnTo>
                  <a:pt x="1460169" y="943994"/>
                </a:lnTo>
                <a:lnTo>
                  <a:pt x="1453691" y="949320"/>
                </a:lnTo>
                <a:lnTo>
                  <a:pt x="1445394" y="951018"/>
                </a:lnTo>
                <a:lnTo>
                  <a:pt x="1357697" y="935608"/>
                </a:lnTo>
                <a:lnTo>
                  <a:pt x="1344688" y="926786"/>
                </a:lnTo>
                <a:lnTo>
                  <a:pt x="1320711" y="901145"/>
                </a:lnTo>
                <a:lnTo>
                  <a:pt x="1314224" y="897744"/>
                </a:lnTo>
                <a:lnTo>
                  <a:pt x="1307637" y="896566"/>
                </a:lnTo>
                <a:lnTo>
                  <a:pt x="1300875" y="897117"/>
                </a:lnTo>
                <a:lnTo>
                  <a:pt x="1271389" y="907246"/>
                </a:lnTo>
                <a:lnTo>
                  <a:pt x="1265003" y="912407"/>
                </a:lnTo>
                <a:lnTo>
                  <a:pt x="1261407" y="922009"/>
                </a:lnTo>
                <a:lnTo>
                  <a:pt x="1257497" y="979356"/>
                </a:lnTo>
                <a:lnTo>
                  <a:pt x="1254877" y="992109"/>
                </a:lnTo>
                <a:lnTo>
                  <a:pt x="1249917" y="1001710"/>
                </a:lnTo>
                <a:lnTo>
                  <a:pt x="1243096" y="1007446"/>
                </a:lnTo>
                <a:lnTo>
                  <a:pt x="1235619" y="1009715"/>
                </a:lnTo>
                <a:lnTo>
                  <a:pt x="1227640" y="1008819"/>
                </a:lnTo>
                <a:lnTo>
                  <a:pt x="1219312" y="1005059"/>
                </a:lnTo>
                <a:lnTo>
                  <a:pt x="1202210" y="990296"/>
                </a:lnTo>
                <a:lnTo>
                  <a:pt x="1167238" y="945129"/>
                </a:lnTo>
                <a:lnTo>
                  <a:pt x="1145332" y="927389"/>
                </a:lnTo>
                <a:lnTo>
                  <a:pt x="1095486" y="907058"/>
                </a:lnTo>
                <a:lnTo>
                  <a:pt x="1083192" y="907148"/>
                </a:lnTo>
                <a:lnTo>
                  <a:pt x="1072019" y="911748"/>
                </a:lnTo>
                <a:lnTo>
                  <a:pt x="1022350" y="967599"/>
                </a:lnTo>
                <a:lnTo>
                  <a:pt x="1015675" y="970523"/>
                </a:lnTo>
                <a:lnTo>
                  <a:pt x="1008533" y="969671"/>
                </a:lnTo>
                <a:lnTo>
                  <a:pt x="1000771" y="965638"/>
                </a:lnTo>
                <a:lnTo>
                  <a:pt x="937688" y="911977"/>
                </a:lnTo>
                <a:lnTo>
                  <a:pt x="919437" y="905437"/>
                </a:lnTo>
                <a:lnTo>
                  <a:pt x="912925" y="905568"/>
                </a:lnTo>
                <a:lnTo>
                  <a:pt x="908017" y="906974"/>
                </a:lnTo>
                <a:lnTo>
                  <a:pt x="904590" y="908916"/>
                </a:lnTo>
                <a:lnTo>
                  <a:pt x="901940" y="911355"/>
                </a:lnTo>
                <a:lnTo>
                  <a:pt x="861439" y="874536"/>
                </a:lnTo>
                <a:lnTo>
                  <a:pt x="849488" y="852238"/>
                </a:lnTo>
                <a:lnTo>
                  <a:pt x="839659" y="799390"/>
                </a:lnTo>
                <a:lnTo>
                  <a:pt x="810039" y="807142"/>
                </a:lnTo>
                <a:lnTo>
                  <a:pt x="802363" y="805418"/>
                </a:lnTo>
                <a:lnTo>
                  <a:pt x="793895" y="802206"/>
                </a:lnTo>
                <a:lnTo>
                  <a:pt x="787003" y="795564"/>
                </a:lnTo>
                <a:lnTo>
                  <a:pt x="765390" y="769506"/>
                </a:lnTo>
                <a:lnTo>
                  <a:pt x="759391" y="765379"/>
                </a:lnTo>
                <a:lnTo>
                  <a:pt x="753554" y="763662"/>
                </a:lnTo>
                <a:lnTo>
                  <a:pt x="726211" y="765447"/>
                </a:lnTo>
                <a:lnTo>
                  <a:pt x="716853" y="760918"/>
                </a:lnTo>
                <a:lnTo>
                  <a:pt x="705947" y="751634"/>
                </a:lnTo>
                <a:lnTo>
                  <a:pt x="697975" y="750373"/>
                </a:lnTo>
                <a:lnTo>
                  <a:pt x="689630" y="752451"/>
                </a:lnTo>
                <a:lnTo>
                  <a:pt x="676614" y="758312"/>
                </a:lnTo>
                <a:lnTo>
                  <a:pt x="667230" y="757971"/>
                </a:lnTo>
                <a:lnTo>
                  <a:pt x="656122" y="753244"/>
                </a:lnTo>
                <a:lnTo>
                  <a:pt x="649575" y="752819"/>
                </a:lnTo>
                <a:lnTo>
                  <a:pt x="644061" y="755394"/>
                </a:lnTo>
                <a:lnTo>
                  <a:pt x="639781" y="760558"/>
                </a:lnTo>
                <a:lnTo>
                  <a:pt x="626315" y="782086"/>
                </a:lnTo>
                <a:lnTo>
                  <a:pt x="619649" y="790258"/>
                </a:lnTo>
                <a:lnTo>
                  <a:pt x="595941" y="810075"/>
                </a:lnTo>
                <a:lnTo>
                  <a:pt x="588592" y="818240"/>
                </a:lnTo>
                <a:lnTo>
                  <a:pt x="583940" y="825224"/>
                </a:lnTo>
                <a:lnTo>
                  <a:pt x="571684" y="849204"/>
                </a:lnTo>
                <a:lnTo>
                  <a:pt x="563435" y="859274"/>
                </a:lnTo>
                <a:lnTo>
                  <a:pt x="553790" y="867753"/>
                </a:lnTo>
                <a:lnTo>
                  <a:pt x="534678" y="877907"/>
                </a:lnTo>
                <a:lnTo>
                  <a:pt x="525930" y="883885"/>
                </a:lnTo>
                <a:lnTo>
                  <a:pt x="512339" y="897150"/>
                </a:lnTo>
                <a:lnTo>
                  <a:pt x="502164" y="904767"/>
                </a:lnTo>
                <a:lnTo>
                  <a:pt x="460067" y="924325"/>
                </a:lnTo>
                <a:lnTo>
                  <a:pt x="413386" y="954922"/>
                </a:lnTo>
                <a:lnTo>
                  <a:pt x="310431" y="980651"/>
                </a:lnTo>
                <a:lnTo>
                  <a:pt x="290483" y="982147"/>
                </a:lnTo>
                <a:lnTo>
                  <a:pt x="280560" y="980687"/>
                </a:lnTo>
                <a:lnTo>
                  <a:pt x="277391" y="978337"/>
                </a:lnTo>
                <a:lnTo>
                  <a:pt x="274774" y="974112"/>
                </a:lnTo>
                <a:lnTo>
                  <a:pt x="273400" y="968982"/>
                </a:lnTo>
                <a:lnTo>
                  <a:pt x="272940" y="963163"/>
                </a:lnTo>
                <a:lnTo>
                  <a:pt x="272296" y="957993"/>
                </a:lnTo>
                <a:lnTo>
                  <a:pt x="271467" y="953617"/>
                </a:lnTo>
                <a:lnTo>
                  <a:pt x="269391" y="948335"/>
                </a:lnTo>
                <a:lnTo>
                  <a:pt x="267129" y="943894"/>
                </a:lnTo>
                <a:lnTo>
                  <a:pt x="262030" y="941226"/>
                </a:lnTo>
                <a:lnTo>
                  <a:pt x="254046" y="939930"/>
                </a:lnTo>
                <a:lnTo>
                  <a:pt x="236478" y="940920"/>
                </a:lnTo>
                <a:lnTo>
                  <a:pt x="214818" y="937119"/>
                </a:lnTo>
                <a:lnTo>
                  <a:pt x="163802" y="937694"/>
                </a:lnTo>
                <a:lnTo>
                  <a:pt x="151330" y="941149"/>
                </a:lnTo>
                <a:lnTo>
                  <a:pt x="143026" y="899763"/>
                </a:lnTo>
                <a:lnTo>
                  <a:pt x="62468" y="831179"/>
                </a:lnTo>
                <a:lnTo>
                  <a:pt x="1210" y="627840"/>
                </a:lnTo>
                <a:lnTo>
                  <a:pt x="0" y="618335"/>
                </a:lnTo>
                <a:lnTo>
                  <a:pt x="1877" y="610139"/>
                </a:lnTo>
                <a:lnTo>
                  <a:pt x="5940" y="603238"/>
                </a:lnTo>
                <a:lnTo>
                  <a:pt x="11284" y="597627"/>
                </a:lnTo>
                <a:lnTo>
                  <a:pt x="27465" y="587740"/>
                </a:lnTo>
                <a:lnTo>
                  <a:pt x="49113" y="533802"/>
                </a:lnTo>
                <a:lnTo>
                  <a:pt x="53987" y="527392"/>
                </a:lnTo>
                <a:lnTo>
                  <a:pt x="80029" y="503756"/>
                </a:lnTo>
                <a:lnTo>
                  <a:pt x="83246" y="497437"/>
                </a:lnTo>
                <a:lnTo>
                  <a:pt x="84905" y="489807"/>
                </a:lnTo>
                <a:lnTo>
                  <a:pt x="84572" y="470787"/>
                </a:lnTo>
                <a:lnTo>
                  <a:pt x="87025" y="461822"/>
                </a:lnTo>
                <a:lnTo>
                  <a:pt x="91164" y="453855"/>
                </a:lnTo>
                <a:lnTo>
                  <a:pt x="96237" y="446985"/>
                </a:lnTo>
                <a:lnTo>
                  <a:pt x="110825" y="433704"/>
                </a:lnTo>
                <a:lnTo>
                  <a:pt x="124636" y="359659"/>
                </a:lnTo>
                <a:lnTo>
                  <a:pt x="129076" y="350939"/>
                </a:lnTo>
                <a:lnTo>
                  <a:pt x="135445" y="349144"/>
                </a:lnTo>
                <a:lnTo>
                  <a:pt x="143313" y="352908"/>
                </a:lnTo>
                <a:lnTo>
                  <a:pt x="201872" y="415311"/>
                </a:lnTo>
                <a:lnTo>
                  <a:pt x="211565" y="417745"/>
                </a:lnTo>
                <a:lnTo>
                  <a:pt x="220939" y="415748"/>
                </a:lnTo>
                <a:lnTo>
                  <a:pt x="229536" y="409965"/>
                </a:lnTo>
                <a:lnTo>
                  <a:pt x="236970" y="400981"/>
                </a:lnTo>
                <a:lnTo>
                  <a:pt x="242860" y="389445"/>
                </a:lnTo>
                <a:lnTo>
                  <a:pt x="246747" y="375990"/>
                </a:lnTo>
                <a:lnTo>
                  <a:pt x="249209" y="348185"/>
                </a:lnTo>
                <a:lnTo>
                  <a:pt x="251520" y="338939"/>
                </a:lnTo>
                <a:lnTo>
                  <a:pt x="255114" y="332852"/>
                </a:lnTo>
                <a:lnTo>
                  <a:pt x="259827" y="329332"/>
                </a:lnTo>
                <a:lnTo>
                  <a:pt x="294144" y="326749"/>
                </a:lnTo>
                <a:lnTo>
                  <a:pt x="299727" y="323333"/>
                </a:lnTo>
                <a:lnTo>
                  <a:pt x="303952" y="318481"/>
                </a:lnTo>
                <a:lnTo>
                  <a:pt x="307013" y="312901"/>
                </a:lnTo>
                <a:lnTo>
                  <a:pt x="310278" y="302443"/>
                </a:lnTo>
                <a:lnTo>
                  <a:pt x="311007" y="297666"/>
                </a:lnTo>
                <a:lnTo>
                  <a:pt x="316372" y="311209"/>
                </a:lnTo>
                <a:lnTo>
                  <a:pt x="355703" y="322805"/>
                </a:lnTo>
                <a:lnTo>
                  <a:pt x="371813" y="331997"/>
                </a:lnTo>
                <a:lnTo>
                  <a:pt x="414932" y="365551"/>
                </a:lnTo>
                <a:lnTo>
                  <a:pt x="457021" y="375446"/>
                </a:lnTo>
                <a:lnTo>
                  <a:pt x="481690" y="376613"/>
                </a:lnTo>
                <a:lnTo>
                  <a:pt x="500068" y="371758"/>
                </a:lnTo>
                <a:lnTo>
                  <a:pt x="511228" y="359119"/>
                </a:lnTo>
                <a:lnTo>
                  <a:pt x="522223" y="338392"/>
                </a:lnTo>
                <a:lnTo>
                  <a:pt x="540614" y="290292"/>
                </a:lnTo>
                <a:lnTo>
                  <a:pt x="564790" y="291334"/>
                </a:lnTo>
                <a:lnTo>
                  <a:pt x="605970" y="280137"/>
                </a:lnTo>
                <a:lnTo>
                  <a:pt x="735610" y="290642"/>
                </a:lnTo>
                <a:lnTo>
                  <a:pt x="738058" y="275125"/>
                </a:lnTo>
                <a:lnTo>
                  <a:pt x="737048" y="212636"/>
                </a:lnTo>
                <a:lnTo>
                  <a:pt x="735791" y="207515"/>
                </a:lnTo>
                <a:lnTo>
                  <a:pt x="735132" y="200626"/>
                </a:lnTo>
                <a:lnTo>
                  <a:pt x="736251" y="190591"/>
                </a:lnTo>
                <a:lnTo>
                  <a:pt x="739457" y="184475"/>
                </a:lnTo>
                <a:lnTo>
                  <a:pt x="750674" y="171902"/>
                </a:lnTo>
                <a:lnTo>
                  <a:pt x="754247" y="162809"/>
                </a:lnTo>
                <a:lnTo>
                  <a:pt x="753282" y="110548"/>
                </a:lnTo>
                <a:lnTo>
                  <a:pt x="736224" y="85244"/>
                </a:lnTo>
                <a:lnTo>
                  <a:pt x="717936" y="70527"/>
                </a:lnTo>
                <a:lnTo>
                  <a:pt x="713271" y="50137"/>
                </a:lnTo>
                <a:lnTo>
                  <a:pt x="713389" y="50138"/>
                </a:lnTo>
                <a:lnTo>
                  <a:pt x="718579" y="44029"/>
                </a:lnTo>
                <a:lnTo>
                  <a:pt x="724345" y="39331"/>
                </a:lnTo>
                <a:lnTo>
                  <a:pt x="730803" y="36305"/>
                </a:lnTo>
                <a:lnTo>
                  <a:pt x="737249" y="34946"/>
                </a:lnTo>
                <a:lnTo>
                  <a:pt x="753709" y="23058"/>
                </a:lnTo>
                <a:lnTo>
                  <a:pt x="759026" y="14812"/>
                </a:lnTo>
                <a:lnTo>
                  <a:pt x="762276" y="0"/>
                </a:lnTo>
                <a:lnTo>
                  <a:pt x="783684" y="19984"/>
                </a:lnTo>
                <a:lnTo>
                  <a:pt x="840956" y="32940"/>
                </a:lnTo>
                <a:lnTo>
                  <a:pt x="850464" y="50745"/>
                </a:lnTo>
                <a:lnTo>
                  <a:pt x="863743" y="64016"/>
                </a:lnTo>
                <a:close/>
              </a:path>
            </a:pathLst>
          </a:custGeom>
          <a:solidFill>
            <a:srgbClr val="D8D8D8"/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2934088" y="1994300"/>
            <a:ext cx="1135431" cy="915479"/>
          </a:xfrm>
          <a:custGeom>
            <a:rect b="b" l="l" r="r" t="t"/>
            <a:pathLst>
              <a:path extrusionOk="0" h="1363453" w="1691034">
                <a:moveTo>
                  <a:pt x="649699" y="91284"/>
                </a:moveTo>
                <a:lnTo>
                  <a:pt x="744245" y="67977"/>
                </a:lnTo>
                <a:lnTo>
                  <a:pt x="772501" y="70553"/>
                </a:lnTo>
                <a:lnTo>
                  <a:pt x="775029" y="82814"/>
                </a:lnTo>
                <a:lnTo>
                  <a:pt x="778727" y="93766"/>
                </a:lnTo>
                <a:lnTo>
                  <a:pt x="836809" y="191766"/>
                </a:lnTo>
                <a:lnTo>
                  <a:pt x="844130" y="194336"/>
                </a:lnTo>
                <a:lnTo>
                  <a:pt x="875710" y="193228"/>
                </a:lnTo>
                <a:lnTo>
                  <a:pt x="943075" y="167339"/>
                </a:lnTo>
                <a:lnTo>
                  <a:pt x="961945" y="169912"/>
                </a:lnTo>
                <a:lnTo>
                  <a:pt x="977365" y="184689"/>
                </a:lnTo>
                <a:lnTo>
                  <a:pt x="992413" y="212850"/>
                </a:lnTo>
                <a:lnTo>
                  <a:pt x="1002492" y="237139"/>
                </a:lnTo>
                <a:lnTo>
                  <a:pt x="1008923" y="261920"/>
                </a:lnTo>
                <a:lnTo>
                  <a:pt x="1006483" y="283326"/>
                </a:lnTo>
                <a:lnTo>
                  <a:pt x="990177" y="296827"/>
                </a:lnTo>
                <a:lnTo>
                  <a:pt x="987977" y="302704"/>
                </a:lnTo>
                <a:lnTo>
                  <a:pt x="987073" y="308476"/>
                </a:lnTo>
                <a:lnTo>
                  <a:pt x="987940" y="314140"/>
                </a:lnTo>
                <a:lnTo>
                  <a:pt x="990338" y="319519"/>
                </a:lnTo>
                <a:lnTo>
                  <a:pt x="1038781" y="310234"/>
                </a:lnTo>
                <a:lnTo>
                  <a:pt x="1109010" y="240955"/>
                </a:lnTo>
                <a:lnTo>
                  <a:pt x="1157166" y="245465"/>
                </a:lnTo>
                <a:lnTo>
                  <a:pt x="1193513" y="272841"/>
                </a:lnTo>
                <a:lnTo>
                  <a:pt x="1210935" y="280858"/>
                </a:lnTo>
                <a:lnTo>
                  <a:pt x="1230120" y="276210"/>
                </a:lnTo>
                <a:lnTo>
                  <a:pt x="1243864" y="258501"/>
                </a:lnTo>
                <a:lnTo>
                  <a:pt x="1251887" y="235452"/>
                </a:lnTo>
                <a:lnTo>
                  <a:pt x="1260073" y="217330"/>
                </a:lnTo>
                <a:lnTo>
                  <a:pt x="1274777" y="214014"/>
                </a:lnTo>
                <a:lnTo>
                  <a:pt x="1316163" y="214413"/>
                </a:lnTo>
                <a:lnTo>
                  <a:pt x="1353523" y="223575"/>
                </a:lnTo>
                <a:lnTo>
                  <a:pt x="1388773" y="243070"/>
                </a:lnTo>
                <a:lnTo>
                  <a:pt x="1487277" y="345178"/>
                </a:lnTo>
                <a:lnTo>
                  <a:pt x="1498112" y="379348"/>
                </a:lnTo>
                <a:lnTo>
                  <a:pt x="1462392" y="394589"/>
                </a:lnTo>
                <a:lnTo>
                  <a:pt x="1466934" y="408110"/>
                </a:lnTo>
                <a:lnTo>
                  <a:pt x="1467010" y="414061"/>
                </a:lnTo>
                <a:lnTo>
                  <a:pt x="1463883" y="419125"/>
                </a:lnTo>
                <a:lnTo>
                  <a:pt x="1459050" y="429599"/>
                </a:lnTo>
                <a:lnTo>
                  <a:pt x="1457391" y="438729"/>
                </a:lnTo>
                <a:lnTo>
                  <a:pt x="1456029" y="452606"/>
                </a:lnTo>
                <a:lnTo>
                  <a:pt x="1456280" y="463201"/>
                </a:lnTo>
                <a:lnTo>
                  <a:pt x="1459459" y="462139"/>
                </a:lnTo>
                <a:lnTo>
                  <a:pt x="1449818" y="476022"/>
                </a:lnTo>
                <a:lnTo>
                  <a:pt x="1426571" y="499646"/>
                </a:lnTo>
                <a:lnTo>
                  <a:pt x="1415990" y="514930"/>
                </a:lnTo>
                <a:lnTo>
                  <a:pt x="1396403" y="519535"/>
                </a:lnTo>
                <a:lnTo>
                  <a:pt x="1359611" y="509731"/>
                </a:lnTo>
                <a:lnTo>
                  <a:pt x="1341694" y="515788"/>
                </a:lnTo>
                <a:lnTo>
                  <a:pt x="1333079" y="539132"/>
                </a:lnTo>
                <a:lnTo>
                  <a:pt x="1316080" y="554104"/>
                </a:lnTo>
                <a:lnTo>
                  <a:pt x="1296089" y="566316"/>
                </a:lnTo>
                <a:lnTo>
                  <a:pt x="1278605" y="581278"/>
                </a:lnTo>
                <a:lnTo>
                  <a:pt x="1272356" y="583855"/>
                </a:lnTo>
                <a:lnTo>
                  <a:pt x="1261886" y="590662"/>
                </a:lnTo>
                <a:lnTo>
                  <a:pt x="1254906" y="591378"/>
                </a:lnTo>
                <a:lnTo>
                  <a:pt x="1260676" y="611315"/>
                </a:lnTo>
                <a:lnTo>
                  <a:pt x="1262863" y="616778"/>
                </a:lnTo>
                <a:lnTo>
                  <a:pt x="1239951" y="611804"/>
                </a:lnTo>
                <a:lnTo>
                  <a:pt x="1231232" y="640432"/>
                </a:lnTo>
                <a:lnTo>
                  <a:pt x="1242334" y="672503"/>
                </a:lnTo>
                <a:lnTo>
                  <a:pt x="1279619" y="678721"/>
                </a:lnTo>
                <a:lnTo>
                  <a:pt x="1294925" y="724965"/>
                </a:lnTo>
                <a:lnTo>
                  <a:pt x="1300492" y="735319"/>
                </a:lnTo>
                <a:lnTo>
                  <a:pt x="1315327" y="747064"/>
                </a:lnTo>
                <a:lnTo>
                  <a:pt x="1323729" y="745113"/>
                </a:lnTo>
                <a:lnTo>
                  <a:pt x="1331835" y="737865"/>
                </a:lnTo>
                <a:lnTo>
                  <a:pt x="1345189" y="733352"/>
                </a:lnTo>
                <a:lnTo>
                  <a:pt x="1397493" y="732754"/>
                </a:lnTo>
                <a:lnTo>
                  <a:pt x="1408448" y="736064"/>
                </a:lnTo>
                <a:lnTo>
                  <a:pt x="1416712" y="752702"/>
                </a:lnTo>
                <a:lnTo>
                  <a:pt x="1417745" y="769432"/>
                </a:lnTo>
                <a:lnTo>
                  <a:pt x="1416991" y="785806"/>
                </a:lnTo>
                <a:lnTo>
                  <a:pt x="1420147" y="801481"/>
                </a:lnTo>
                <a:lnTo>
                  <a:pt x="1440897" y="828476"/>
                </a:lnTo>
                <a:lnTo>
                  <a:pt x="1492313" y="846621"/>
                </a:lnTo>
                <a:lnTo>
                  <a:pt x="1518082" y="864232"/>
                </a:lnTo>
                <a:lnTo>
                  <a:pt x="1534905" y="887356"/>
                </a:lnTo>
                <a:lnTo>
                  <a:pt x="1564864" y="940326"/>
                </a:lnTo>
                <a:lnTo>
                  <a:pt x="1581823" y="962788"/>
                </a:lnTo>
                <a:lnTo>
                  <a:pt x="1596823" y="989085"/>
                </a:lnTo>
                <a:lnTo>
                  <a:pt x="1632205" y="1025035"/>
                </a:lnTo>
                <a:lnTo>
                  <a:pt x="1645198" y="1058883"/>
                </a:lnTo>
                <a:lnTo>
                  <a:pt x="1659196" y="1120057"/>
                </a:lnTo>
                <a:lnTo>
                  <a:pt x="1670372" y="1142395"/>
                </a:lnTo>
                <a:lnTo>
                  <a:pt x="1691033" y="1168681"/>
                </a:lnTo>
                <a:lnTo>
                  <a:pt x="1568379" y="1130975"/>
                </a:lnTo>
                <a:lnTo>
                  <a:pt x="1562417" y="1134117"/>
                </a:lnTo>
                <a:lnTo>
                  <a:pt x="1557813" y="1140406"/>
                </a:lnTo>
                <a:lnTo>
                  <a:pt x="1554460" y="1149190"/>
                </a:lnTo>
                <a:lnTo>
                  <a:pt x="1552249" y="1159881"/>
                </a:lnTo>
                <a:lnTo>
                  <a:pt x="1550829" y="1184352"/>
                </a:lnTo>
                <a:lnTo>
                  <a:pt x="1548519" y="1195552"/>
                </a:lnTo>
                <a:lnTo>
                  <a:pt x="1541891" y="1204284"/>
                </a:lnTo>
                <a:lnTo>
                  <a:pt x="1423207" y="1262759"/>
                </a:lnTo>
                <a:lnTo>
                  <a:pt x="1416678" y="1268513"/>
                </a:lnTo>
                <a:lnTo>
                  <a:pt x="1411924" y="1276457"/>
                </a:lnTo>
                <a:lnTo>
                  <a:pt x="1406810" y="1299095"/>
                </a:lnTo>
                <a:lnTo>
                  <a:pt x="1402612" y="1309050"/>
                </a:lnTo>
                <a:lnTo>
                  <a:pt x="1396969" y="1317277"/>
                </a:lnTo>
                <a:lnTo>
                  <a:pt x="1390191" y="1323843"/>
                </a:lnTo>
                <a:lnTo>
                  <a:pt x="1374442" y="1332364"/>
                </a:lnTo>
                <a:lnTo>
                  <a:pt x="1271275" y="1343180"/>
                </a:lnTo>
                <a:lnTo>
                  <a:pt x="1253416" y="1350637"/>
                </a:lnTo>
                <a:lnTo>
                  <a:pt x="1236755" y="1363452"/>
                </a:lnTo>
                <a:lnTo>
                  <a:pt x="1191587" y="1325132"/>
                </a:lnTo>
                <a:lnTo>
                  <a:pt x="1178229" y="1322076"/>
                </a:lnTo>
                <a:lnTo>
                  <a:pt x="1172737" y="1318289"/>
                </a:lnTo>
                <a:lnTo>
                  <a:pt x="1154252" y="1295266"/>
                </a:lnTo>
                <a:lnTo>
                  <a:pt x="1149777" y="1291489"/>
                </a:lnTo>
                <a:lnTo>
                  <a:pt x="1139655" y="1289202"/>
                </a:lnTo>
                <a:lnTo>
                  <a:pt x="1126501" y="1282396"/>
                </a:lnTo>
                <a:lnTo>
                  <a:pt x="1112692" y="1269923"/>
                </a:lnTo>
                <a:lnTo>
                  <a:pt x="1101083" y="1252996"/>
                </a:lnTo>
                <a:lnTo>
                  <a:pt x="1092361" y="1234918"/>
                </a:lnTo>
                <a:lnTo>
                  <a:pt x="1085343" y="1229640"/>
                </a:lnTo>
                <a:lnTo>
                  <a:pt x="1018901" y="1216860"/>
                </a:lnTo>
                <a:lnTo>
                  <a:pt x="1009749" y="1210123"/>
                </a:lnTo>
                <a:lnTo>
                  <a:pt x="1004458" y="1200517"/>
                </a:lnTo>
                <a:lnTo>
                  <a:pt x="1001967" y="1188989"/>
                </a:lnTo>
                <a:lnTo>
                  <a:pt x="1001403" y="1152461"/>
                </a:lnTo>
                <a:lnTo>
                  <a:pt x="1000144" y="1142819"/>
                </a:lnTo>
                <a:lnTo>
                  <a:pt x="996701" y="1136048"/>
                </a:lnTo>
                <a:lnTo>
                  <a:pt x="990284" y="1131350"/>
                </a:lnTo>
                <a:lnTo>
                  <a:pt x="958251" y="1121956"/>
                </a:lnTo>
                <a:lnTo>
                  <a:pt x="910156" y="1123110"/>
                </a:lnTo>
                <a:lnTo>
                  <a:pt x="899371" y="1128590"/>
                </a:lnTo>
                <a:lnTo>
                  <a:pt x="826325" y="1201344"/>
                </a:lnTo>
                <a:lnTo>
                  <a:pt x="819774" y="1204576"/>
                </a:lnTo>
                <a:lnTo>
                  <a:pt x="814925" y="1203076"/>
                </a:lnTo>
                <a:lnTo>
                  <a:pt x="810137" y="1198830"/>
                </a:lnTo>
                <a:lnTo>
                  <a:pt x="805567" y="1192194"/>
                </a:lnTo>
                <a:lnTo>
                  <a:pt x="797391" y="1173390"/>
                </a:lnTo>
                <a:lnTo>
                  <a:pt x="786507" y="1127026"/>
                </a:lnTo>
                <a:lnTo>
                  <a:pt x="782047" y="1121054"/>
                </a:lnTo>
                <a:lnTo>
                  <a:pt x="776008" y="1118569"/>
                </a:lnTo>
                <a:lnTo>
                  <a:pt x="718803" y="1135650"/>
                </a:lnTo>
                <a:lnTo>
                  <a:pt x="711565" y="1144415"/>
                </a:lnTo>
                <a:lnTo>
                  <a:pt x="706286" y="1155863"/>
                </a:lnTo>
                <a:lnTo>
                  <a:pt x="691227" y="1204782"/>
                </a:lnTo>
                <a:lnTo>
                  <a:pt x="685649" y="1211878"/>
                </a:lnTo>
                <a:lnTo>
                  <a:pt x="678252" y="1214319"/>
                </a:lnTo>
                <a:lnTo>
                  <a:pt x="669345" y="1212351"/>
                </a:lnTo>
                <a:lnTo>
                  <a:pt x="622324" y="1180345"/>
                </a:lnTo>
                <a:lnTo>
                  <a:pt x="616311" y="1178364"/>
                </a:lnTo>
                <a:lnTo>
                  <a:pt x="581028" y="1188985"/>
                </a:lnTo>
                <a:lnTo>
                  <a:pt x="564043" y="1188801"/>
                </a:lnTo>
                <a:lnTo>
                  <a:pt x="518989" y="1166585"/>
                </a:lnTo>
                <a:lnTo>
                  <a:pt x="501453" y="1167990"/>
                </a:lnTo>
                <a:lnTo>
                  <a:pt x="479163" y="1179204"/>
                </a:lnTo>
                <a:lnTo>
                  <a:pt x="408915" y="1245437"/>
                </a:lnTo>
                <a:lnTo>
                  <a:pt x="400037" y="1246125"/>
                </a:lnTo>
                <a:lnTo>
                  <a:pt x="336408" y="1222091"/>
                </a:lnTo>
                <a:lnTo>
                  <a:pt x="339809" y="1217034"/>
                </a:lnTo>
                <a:lnTo>
                  <a:pt x="339104" y="1209600"/>
                </a:lnTo>
                <a:lnTo>
                  <a:pt x="334623" y="1198347"/>
                </a:lnTo>
                <a:lnTo>
                  <a:pt x="319456" y="1175685"/>
                </a:lnTo>
                <a:lnTo>
                  <a:pt x="308366" y="1162249"/>
                </a:lnTo>
                <a:lnTo>
                  <a:pt x="299556" y="1153482"/>
                </a:lnTo>
                <a:lnTo>
                  <a:pt x="281151" y="1140632"/>
                </a:lnTo>
                <a:lnTo>
                  <a:pt x="277939" y="1136461"/>
                </a:lnTo>
                <a:lnTo>
                  <a:pt x="275110" y="1130781"/>
                </a:lnTo>
                <a:lnTo>
                  <a:pt x="275476" y="1121473"/>
                </a:lnTo>
                <a:lnTo>
                  <a:pt x="277257" y="1116094"/>
                </a:lnTo>
                <a:lnTo>
                  <a:pt x="296047" y="1096589"/>
                </a:lnTo>
                <a:lnTo>
                  <a:pt x="300890" y="1089435"/>
                </a:lnTo>
                <a:lnTo>
                  <a:pt x="302312" y="1085902"/>
                </a:lnTo>
                <a:lnTo>
                  <a:pt x="303734" y="1081812"/>
                </a:lnTo>
                <a:lnTo>
                  <a:pt x="304473" y="1077344"/>
                </a:lnTo>
                <a:lnTo>
                  <a:pt x="302154" y="1067300"/>
                </a:lnTo>
                <a:lnTo>
                  <a:pt x="284522" y="1016136"/>
                </a:lnTo>
                <a:lnTo>
                  <a:pt x="279563" y="996973"/>
                </a:lnTo>
                <a:lnTo>
                  <a:pt x="276902" y="982184"/>
                </a:lnTo>
                <a:lnTo>
                  <a:pt x="276757" y="957830"/>
                </a:lnTo>
                <a:lnTo>
                  <a:pt x="272527" y="927046"/>
                </a:lnTo>
                <a:lnTo>
                  <a:pt x="269155" y="916862"/>
                </a:lnTo>
                <a:lnTo>
                  <a:pt x="263990" y="906394"/>
                </a:lnTo>
                <a:lnTo>
                  <a:pt x="254555" y="897724"/>
                </a:lnTo>
                <a:lnTo>
                  <a:pt x="246828" y="894410"/>
                </a:lnTo>
                <a:lnTo>
                  <a:pt x="238468" y="893799"/>
                </a:lnTo>
                <a:lnTo>
                  <a:pt x="191389" y="899832"/>
                </a:lnTo>
                <a:lnTo>
                  <a:pt x="159980" y="892224"/>
                </a:lnTo>
                <a:lnTo>
                  <a:pt x="149473" y="891365"/>
                </a:lnTo>
                <a:lnTo>
                  <a:pt x="128239" y="896046"/>
                </a:lnTo>
                <a:lnTo>
                  <a:pt x="120153" y="896673"/>
                </a:lnTo>
                <a:lnTo>
                  <a:pt x="111793" y="895857"/>
                </a:lnTo>
                <a:lnTo>
                  <a:pt x="105182" y="893268"/>
                </a:lnTo>
                <a:lnTo>
                  <a:pt x="98991" y="886363"/>
                </a:lnTo>
                <a:lnTo>
                  <a:pt x="95083" y="876781"/>
                </a:lnTo>
                <a:lnTo>
                  <a:pt x="91948" y="856137"/>
                </a:lnTo>
                <a:lnTo>
                  <a:pt x="87730" y="841927"/>
                </a:lnTo>
                <a:lnTo>
                  <a:pt x="77993" y="825961"/>
                </a:lnTo>
                <a:lnTo>
                  <a:pt x="70899" y="819030"/>
                </a:lnTo>
                <a:lnTo>
                  <a:pt x="63774" y="814280"/>
                </a:lnTo>
                <a:lnTo>
                  <a:pt x="7020" y="789493"/>
                </a:lnTo>
                <a:lnTo>
                  <a:pt x="4002" y="787249"/>
                </a:lnTo>
                <a:lnTo>
                  <a:pt x="1560" y="780532"/>
                </a:lnTo>
                <a:lnTo>
                  <a:pt x="0" y="768629"/>
                </a:lnTo>
                <a:lnTo>
                  <a:pt x="1735" y="742142"/>
                </a:lnTo>
                <a:lnTo>
                  <a:pt x="5532" y="727690"/>
                </a:lnTo>
                <a:lnTo>
                  <a:pt x="8597" y="719007"/>
                </a:lnTo>
                <a:lnTo>
                  <a:pt x="18614" y="705487"/>
                </a:lnTo>
                <a:lnTo>
                  <a:pt x="28471" y="687484"/>
                </a:lnTo>
                <a:lnTo>
                  <a:pt x="32419" y="677355"/>
                </a:lnTo>
                <a:lnTo>
                  <a:pt x="34270" y="662599"/>
                </a:lnTo>
                <a:lnTo>
                  <a:pt x="33437" y="644961"/>
                </a:lnTo>
                <a:lnTo>
                  <a:pt x="23271" y="572249"/>
                </a:lnTo>
                <a:lnTo>
                  <a:pt x="20990" y="564469"/>
                </a:lnTo>
                <a:lnTo>
                  <a:pt x="17302" y="556134"/>
                </a:lnTo>
                <a:lnTo>
                  <a:pt x="9564" y="541885"/>
                </a:lnTo>
                <a:lnTo>
                  <a:pt x="6593" y="531136"/>
                </a:lnTo>
                <a:lnTo>
                  <a:pt x="7362" y="516910"/>
                </a:lnTo>
                <a:lnTo>
                  <a:pt x="11302" y="507579"/>
                </a:lnTo>
                <a:lnTo>
                  <a:pt x="12211" y="506650"/>
                </a:lnTo>
                <a:lnTo>
                  <a:pt x="15959" y="500955"/>
                </a:lnTo>
                <a:lnTo>
                  <a:pt x="19532" y="494608"/>
                </a:lnTo>
                <a:lnTo>
                  <a:pt x="19913" y="487903"/>
                </a:lnTo>
                <a:lnTo>
                  <a:pt x="17631" y="481016"/>
                </a:lnTo>
                <a:lnTo>
                  <a:pt x="20281" y="478577"/>
                </a:lnTo>
                <a:lnTo>
                  <a:pt x="23708" y="476635"/>
                </a:lnTo>
                <a:lnTo>
                  <a:pt x="28616" y="475229"/>
                </a:lnTo>
                <a:lnTo>
                  <a:pt x="35128" y="475098"/>
                </a:lnTo>
                <a:lnTo>
                  <a:pt x="53379" y="481638"/>
                </a:lnTo>
                <a:lnTo>
                  <a:pt x="116462" y="535299"/>
                </a:lnTo>
                <a:lnTo>
                  <a:pt x="124224" y="539332"/>
                </a:lnTo>
                <a:lnTo>
                  <a:pt x="131366" y="540184"/>
                </a:lnTo>
                <a:lnTo>
                  <a:pt x="138041" y="537260"/>
                </a:lnTo>
                <a:lnTo>
                  <a:pt x="187710" y="481409"/>
                </a:lnTo>
                <a:lnTo>
                  <a:pt x="198883" y="476809"/>
                </a:lnTo>
                <a:lnTo>
                  <a:pt x="211177" y="476719"/>
                </a:lnTo>
                <a:lnTo>
                  <a:pt x="261023" y="497050"/>
                </a:lnTo>
                <a:lnTo>
                  <a:pt x="282929" y="514790"/>
                </a:lnTo>
                <a:lnTo>
                  <a:pt x="317901" y="559957"/>
                </a:lnTo>
                <a:lnTo>
                  <a:pt x="335003" y="574720"/>
                </a:lnTo>
                <a:lnTo>
                  <a:pt x="343331" y="578480"/>
                </a:lnTo>
                <a:lnTo>
                  <a:pt x="351310" y="579376"/>
                </a:lnTo>
                <a:lnTo>
                  <a:pt x="358787" y="577107"/>
                </a:lnTo>
                <a:lnTo>
                  <a:pt x="365608" y="571371"/>
                </a:lnTo>
                <a:lnTo>
                  <a:pt x="370568" y="561770"/>
                </a:lnTo>
                <a:lnTo>
                  <a:pt x="373188" y="549017"/>
                </a:lnTo>
                <a:lnTo>
                  <a:pt x="377098" y="491670"/>
                </a:lnTo>
                <a:lnTo>
                  <a:pt x="380694" y="482068"/>
                </a:lnTo>
                <a:lnTo>
                  <a:pt x="387080" y="476907"/>
                </a:lnTo>
                <a:lnTo>
                  <a:pt x="416566" y="466778"/>
                </a:lnTo>
                <a:lnTo>
                  <a:pt x="423328" y="466227"/>
                </a:lnTo>
                <a:lnTo>
                  <a:pt x="429915" y="467405"/>
                </a:lnTo>
                <a:lnTo>
                  <a:pt x="436402" y="470806"/>
                </a:lnTo>
                <a:lnTo>
                  <a:pt x="460379" y="496447"/>
                </a:lnTo>
                <a:lnTo>
                  <a:pt x="473388" y="505269"/>
                </a:lnTo>
                <a:lnTo>
                  <a:pt x="561085" y="520679"/>
                </a:lnTo>
                <a:lnTo>
                  <a:pt x="569382" y="518981"/>
                </a:lnTo>
                <a:lnTo>
                  <a:pt x="575860" y="513655"/>
                </a:lnTo>
                <a:lnTo>
                  <a:pt x="580214" y="503679"/>
                </a:lnTo>
                <a:lnTo>
                  <a:pt x="582048" y="491614"/>
                </a:lnTo>
                <a:lnTo>
                  <a:pt x="581571" y="480489"/>
                </a:lnTo>
                <a:lnTo>
                  <a:pt x="579134" y="469999"/>
                </a:lnTo>
                <a:lnTo>
                  <a:pt x="539761" y="379796"/>
                </a:lnTo>
                <a:lnTo>
                  <a:pt x="538291" y="372894"/>
                </a:lnTo>
                <a:lnTo>
                  <a:pt x="537928" y="365783"/>
                </a:lnTo>
                <a:lnTo>
                  <a:pt x="545893" y="327379"/>
                </a:lnTo>
                <a:lnTo>
                  <a:pt x="546575" y="316423"/>
                </a:lnTo>
                <a:lnTo>
                  <a:pt x="546053" y="305552"/>
                </a:lnTo>
                <a:lnTo>
                  <a:pt x="544077" y="294999"/>
                </a:lnTo>
                <a:lnTo>
                  <a:pt x="540597" y="285004"/>
                </a:lnTo>
                <a:lnTo>
                  <a:pt x="535389" y="275802"/>
                </a:lnTo>
                <a:lnTo>
                  <a:pt x="521292" y="257718"/>
                </a:lnTo>
                <a:lnTo>
                  <a:pt x="516130" y="244025"/>
                </a:lnTo>
                <a:lnTo>
                  <a:pt x="512772" y="227797"/>
                </a:lnTo>
                <a:lnTo>
                  <a:pt x="511093" y="192794"/>
                </a:lnTo>
                <a:lnTo>
                  <a:pt x="512549" y="176565"/>
                </a:lnTo>
                <a:lnTo>
                  <a:pt x="515434" y="162840"/>
                </a:lnTo>
                <a:lnTo>
                  <a:pt x="519602" y="152930"/>
                </a:lnTo>
                <a:lnTo>
                  <a:pt x="521614" y="142768"/>
                </a:lnTo>
                <a:lnTo>
                  <a:pt x="518964" y="128578"/>
                </a:lnTo>
                <a:lnTo>
                  <a:pt x="481026" y="51765"/>
                </a:lnTo>
                <a:lnTo>
                  <a:pt x="464861" y="0"/>
                </a:lnTo>
                <a:lnTo>
                  <a:pt x="601210" y="47620"/>
                </a:lnTo>
                <a:lnTo>
                  <a:pt x="614175" y="56235"/>
                </a:lnTo>
                <a:lnTo>
                  <a:pt x="629302" y="79346"/>
                </a:lnTo>
                <a:lnTo>
                  <a:pt x="637682" y="87510"/>
                </a:lnTo>
                <a:close/>
              </a:path>
            </a:pathLst>
          </a:custGeom>
          <a:solidFill>
            <a:srgbClr val="FFEBEB"/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9"/>
          <p:cNvSpPr/>
          <p:nvPr/>
        </p:nvSpPr>
        <p:spPr>
          <a:xfrm>
            <a:off x="4501325" y="2533158"/>
            <a:ext cx="1345074" cy="1113499"/>
          </a:xfrm>
          <a:custGeom>
            <a:rect b="b" l="l" r="r" t="t"/>
            <a:pathLst>
              <a:path extrusionOk="0" h="1658370" w="2003262">
                <a:moveTo>
                  <a:pt x="585396" y="385067"/>
                </a:moveTo>
                <a:lnTo>
                  <a:pt x="597017" y="382583"/>
                </a:lnTo>
                <a:lnTo>
                  <a:pt x="606624" y="376628"/>
                </a:lnTo>
                <a:lnTo>
                  <a:pt x="618820" y="373383"/>
                </a:lnTo>
                <a:lnTo>
                  <a:pt x="634080" y="377022"/>
                </a:lnTo>
                <a:lnTo>
                  <a:pt x="665906" y="391698"/>
                </a:lnTo>
                <a:lnTo>
                  <a:pt x="682228" y="394644"/>
                </a:lnTo>
                <a:lnTo>
                  <a:pt x="682759" y="396393"/>
                </a:lnTo>
                <a:lnTo>
                  <a:pt x="683048" y="398060"/>
                </a:lnTo>
                <a:lnTo>
                  <a:pt x="682852" y="399460"/>
                </a:lnTo>
                <a:lnTo>
                  <a:pt x="682414" y="400778"/>
                </a:lnTo>
                <a:lnTo>
                  <a:pt x="671961" y="410305"/>
                </a:lnTo>
                <a:lnTo>
                  <a:pt x="668561" y="420270"/>
                </a:lnTo>
                <a:lnTo>
                  <a:pt x="672453" y="430481"/>
                </a:lnTo>
                <a:lnTo>
                  <a:pt x="683639" y="441027"/>
                </a:lnTo>
                <a:lnTo>
                  <a:pt x="696873" y="455974"/>
                </a:lnTo>
                <a:lnTo>
                  <a:pt x="705358" y="475624"/>
                </a:lnTo>
                <a:lnTo>
                  <a:pt x="712485" y="497637"/>
                </a:lnTo>
                <a:lnTo>
                  <a:pt x="722220" y="518834"/>
                </a:lnTo>
                <a:lnTo>
                  <a:pt x="735796" y="536464"/>
                </a:lnTo>
                <a:lnTo>
                  <a:pt x="813059" y="608840"/>
                </a:lnTo>
                <a:lnTo>
                  <a:pt x="855424" y="616418"/>
                </a:lnTo>
                <a:lnTo>
                  <a:pt x="897080" y="602220"/>
                </a:lnTo>
                <a:lnTo>
                  <a:pt x="930132" y="570614"/>
                </a:lnTo>
                <a:lnTo>
                  <a:pt x="950977" y="564432"/>
                </a:lnTo>
                <a:lnTo>
                  <a:pt x="997285" y="561478"/>
                </a:lnTo>
                <a:lnTo>
                  <a:pt x="1034530" y="548941"/>
                </a:lnTo>
                <a:lnTo>
                  <a:pt x="1040110" y="540843"/>
                </a:lnTo>
                <a:lnTo>
                  <a:pt x="1037459" y="522972"/>
                </a:lnTo>
                <a:lnTo>
                  <a:pt x="1028913" y="510799"/>
                </a:lnTo>
                <a:lnTo>
                  <a:pt x="1018992" y="510864"/>
                </a:lnTo>
                <a:lnTo>
                  <a:pt x="1009898" y="514053"/>
                </a:lnTo>
                <a:lnTo>
                  <a:pt x="1003719" y="511661"/>
                </a:lnTo>
                <a:lnTo>
                  <a:pt x="997199" y="471130"/>
                </a:lnTo>
                <a:lnTo>
                  <a:pt x="1016565" y="475292"/>
                </a:lnTo>
                <a:lnTo>
                  <a:pt x="1033071" y="478833"/>
                </a:lnTo>
                <a:lnTo>
                  <a:pt x="1102061" y="520724"/>
                </a:lnTo>
                <a:lnTo>
                  <a:pt x="1095706" y="554173"/>
                </a:lnTo>
                <a:lnTo>
                  <a:pt x="1111373" y="571110"/>
                </a:lnTo>
                <a:lnTo>
                  <a:pt x="1185719" y="582512"/>
                </a:lnTo>
                <a:lnTo>
                  <a:pt x="1203638" y="591631"/>
                </a:lnTo>
                <a:lnTo>
                  <a:pt x="1241245" y="621809"/>
                </a:lnTo>
                <a:lnTo>
                  <a:pt x="1255100" y="627441"/>
                </a:lnTo>
                <a:lnTo>
                  <a:pt x="1282451" y="632102"/>
                </a:lnTo>
                <a:lnTo>
                  <a:pt x="1296582" y="641811"/>
                </a:lnTo>
                <a:lnTo>
                  <a:pt x="1301854" y="651478"/>
                </a:lnTo>
                <a:lnTo>
                  <a:pt x="1310912" y="679058"/>
                </a:lnTo>
                <a:lnTo>
                  <a:pt x="1317829" y="690992"/>
                </a:lnTo>
                <a:lnTo>
                  <a:pt x="1341515" y="708990"/>
                </a:lnTo>
                <a:lnTo>
                  <a:pt x="1358141" y="705007"/>
                </a:lnTo>
                <a:lnTo>
                  <a:pt x="1389481" y="675423"/>
                </a:lnTo>
                <a:lnTo>
                  <a:pt x="1388047" y="672407"/>
                </a:lnTo>
                <a:lnTo>
                  <a:pt x="1386412" y="670422"/>
                </a:lnTo>
                <a:lnTo>
                  <a:pt x="1384340" y="669478"/>
                </a:lnTo>
                <a:lnTo>
                  <a:pt x="1381828" y="669575"/>
                </a:lnTo>
                <a:lnTo>
                  <a:pt x="1428253" y="662012"/>
                </a:lnTo>
                <a:lnTo>
                  <a:pt x="1473613" y="676245"/>
                </a:lnTo>
                <a:lnTo>
                  <a:pt x="1561544" y="720488"/>
                </a:lnTo>
                <a:lnTo>
                  <a:pt x="1588468" y="719301"/>
                </a:lnTo>
                <a:lnTo>
                  <a:pt x="1632858" y="688165"/>
                </a:lnTo>
                <a:lnTo>
                  <a:pt x="1650398" y="697864"/>
                </a:lnTo>
                <a:lnTo>
                  <a:pt x="1658930" y="730182"/>
                </a:lnTo>
                <a:lnTo>
                  <a:pt x="1657203" y="757902"/>
                </a:lnTo>
                <a:lnTo>
                  <a:pt x="1663146" y="779712"/>
                </a:lnTo>
                <a:lnTo>
                  <a:pt x="1694619" y="795062"/>
                </a:lnTo>
                <a:lnTo>
                  <a:pt x="1664296" y="833464"/>
                </a:lnTo>
                <a:lnTo>
                  <a:pt x="1666778" y="881671"/>
                </a:lnTo>
                <a:lnTo>
                  <a:pt x="1689199" y="935466"/>
                </a:lnTo>
                <a:lnTo>
                  <a:pt x="1718925" y="990819"/>
                </a:lnTo>
                <a:lnTo>
                  <a:pt x="1732775" y="1042636"/>
                </a:lnTo>
                <a:lnTo>
                  <a:pt x="1740671" y="1055805"/>
                </a:lnTo>
                <a:lnTo>
                  <a:pt x="1756629" y="1066020"/>
                </a:lnTo>
                <a:lnTo>
                  <a:pt x="1792571" y="1067649"/>
                </a:lnTo>
                <a:lnTo>
                  <a:pt x="1809367" y="1071958"/>
                </a:lnTo>
                <a:lnTo>
                  <a:pt x="1825045" y="1083754"/>
                </a:lnTo>
                <a:lnTo>
                  <a:pt x="1849053" y="1109802"/>
                </a:lnTo>
                <a:lnTo>
                  <a:pt x="1864104" y="1117991"/>
                </a:lnTo>
                <a:lnTo>
                  <a:pt x="1880996" y="1115857"/>
                </a:lnTo>
                <a:lnTo>
                  <a:pt x="1898801" y="1107159"/>
                </a:lnTo>
                <a:lnTo>
                  <a:pt x="1916813" y="1103203"/>
                </a:lnTo>
                <a:lnTo>
                  <a:pt x="1934820" y="1115434"/>
                </a:lnTo>
                <a:lnTo>
                  <a:pt x="1940252" y="1129252"/>
                </a:lnTo>
                <a:lnTo>
                  <a:pt x="1950822" y="1190781"/>
                </a:lnTo>
                <a:lnTo>
                  <a:pt x="1957006" y="1207823"/>
                </a:lnTo>
                <a:lnTo>
                  <a:pt x="1972129" y="1238608"/>
                </a:lnTo>
                <a:lnTo>
                  <a:pt x="1978034" y="1254637"/>
                </a:lnTo>
                <a:lnTo>
                  <a:pt x="1998216" y="1330533"/>
                </a:lnTo>
                <a:lnTo>
                  <a:pt x="2003261" y="1367547"/>
                </a:lnTo>
                <a:lnTo>
                  <a:pt x="1999667" y="1397775"/>
                </a:lnTo>
                <a:lnTo>
                  <a:pt x="1951963" y="1401214"/>
                </a:lnTo>
                <a:lnTo>
                  <a:pt x="1930499" y="1410543"/>
                </a:lnTo>
                <a:lnTo>
                  <a:pt x="1884535" y="1456871"/>
                </a:lnTo>
                <a:lnTo>
                  <a:pt x="1851907" y="1460152"/>
                </a:lnTo>
                <a:lnTo>
                  <a:pt x="1817667" y="1451204"/>
                </a:lnTo>
                <a:lnTo>
                  <a:pt x="1778591" y="1433507"/>
                </a:lnTo>
                <a:lnTo>
                  <a:pt x="1770435" y="1432177"/>
                </a:lnTo>
                <a:lnTo>
                  <a:pt x="1762422" y="1434193"/>
                </a:lnTo>
                <a:lnTo>
                  <a:pt x="1729856" y="1453250"/>
                </a:lnTo>
                <a:lnTo>
                  <a:pt x="1677893" y="1447874"/>
                </a:lnTo>
                <a:lnTo>
                  <a:pt x="1654499" y="1464104"/>
                </a:lnTo>
                <a:lnTo>
                  <a:pt x="1649068" y="1479119"/>
                </a:lnTo>
                <a:lnTo>
                  <a:pt x="1647537" y="1512691"/>
                </a:lnTo>
                <a:lnTo>
                  <a:pt x="1642260" y="1528730"/>
                </a:lnTo>
                <a:lnTo>
                  <a:pt x="1632997" y="1538974"/>
                </a:lnTo>
                <a:lnTo>
                  <a:pt x="1595414" y="1561253"/>
                </a:lnTo>
                <a:lnTo>
                  <a:pt x="1548049" y="1624392"/>
                </a:lnTo>
                <a:lnTo>
                  <a:pt x="1522489" y="1642710"/>
                </a:lnTo>
                <a:lnTo>
                  <a:pt x="1488079" y="1636338"/>
                </a:lnTo>
                <a:lnTo>
                  <a:pt x="1488186" y="1658174"/>
                </a:lnTo>
                <a:lnTo>
                  <a:pt x="1475251" y="1658369"/>
                </a:lnTo>
                <a:lnTo>
                  <a:pt x="1468456" y="1655843"/>
                </a:lnTo>
                <a:lnTo>
                  <a:pt x="1461786" y="1651176"/>
                </a:lnTo>
                <a:lnTo>
                  <a:pt x="1455835" y="1643808"/>
                </a:lnTo>
                <a:lnTo>
                  <a:pt x="1451200" y="1633126"/>
                </a:lnTo>
                <a:lnTo>
                  <a:pt x="1439919" y="1582056"/>
                </a:lnTo>
                <a:lnTo>
                  <a:pt x="1435983" y="1570714"/>
                </a:lnTo>
                <a:lnTo>
                  <a:pt x="1430508" y="1560778"/>
                </a:lnTo>
                <a:lnTo>
                  <a:pt x="1422944" y="1552673"/>
                </a:lnTo>
                <a:lnTo>
                  <a:pt x="1402370" y="1540682"/>
                </a:lnTo>
                <a:lnTo>
                  <a:pt x="1394174" y="1532090"/>
                </a:lnTo>
                <a:lnTo>
                  <a:pt x="1367859" y="1480732"/>
                </a:lnTo>
                <a:lnTo>
                  <a:pt x="1361762" y="1474457"/>
                </a:lnTo>
                <a:lnTo>
                  <a:pt x="1341407" y="1467527"/>
                </a:lnTo>
                <a:lnTo>
                  <a:pt x="1252738" y="1472226"/>
                </a:lnTo>
                <a:lnTo>
                  <a:pt x="1244727" y="1469591"/>
                </a:lnTo>
                <a:lnTo>
                  <a:pt x="1208644" y="1445809"/>
                </a:lnTo>
                <a:lnTo>
                  <a:pt x="1197527" y="1441694"/>
                </a:lnTo>
                <a:lnTo>
                  <a:pt x="1016048" y="1466093"/>
                </a:lnTo>
                <a:lnTo>
                  <a:pt x="1006148" y="1464345"/>
                </a:lnTo>
                <a:lnTo>
                  <a:pt x="997818" y="1460332"/>
                </a:lnTo>
                <a:lnTo>
                  <a:pt x="991132" y="1453990"/>
                </a:lnTo>
                <a:lnTo>
                  <a:pt x="986241" y="1445190"/>
                </a:lnTo>
                <a:lnTo>
                  <a:pt x="980651" y="1423102"/>
                </a:lnTo>
                <a:lnTo>
                  <a:pt x="977141" y="1415609"/>
                </a:lnTo>
                <a:lnTo>
                  <a:pt x="972900" y="1410839"/>
                </a:lnTo>
                <a:lnTo>
                  <a:pt x="968141" y="1408229"/>
                </a:lnTo>
                <a:lnTo>
                  <a:pt x="916667" y="1409073"/>
                </a:lnTo>
                <a:lnTo>
                  <a:pt x="898520" y="1389408"/>
                </a:lnTo>
                <a:lnTo>
                  <a:pt x="883246" y="1378192"/>
                </a:lnTo>
                <a:lnTo>
                  <a:pt x="849720" y="1370724"/>
                </a:lnTo>
                <a:lnTo>
                  <a:pt x="846818" y="1348028"/>
                </a:lnTo>
                <a:lnTo>
                  <a:pt x="840984" y="1328275"/>
                </a:lnTo>
                <a:lnTo>
                  <a:pt x="836348" y="1318814"/>
                </a:lnTo>
                <a:lnTo>
                  <a:pt x="823314" y="1303225"/>
                </a:lnTo>
                <a:lnTo>
                  <a:pt x="791320" y="1277109"/>
                </a:lnTo>
                <a:lnTo>
                  <a:pt x="754067" y="1261082"/>
                </a:lnTo>
                <a:lnTo>
                  <a:pt x="746086" y="1253176"/>
                </a:lnTo>
                <a:lnTo>
                  <a:pt x="708179" y="1179330"/>
                </a:lnTo>
                <a:lnTo>
                  <a:pt x="701419" y="1172633"/>
                </a:lnTo>
                <a:lnTo>
                  <a:pt x="694775" y="1171309"/>
                </a:lnTo>
                <a:lnTo>
                  <a:pt x="688142" y="1173762"/>
                </a:lnTo>
                <a:lnTo>
                  <a:pt x="667270" y="1188158"/>
                </a:lnTo>
                <a:lnTo>
                  <a:pt x="659695" y="1190005"/>
                </a:lnTo>
                <a:lnTo>
                  <a:pt x="651616" y="1187773"/>
                </a:lnTo>
                <a:lnTo>
                  <a:pt x="644967" y="1181150"/>
                </a:lnTo>
                <a:lnTo>
                  <a:pt x="641225" y="1171530"/>
                </a:lnTo>
                <a:lnTo>
                  <a:pt x="639804" y="1159760"/>
                </a:lnTo>
                <a:lnTo>
                  <a:pt x="644643" y="1100225"/>
                </a:lnTo>
                <a:lnTo>
                  <a:pt x="642518" y="1092432"/>
                </a:lnTo>
                <a:lnTo>
                  <a:pt x="637091" y="1084427"/>
                </a:lnTo>
                <a:lnTo>
                  <a:pt x="609428" y="1061980"/>
                </a:lnTo>
                <a:lnTo>
                  <a:pt x="575422" y="1046872"/>
                </a:lnTo>
                <a:lnTo>
                  <a:pt x="533675" y="1062070"/>
                </a:lnTo>
                <a:lnTo>
                  <a:pt x="503874" y="1060576"/>
                </a:lnTo>
                <a:lnTo>
                  <a:pt x="460574" y="1033041"/>
                </a:lnTo>
                <a:lnTo>
                  <a:pt x="453821" y="1032795"/>
                </a:lnTo>
                <a:lnTo>
                  <a:pt x="447643" y="1035849"/>
                </a:lnTo>
                <a:lnTo>
                  <a:pt x="421192" y="1057617"/>
                </a:lnTo>
                <a:lnTo>
                  <a:pt x="362175" y="1055949"/>
                </a:lnTo>
                <a:lnTo>
                  <a:pt x="344833" y="1047788"/>
                </a:lnTo>
                <a:lnTo>
                  <a:pt x="252996" y="953344"/>
                </a:lnTo>
                <a:lnTo>
                  <a:pt x="244754" y="950427"/>
                </a:lnTo>
                <a:lnTo>
                  <a:pt x="236623" y="951936"/>
                </a:lnTo>
                <a:lnTo>
                  <a:pt x="204406" y="970672"/>
                </a:lnTo>
                <a:lnTo>
                  <a:pt x="196234" y="970619"/>
                </a:lnTo>
                <a:lnTo>
                  <a:pt x="95673" y="922385"/>
                </a:lnTo>
                <a:lnTo>
                  <a:pt x="90816" y="917671"/>
                </a:lnTo>
                <a:lnTo>
                  <a:pt x="88182" y="911958"/>
                </a:lnTo>
                <a:lnTo>
                  <a:pt x="84543" y="893772"/>
                </a:lnTo>
                <a:lnTo>
                  <a:pt x="81727" y="889018"/>
                </a:lnTo>
                <a:lnTo>
                  <a:pt x="76599" y="885731"/>
                </a:lnTo>
                <a:lnTo>
                  <a:pt x="26275" y="880238"/>
                </a:lnTo>
                <a:lnTo>
                  <a:pt x="11029" y="873723"/>
                </a:lnTo>
                <a:lnTo>
                  <a:pt x="5728" y="868150"/>
                </a:lnTo>
                <a:lnTo>
                  <a:pt x="2744" y="861350"/>
                </a:lnTo>
                <a:lnTo>
                  <a:pt x="1546" y="853413"/>
                </a:lnTo>
                <a:lnTo>
                  <a:pt x="5531" y="787828"/>
                </a:lnTo>
                <a:lnTo>
                  <a:pt x="7520" y="777621"/>
                </a:lnTo>
                <a:lnTo>
                  <a:pt x="10757" y="768630"/>
                </a:lnTo>
                <a:lnTo>
                  <a:pt x="43036" y="724256"/>
                </a:lnTo>
                <a:lnTo>
                  <a:pt x="44958" y="718143"/>
                </a:lnTo>
                <a:lnTo>
                  <a:pt x="44323" y="712719"/>
                </a:lnTo>
                <a:lnTo>
                  <a:pt x="41509" y="707682"/>
                </a:lnTo>
                <a:lnTo>
                  <a:pt x="8381" y="676636"/>
                </a:lnTo>
                <a:lnTo>
                  <a:pt x="3495" y="667607"/>
                </a:lnTo>
                <a:lnTo>
                  <a:pt x="784" y="657918"/>
                </a:lnTo>
                <a:lnTo>
                  <a:pt x="0" y="647870"/>
                </a:lnTo>
                <a:lnTo>
                  <a:pt x="1045" y="637761"/>
                </a:lnTo>
                <a:lnTo>
                  <a:pt x="3825" y="627955"/>
                </a:lnTo>
                <a:lnTo>
                  <a:pt x="8092" y="618741"/>
                </a:lnTo>
                <a:lnTo>
                  <a:pt x="74688" y="520396"/>
                </a:lnTo>
                <a:lnTo>
                  <a:pt x="78290" y="512546"/>
                </a:lnTo>
                <a:lnTo>
                  <a:pt x="79522" y="504429"/>
                </a:lnTo>
                <a:lnTo>
                  <a:pt x="78914" y="495860"/>
                </a:lnTo>
                <a:lnTo>
                  <a:pt x="64559" y="443077"/>
                </a:lnTo>
                <a:lnTo>
                  <a:pt x="65156" y="434913"/>
                </a:lnTo>
                <a:lnTo>
                  <a:pt x="67643" y="428429"/>
                </a:lnTo>
                <a:lnTo>
                  <a:pt x="78913" y="409064"/>
                </a:lnTo>
                <a:lnTo>
                  <a:pt x="81498" y="399260"/>
                </a:lnTo>
                <a:lnTo>
                  <a:pt x="83313" y="371808"/>
                </a:lnTo>
                <a:lnTo>
                  <a:pt x="86745" y="359210"/>
                </a:lnTo>
                <a:lnTo>
                  <a:pt x="92138" y="348145"/>
                </a:lnTo>
                <a:lnTo>
                  <a:pt x="106968" y="330018"/>
                </a:lnTo>
                <a:lnTo>
                  <a:pt x="199089" y="275534"/>
                </a:lnTo>
                <a:lnTo>
                  <a:pt x="224611" y="235840"/>
                </a:lnTo>
                <a:lnTo>
                  <a:pt x="230375" y="230455"/>
                </a:lnTo>
                <a:lnTo>
                  <a:pt x="236687" y="227742"/>
                </a:lnTo>
                <a:lnTo>
                  <a:pt x="243718" y="228477"/>
                </a:lnTo>
                <a:lnTo>
                  <a:pt x="259942" y="238172"/>
                </a:lnTo>
                <a:lnTo>
                  <a:pt x="268247" y="238117"/>
                </a:lnTo>
                <a:lnTo>
                  <a:pt x="276149" y="234275"/>
                </a:lnTo>
                <a:lnTo>
                  <a:pt x="283292" y="227601"/>
                </a:lnTo>
                <a:lnTo>
                  <a:pt x="289400" y="219059"/>
                </a:lnTo>
                <a:lnTo>
                  <a:pt x="294092" y="209606"/>
                </a:lnTo>
                <a:lnTo>
                  <a:pt x="297085" y="200189"/>
                </a:lnTo>
                <a:lnTo>
                  <a:pt x="298007" y="191781"/>
                </a:lnTo>
                <a:lnTo>
                  <a:pt x="277101" y="86005"/>
                </a:lnTo>
                <a:lnTo>
                  <a:pt x="302703" y="105715"/>
                </a:lnTo>
                <a:lnTo>
                  <a:pt x="314280" y="138901"/>
                </a:lnTo>
                <a:lnTo>
                  <a:pt x="320207" y="142653"/>
                </a:lnTo>
                <a:lnTo>
                  <a:pt x="326428" y="143883"/>
                </a:lnTo>
                <a:lnTo>
                  <a:pt x="332455" y="142419"/>
                </a:lnTo>
                <a:lnTo>
                  <a:pt x="338295" y="138268"/>
                </a:lnTo>
                <a:lnTo>
                  <a:pt x="370950" y="96278"/>
                </a:lnTo>
                <a:lnTo>
                  <a:pt x="425591" y="89772"/>
                </a:lnTo>
                <a:lnTo>
                  <a:pt x="528891" y="105099"/>
                </a:lnTo>
                <a:lnTo>
                  <a:pt x="555308" y="97360"/>
                </a:lnTo>
                <a:lnTo>
                  <a:pt x="574559" y="80612"/>
                </a:lnTo>
                <a:lnTo>
                  <a:pt x="607246" y="32291"/>
                </a:lnTo>
                <a:lnTo>
                  <a:pt x="613223" y="17417"/>
                </a:lnTo>
                <a:lnTo>
                  <a:pt x="615822" y="5060"/>
                </a:lnTo>
                <a:lnTo>
                  <a:pt x="623156" y="0"/>
                </a:lnTo>
                <a:lnTo>
                  <a:pt x="642841" y="6669"/>
                </a:lnTo>
                <a:lnTo>
                  <a:pt x="649433" y="12521"/>
                </a:lnTo>
                <a:lnTo>
                  <a:pt x="671437" y="40507"/>
                </a:lnTo>
                <a:lnTo>
                  <a:pt x="674411" y="44510"/>
                </a:lnTo>
                <a:lnTo>
                  <a:pt x="675152" y="49322"/>
                </a:lnTo>
                <a:lnTo>
                  <a:pt x="674486" y="54741"/>
                </a:lnTo>
                <a:lnTo>
                  <a:pt x="672047" y="60494"/>
                </a:lnTo>
                <a:lnTo>
                  <a:pt x="660595" y="94514"/>
                </a:lnTo>
                <a:lnTo>
                  <a:pt x="658838" y="111036"/>
                </a:lnTo>
                <a:lnTo>
                  <a:pt x="662002" y="129084"/>
                </a:lnTo>
                <a:lnTo>
                  <a:pt x="674496" y="140800"/>
                </a:lnTo>
                <a:lnTo>
                  <a:pt x="693468" y="173530"/>
                </a:lnTo>
                <a:lnTo>
                  <a:pt x="683477" y="201093"/>
                </a:lnTo>
                <a:lnTo>
                  <a:pt x="660772" y="222062"/>
                </a:lnTo>
                <a:lnTo>
                  <a:pt x="612620" y="252992"/>
                </a:lnTo>
                <a:lnTo>
                  <a:pt x="582260" y="265980"/>
                </a:lnTo>
                <a:lnTo>
                  <a:pt x="526719" y="269731"/>
                </a:lnTo>
                <a:lnTo>
                  <a:pt x="514281" y="276507"/>
                </a:lnTo>
                <a:lnTo>
                  <a:pt x="506342" y="294869"/>
                </a:lnTo>
                <a:lnTo>
                  <a:pt x="509099" y="307907"/>
                </a:lnTo>
                <a:lnTo>
                  <a:pt x="567156" y="377406"/>
                </a:lnTo>
                <a:close/>
              </a:path>
            </a:pathLst>
          </a:custGeom>
          <a:solidFill>
            <a:srgbClr val="D8D8D8"/>
          </a:solidFill>
          <a:ln cap="rnd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me" id="96" name="Google Shape;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697" y="2639278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97" name="Google Shape;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6424" y="2639277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98" name="Google Shape;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1087" y="2217959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99" name="Google Shape;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598" y="2193850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00" name="Google Shape;1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7503" y="2297902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01" name="Google Shape;1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3109" y="1891175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02" name="Google Shape;1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1028" y="2718021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03" name="Google Shape;10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9976" y="3131893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04" name="Google Shape;1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7200" y="3778143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05" name="Google Shape;10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6867" y="3323588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06" name="Google Shape;10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4752" y="2887975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07" name="Google Shape;10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5784" y="2953929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08" name="Google Shape;10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8053" y="3070841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09" name="Google Shape;10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9864" y="3046424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10" name="Google Shape;11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2921" y="3161786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11" name="Google Shape;11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6032" y="3695001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12" name="Google Shape;1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8905" y="3729595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13" name="Google Shape;11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1514" y="3492058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14" name="Google Shape;11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6940" y="2485816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15" name="Google Shape;1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6480" y="1957941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16" name="Google Shape;11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6484" y="2340434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17" name="Google Shape;11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7388" y="2361517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18" name="Google Shape;11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4751" y="3077878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19" name="Google Shape;11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2846" y="3990083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20" name="Google Shape;1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4261" y="3322991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21" name="Google Shape;1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8891" y="3732169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22" name="Google Shape;1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749" y="3692572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23" name="Google Shape;1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5305" y="3120595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24" name="Google Shape;12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0740" y="3006665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25" name="Google Shape;1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449" y="2971915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26" name="Google Shape;12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0686" y="2106344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me" id="127" name="Google Shape;1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0506" y="2068309"/>
            <a:ext cx="235909" cy="23590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28" name="Google Shape;128;p9"/>
          <p:cNvSpPr/>
          <p:nvPr/>
        </p:nvSpPr>
        <p:spPr>
          <a:xfrm>
            <a:off x="3688594" y="3987458"/>
            <a:ext cx="887750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Brno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598254" y="1712524"/>
            <a:ext cx="887750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Chomutov</a:t>
            </a:r>
            <a:endParaRPr/>
          </a:p>
        </p:txBody>
      </p:sp>
      <p:cxnSp>
        <p:nvCxnSpPr>
          <p:cNvPr id="130" name="Google Shape;130;p9"/>
          <p:cNvCxnSpPr>
            <a:stCxn id="129" idx="3"/>
            <a:endCxn id="99" idx="0"/>
          </p:cNvCxnSpPr>
          <p:nvPr/>
        </p:nvCxnSpPr>
        <p:spPr>
          <a:xfrm>
            <a:off x="1486004" y="1787226"/>
            <a:ext cx="119400" cy="406500"/>
          </a:xfrm>
          <a:prstGeom prst="bentConnector2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31" name="Google Shape;131;p9"/>
          <p:cNvSpPr/>
          <p:nvPr/>
        </p:nvSpPr>
        <p:spPr>
          <a:xfrm>
            <a:off x="385582" y="1939503"/>
            <a:ext cx="887750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Kadaň</a:t>
            </a:r>
            <a:endParaRPr/>
          </a:p>
        </p:txBody>
      </p:sp>
      <p:cxnSp>
        <p:nvCxnSpPr>
          <p:cNvPr id="132" name="Google Shape;132;p9"/>
          <p:cNvCxnSpPr>
            <a:stCxn id="131" idx="3"/>
            <a:endCxn id="100" idx="0"/>
          </p:cNvCxnSpPr>
          <p:nvPr/>
        </p:nvCxnSpPr>
        <p:spPr>
          <a:xfrm>
            <a:off x="1273332" y="2014205"/>
            <a:ext cx="232200" cy="283800"/>
          </a:xfrm>
          <a:prstGeom prst="bentConnector2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33" name="Google Shape;133;p9"/>
          <p:cNvSpPr/>
          <p:nvPr/>
        </p:nvSpPr>
        <p:spPr>
          <a:xfrm>
            <a:off x="756956" y="1480278"/>
            <a:ext cx="887750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Most</a:t>
            </a:r>
            <a:endParaRPr/>
          </a:p>
        </p:txBody>
      </p:sp>
      <p:cxnSp>
        <p:nvCxnSpPr>
          <p:cNvPr id="134" name="Google Shape;134;p9"/>
          <p:cNvCxnSpPr>
            <a:stCxn id="133" idx="3"/>
            <a:endCxn id="127" idx="0"/>
          </p:cNvCxnSpPr>
          <p:nvPr/>
        </p:nvCxnSpPr>
        <p:spPr>
          <a:xfrm>
            <a:off x="1644706" y="1554979"/>
            <a:ext cx="173700" cy="513300"/>
          </a:xfrm>
          <a:prstGeom prst="bentConnector2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35" name="Google Shape;135;p9"/>
          <p:cNvSpPr/>
          <p:nvPr/>
        </p:nvSpPr>
        <p:spPr>
          <a:xfrm>
            <a:off x="1947881" y="1712524"/>
            <a:ext cx="1025227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Ústí nad Labem</a:t>
            </a:r>
            <a:endParaRPr/>
          </a:p>
        </p:txBody>
      </p:sp>
      <p:cxnSp>
        <p:nvCxnSpPr>
          <p:cNvPr id="136" name="Google Shape;136;p9"/>
          <p:cNvCxnSpPr>
            <a:stCxn id="115" idx="0"/>
          </p:cNvCxnSpPr>
          <p:nvPr/>
        </p:nvCxnSpPr>
        <p:spPr>
          <a:xfrm rot="10800000">
            <a:off x="2114435" y="1861941"/>
            <a:ext cx="0" cy="9600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37" name="Google Shape;137;p9"/>
          <p:cNvSpPr/>
          <p:nvPr/>
        </p:nvSpPr>
        <p:spPr>
          <a:xfrm>
            <a:off x="3271641" y="1934428"/>
            <a:ext cx="917085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Velké Hamry</a:t>
            </a: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964629" y="2900285"/>
            <a:ext cx="560977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Praha 7</a:t>
            </a: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680077" y="2682530"/>
            <a:ext cx="635442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Praha 14</a:t>
            </a: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520852" y="2261211"/>
            <a:ext cx="560977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Štětí</a:t>
            </a: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72320" y="2682530"/>
            <a:ext cx="560977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Žatec</a:t>
            </a: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2052071" y="2501963"/>
            <a:ext cx="560977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Louny</a:t>
            </a:r>
            <a:endParaRPr/>
          </a:p>
        </p:txBody>
      </p:sp>
      <p:cxnSp>
        <p:nvCxnSpPr>
          <p:cNvPr id="143" name="Google Shape;143;p9"/>
          <p:cNvCxnSpPr>
            <a:stCxn id="116" idx="2"/>
            <a:endCxn id="142" idx="1"/>
          </p:cNvCxnSpPr>
          <p:nvPr/>
        </p:nvCxnSpPr>
        <p:spPr>
          <a:xfrm flipH="1" rot="-5400000">
            <a:off x="1982989" y="2507793"/>
            <a:ext cx="600" cy="137700"/>
          </a:xfrm>
          <a:prstGeom prst="bentConnector2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4" name="Google Shape;144;p9"/>
          <p:cNvCxnSpPr>
            <a:stCxn id="98" idx="3"/>
            <a:endCxn id="140" idx="1"/>
          </p:cNvCxnSpPr>
          <p:nvPr/>
        </p:nvCxnSpPr>
        <p:spPr>
          <a:xfrm>
            <a:off x="2476996" y="2335914"/>
            <a:ext cx="43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5" name="Google Shape;145;p9"/>
          <p:cNvCxnSpPr>
            <a:stCxn id="117" idx="2"/>
          </p:cNvCxnSpPr>
          <p:nvPr/>
        </p:nvCxnSpPr>
        <p:spPr>
          <a:xfrm>
            <a:off x="1715343" y="2597426"/>
            <a:ext cx="0" cy="9210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6" name="Google Shape;146;p9"/>
          <p:cNvCxnSpPr>
            <a:stCxn id="97" idx="3"/>
            <a:endCxn id="139" idx="1"/>
          </p:cNvCxnSpPr>
          <p:nvPr/>
        </p:nvCxnSpPr>
        <p:spPr>
          <a:xfrm>
            <a:off x="2642333" y="2757232"/>
            <a:ext cx="37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7" name="Google Shape;147;p9"/>
          <p:cNvCxnSpPr/>
          <p:nvPr/>
        </p:nvCxnSpPr>
        <p:spPr>
          <a:xfrm flipH="1">
            <a:off x="2407652" y="2864090"/>
            <a:ext cx="1" cy="4225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8" name="Google Shape;148;p9"/>
          <p:cNvSpPr/>
          <p:nvPr/>
        </p:nvSpPr>
        <p:spPr>
          <a:xfrm>
            <a:off x="1333117" y="3389432"/>
            <a:ext cx="560977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Plzeň</a:t>
            </a: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1878138" y="4259802"/>
            <a:ext cx="1125325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České Budějovice</a:t>
            </a: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1525191" y="3649301"/>
            <a:ext cx="1109402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Jindřichův Hradec</a:t>
            </a:r>
            <a:endParaRPr/>
          </a:p>
        </p:txBody>
      </p:sp>
      <p:cxnSp>
        <p:nvCxnSpPr>
          <p:cNvPr id="151" name="Google Shape;151;p9"/>
          <p:cNvCxnSpPr>
            <a:endCxn id="104" idx="0"/>
          </p:cNvCxnSpPr>
          <p:nvPr/>
        </p:nvCxnSpPr>
        <p:spPr>
          <a:xfrm>
            <a:off x="2678755" y="3724443"/>
            <a:ext cx="176400" cy="53700"/>
          </a:xfrm>
          <a:prstGeom prst="bentConnector2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52" name="Google Shape;152;p9"/>
          <p:cNvSpPr/>
          <p:nvPr/>
        </p:nvSpPr>
        <p:spPr>
          <a:xfrm>
            <a:off x="2696829" y="3303040"/>
            <a:ext cx="502983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Jihlava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3" name="Google Shape;153;p9"/>
          <p:cNvCxnSpPr>
            <a:stCxn id="152" idx="3"/>
            <a:endCxn id="113" idx="0"/>
          </p:cNvCxnSpPr>
          <p:nvPr/>
        </p:nvCxnSpPr>
        <p:spPr>
          <a:xfrm>
            <a:off x="3199812" y="3379984"/>
            <a:ext cx="109800" cy="112200"/>
          </a:xfrm>
          <a:prstGeom prst="bentConnector2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54" name="Google Shape;154;p9"/>
          <p:cNvSpPr/>
          <p:nvPr/>
        </p:nvSpPr>
        <p:spPr>
          <a:xfrm>
            <a:off x="3632405" y="2761273"/>
            <a:ext cx="700776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Pardubice</a:t>
            </a: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3965121" y="3373798"/>
            <a:ext cx="635573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Vír</a:t>
            </a: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3858169" y="3159033"/>
            <a:ext cx="635573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Křižánky</a:t>
            </a: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4986636" y="3682486"/>
            <a:ext cx="713505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Otrokovice</a:t>
            </a: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4470952" y="3181936"/>
            <a:ext cx="667737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Veselíčko</a:t>
            </a: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4237108" y="2296277"/>
            <a:ext cx="635573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Jeseník</a:t>
            </a: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4775749" y="2674631"/>
            <a:ext cx="635573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Ostrava</a:t>
            </a:r>
            <a:endParaRPr/>
          </a:p>
        </p:txBody>
      </p:sp>
      <p:cxnSp>
        <p:nvCxnSpPr>
          <p:cNvPr id="161" name="Google Shape;161;p9"/>
          <p:cNvCxnSpPr>
            <a:endCxn id="125" idx="1"/>
          </p:cNvCxnSpPr>
          <p:nvPr/>
        </p:nvCxnSpPr>
        <p:spPr>
          <a:xfrm>
            <a:off x="5264649" y="2809970"/>
            <a:ext cx="1800" cy="27990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62" name="Google Shape;162;p9"/>
          <p:cNvSpPr/>
          <p:nvPr/>
        </p:nvSpPr>
        <p:spPr>
          <a:xfrm>
            <a:off x="5485110" y="2296277"/>
            <a:ext cx="635573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Orlová</a:t>
            </a:r>
            <a:endParaRPr/>
          </a:p>
        </p:txBody>
      </p:sp>
      <p:cxnSp>
        <p:nvCxnSpPr>
          <p:cNvPr id="163" name="Google Shape;163;p9"/>
          <p:cNvCxnSpPr>
            <a:endCxn id="106" idx="0"/>
          </p:cNvCxnSpPr>
          <p:nvPr/>
        </p:nvCxnSpPr>
        <p:spPr>
          <a:xfrm>
            <a:off x="5522707" y="2453275"/>
            <a:ext cx="0" cy="43470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64" name="Google Shape;164;p9"/>
          <p:cNvSpPr/>
          <p:nvPr/>
        </p:nvSpPr>
        <p:spPr>
          <a:xfrm>
            <a:off x="5589768" y="2540210"/>
            <a:ext cx="635573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Karviná</a:t>
            </a:r>
            <a:endParaRPr/>
          </a:p>
        </p:txBody>
      </p:sp>
      <p:cxnSp>
        <p:nvCxnSpPr>
          <p:cNvPr id="165" name="Google Shape;165;p9"/>
          <p:cNvCxnSpPr>
            <a:endCxn id="107" idx="0"/>
          </p:cNvCxnSpPr>
          <p:nvPr/>
        </p:nvCxnSpPr>
        <p:spPr>
          <a:xfrm>
            <a:off x="5633739" y="2683629"/>
            <a:ext cx="0" cy="27030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66" name="Google Shape;166;p9"/>
          <p:cNvSpPr/>
          <p:nvPr/>
        </p:nvSpPr>
        <p:spPr>
          <a:xfrm>
            <a:off x="5789901" y="2946864"/>
            <a:ext cx="784518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Třinec</a:t>
            </a:r>
            <a:endParaRPr/>
          </a:p>
        </p:txBody>
      </p:sp>
      <p:cxnSp>
        <p:nvCxnSpPr>
          <p:cNvPr id="167" name="Google Shape;167;p9"/>
          <p:cNvCxnSpPr>
            <a:stCxn id="166" idx="2"/>
            <a:endCxn id="108" idx="3"/>
          </p:cNvCxnSpPr>
          <p:nvPr/>
        </p:nvCxnSpPr>
        <p:spPr>
          <a:xfrm rot="5400000">
            <a:off x="5939160" y="2945652"/>
            <a:ext cx="87900" cy="398100"/>
          </a:xfrm>
          <a:prstGeom prst="bentConnector2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68" name="Google Shape;168;p9"/>
          <p:cNvSpPr/>
          <p:nvPr/>
        </p:nvSpPr>
        <p:spPr>
          <a:xfrm>
            <a:off x="5570545" y="3507999"/>
            <a:ext cx="988098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Frýdek-Místek</a:t>
            </a:r>
            <a:endParaRPr/>
          </a:p>
        </p:txBody>
      </p:sp>
      <p:cxnSp>
        <p:nvCxnSpPr>
          <p:cNvPr id="169" name="Google Shape;169;p9"/>
          <p:cNvCxnSpPr>
            <a:stCxn id="168" idx="1"/>
            <a:endCxn id="110" idx="2"/>
          </p:cNvCxnSpPr>
          <p:nvPr/>
        </p:nvCxnSpPr>
        <p:spPr>
          <a:xfrm rot="10800000">
            <a:off x="5460745" y="3397743"/>
            <a:ext cx="109800" cy="187200"/>
          </a:xfrm>
          <a:prstGeom prst="bentConnector2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70" name="Google Shape;170;p9"/>
          <p:cNvSpPr/>
          <p:nvPr/>
        </p:nvSpPr>
        <p:spPr>
          <a:xfrm>
            <a:off x="5811718" y="3282869"/>
            <a:ext cx="762703" cy="14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Havířov</a:t>
            </a:r>
            <a:endParaRPr/>
          </a:p>
        </p:txBody>
      </p:sp>
      <p:cxnSp>
        <p:nvCxnSpPr>
          <p:cNvPr id="171" name="Google Shape;171;p9"/>
          <p:cNvCxnSpPr>
            <a:endCxn id="170" idx="1"/>
          </p:cNvCxnSpPr>
          <p:nvPr/>
        </p:nvCxnSpPr>
        <p:spPr>
          <a:xfrm>
            <a:off x="5522518" y="3233671"/>
            <a:ext cx="289200" cy="12390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Home" id="172" name="Google Shape;17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5397" y="1067205"/>
            <a:ext cx="324491" cy="235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" id="173" name="Google Shape;1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783" y="1013865"/>
            <a:ext cx="304491" cy="23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/>
          <p:nvPr/>
        </p:nvSpPr>
        <p:spPr>
          <a:xfrm>
            <a:off x="4167801" y="985107"/>
            <a:ext cx="1888330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Podpora 13 projektů </a:t>
            </a:r>
            <a:br>
              <a:rPr b="1"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Housing First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(byty v 16 obcích)</a:t>
            </a: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2245187" y="1039489"/>
            <a:ext cx="1425595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Podpora 16 obcí</a:t>
            </a: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0" y="4499987"/>
            <a:ext cx="9144000" cy="643471"/>
          </a:xfrm>
          <a:custGeom>
            <a:rect b="b" l="l" r="r" t="t"/>
            <a:pathLst>
              <a:path extrusionOk="0" h="643471" w="9144000">
                <a:moveTo>
                  <a:pt x="8671890" y="0"/>
                </a:moveTo>
                <a:lnTo>
                  <a:pt x="8672515" y="623"/>
                </a:lnTo>
                <a:lnTo>
                  <a:pt x="8673138" y="0"/>
                </a:lnTo>
                <a:lnTo>
                  <a:pt x="9144000" y="470725"/>
                </a:lnTo>
                <a:lnTo>
                  <a:pt x="9144000" y="643055"/>
                </a:lnTo>
                <a:lnTo>
                  <a:pt x="9114484" y="643055"/>
                </a:lnTo>
                <a:lnTo>
                  <a:pt x="8672515" y="211536"/>
                </a:lnTo>
                <a:lnTo>
                  <a:pt x="8241888" y="641050"/>
                </a:lnTo>
                <a:lnTo>
                  <a:pt x="0" y="643471"/>
                </a:lnTo>
                <a:lnTo>
                  <a:pt x="0" y="494911"/>
                </a:lnTo>
                <a:lnTo>
                  <a:pt x="8178025" y="493723"/>
                </a:lnTo>
                <a:close/>
              </a:path>
            </a:pathLst>
          </a:custGeom>
          <a:solidFill>
            <a:srgbClr val="2C34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0" y="0"/>
            <a:ext cx="9144000" cy="144960"/>
          </a:xfrm>
          <a:custGeom>
            <a:rect b="b" l="l" r="r" t="t"/>
            <a:pathLst>
              <a:path extrusionOk="0" h="144960" w="9144000">
                <a:moveTo>
                  <a:pt x="0" y="0"/>
                </a:moveTo>
                <a:lnTo>
                  <a:pt x="3660686" y="0"/>
                </a:lnTo>
                <a:lnTo>
                  <a:pt x="8384797" y="0"/>
                </a:lnTo>
                <a:lnTo>
                  <a:pt x="8966440" y="0"/>
                </a:lnTo>
                <a:lnTo>
                  <a:pt x="9144000" y="0"/>
                </a:lnTo>
                <a:lnTo>
                  <a:pt x="9144000" y="143349"/>
                </a:lnTo>
                <a:lnTo>
                  <a:pt x="9144000" y="144544"/>
                </a:lnTo>
                <a:lnTo>
                  <a:pt x="9114484" y="144544"/>
                </a:lnTo>
                <a:lnTo>
                  <a:pt x="9113270" y="143358"/>
                </a:lnTo>
                <a:lnTo>
                  <a:pt x="3660686" y="144960"/>
                </a:lnTo>
                <a:lnTo>
                  <a:pt x="3660686" y="143885"/>
                </a:lnTo>
                <a:lnTo>
                  <a:pt x="0" y="1449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6649523" y="432619"/>
            <a:ext cx="2442409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467"/>
              </a:buClr>
              <a:buSzPts val="2400"/>
              <a:buFont typeface="Open Sans SemiBold"/>
              <a:buNone/>
            </a:pPr>
            <a:r>
              <a:rPr lang="cs-CZ" sz="2400">
                <a:solidFill>
                  <a:srgbClr val="2C34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Projekt MPSV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467"/>
              </a:buClr>
              <a:buSzPts val="2400"/>
              <a:buFont typeface="Open Sans SemiBold"/>
              <a:buNone/>
            </a:pPr>
            <a:r>
              <a:rPr lang="cs-CZ" sz="2400">
                <a:solidFill>
                  <a:srgbClr val="2C34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2016-2022</a:t>
            </a:r>
            <a:endParaRPr sz="2400">
              <a:solidFill>
                <a:srgbClr val="2C346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4708690" y="4050759"/>
            <a:ext cx="881077" cy="8669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534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5474801" y="4073477"/>
            <a:ext cx="907350" cy="8749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279</a:t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6194732" y="4180694"/>
            <a:ext cx="1884544" cy="677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813</a:t>
            </a:r>
            <a:r>
              <a:rPr b="1" lang="cs-CZ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zabydlených domácností</a:t>
            </a:r>
            <a:endParaRPr b="1"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0"/>
          <p:cNvGrpSpPr/>
          <p:nvPr/>
        </p:nvGrpSpPr>
        <p:grpSpPr>
          <a:xfrm>
            <a:off x="-626558" y="-1"/>
            <a:ext cx="10121630" cy="6706557"/>
            <a:chOff x="-835411" y="-1"/>
            <a:chExt cx="13495507" cy="8942075"/>
          </a:xfrm>
        </p:grpSpPr>
        <p:sp>
          <p:nvSpPr>
            <p:cNvPr id="187" name="Google Shape;187;p10"/>
            <p:cNvSpPr/>
            <p:nvPr/>
          </p:nvSpPr>
          <p:spPr>
            <a:xfrm>
              <a:off x="0" y="-1"/>
              <a:ext cx="12192000" cy="637057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 rot="599736">
              <a:off x="-515269" y="3049906"/>
              <a:ext cx="12855224" cy="4813039"/>
            </a:xfrm>
            <a:custGeom>
              <a:rect b="b" l="l" r="r" t="t"/>
              <a:pathLst>
                <a:path extrusionOk="0" h="4813039" w="12855224">
                  <a:moveTo>
                    <a:pt x="0" y="0"/>
                  </a:moveTo>
                  <a:lnTo>
                    <a:pt x="12379912" y="0"/>
                  </a:lnTo>
                  <a:lnTo>
                    <a:pt x="12855224" y="2696843"/>
                  </a:lnTo>
                  <a:lnTo>
                    <a:pt x="848287" y="4813039"/>
                  </a:lnTo>
                  <a:close/>
                </a:path>
              </a:pathLst>
            </a:custGeom>
            <a:solidFill>
              <a:srgbClr val="4A58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89" name="Google Shape;189;p10"/>
            <p:cNvGrpSpPr/>
            <p:nvPr/>
          </p:nvGrpSpPr>
          <p:grpSpPr>
            <a:xfrm>
              <a:off x="407982" y="152171"/>
              <a:ext cx="11504830" cy="6257418"/>
              <a:chOff x="407982" y="152171"/>
              <a:chExt cx="11504830" cy="6257418"/>
            </a:xfrm>
          </p:grpSpPr>
          <p:grpSp>
            <p:nvGrpSpPr>
              <p:cNvPr id="190" name="Google Shape;190;p10"/>
              <p:cNvGrpSpPr/>
              <p:nvPr/>
            </p:nvGrpSpPr>
            <p:grpSpPr>
              <a:xfrm>
                <a:off x="1223761" y="650864"/>
                <a:ext cx="9744479" cy="5556270"/>
                <a:chOff x="656126" y="1700212"/>
                <a:chExt cx="7831750" cy="4465638"/>
              </a:xfrm>
            </p:grpSpPr>
            <p:sp>
              <p:nvSpPr>
                <p:cNvPr id="191" name="Google Shape;191;p10"/>
                <p:cNvSpPr/>
                <p:nvPr/>
              </p:nvSpPr>
              <p:spPr>
                <a:xfrm>
                  <a:off x="1679148" y="1700212"/>
                  <a:ext cx="1928972" cy="1708739"/>
                </a:xfrm>
                <a:custGeom>
                  <a:rect b="b" l="l" r="r" t="t"/>
                  <a:pathLst>
                    <a:path extrusionOk="0" h="1708739" w="1928972">
                      <a:moveTo>
                        <a:pt x="1663003" y="49697"/>
                      </a:moveTo>
                      <a:lnTo>
                        <a:pt x="1694904" y="36057"/>
                      </a:lnTo>
                      <a:lnTo>
                        <a:pt x="1735932" y="38934"/>
                      </a:lnTo>
                      <a:lnTo>
                        <a:pt x="1748888" y="32413"/>
                      </a:lnTo>
                      <a:lnTo>
                        <a:pt x="1759042" y="7669"/>
                      </a:lnTo>
                      <a:lnTo>
                        <a:pt x="1765391" y="23005"/>
                      </a:lnTo>
                      <a:lnTo>
                        <a:pt x="1767705" y="33867"/>
                      </a:lnTo>
                      <a:lnTo>
                        <a:pt x="1771425" y="44706"/>
                      </a:lnTo>
                      <a:lnTo>
                        <a:pt x="1781881" y="59577"/>
                      </a:lnTo>
                      <a:lnTo>
                        <a:pt x="1795796" y="69611"/>
                      </a:lnTo>
                      <a:lnTo>
                        <a:pt x="1826244" y="77705"/>
                      </a:lnTo>
                      <a:lnTo>
                        <a:pt x="1840037" y="88849"/>
                      </a:lnTo>
                      <a:lnTo>
                        <a:pt x="1853532" y="105650"/>
                      </a:lnTo>
                      <a:lnTo>
                        <a:pt x="1862027" y="119980"/>
                      </a:lnTo>
                      <a:lnTo>
                        <a:pt x="1865330" y="137592"/>
                      </a:lnTo>
                      <a:lnTo>
                        <a:pt x="1862900" y="164622"/>
                      </a:lnTo>
                      <a:lnTo>
                        <a:pt x="1853853" y="186185"/>
                      </a:lnTo>
                      <a:lnTo>
                        <a:pt x="1839946" y="211869"/>
                      </a:lnTo>
                      <a:lnTo>
                        <a:pt x="1833464" y="233736"/>
                      </a:lnTo>
                      <a:lnTo>
                        <a:pt x="1846354" y="244209"/>
                      </a:lnTo>
                      <a:lnTo>
                        <a:pt x="1909388" y="218815"/>
                      </a:lnTo>
                      <a:lnTo>
                        <a:pt x="1923102" y="219243"/>
                      </a:lnTo>
                      <a:lnTo>
                        <a:pt x="1928971" y="239674"/>
                      </a:lnTo>
                      <a:lnTo>
                        <a:pt x="1922138" y="263500"/>
                      </a:lnTo>
                      <a:lnTo>
                        <a:pt x="1902386" y="308562"/>
                      </a:lnTo>
                      <a:lnTo>
                        <a:pt x="1898027" y="340685"/>
                      </a:lnTo>
                      <a:lnTo>
                        <a:pt x="1897298" y="345462"/>
                      </a:lnTo>
                      <a:lnTo>
                        <a:pt x="1894033" y="355920"/>
                      </a:lnTo>
                      <a:lnTo>
                        <a:pt x="1890972" y="361500"/>
                      </a:lnTo>
                      <a:lnTo>
                        <a:pt x="1886747" y="366352"/>
                      </a:lnTo>
                      <a:lnTo>
                        <a:pt x="1881164" y="369768"/>
                      </a:lnTo>
                      <a:lnTo>
                        <a:pt x="1846847" y="372351"/>
                      </a:lnTo>
                      <a:lnTo>
                        <a:pt x="1842134" y="375871"/>
                      </a:lnTo>
                      <a:lnTo>
                        <a:pt x="1838540" y="381958"/>
                      </a:lnTo>
                      <a:lnTo>
                        <a:pt x="1836229" y="391204"/>
                      </a:lnTo>
                      <a:lnTo>
                        <a:pt x="1833767" y="419009"/>
                      </a:lnTo>
                      <a:lnTo>
                        <a:pt x="1829880" y="432464"/>
                      </a:lnTo>
                      <a:lnTo>
                        <a:pt x="1823990" y="444000"/>
                      </a:lnTo>
                      <a:lnTo>
                        <a:pt x="1816556" y="452984"/>
                      </a:lnTo>
                      <a:lnTo>
                        <a:pt x="1807959" y="458767"/>
                      </a:lnTo>
                      <a:lnTo>
                        <a:pt x="1798585" y="460764"/>
                      </a:lnTo>
                      <a:lnTo>
                        <a:pt x="1788892" y="458330"/>
                      </a:lnTo>
                      <a:lnTo>
                        <a:pt x="1730333" y="395927"/>
                      </a:lnTo>
                      <a:lnTo>
                        <a:pt x="1722465" y="392163"/>
                      </a:lnTo>
                      <a:lnTo>
                        <a:pt x="1716096" y="393958"/>
                      </a:lnTo>
                      <a:lnTo>
                        <a:pt x="1711656" y="402678"/>
                      </a:lnTo>
                      <a:lnTo>
                        <a:pt x="1697845" y="476723"/>
                      </a:lnTo>
                      <a:lnTo>
                        <a:pt x="1683257" y="490004"/>
                      </a:lnTo>
                      <a:lnTo>
                        <a:pt x="1678184" y="496874"/>
                      </a:lnTo>
                      <a:lnTo>
                        <a:pt x="1674045" y="504841"/>
                      </a:lnTo>
                      <a:lnTo>
                        <a:pt x="1671592" y="513806"/>
                      </a:lnTo>
                      <a:lnTo>
                        <a:pt x="1671925" y="532826"/>
                      </a:lnTo>
                      <a:lnTo>
                        <a:pt x="1670266" y="540456"/>
                      </a:lnTo>
                      <a:lnTo>
                        <a:pt x="1667049" y="546775"/>
                      </a:lnTo>
                      <a:lnTo>
                        <a:pt x="1641007" y="570411"/>
                      </a:lnTo>
                      <a:lnTo>
                        <a:pt x="1636133" y="576821"/>
                      </a:lnTo>
                      <a:lnTo>
                        <a:pt x="1614485" y="630759"/>
                      </a:lnTo>
                      <a:lnTo>
                        <a:pt x="1598304" y="640646"/>
                      </a:lnTo>
                      <a:lnTo>
                        <a:pt x="1592960" y="646257"/>
                      </a:lnTo>
                      <a:lnTo>
                        <a:pt x="1588897" y="653158"/>
                      </a:lnTo>
                      <a:lnTo>
                        <a:pt x="1587020" y="661354"/>
                      </a:lnTo>
                      <a:lnTo>
                        <a:pt x="1588230" y="670859"/>
                      </a:lnTo>
                      <a:lnTo>
                        <a:pt x="1649488" y="874198"/>
                      </a:lnTo>
                      <a:lnTo>
                        <a:pt x="1730046" y="942782"/>
                      </a:lnTo>
                      <a:lnTo>
                        <a:pt x="1738350" y="984168"/>
                      </a:lnTo>
                      <a:lnTo>
                        <a:pt x="1730481" y="989563"/>
                      </a:lnTo>
                      <a:lnTo>
                        <a:pt x="1726145" y="995911"/>
                      </a:lnTo>
                      <a:lnTo>
                        <a:pt x="1722682" y="1002846"/>
                      </a:lnTo>
                      <a:lnTo>
                        <a:pt x="1720989" y="1009008"/>
                      </a:lnTo>
                      <a:lnTo>
                        <a:pt x="1719646" y="1017214"/>
                      </a:lnTo>
                      <a:lnTo>
                        <a:pt x="1719498" y="1028223"/>
                      </a:lnTo>
                      <a:lnTo>
                        <a:pt x="1717868" y="1042851"/>
                      </a:lnTo>
                      <a:lnTo>
                        <a:pt x="1713779" y="1056759"/>
                      </a:lnTo>
                      <a:lnTo>
                        <a:pt x="1711931" y="1061237"/>
                      </a:lnTo>
                      <a:lnTo>
                        <a:pt x="1710121" y="1064796"/>
                      </a:lnTo>
                      <a:lnTo>
                        <a:pt x="1702772" y="1070093"/>
                      </a:lnTo>
                      <a:lnTo>
                        <a:pt x="1693390" y="1074929"/>
                      </a:lnTo>
                      <a:lnTo>
                        <a:pt x="1659613" y="1102415"/>
                      </a:lnTo>
                      <a:lnTo>
                        <a:pt x="1649582" y="1108129"/>
                      </a:lnTo>
                      <a:lnTo>
                        <a:pt x="1642791" y="1110916"/>
                      </a:lnTo>
                      <a:lnTo>
                        <a:pt x="1636753" y="1110274"/>
                      </a:lnTo>
                      <a:lnTo>
                        <a:pt x="1630733" y="1108568"/>
                      </a:lnTo>
                      <a:lnTo>
                        <a:pt x="1615672" y="1101410"/>
                      </a:lnTo>
                      <a:lnTo>
                        <a:pt x="1606454" y="1099601"/>
                      </a:lnTo>
                      <a:lnTo>
                        <a:pt x="1602146" y="1103073"/>
                      </a:lnTo>
                      <a:lnTo>
                        <a:pt x="1600958" y="1110216"/>
                      </a:lnTo>
                      <a:lnTo>
                        <a:pt x="1602462" y="1117494"/>
                      </a:lnTo>
                      <a:lnTo>
                        <a:pt x="1607544" y="1133481"/>
                      </a:lnTo>
                      <a:lnTo>
                        <a:pt x="1609231" y="1140384"/>
                      </a:lnTo>
                      <a:lnTo>
                        <a:pt x="1609657" y="1147448"/>
                      </a:lnTo>
                      <a:lnTo>
                        <a:pt x="1608253" y="1158953"/>
                      </a:lnTo>
                      <a:lnTo>
                        <a:pt x="1607987" y="1165100"/>
                      </a:lnTo>
                      <a:lnTo>
                        <a:pt x="1609313" y="1170934"/>
                      </a:lnTo>
                      <a:lnTo>
                        <a:pt x="1613386" y="1183782"/>
                      </a:lnTo>
                      <a:lnTo>
                        <a:pt x="1614911" y="1189839"/>
                      </a:lnTo>
                      <a:lnTo>
                        <a:pt x="1614814" y="1196537"/>
                      </a:lnTo>
                      <a:lnTo>
                        <a:pt x="1613691" y="1200887"/>
                      </a:lnTo>
                      <a:lnTo>
                        <a:pt x="1608047" y="1209091"/>
                      </a:lnTo>
                      <a:lnTo>
                        <a:pt x="1606020" y="1213235"/>
                      </a:lnTo>
                      <a:lnTo>
                        <a:pt x="1603438" y="1220728"/>
                      </a:lnTo>
                      <a:lnTo>
                        <a:pt x="1599370" y="1229702"/>
                      </a:lnTo>
                      <a:lnTo>
                        <a:pt x="1590087" y="1243226"/>
                      </a:lnTo>
                      <a:lnTo>
                        <a:pt x="1580957" y="1248075"/>
                      </a:lnTo>
                      <a:lnTo>
                        <a:pt x="1572023" y="1249843"/>
                      </a:lnTo>
                      <a:lnTo>
                        <a:pt x="1551862" y="1248151"/>
                      </a:lnTo>
                      <a:lnTo>
                        <a:pt x="1519429" y="1250342"/>
                      </a:lnTo>
                      <a:lnTo>
                        <a:pt x="1510481" y="1252810"/>
                      </a:lnTo>
                      <a:lnTo>
                        <a:pt x="1500770" y="1258925"/>
                      </a:lnTo>
                      <a:lnTo>
                        <a:pt x="1475632" y="1279303"/>
                      </a:lnTo>
                      <a:lnTo>
                        <a:pt x="1467213" y="1283259"/>
                      </a:lnTo>
                      <a:lnTo>
                        <a:pt x="1461309" y="1284563"/>
                      </a:lnTo>
                      <a:lnTo>
                        <a:pt x="1424092" y="1269910"/>
                      </a:lnTo>
                      <a:lnTo>
                        <a:pt x="1333304" y="1283866"/>
                      </a:lnTo>
                      <a:lnTo>
                        <a:pt x="1310213" y="1280569"/>
                      </a:lnTo>
                      <a:lnTo>
                        <a:pt x="1283441" y="1270271"/>
                      </a:lnTo>
                      <a:lnTo>
                        <a:pt x="1255436" y="1264219"/>
                      </a:lnTo>
                      <a:lnTo>
                        <a:pt x="1207440" y="1264888"/>
                      </a:lnTo>
                      <a:lnTo>
                        <a:pt x="1193499" y="1267887"/>
                      </a:lnTo>
                      <a:lnTo>
                        <a:pt x="1184509" y="1271900"/>
                      </a:lnTo>
                      <a:lnTo>
                        <a:pt x="1179564" y="1279513"/>
                      </a:lnTo>
                      <a:lnTo>
                        <a:pt x="1176735" y="1287271"/>
                      </a:lnTo>
                      <a:lnTo>
                        <a:pt x="1175278" y="1297190"/>
                      </a:lnTo>
                      <a:lnTo>
                        <a:pt x="1174900" y="1304810"/>
                      </a:lnTo>
                      <a:lnTo>
                        <a:pt x="1176165" y="1316287"/>
                      </a:lnTo>
                      <a:lnTo>
                        <a:pt x="1175692" y="1322306"/>
                      </a:lnTo>
                      <a:lnTo>
                        <a:pt x="1173237" y="1328958"/>
                      </a:lnTo>
                      <a:lnTo>
                        <a:pt x="1166184" y="1339420"/>
                      </a:lnTo>
                      <a:lnTo>
                        <a:pt x="1157223" y="1342882"/>
                      </a:lnTo>
                      <a:lnTo>
                        <a:pt x="1147583" y="1343617"/>
                      </a:lnTo>
                      <a:lnTo>
                        <a:pt x="1132097" y="1342284"/>
                      </a:lnTo>
                      <a:lnTo>
                        <a:pt x="1121123" y="1346429"/>
                      </a:lnTo>
                      <a:lnTo>
                        <a:pt x="1052105" y="1387876"/>
                      </a:lnTo>
                      <a:lnTo>
                        <a:pt x="1044989" y="1395635"/>
                      </a:lnTo>
                      <a:lnTo>
                        <a:pt x="1037578" y="1405345"/>
                      </a:lnTo>
                      <a:lnTo>
                        <a:pt x="1030837" y="1412047"/>
                      </a:lnTo>
                      <a:lnTo>
                        <a:pt x="1017778" y="1421951"/>
                      </a:lnTo>
                      <a:lnTo>
                        <a:pt x="1009737" y="1423083"/>
                      </a:lnTo>
                      <a:lnTo>
                        <a:pt x="1001061" y="1419634"/>
                      </a:lnTo>
                      <a:lnTo>
                        <a:pt x="993700" y="1413893"/>
                      </a:lnTo>
                      <a:lnTo>
                        <a:pt x="984512" y="1409684"/>
                      </a:lnTo>
                      <a:lnTo>
                        <a:pt x="974687" y="1410320"/>
                      </a:lnTo>
                      <a:lnTo>
                        <a:pt x="863742" y="1465103"/>
                      </a:lnTo>
                      <a:lnTo>
                        <a:pt x="843383" y="1470025"/>
                      </a:lnTo>
                      <a:lnTo>
                        <a:pt x="837667" y="1469891"/>
                      </a:lnTo>
                      <a:lnTo>
                        <a:pt x="832900" y="1468200"/>
                      </a:lnTo>
                      <a:lnTo>
                        <a:pt x="825851" y="1464491"/>
                      </a:lnTo>
                      <a:lnTo>
                        <a:pt x="818738" y="1462469"/>
                      </a:lnTo>
                      <a:lnTo>
                        <a:pt x="806072" y="1461989"/>
                      </a:lnTo>
                      <a:lnTo>
                        <a:pt x="796182" y="1464993"/>
                      </a:lnTo>
                      <a:lnTo>
                        <a:pt x="787687" y="1469912"/>
                      </a:lnTo>
                      <a:lnTo>
                        <a:pt x="783686" y="1473180"/>
                      </a:lnTo>
                      <a:lnTo>
                        <a:pt x="772636" y="1484242"/>
                      </a:lnTo>
                      <a:lnTo>
                        <a:pt x="722584" y="1515247"/>
                      </a:lnTo>
                      <a:lnTo>
                        <a:pt x="654479" y="1541574"/>
                      </a:lnTo>
                      <a:lnTo>
                        <a:pt x="640838" y="1548956"/>
                      </a:lnTo>
                      <a:lnTo>
                        <a:pt x="634221" y="1556044"/>
                      </a:lnTo>
                      <a:lnTo>
                        <a:pt x="618216" y="1580130"/>
                      </a:lnTo>
                      <a:lnTo>
                        <a:pt x="606451" y="1606487"/>
                      </a:lnTo>
                      <a:lnTo>
                        <a:pt x="594990" y="1620126"/>
                      </a:lnTo>
                      <a:lnTo>
                        <a:pt x="581347" y="1628886"/>
                      </a:lnTo>
                      <a:lnTo>
                        <a:pt x="550980" y="1657841"/>
                      </a:lnTo>
                      <a:lnTo>
                        <a:pt x="539391" y="1663401"/>
                      </a:lnTo>
                      <a:lnTo>
                        <a:pt x="521361" y="1667846"/>
                      </a:lnTo>
                      <a:lnTo>
                        <a:pt x="506605" y="1674978"/>
                      </a:lnTo>
                      <a:lnTo>
                        <a:pt x="494168" y="1691840"/>
                      </a:lnTo>
                      <a:lnTo>
                        <a:pt x="469160" y="1708738"/>
                      </a:lnTo>
                      <a:lnTo>
                        <a:pt x="453187" y="1708158"/>
                      </a:lnTo>
                      <a:lnTo>
                        <a:pt x="401670" y="1693632"/>
                      </a:lnTo>
                      <a:lnTo>
                        <a:pt x="391250" y="1687992"/>
                      </a:lnTo>
                      <a:lnTo>
                        <a:pt x="384148" y="1679919"/>
                      </a:lnTo>
                      <a:lnTo>
                        <a:pt x="372077" y="1662088"/>
                      </a:lnTo>
                      <a:lnTo>
                        <a:pt x="361702" y="1649784"/>
                      </a:lnTo>
                      <a:lnTo>
                        <a:pt x="348628" y="1637126"/>
                      </a:lnTo>
                      <a:lnTo>
                        <a:pt x="324965" y="1619046"/>
                      </a:lnTo>
                      <a:lnTo>
                        <a:pt x="316636" y="1609963"/>
                      </a:lnTo>
                      <a:lnTo>
                        <a:pt x="313233" y="1604183"/>
                      </a:lnTo>
                      <a:lnTo>
                        <a:pt x="315398" y="1596988"/>
                      </a:lnTo>
                      <a:lnTo>
                        <a:pt x="317667" y="1593099"/>
                      </a:lnTo>
                      <a:lnTo>
                        <a:pt x="334997" y="1571796"/>
                      </a:lnTo>
                      <a:lnTo>
                        <a:pt x="339852" y="1564398"/>
                      </a:lnTo>
                      <a:lnTo>
                        <a:pt x="344013" y="1556430"/>
                      </a:lnTo>
                      <a:lnTo>
                        <a:pt x="341936" y="1541673"/>
                      </a:lnTo>
                      <a:lnTo>
                        <a:pt x="334845" y="1521749"/>
                      </a:lnTo>
                      <a:lnTo>
                        <a:pt x="311616" y="1483390"/>
                      </a:lnTo>
                      <a:lnTo>
                        <a:pt x="303408" y="1464906"/>
                      </a:lnTo>
                      <a:lnTo>
                        <a:pt x="300274" y="1450295"/>
                      </a:lnTo>
                      <a:lnTo>
                        <a:pt x="303204" y="1441963"/>
                      </a:lnTo>
                      <a:lnTo>
                        <a:pt x="305618" y="1433148"/>
                      </a:lnTo>
                      <a:lnTo>
                        <a:pt x="306961" y="1423697"/>
                      </a:lnTo>
                      <a:lnTo>
                        <a:pt x="306099" y="1405080"/>
                      </a:lnTo>
                      <a:lnTo>
                        <a:pt x="302665" y="1381993"/>
                      </a:lnTo>
                      <a:lnTo>
                        <a:pt x="301351" y="1360733"/>
                      </a:lnTo>
                      <a:lnTo>
                        <a:pt x="301356" y="1348729"/>
                      </a:lnTo>
                      <a:lnTo>
                        <a:pt x="304640" y="1309805"/>
                      </a:lnTo>
                      <a:lnTo>
                        <a:pt x="304743" y="1294514"/>
                      </a:lnTo>
                      <a:lnTo>
                        <a:pt x="303263" y="1278928"/>
                      </a:lnTo>
                      <a:lnTo>
                        <a:pt x="298273" y="1254963"/>
                      </a:lnTo>
                      <a:lnTo>
                        <a:pt x="292742" y="1243171"/>
                      </a:lnTo>
                      <a:lnTo>
                        <a:pt x="285709" y="1234452"/>
                      </a:lnTo>
                      <a:lnTo>
                        <a:pt x="268323" y="1224197"/>
                      </a:lnTo>
                      <a:lnTo>
                        <a:pt x="236199" y="1214856"/>
                      </a:lnTo>
                      <a:lnTo>
                        <a:pt x="201331" y="1212005"/>
                      </a:lnTo>
                      <a:lnTo>
                        <a:pt x="172873" y="1205164"/>
                      </a:lnTo>
                      <a:lnTo>
                        <a:pt x="158620" y="1193797"/>
                      </a:lnTo>
                      <a:lnTo>
                        <a:pt x="150604" y="1182370"/>
                      </a:lnTo>
                      <a:lnTo>
                        <a:pt x="143582" y="1166757"/>
                      </a:lnTo>
                      <a:lnTo>
                        <a:pt x="137952" y="1158989"/>
                      </a:lnTo>
                      <a:lnTo>
                        <a:pt x="131192" y="1153431"/>
                      </a:lnTo>
                      <a:lnTo>
                        <a:pt x="56568" y="1142281"/>
                      </a:lnTo>
                      <a:lnTo>
                        <a:pt x="37386" y="1130477"/>
                      </a:lnTo>
                      <a:lnTo>
                        <a:pt x="0" y="1097039"/>
                      </a:lnTo>
                      <a:lnTo>
                        <a:pt x="25815" y="1073163"/>
                      </a:lnTo>
                      <a:lnTo>
                        <a:pt x="42674" y="1054461"/>
                      </a:lnTo>
                      <a:lnTo>
                        <a:pt x="51213" y="1021897"/>
                      </a:lnTo>
                      <a:lnTo>
                        <a:pt x="61079" y="948812"/>
                      </a:lnTo>
                      <a:lnTo>
                        <a:pt x="70754" y="942521"/>
                      </a:lnTo>
                      <a:lnTo>
                        <a:pt x="80407" y="940507"/>
                      </a:lnTo>
                      <a:lnTo>
                        <a:pt x="89798" y="942858"/>
                      </a:lnTo>
                      <a:lnTo>
                        <a:pt x="98449" y="949834"/>
                      </a:lnTo>
                      <a:lnTo>
                        <a:pt x="108402" y="953136"/>
                      </a:lnTo>
                      <a:lnTo>
                        <a:pt x="119015" y="954404"/>
                      </a:lnTo>
                      <a:lnTo>
                        <a:pt x="129802" y="953911"/>
                      </a:lnTo>
                      <a:lnTo>
                        <a:pt x="140299" y="951367"/>
                      </a:lnTo>
                      <a:lnTo>
                        <a:pt x="140417" y="951371"/>
                      </a:lnTo>
                      <a:lnTo>
                        <a:pt x="140660" y="951187"/>
                      </a:lnTo>
                      <a:lnTo>
                        <a:pt x="173292" y="941057"/>
                      </a:lnTo>
                      <a:lnTo>
                        <a:pt x="233480" y="946464"/>
                      </a:lnTo>
                      <a:lnTo>
                        <a:pt x="262264" y="926225"/>
                      </a:lnTo>
                      <a:lnTo>
                        <a:pt x="279601" y="896883"/>
                      </a:lnTo>
                      <a:lnTo>
                        <a:pt x="320700" y="796056"/>
                      </a:lnTo>
                      <a:lnTo>
                        <a:pt x="342828" y="798758"/>
                      </a:lnTo>
                      <a:lnTo>
                        <a:pt x="360977" y="812319"/>
                      </a:lnTo>
                      <a:lnTo>
                        <a:pt x="379735" y="821333"/>
                      </a:lnTo>
                      <a:lnTo>
                        <a:pt x="404058" y="809751"/>
                      </a:lnTo>
                      <a:lnTo>
                        <a:pt x="417265" y="773665"/>
                      </a:lnTo>
                      <a:lnTo>
                        <a:pt x="423965" y="762416"/>
                      </a:lnTo>
                      <a:lnTo>
                        <a:pt x="467653" y="733142"/>
                      </a:lnTo>
                      <a:lnTo>
                        <a:pt x="474703" y="725895"/>
                      </a:lnTo>
                      <a:lnTo>
                        <a:pt x="475594" y="719410"/>
                      </a:lnTo>
                      <a:lnTo>
                        <a:pt x="478840" y="717269"/>
                      </a:lnTo>
                      <a:lnTo>
                        <a:pt x="492612" y="722768"/>
                      </a:lnTo>
                      <a:lnTo>
                        <a:pt x="498549" y="729910"/>
                      </a:lnTo>
                      <a:lnTo>
                        <a:pt x="513840" y="757402"/>
                      </a:lnTo>
                      <a:lnTo>
                        <a:pt x="521130" y="767085"/>
                      </a:lnTo>
                      <a:lnTo>
                        <a:pt x="546273" y="780330"/>
                      </a:lnTo>
                      <a:lnTo>
                        <a:pt x="567657" y="775606"/>
                      </a:lnTo>
                      <a:lnTo>
                        <a:pt x="587483" y="758461"/>
                      </a:lnTo>
                      <a:lnTo>
                        <a:pt x="607963" y="734168"/>
                      </a:lnTo>
                      <a:lnTo>
                        <a:pt x="619455" y="728057"/>
                      </a:lnTo>
                      <a:lnTo>
                        <a:pt x="626517" y="719776"/>
                      </a:lnTo>
                      <a:lnTo>
                        <a:pt x="627866" y="708927"/>
                      </a:lnTo>
                      <a:lnTo>
                        <a:pt x="621644" y="694344"/>
                      </a:lnTo>
                      <a:lnTo>
                        <a:pt x="641001" y="680430"/>
                      </a:lnTo>
                      <a:lnTo>
                        <a:pt x="656719" y="661118"/>
                      </a:lnTo>
                      <a:lnTo>
                        <a:pt x="661827" y="636976"/>
                      </a:lnTo>
                      <a:lnTo>
                        <a:pt x="649353" y="609022"/>
                      </a:lnTo>
                      <a:lnTo>
                        <a:pt x="696714" y="581963"/>
                      </a:lnTo>
                      <a:lnTo>
                        <a:pt x="748642" y="573503"/>
                      </a:lnTo>
                      <a:lnTo>
                        <a:pt x="850930" y="576537"/>
                      </a:lnTo>
                      <a:lnTo>
                        <a:pt x="872988" y="572681"/>
                      </a:lnTo>
                      <a:lnTo>
                        <a:pt x="916680" y="557603"/>
                      </a:lnTo>
                      <a:lnTo>
                        <a:pt x="941336" y="555650"/>
                      </a:lnTo>
                      <a:lnTo>
                        <a:pt x="993463" y="562674"/>
                      </a:lnTo>
                      <a:lnTo>
                        <a:pt x="1014036" y="558934"/>
                      </a:lnTo>
                      <a:lnTo>
                        <a:pt x="1047436" y="539008"/>
                      </a:lnTo>
                      <a:lnTo>
                        <a:pt x="1054383" y="538963"/>
                      </a:lnTo>
                      <a:lnTo>
                        <a:pt x="1061022" y="536784"/>
                      </a:lnTo>
                      <a:lnTo>
                        <a:pt x="1069024" y="525789"/>
                      </a:lnTo>
                      <a:lnTo>
                        <a:pt x="1069814" y="516317"/>
                      </a:lnTo>
                      <a:lnTo>
                        <a:pt x="1067377" y="503619"/>
                      </a:lnTo>
                      <a:lnTo>
                        <a:pt x="1066289" y="488341"/>
                      </a:lnTo>
                      <a:lnTo>
                        <a:pt x="1071482" y="470971"/>
                      </a:lnTo>
                      <a:lnTo>
                        <a:pt x="1082219" y="458268"/>
                      </a:lnTo>
                      <a:lnTo>
                        <a:pt x="1091866" y="458099"/>
                      </a:lnTo>
                      <a:lnTo>
                        <a:pt x="1102847" y="461670"/>
                      </a:lnTo>
                      <a:lnTo>
                        <a:pt x="1117235" y="459832"/>
                      </a:lnTo>
                      <a:lnTo>
                        <a:pt x="1129053" y="451327"/>
                      </a:lnTo>
                      <a:lnTo>
                        <a:pt x="1146904" y="429369"/>
                      </a:lnTo>
                      <a:lnTo>
                        <a:pt x="1159303" y="420879"/>
                      </a:lnTo>
                      <a:lnTo>
                        <a:pt x="1181609" y="416483"/>
                      </a:lnTo>
                      <a:lnTo>
                        <a:pt x="1223101" y="422689"/>
                      </a:lnTo>
                      <a:lnTo>
                        <a:pt x="1244986" y="421619"/>
                      </a:lnTo>
                      <a:lnTo>
                        <a:pt x="1423590" y="343274"/>
                      </a:lnTo>
                      <a:lnTo>
                        <a:pt x="1437663" y="330488"/>
                      </a:lnTo>
                      <a:lnTo>
                        <a:pt x="1458964" y="299409"/>
                      </a:lnTo>
                      <a:lnTo>
                        <a:pt x="1471487" y="287437"/>
                      </a:lnTo>
                      <a:lnTo>
                        <a:pt x="1512453" y="279545"/>
                      </a:lnTo>
                      <a:lnTo>
                        <a:pt x="1601390" y="287977"/>
                      </a:lnTo>
                      <a:lnTo>
                        <a:pt x="1635124" y="260107"/>
                      </a:lnTo>
                      <a:lnTo>
                        <a:pt x="1642576" y="215396"/>
                      </a:lnTo>
                      <a:lnTo>
                        <a:pt x="1612594" y="197386"/>
                      </a:lnTo>
                      <a:lnTo>
                        <a:pt x="1570944" y="184391"/>
                      </a:lnTo>
                      <a:lnTo>
                        <a:pt x="1542452" y="155217"/>
                      </a:lnTo>
                      <a:lnTo>
                        <a:pt x="1543802" y="136360"/>
                      </a:lnTo>
                      <a:lnTo>
                        <a:pt x="1553510" y="129817"/>
                      </a:lnTo>
                      <a:lnTo>
                        <a:pt x="1555323" y="126214"/>
                      </a:lnTo>
                      <a:lnTo>
                        <a:pt x="1532868" y="116659"/>
                      </a:lnTo>
                      <a:lnTo>
                        <a:pt x="1494663" y="111032"/>
                      </a:lnTo>
                      <a:lnTo>
                        <a:pt x="1481577" y="102074"/>
                      </a:lnTo>
                      <a:lnTo>
                        <a:pt x="1494518" y="83969"/>
                      </a:lnTo>
                      <a:lnTo>
                        <a:pt x="1511271" y="32437"/>
                      </a:lnTo>
                      <a:lnTo>
                        <a:pt x="1538846" y="5161"/>
                      </a:lnTo>
                      <a:lnTo>
                        <a:pt x="1574949" y="0"/>
                      </a:lnTo>
                      <a:lnTo>
                        <a:pt x="1616836" y="14439"/>
                      </a:lnTo>
                      <a:lnTo>
                        <a:pt x="1625258" y="22375"/>
                      </a:lnTo>
                      <a:lnTo>
                        <a:pt x="1631076" y="32454"/>
                      </a:lnTo>
                      <a:lnTo>
                        <a:pt x="1638302" y="42368"/>
                      </a:lnTo>
                      <a:lnTo>
                        <a:pt x="1650488" y="492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54000" lIns="54000" spcFirstLastPara="1" rIns="54000" wrap="square" tIns="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0"/>
                <p:cNvSpPr/>
                <p:nvPr/>
              </p:nvSpPr>
              <p:spPr>
                <a:xfrm>
                  <a:off x="968731" y="3349996"/>
                  <a:ext cx="1692571" cy="2112299"/>
                </a:xfrm>
                <a:custGeom>
                  <a:rect b="b" l="l" r="r" t="t"/>
                  <a:pathLst>
                    <a:path extrusionOk="0" h="2112299" w="1692571">
                      <a:moveTo>
                        <a:pt x="1179577" y="58954"/>
                      </a:moveTo>
                      <a:lnTo>
                        <a:pt x="1204585" y="42056"/>
                      </a:lnTo>
                      <a:lnTo>
                        <a:pt x="1217372" y="78423"/>
                      </a:lnTo>
                      <a:lnTo>
                        <a:pt x="1217692" y="86246"/>
                      </a:lnTo>
                      <a:lnTo>
                        <a:pt x="1216895" y="95893"/>
                      </a:lnTo>
                      <a:lnTo>
                        <a:pt x="1213254" y="104632"/>
                      </a:lnTo>
                      <a:lnTo>
                        <a:pt x="1208351" y="113975"/>
                      </a:lnTo>
                      <a:lnTo>
                        <a:pt x="1203150" y="126763"/>
                      </a:lnTo>
                      <a:lnTo>
                        <a:pt x="1203116" y="134495"/>
                      </a:lnTo>
                      <a:lnTo>
                        <a:pt x="1207253" y="140191"/>
                      </a:lnTo>
                      <a:lnTo>
                        <a:pt x="1212924" y="142756"/>
                      </a:lnTo>
                      <a:lnTo>
                        <a:pt x="1219350" y="143782"/>
                      </a:lnTo>
                      <a:lnTo>
                        <a:pt x="1225146" y="143644"/>
                      </a:lnTo>
                      <a:lnTo>
                        <a:pt x="1237771" y="140840"/>
                      </a:lnTo>
                      <a:lnTo>
                        <a:pt x="1261578" y="128342"/>
                      </a:lnTo>
                      <a:lnTo>
                        <a:pt x="1267543" y="126648"/>
                      </a:lnTo>
                      <a:lnTo>
                        <a:pt x="1274162" y="127016"/>
                      </a:lnTo>
                      <a:lnTo>
                        <a:pt x="1289234" y="133368"/>
                      </a:lnTo>
                      <a:lnTo>
                        <a:pt x="1308155" y="138315"/>
                      </a:lnTo>
                      <a:lnTo>
                        <a:pt x="1327981" y="148602"/>
                      </a:lnTo>
                      <a:lnTo>
                        <a:pt x="1382716" y="204325"/>
                      </a:lnTo>
                      <a:lnTo>
                        <a:pt x="1392766" y="211006"/>
                      </a:lnTo>
                      <a:lnTo>
                        <a:pt x="1413383" y="214131"/>
                      </a:lnTo>
                      <a:lnTo>
                        <a:pt x="1429554" y="212994"/>
                      </a:lnTo>
                      <a:lnTo>
                        <a:pt x="1445245" y="209700"/>
                      </a:lnTo>
                      <a:lnTo>
                        <a:pt x="1454589" y="209139"/>
                      </a:lnTo>
                      <a:lnTo>
                        <a:pt x="1466026" y="210270"/>
                      </a:lnTo>
                      <a:lnTo>
                        <a:pt x="1487652" y="216924"/>
                      </a:lnTo>
                      <a:lnTo>
                        <a:pt x="1500039" y="223030"/>
                      </a:lnTo>
                      <a:lnTo>
                        <a:pt x="1509941" y="229975"/>
                      </a:lnTo>
                      <a:lnTo>
                        <a:pt x="1539448" y="264145"/>
                      </a:lnTo>
                      <a:lnTo>
                        <a:pt x="1547170" y="271109"/>
                      </a:lnTo>
                      <a:lnTo>
                        <a:pt x="1553620" y="274898"/>
                      </a:lnTo>
                      <a:lnTo>
                        <a:pt x="1591920" y="287591"/>
                      </a:lnTo>
                      <a:lnTo>
                        <a:pt x="1599162" y="292501"/>
                      </a:lnTo>
                      <a:lnTo>
                        <a:pt x="1603844" y="299212"/>
                      </a:lnTo>
                      <a:lnTo>
                        <a:pt x="1604778" y="306250"/>
                      </a:lnTo>
                      <a:lnTo>
                        <a:pt x="1607111" y="314453"/>
                      </a:lnTo>
                      <a:lnTo>
                        <a:pt x="1667149" y="346854"/>
                      </a:lnTo>
                      <a:lnTo>
                        <a:pt x="1677191" y="357990"/>
                      </a:lnTo>
                      <a:lnTo>
                        <a:pt x="1681865" y="366695"/>
                      </a:lnTo>
                      <a:lnTo>
                        <a:pt x="1679920" y="372976"/>
                      </a:lnTo>
                      <a:lnTo>
                        <a:pt x="1679037" y="380770"/>
                      </a:lnTo>
                      <a:lnTo>
                        <a:pt x="1679226" y="388410"/>
                      </a:lnTo>
                      <a:lnTo>
                        <a:pt x="1681014" y="397560"/>
                      </a:lnTo>
                      <a:lnTo>
                        <a:pt x="1691486" y="436291"/>
                      </a:lnTo>
                      <a:lnTo>
                        <a:pt x="1692570" y="445069"/>
                      </a:lnTo>
                      <a:lnTo>
                        <a:pt x="1691906" y="449840"/>
                      </a:lnTo>
                      <a:lnTo>
                        <a:pt x="1690588" y="453018"/>
                      </a:lnTo>
                      <a:lnTo>
                        <a:pt x="1687669" y="454816"/>
                      </a:lnTo>
                      <a:lnTo>
                        <a:pt x="1682779" y="456982"/>
                      </a:lnTo>
                      <a:lnTo>
                        <a:pt x="1676444" y="458760"/>
                      </a:lnTo>
                      <a:lnTo>
                        <a:pt x="1665209" y="459626"/>
                      </a:lnTo>
                      <a:lnTo>
                        <a:pt x="1661775" y="460437"/>
                      </a:lnTo>
                      <a:lnTo>
                        <a:pt x="1659194" y="463030"/>
                      </a:lnTo>
                      <a:lnTo>
                        <a:pt x="1656539" y="468966"/>
                      </a:lnTo>
                      <a:lnTo>
                        <a:pt x="1656012" y="476727"/>
                      </a:lnTo>
                      <a:lnTo>
                        <a:pt x="1656383" y="492273"/>
                      </a:lnTo>
                      <a:lnTo>
                        <a:pt x="1655848" y="500349"/>
                      </a:lnTo>
                      <a:lnTo>
                        <a:pt x="1654624" y="507305"/>
                      </a:lnTo>
                      <a:lnTo>
                        <a:pt x="1653266" y="512198"/>
                      </a:lnTo>
                      <a:lnTo>
                        <a:pt x="1637867" y="548597"/>
                      </a:lnTo>
                      <a:lnTo>
                        <a:pt x="1637755" y="553613"/>
                      </a:lnTo>
                      <a:lnTo>
                        <a:pt x="1638329" y="559957"/>
                      </a:lnTo>
                      <a:lnTo>
                        <a:pt x="1640796" y="570709"/>
                      </a:lnTo>
                      <a:lnTo>
                        <a:pt x="1641876" y="578409"/>
                      </a:lnTo>
                      <a:lnTo>
                        <a:pt x="1640961" y="587445"/>
                      </a:lnTo>
                      <a:lnTo>
                        <a:pt x="1628565" y="626992"/>
                      </a:lnTo>
                      <a:lnTo>
                        <a:pt x="1626371" y="636061"/>
                      </a:lnTo>
                      <a:lnTo>
                        <a:pt x="1625775" y="646725"/>
                      </a:lnTo>
                      <a:lnTo>
                        <a:pt x="1627280" y="651428"/>
                      </a:lnTo>
                      <a:lnTo>
                        <a:pt x="1630107" y="654079"/>
                      </a:lnTo>
                      <a:lnTo>
                        <a:pt x="1641370" y="658895"/>
                      </a:lnTo>
                      <a:lnTo>
                        <a:pt x="1649538" y="663902"/>
                      </a:lnTo>
                      <a:lnTo>
                        <a:pt x="1652290" y="670108"/>
                      </a:lnTo>
                      <a:lnTo>
                        <a:pt x="1652348" y="675589"/>
                      </a:lnTo>
                      <a:lnTo>
                        <a:pt x="1648393" y="683411"/>
                      </a:lnTo>
                      <a:lnTo>
                        <a:pt x="1618828" y="715169"/>
                      </a:lnTo>
                      <a:lnTo>
                        <a:pt x="1609644" y="723346"/>
                      </a:lnTo>
                      <a:lnTo>
                        <a:pt x="1600624" y="727612"/>
                      </a:lnTo>
                      <a:lnTo>
                        <a:pt x="1566359" y="735332"/>
                      </a:lnTo>
                      <a:lnTo>
                        <a:pt x="1551598" y="741123"/>
                      </a:lnTo>
                      <a:lnTo>
                        <a:pt x="1538240" y="749135"/>
                      </a:lnTo>
                      <a:lnTo>
                        <a:pt x="1524173" y="762154"/>
                      </a:lnTo>
                      <a:lnTo>
                        <a:pt x="1517658" y="770529"/>
                      </a:lnTo>
                      <a:lnTo>
                        <a:pt x="1514389" y="778952"/>
                      </a:lnTo>
                      <a:lnTo>
                        <a:pt x="1518894" y="786495"/>
                      </a:lnTo>
                      <a:lnTo>
                        <a:pt x="1536221" y="802899"/>
                      </a:lnTo>
                      <a:lnTo>
                        <a:pt x="1537579" y="809391"/>
                      </a:lnTo>
                      <a:lnTo>
                        <a:pt x="1535589" y="814611"/>
                      </a:lnTo>
                      <a:lnTo>
                        <a:pt x="1526072" y="819882"/>
                      </a:lnTo>
                      <a:lnTo>
                        <a:pt x="1518897" y="825667"/>
                      </a:lnTo>
                      <a:lnTo>
                        <a:pt x="1519019" y="828080"/>
                      </a:lnTo>
                      <a:lnTo>
                        <a:pt x="1533849" y="837648"/>
                      </a:lnTo>
                      <a:lnTo>
                        <a:pt x="1536633" y="842396"/>
                      </a:lnTo>
                      <a:lnTo>
                        <a:pt x="1537246" y="846839"/>
                      </a:lnTo>
                      <a:lnTo>
                        <a:pt x="1535089" y="851533"/>
                      </a:lnTo>
                      <a:lnTo>
                        <a:pt x="1528090" y="857323"/>
                      </a:lnTo>
                      <a:lnTo>
                        <a:pt x="1524910" y="861897"/>
                      </a:lnTo>
                      <a:lnTo>
                        <a:pt x="1523660" y="868274"/>
                      </a:lnTo>
                      <a:lnTo>
                        <a:pt x="1526050" y="882193"/>
                      </a:lnTo>
                      <a:lnTo>
                        <a:pt x="1530608" y="888808"/>
                      </a:lnTo>
                      <a:lnTo>
                        <a:pt x="1536353" y="892952"/>
                      </a:lnTo>
                      <a:lnTo>
                        <a:pt x="1541536" y="894838"/>
                      </a:lnTo>
                      <a:lnTo>
                        <a:pt x="1547257" y="897854"/>
                      </a:lnTo>
                      <a:lnTo>
                        <a:pt x="1554915" y="903565"/>
                      </a:lnTo>
                      <a:lnTo>
                        <a:pt x="1564932" y="915942"/>
                      </a:lnTo>
                      <a:lnTo>
                        <a:pt x="1569236" y="924959"/>
                      </a:lnTo>
                      <a:lnTo>
                        <a:pt x="1571184" y="935049"/>
                      </a:lnTo>
                      <a:lnTo>
                        <a:pt x="1569090" y="979549"/>
                      </a:lnTo>
                      <a:lnTo>
                        <a:pt x="1570284" y="998087"/>
                      </a:lnTo>
                      <a:lnTo>
                        <a:pt x="1572935" y="1008941"/>
                      </a:lnTo>
                      <a:lnTo>
                        <a:pt x="1576722" y="1017294"/>
                      </a:lnTo>
                      <a:lnTo>
                        <a:pt x="1587641" y="1031330"/>
                      </a:lnTo>
                      <a:lnTo>
                        <a:pt x="1595319" y="1043683"/>
                      </a:lnTo>
                      <a:lnTo>
                        <a:pt x="1597627" y="1056294"/>
                      </a:lnTo>
                      <a:lnTo>
                        <a:pt x="1597391" y="1066787"/>
                      </a:lnTo>
                      <a:lnTo>
                        <a:pt x="1593559" y="1084202"/>
                      </a:lnTo>
                      <a:lnTo>
                        <a:pt x="1588149" y="1099796"/>
                      </a:lnTo>
                      <a:lnTo>
                        <a:pt x="1585802" y="1104769"/>
                      </a:lnTo>
                      <a:lnTo>
                        <a:pt x="1584198" y="1111001"/>
                      </a:lnTo>
                      <a:lnTo>
                        <a:pt x="1584007" y="1127407"/>
                      </a:lnTo>
                      <a:lnTo>
                        <a:pt x="1599737" y="1164839"/>
                      </a:lnTo>
                      <a:lnTo>
                        <a:pt x="1613288" y="1223421"/>
                      </a:lnTo>
                      <a:lnTo>
                        <a:pt x="1614592" y="1238789"/>
                      </a:lnTo>
                      <a:lnTo>
                        <a:pt x="1613288" y="1247740"/>
                      </a:lnTo>
                      <a:lnTo>
                        <a:pt x="1604383" y="1281336"/>
                      </a:lnTo>
                      <a:lnTo>
                        <a:pt x="1601758" y="1309037"/>
                      </a:lnTo>
                      <a:lnTo>
                        <a:pt x="1603810" y="1331274"/>
                      </a:lnTo>
                      <a:lnTo>
                        <a:pt x="1609462" y="1363114"/>
                      </a:lnTo>
                      <a:lnTo>
                        <a:pt x="1610563" y="1378484"/>
                      </a:lnTo>
                      <a:lnTo>
                        <a:pt x="1608853" y="1390551"/>
                      </a:lnTo>
                      <a:lnTo>
                        <a:pt x="1603687" y="1401504"/>
                      </a:lnTo>
                      <a:lnTo>
                        <a:pt x="1580247" y="1438870"/>
                      </a:lnTo>
                      <a:lnTo>
                        <a:pt x="1569185" y="1461792"/>
                      </a:lnTo>
                      <a:lnTo>
                        <a:pt x="1562124" y="1484276"/>
                      </a:lnTo>
                      <a:lnTo>
                        <a:pt x="1557093" y="1496816"/>
                      </a:lnTo>
                      <a:lnTo>
                        <a:pt x="1552919" y="1504527"/>
                      </a:lnTo>
                      <a:lnTo>
                        <a:pt x="1547187" y="1509222"/>
                      </a:lnTo>
                      <a:lnTo>
                        <a:pt x="1526507" y="1521029"/>
                      </a:lnTo>
                      <a:lnTo>
                        <a:pt x="1521686" y="1525284"/>
                      </a:lnTo>
                      <a:lnTo>
                        <a:pt x="1515872" y="1532268"/>
                      </a:lnTo>
                      <a:lnTo>
                        <a:pt x="1514265" y="1539248"/>
                      </a:lnTo>
                      <a:lnTo>
                        <a:pt x="1514490" y="1545131"/>
                      </a:lnTo>
                      <a:lnTo>
                        <a:pt x="1520645" y="1562474"/>
                      </a:lnTo>
                      <a:lnTo>
                        <a:pt x="1520415" y="1572417"/>
                      </a:lnTo>
                      <a:lnTo>
                        <a:pt x="1518782" y="1579397"/>
                      </a:lnTo>
                      <a:lnTo>
                        <a:pt x="1514987" y="1586017"/>
                      </a:lnTo>
                      <a:lnTo>
                        <a:pt x="1507247" y="1595682"/>
                      </a:lnTo>
                      <a:lnTo>
                        <a:pt x="1502876" y="1602618"/>
                      </a:lnTo>
                      <a:lnTo>
                        <a:pt x="1501991" y="1609559"/>
                      </a:lnTo>
                      <a:lnTo>
                        <a:pt x="1503495" y="1615918"/>
                      </a:lnTo>
                      <a:lnTo>
                        <a:pt x="1508067" y="1622630"/>
                      </a:lnTo>
                      <a:lnTo>
                        <a:pt x="1524123" y="1639936"/>
                      </a:lnTo>
                      <a:lnTo>
                        <a:pt x="1528945" y="1652702"/>
                      </a:lnTo>
                      <a:lnTo>
                        <a:pt x="1527886" y="1659420"/>
                      </a:lnTo>
                      <a:lnTo>
                        <a:pt x="1521369" y="1665222"/>
                      </a:lnTo>
                      <a:lnTo>
                        <a:pt x="1511730" y="1668479"/>
                      </a:lnTo>
                      <a:lnTo>
                        <a:pt x="1499351" y="1676154"/>
                      </a:lnTo>
                      <a:lnTo>
                        <a:pt x="1488542" y="1686261"/>
                      </a:lnTo>
                      <a:lnTo>
                        <a:pt x="1456137" y="1744321"/>
                      </a:lnTo>
                      <a:lnTo>
                        <a:pt x="1444388" y="1759626"/>
                      </a:lnTo>
                      <a:lnTo>
                        <a:pt x="1439757" y="1762859"/>
                      </a:lnTo>
                      <a:lnTo>
                        <a:pt x="1434612" y="1763757"/>
                      </a:lnTo>
                      <a:lnTo>
                        <a:pt x="1420459" y="1760531"/>
                      </a:lnTo>
                      <a:lnTo>
                        <a:pt x="1409393" y="1765479"/>
                      </a:lnTo>
                      <a:lnTo>
                        <a:pt x="1396636" y="1779249"/>
                      </a:lnTo>
                      <a:lnTo>
                        <a:pt x="1380514" y="1818107"/>
                      </a:lnTo>
                      <a:lnTo>
                        <a:pt x="1375627" y="1844085"/>
                      </a:lnTo>
                      <a:lnTo>
                        <a:pt x="1375743" y="1863527"/>
                      </a:lnTo>
                      <a:lnTo>
                        <a:pt x="1377429" y="1873971"/>
                      </a:lnTo>
                      <a:lnTo>
                        <a:pt x="1378323" y="1882933"/>
                      </a:lnTo>
                      <a:lnTo>
                        <a:pt x="1377578" y="1898399"/>
                      </a:lnTo>
                      <a:lnTo>
                        <a:pt x="1373898" y="1908964"/>
                      </a:lnTo>
                      <a:lnTo>
                        <a:pt x="1368118" y="1918393"/>
                      </a:lnTo>
                      <a:lnTo>
                        <a:pt x="1342076" y="1942914"/>
                      </a:lnTo>
                      <a:lnTo>
                        <a:pt x="1313579" y="1985026"/>
                      </a:lnTo>
                      <a:lnTo>
                        <a:pt x="1286513" y="2039115"/>
                      </a:lnTo>
                      <a:lnTo>
                        <a:pt x="1287535" y="2055991"/>
                      </a:lnTo>
                      <a:lnTo>
                        <a:pt x="1287575" y="2056494"/>
                      </a:lnTo>
                      <a:lnTo>
                        <a:pt x="1287563" y="2056493"/>
                      </a:lnTo>
                      <a:lnTo>
                        <a:pt x="1279994" y="2054678"/>
                      </a:lnTo>
                      <a:lnTo>
                        <a:pt x="1263446" y="2061782"/>
                      </a:lnTo>
                      <a:lnTo>
                        <a:pt x="1251704" y="2081293"/>
                      </a:lnTo>
                      <a:lnTo>
                        <a:pt x="1238681" y="2112298"/>
                      </a:lnTo>
                      <a:lnTo>
                        <a:pt x="1211433" y="2098278"/>
                      </a:lnTo>
                      <a:lnTo>
                        <a:pt x="1174793" y="2070414"/>
                      </a:lnTo>
                      <a:lnTo>
                        <a:pt x="1141728" y="2037605"/>
                      </a:lnTo>
                      <a:lnTo>
                        <a:pt x="1125525" y="2009535"/>
                      </a:lnTo>
                      <a:lnTo>
                        <a:pt x="1126176" y="1959039"/>
                      </a:lnTo>
                      <a:lnTo>
                        <a:pt x="1113874" y="1927352"/>
                      </a:lnTo>
                      <a:lnTo>
                        <a:pt x="1065228" y="1874823"/>
                      </a:lnTo>
                      <a:lnTo>
                        <a:pt x="1030794" y="1825744"/>
                      </a:lnTo>
                      <a:lnTo>
                        <a:pt x="1016788" y="1812877"/>
                      </a:lnTo>
                      <a:lnTo>
                        <a:pt x="993441" y="1803087"/>
                      </a:lnTo>
                      <a:lnTo>
                        <a:pt x="922353" y="1797637"/>
                      </a:lnTo>
                      <a:lnTo>
                        <a:pt x="889602" y="1777112"/>
                      </a:lnTo>
                      <a:lnTo>
                        <a:pt x="871784" y="1746332"/>
                      </a:lnTo>
                      <a:lnTo>
                        <a:pt x="857421" y="1710448"/>
                      </a:lnTo>
                      <a:lnTo>
                        <a:pt x="752056" y="1557076"/>
                      </a:lnTo>
                      <a:lnTo>
                        <a:pt x="737759" y="1548342"/>
                      </a:lnTo>
                      <a:lnTo>
                        <a:pt x="737522" y="1548149"/>
                      </a:lnTo>
                      <a:lnTo>
                        <a:pt x="737525" y="1548053"/>
                      </a:lnTo>
                      <a:lnTo>
                        <a:pt x="701481" y="1502134"/>
                      </a:lnTo>
                      <a:lnTo>
                        <a:pt x="696687" y="1485233"/>
                      </a:lnTo>
                      <a:lnTo>
                        <a:pt x="695676" y="1467803"/>
                      </a:lnTo>
                      <a:lnTo>
                        <a:pt x="689608" y="1452900"/>
                      </a:lnTo>
                      <a:lnTo>
                        <a:pt x="669523" y="1443771"/>
                      </a:lnTo>
                      <a:lnTo>
                        <a:pt x="637721" y="1407641"/>
                      </a:lnTo>
                      <a:lnTo>
                        <a:pt x="621221" y="1393318"/>
                      </a:lnTo>
                      <a:lnTo>
                        <a:pt x="601714" y="1381968"/>
                      </a:lnTo>
                      <a:lnTo>
                        <a:pt x="557326" y="1368082"/>
                      </a:lnTo>
                      <a:lnTo>
                        <a:pt x="541046" y="1372640"/>
                      </a:lnTo>
                      <a:lnTo>
                        <a:pt x="545461" y="1395960"/>
                      </a:lnTo>
                      <a:lnTo>
                        <a:pt x="523434" y="1398181"/>
                      </a:lnTo>
                      <a:lnTo>
                        <a:pt x="454747" y="1385631"/>
                      </a:lnTo>
                      <a:lnTo>
                        <a:pt x="431794" y="1376346"/>
                      </a:lnTo>
                      <a:lnTo>
                        <a:pt x="413953" y="1356446"/>
                      </a:lnTo>
                      <a:lnTo>
                        <a:pt x="378692" y="1268909"/>
                      </a:lnTo>
                      <a:lnTo>
                        <a:pt x="355997" y="1243613"/>
                      </a:lnTo>
                      <a:lnTo>
                        <a:pt x="303014" y="1216157"/>
                      </a:lnTo>
                      <a:lnTo>
                        <a:pt x="280879" y="1196254"/>
                      </a:lnTo>
                      <a:lnTo>
                        <a:pt x="268562" y="1169734"/>
                      </a:lnTo>
                      <a:lnTo>
                        <a:pt x="263859" y="1140333"/>
                      </a:lnTo>
                      <a:lnTo>
                        <a:pt x="262699" y="1081196"/>
                      </a:lnTo>
                      <a:lnTo>
                        <a:pt x="262271" y="1050843"/>
                      </a:lnTo>
                      <a:lnTo>
                        <a:pt x="253851" y="1043449"/>
                      </a:lnTo>
                      <a:lnTo>
                        <a:pt x="241479" y="1044745"/>
                      </a:lnTo>
                      <a:lnTo>
                        <a:pt x="228480" y="1040252"/>
                      </a:lnTo>
                      <a:lnTo>
                        <a:pt x="216321" y="1026480"/>
                      </a:lnTo>
                      <a:lnTo>
                        <a:pt x="207671" y="1012649"/>
                      </a:lnTo>
                      <a:lnTo>
                        <a:pt x="200931" y="996293"/>
                      </a:lnTo>
                      <a:lnTo>
                        <a:pt x="194286" y="974444"/>
                      </a:lnTo>
                      <a:lnTo>
                        <a:pt x="190397" y="953169"/>
                      </a:lnTo>
                      <a:lnTo>
                        <a:pt x="186514" y="913090"/>
                      </a:lnTo>
                      <a:lnTo>
                        <a:pt x="179078" y="893263"/>
                      </a:lnTo>
                      <a:lnTo>
                        <a:pt x="167321" y="879217"/>
                      </a:lnTo>
                      <a:lnTo>
                        <a:pt x="140106" y="862798"/>
                      </a:lnTo>
                      <a:lnTo>
                        <a:pt x="128758" y="847828"/>
                      </a:lnTo>
                      <a:lnTo>
                        <a:pt x="129771" y="843498"/>
                      </a:lnTo>
                      <a:lnTo>
                        <a:pt x="135863" y="829592"/>
                      </a:lnTo>
                      <a:lnTo>
                        <a:pt x="126776" y="824672"/>
                      </a:lnTo>
                      <a:lnTo>
                        <a:pt x="123862" y="822139"/>
                      </a:lnTo>
                      <a:lnTo>
                        <a:pt x="134595" y="800501"/>
                      </a:lnTo>
                      <a:lnTo>
                        <a:pt x="134691" y="776590"/>
                      </a:lnTo>
                      <a:lnTo>
                        <a:pt x="125822" y="757154"/>
                      </a:lnTo>
                      <a:lnTo>
                        <a:pt x="110043" y="748066"/>
                      </a:lnTo>
                      <a:lnTo>
                        <a:pt x="72072" y="727932"/>
                      </a:lnTo>
                      <a:lnTo>
                        <a:pt x="54772" y="715049"/>
                      </a:lnTo>
                      <a:lnTo>
                        <a:pt x="38678" y="699228"/>
                      </a:lnTo>
                      <a:lnTo>
                        <a:pt x="16058" y="663590"/>
                      </a:lnTo>
                      <a:lnTo>
                        <a:pt x="4988" y="640052"/>
                      </a:lnTo>
                      <a:lnTo>
                        <a:pt x="0" y="620864"/>
                      </a:lnTo>
                      <a:lnTo>
                        <a:pt x="14791" y="594384"/>
                      </a:lnTo>
                      <a:lnTo>
                        <a:pt x="63623" y="575883"/>
                      </a:lnTo>
                      <a:lnTo>
                        <a:pt x="82855" y="557858"/>
                      </a:lnTo>
                      <a:lnTo>
                        <a:pt x="87756" y="528456"/>
                      </a:lnTo>
                      <a:lnTo>
                        <a:pt x="89866" y="490753"/>
                      </a:lnTo>
                      <a:lnTo>
                        <a:pt x="97952" y="465669"/>
                      </a:lnTo>
                      <a:lnTo>
                        <a:pt x="120919" y="473750"/>
                      </a:lnTo>
                      <a:lnTo>
                        <a:pt x="130528" y="446305"/>
                      </a:lnTo>
                      <a:lnTo>
                        <a:pt x="159194" y="397825"/>
                      </a:lnTo>
                      <a:lnTo>
                        <a:pt x="169612" y="370684"/>
                      </a:lnTo>
                      <a:lnTo>
                        <a:pt x="174573" y="335888"/>
                      </a:lnTo>
                      <a:lnTo>
                        <a:pt x="228978" y="348408"/>
                      </a:lnTo>
                      <a:lnTo>
                        <a:pt x="239994" y="346895"/>
                      </a:lnTo>
                      <a:lnTo>
                        <a:pt x="248782" y="342326"/>
                      </a:lnTo>
                      <a:lnTo>
                        <a:pt x="281383" y="311788"/>
                      </a:lnTo>
                      <a:lnTo>
                        <a:pt x="287644" y="309236"/>
                      </a:lnTo>
                      <a:lnTo>
                        <a:pt x="294064" y="309183"/>
                      </a:lnTo>
                      <a:lnTo>
                        <a:pt x="327721" y="323192"/>
                      </a:lnTo>
                      <a:lnTo>
                        <a:pt x="347888" y="326121"/>
                      </a:lnTo>
                      <a:lnTo>
                        <a:pt x="364527" y="323941"/>
                      </a:lnTo>
                      <a:lnTo>
                        <a:pt x="370153" y="320549"/>
                      </a:lnTo>
                      <a:lnTo>
                        <a:pt x="406605" y="280739"/>
                      </a:lnTo>
                      <a:lnTo>
                        <a:pt x="414434" y="276889"/>
                      </a:lnTo>
                      <a:lnTo>
                        <a:pt x="504221" y="281931"/>
                      </a:lnTo>
                      <a:lnTo>
                        <a:pt x="528534" y="309433"/>
                      </a:lnTo>
                      <a:lnTo>
                        <a:pt x="532794" y="312137"/>
                      </a:lnTo>
                      <a:lnTo>
                        <a:pt x="537061" y="313214"/>
                      </a:lnTo>
                      <a:lnTo>
                        <a:pt x="541344" y="312354"/>
                      </a:lnTo>
                      <a:lnTo>
                        <a:pt x="570909" y="291779"/>
                      </a:lnTo>
                      <a:lnTo>
                        <a:pt x="580175" y="289571"/>
                      </a:lnTo>
                      <a:lnTo>
                        <a:pt x="584025" y="290136"/>
                      </a:lnTo>
                      <a:lnTo>
                        <a:pt x="614512" y="306931"/>
                      </a:lnTo>
                      <a:lnTo>
                        <a:pt x="633056" y="311991"/>
                      </a:lnTo>
                      <a:lnTo>
                        <a:pt x="640479" y="310106"/>
                      </a:lnTo>
                      <a:lnTo>
                        <a:pt x="645677" y="303949"/>
                      </a:lnTo>
                      <a:lnTo>
                        <a:pt x="663821" y="228441"/>
                      </a:lnTo>
                      <a:lnTo>
                        <a:pt x="668701" y="219462"/>
                      </a:lnTo>
                      <a:lnTo>
                        <a:pt x="675031" y="214235"/>
                      </a:lnTo>
                      <a:lnTo>
                        <a:pt x="784005" y="159319"/>
                      </a:lnTo>
                      <a:lnTo>
                        <a:pt x="809764" y="132706"/>
                      </a:lnTo>
                      <a:lnTo>
                        <a:pt x="822085" y="125564"/>
                      </a:lnTo>
                      <a:lnTo>
                        <a:pt x="827452" y="124587"/>
                      </a:lnTo>
                      <a:lnTo>
                        <a:pt x="906665" y="142708"/>
                      </a:lnTo>
                      <a:lnTo>
                        <a:pt x="946549" y="190723"/>
                      </a:lnTo>
                      <a:lnTo>
                        <a:pt x="961282" y="197047"/>
                      </a:lnTo>
                      <a:lnTo>
                        <a:pt x="976890" y="197118"/>
                      </a:lnTo>
                      <a:lnTo>
                        <a:pt x="983300" y="194459"/>
                      </a:lnTo>
                      <a:lnTo>
                        <a:pt x="987810" y="189890"/>
                      </a:lnTo>
                      <a:lnTo>
                        <a:pt x="989737" y="183258"/>
                      </a:lnTo>
                      <a:lnTo>
                        <a:pt x="977751" y="129497"/>
                      </a:lnTo>
                      <a:lnTo>
                        <a:pt x="977100" y="118997"/>
                      </a:lnTo>
                      <a:lnTo>
                        <a:pt x="977906" y="109942"/>
                      </a:lnTo>
                      <a:lnTo>
                        <a:pt x="980429" y="102841"/>
                      </a:lnTo>
                      <a:lnTo>
                        <a:pt x="985037" y="98268"/>
                      </a:lnTo>
                      <a:lnTo>
                        <a:pt x="1052479" y="85445"/>
                      </a:lnTo>
                      <a:lnTo>
                        <a:pt x="1057719" y="80735"/>
                      </a:lnTo>
                      <a:lnTo>
                        <a:pt x="1057101" y="74070"/>
                      </a:lnTo>
                      <a:lnTo>
                        <a:pt x="1049584" y="55020"/>
                      </a:lnTo>
                      <a:lnTo>
                        <a:pt x="1047118" y="43912"/>
                      </a:lnTo>
                      <a:lnTo>
                        <a:pt x="1046330" y="32675"/>
                      </a:lnTo>
                      <a:lnTo>
                        <a:pt x="1047810" y="21977"/>
                      </a:lnTo>
                      <a:lnTo>
                        <a:pt x="1052196" y="12518"/>
                      </a:lnTo>
                      <a:lnTo>
                        <a:pt x="1060103" y="4953"/>
                      </a:lnTo>
                      <a:lnTo>
                        <a:pt x="1072119" y="0"/>
                      </a:lnTo>
                      <a:lnTo>
                        <a:pt x="1082494" y="12304"/>
                      </a:lnTo>
                      <a:lnTo>
                        <a:pt x="1094565" y="30135"/>
                      </a:lnTo>
                      <a:lnTo>
                        <a:pt x="1101667" y="38208"/>
                      </a:lnTo>
                      <a:lnTo>
                        <a:pt x="1112087" y="43848"/>
                      </a:lnTo>
                      <a:lnTo>
                        <a:pt x="1163604" y="583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54000" lIns="54000" spcFirstLastPara="1" rIns="54000" wrap="square" tIns="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0"/>
                <p:cNvSpPr/>
                <p:nvPr/>
              </p:nvSpPr>
              <p:spPr>
                <a:xfrm>
                  <a:off x="4644388" y="4229445"/>
                  <a:ext cx="2488854" cy="1845982"/>
                </a:xfrm>
                <a:custGeom>
                  <a:rect b="b" l="l" r="r" t="t"/>
                  <a:pathLst>
                    <a:path extrusionOk="0" h="1845982" w="2488854">
                      <a:moveTo>
                        <a:pt x="1282786" y="10078"/>
                      </a:moveTo>
                      <a:lnTo>
                        <a:pt x="1322018" y="6599"/>
                      </a:lnTo>
                      <a:lnTo>
                        <a:pt x="1351151" y="8831"/>
                      </a:lnTo>
                      <a:lnTo>
                        <a:pt x="1378583" y="17941"/>
                      </a:lnTo>
                      <a:lnTo>
                        <a:pt x="1437516" y="46580"/>
                      </a:lnTo>
                      <a:lnTo>
                        <a:pt x="1450122" y="43570"/>
                      </a:lnTo>
                      <a:lnTo>
                        <a:pt x="1445821" y="65513"/>
                      </a:lnTo>
                      <a:lnTo>
                        <a:pt x="1440575" y="79171"/>
                      </a:lnTo>
                      <a:lnTo>
                        <a:pt x="1434392" y="86200"/>
                      </a:lnTo>
                      <a:lnTo>
                        <a:pt x="1427327" y="88260"/>
                      </a:lnTo>
                      <a:lnTo>
                        <a:pt x="1390115" y="80005"/>
                      </a:lnTo>
                      <a:lnTo>
                        <a:pt x="1381883" y="82795"/>
                      </a:lnTo>
                      <a:lnTo>
                        <a:pt x="1378749" y="90008"/>
                      </a:lnTo>
                      <a:lnTo>
                        <a:pt x="1379901" y="100466"/>
                      </a:lnTo>
                      <a:lnTo>
                        <a:pt x="1384525" y="112998"/>
                      </a:lnTo>
                      <a:lnTo>
                        <a:pt x="1400828" y="139611"/>
                      </a:lnTo>
                      <a:lnTo>
                        <a:pt x="1451507" y="188397"/>
                      </a:lnTo>
                      <a:lnTo>
                        <a:pt x="1454380" y="194119"/>
                      </a:lnTo>
                      <a:lnTo>
                        <a:pt x="1454518" y="199019"/>
                      </a:lnTo>
                      <a:lnTo>
                        <a:pt x="1451481" y="202910"/>
                      </a:lnTo>
                      <a:lnTo>
                        <a:pt x="1438456" y="209621"/>
                      </a:lnTo>
                      <a:lnTo>
                        <a:pt x="1436043" y="217058"/>
                      </a:lnTo>
                      <a:lnTo>
                        <a:pt x="1436838" y="227170"/>
                      </a:lnTo>
                      <a:lnTo>
                        <a:pt x="1440078" y="239216"/>
                      </a:lnTo>
                      <a:lnTo>
                        <a:pt x="1470418" y="313015"/>
                      </a:lnTo>
                      <a:lnTo>
                        <a:pt x="1472091" y="323187"/>
                      </a:lnTo>
                      <a:lnTo>
                        <a:pt x="1472162" y="332914"/>
                      </a:lnTo>
                      <a:lnTo>
                        <a:pt x="1470529" y="342198"/>
                      </a:lnTo>
                      <a:lnTo>
                        <a:pt x="1467087" y="351040"/>
                      </a:lnTo>
                      <a:lnTo>
                        <a:pt x="1461707" y="359443"/>
                      </a:lnTo>
                      <a:lnTo>
                        <a:pt x="1454262" y="367402"/>
                      </a:lnTo>
                      <a:lnTo>
                        <a:pt x="1449261" y="375516"/>
                      </a:lnTo>
                      <a:lnTo>
                        <a:pt x="1450340" y="384236"/>
                      </a:lnTo>
                      <a:lnTo>
                        <a:pt x="1456212" y="393345"/>
                      </a:lnTo>
                      <a:lnTo>
                        <a:pt x="1520776" y="441731"/>
                      </a:lnTo>
                      <a:lnTo>
                        <a:pt x="1530776" y="441072"/>
                      </a:lnTo>
                      <a:lnTo>
                        <a:pt x="1541085" y="436252"/>
                      </a:lnTo>
                      <a:lnTo>
                        <a:pt x="1551282" y="428269"/>
                      </a:lnTo>
                      <a:lnTo>
                        <a:pt x="1569770" y="406959"/>
                      </a:lnTo>
                      <a:lnTo>
                        <a:pt x="1582992" y="385273"/>
                      </a:lnTo>
                      <a:lnTo>
                        <a:pt x="1586271" y="375090"/>
                      </a:lnTo>
                      <a:lnTo>
                        <a:pt x="1586958" y="364003"/>
                      </a:lnTo>
                      <a:lnTo>
                        <a:pt x="1585554" y="352482"/>
                      </a:lnTo>
                      <a:lnTo>
                        <a:pt x="1582557" y="340992"/>
                      </a:lnTo>
                      <a:lnTo>
                        <a:pt x="1573876" y="319964"/>
                      </a:lnTo>
                      <a:lnTo>
                        <a:pt x="1551878" y="284633"/>
                      </a:lnTo>
                      <a:lnTo>
                        <a:pt x="1550012" y="278413"/>
                      </a:lnTo>
                      <a:lnTo>
                        <a:pt x="1549099" y="270762"/>
                      </a:lnTo>
                      <a:lnTo>
                        <a:pt x="1550799" y="249220"/>
                      </a:lnTo>
                      <a:lnTo>
                        <a:pt x="1554935" y="238343"/>
                      </a:lnTo>
                      <a:lnTo>
                        <a:pt x="1562339" y="231914"/>
                      </a:lnTo>
                      <a:lnTo>
                        <a:pt x="1572199" y="229234"/>
                      </a:lnTo>
                      <a:lnTo>
                        <a:pt x="1583711" y="229611"/>
                      </a:lnTo>
                      <a:lnTo>
                        <a:pt x="1629676" y="247698"/>
                      </a:lnTo>
                      <a:lnTo>
                        <a:pt x="1638116" y="254960"/>
                      </a:lnTo>
                      <a:lnTo>
                        <a:pt x="1652870" y="277405"/>
                      </a:lnTo>
                      <a:lnTo>
                        <a:pt x="1663846" y="304393"/>
                      </a:lnTo>
                      <a:lnTo>
                        <a:pt x="1672553" y="346180"/>
                      </a:lnTo>
                      <a:lnTo>
                        <a:pt x="1676696" y="355269"/>
                      </a:lnTo>
                      <a:lnTo>
                        <a:pt x="1682751" y="364792"/>
                      </a:lnTo>
                      <a:lnTo>
                        <a:pt x="1738210" y="416720"/>
                      </a:lnTo>
                      <a:lnTo>
                        <a:pt x="1742257" y="423206"/>
                      </a:lnTo>
                      <a:lnTo>
                        <a:pt x="1745249" y="430895"/>
                      </a:lnTo>
                      <a:lnTo>
                        <a:pt x="1746983" y="439949"/>
                      </a:lnTo>
                      <a:lnTo>
                        <a:pt x="1745943" y="475130"/>
                      </a:lnTo>
                      <a:lnTo>
                        <a:pt x="1749730" y="485054"/>
                      </a:lnTo>
                      <a:lnTo>
                        <a:pt x="1756569" y="493018"/>
                      </a:lnTo>
                      <a:lnTo>
                        <a:pt x="1776329" y="504065"/>
                      </a:lnTo>
                      <a:lnTo>
                        <a:pt x="1820453" y="516795"/>
                      </a:lnTo>
                      <a:lnTo>
                        <a:pt x="1844809" y="539316"/>
                      </a:lnTo>
                      <a:lnTo>
                        <a:pt x="1867539" y="571636"/>
                      </a:lnTo>
                      <a:lnTo>
                        <a:pt x="1882236" y="603858"/>
                      </a:lnTo>
                      <a:lnTo>
                        <a:pt x="1884566" y="616893"/>
                      </a:lnTo>
                      <a:lnTo>
                        <a:pt x="1884331" y="627183"/>
                      </a:lnTo>
                      <a:lnTo>
                        <a:pt x="1883232" y="635674"/>
                      </a:lnTo>
                      <a:lnTo>
                        <a:pt x="1882383" y="638886"/>
                      </a:lnTo>
                      <a:lnTo>
                        <a:pt x="1881331" y="642871"/>
                      </a:lnTo>
                      <a:lnTo>
                        <a:pt x="1862812" y="678131"/>
                      </a:lnTo>
                      <a:lnTo>
                        <a:pt x="1860309" y="689831"/>
                      </a:lnTo>
                      <a:lnTo>
                        <a:pt x="1861702" y="704884"/>
                      </a:lnTo>
                      <a:lnTo>
                        <a:pt x="1872862" y="739913"/>
                      </a:lnTo>
                      <a:lnTo>
                        <a:pt x="1889567" y="772920"/>
                      </a:lnTo>
                      <a:lnTo>
                        <a:pt x="1905075" y="793607"/>
                      </a:lnTo>
                      <a:lnTo>
                        <a:pt x="1936340" y="811244"/>
                      </a:lnTo>
                      <a:lnTo>
                        <a:pt x="1941419" y="816269"/>
                      </a:lnTo>
                      <a:lnTo>
                        <a:pt x="1945694" y="823324"/>
                      </a:lnTo>
                      <a:lnTo>
                        <a:pt x="1948997" y="833094"/>
                      </a:lnTo>
                      <a:lnTo>
                        <a:pt x="1949961" y="843556"/>
                      </a:lnTo>
                      <a:lnTo>
                        <a:pt x="1947786" y="852347"/>
                      </a:lnTo>
                      <a:lnTo>
                        <a:pt x="1943091" y="859652"/>
                      </a:lnTo>
                      <a:lnTo>
                        <a:pt x="1928646" y="870503"/>
                      </a:lnTo>
                      <a:lnTo>
                        <a:pt x="1897032" y="883088"/>
                      </a:lnTo>
                      <a:lnTo>
                        <a:pt x="1891441" y="888755"/>
                      </a:lnTo>
                      <a:lnTo>
                        <a:pt x="1861915" y="933152"/>
                      </a:lnTo>
                      <a:lnTo>
                        <a:pt x="1844312" y="949758"/>
                      </a:lnTo>
                      <a:lnTo>
                        <a:pt x="1842349" y="958260"/>
                      </a:lnTo>
                      <a:lnTo>
                        <a:pt x="1845123" y="966665"/>
                      </a:lnTo>
                      <a:lnTo>
                        <a:pt x="1851562" y="974514"/>
                      </a:lnTo>
                      <a:lnTo>
                        <a:pt x="1860623" y="981352"/>
                      </a:lnTo>
                      <a:lnTo>
                        <a:pt x="1882396" y="990197"/>
                      </a:lnTo>
                      <a:lnTo>
                        <a:pt x="1902881" y="990017"/>
                      </a:lnTo>
                      <a:lnTo>
                        <a:pt x="1959851" y="968935"/>
                      </a:lnTo>
                      <a:lnTo>
                        <a:pt x="1968718" y="969319"/>
                      </a:lnTo>
                      <a:lnTo>
                        <a:pt x="1975502" y="973705"/>
                      </a:lnTo>
                      <a:lnTo>
                        <a:pt x="1978971" y="982604"/>
                      </a:lnTo>
                      <a:lnTo>
                        <a:pt x="1980034" y="994760"/>
                      </a:lnTo>
                      <a:lnTo>
                        <a:pt x="1978231" y="1050686"/>
                      </a:lnTo>
                      <a:lnTo>
                        <a:pt x="1980784" y="1060156"/>
                      </a:lnTo>
                      <a:lnTo>
                        <a:pt x="1985689" y="1066962"/>
                      </a:lnTo>
                      <a:lnTo>
                        <a:pt x="1992275" y="1072540"/>
                      </a:lnTo>
                      <a:lnTo>
                        <a:pt x="2041334" y="1094149"/>
                      </a:lnTo>
                      <a:lnTo>
                        <a:pt x="2114706" y="1107535"/>
                      </a:lnTo>
                      <a:lnTo>
                        <a:pt x="2120427" y="1111223"/>
                      </a:lnTo>
                      <a:lnTo>
                        <a:pt x="2125087" y="1118110"/>
                      </a:lnTo>
                      <a:lnTo>
                        <a:pt x="2131626" y="1136849"/>
                      </a:lnTo>
                      <a:lnTo>
                        <a:pt x="2136010" y="1162686"/>
                      </a:lnTo>
                      <a:lnTo>
                        <a:pt x="2178280" y="1179409"/>
                      </a:lnTo>
                      <a:lnTo>
                        <a:pt x="2199841" y="1195937"/>
                      </a:lnTo>
                      <a:lnTo>
                        <a:pt x="2213114" y="1215189"/>
                      </a:lnTo>
                      <a:lnTo>
                        <a:pt x="2220863" y="1219519"/>
                      </a:lnTo>
                      <a:lnTo>
                        <a:pt x="2229610" y="1220258"/>
                      </a:lnTo>
                      <a:lnTo>
                        <a:pt x="2238805" y="1218258"/>
                      </a:lnTo>
                      <a:lnTo>
                        <a:pt x="2275796" y="1196861"/>
                      </a:lnTo>
                      <a:lnTo>
                        <a:pt x="2310749" y="1200629"/>
                      </a:lnTo>
                      <a:lnTo>
                        <a:pt x="2338193" y="1210797"/>
                      </a:lnTo>
                      <a:lnTo>
                        <a:pt x="2342778" y="1215135"/>
                      </a:lnTo>
                      <a:lnTo>
                        <a:pt x="2350869" y="1227890"/>
                      </a:lnTo>
                      <a:lnTo>
                        <a:pt x="2357197" y="1244484"/>
                      </a:lnTo>
                      <a:lnTo>
                        <a:pt x="2361398" y="1263040"/>
                      </a:lnTo>
                      <a:lnTo>
                        <a:pt x="2365200" y="1270899"/>
                      </a:lnTo>
                      <a:lnTo>
                        <a:pt x="2372936" y="1276164"/>
                      </a:lnTo>
                      <a:lnTo>
                        <a:pt x="2437528" y="1293427"/>
                      </a:lnTo>
                      <a:lnTo>
                        <a:pt x="2448976" y="1301072"/>
                      </a:lnTo>
                      <a:lnTo>
                        <a:pt x="2458499" y="1312191"/>
                      </a:lnTo>
                      <a:lnTo>
                        <a:pt x="2466652" y="1326274"/>
                      </a:lnTo>
                      <a:lnTo>
                        <a:pt x="2478900" y="1357804"/>
                      </a:lnTo>
                      <a:lnTo>
                        <a:pt x="2488853" y="1398176"/>
                      </a:lnTo>
                      <a:lnTo>
                        <a:pt x="2358947" y="1453746"/>
                      </a:lnTo>
                      <a:lnTo>
                        <a:pt x="2315429" y="1448146"/>
                      </a:lnTo>
                      <a:lnTo>
                        <a:pt x="2278179" y="1410737"/>
                      </a:lnTo>
                      <a:lnTo>
                        <a:pt x="2260707" y="1402831"/>
                      </a:lnTo>
                      <a:lnTo>
                        <a:pt x="2232782" y="1411842"/>
                      </a:lnTo>
                      <a:lnTo>
                        <a:pt x="2211441" y="1426695"/>
                      </a:lnTo>
                      <a:lnTo>
                        <a:pt x="2188749" y="1442470"/>
                      </a:lnTo>
                      <a:lnTo>
                        <a:pt x="2168285" y="1446901"/>
                      </a:lnTo>
                      <a:lnTo>
                        <a:pt x="2031511" y="1381544"/>
                      </a:lnTo>
                      <a:lnTo>
                        <a:pt x="1974288" y="1368018"/>
                      </a:lnTo>
                      <a:lnTo>
                        <a:pt x="1921587" y="1380581"/>
                      </a:lnTo>
                      <a:lnTo>
                        <a:pt x="1858998" y="1428484"/>
                      </a:lnTo>
                      <a:lnTo>
                        <a:pt x="1848593" y="1445451"/>
                      </a:lnTo>
                      <a:lnTo>
                        <a:pt x="1842350" y="1479538"/>
                      </a:lnTo>
                      <a:lnTo>
                        <a:pt x="1825793" y="1501566"/>
                      </a:lnTo>
                      <a:lnTo>
                        <a:pt x="1785751" y="1537863"/>
                      </a:lnTo>
                      <a:lnTo>
                        <a:pt x="1757619" y="1588305"/>
                      </a:lnTo>
                      <a:lnTo>
                        <a:pt x="1701134" y="1763047"/>
                      </a:lnTo>
                      <a:lnTo>
                        <a:pt x="1687997" y="1788376"/>
                      </a:lnTo>
                      <a:lnTo>
                        <a:pt x="1669648" y="1811761"/>
                      </a:lnTo>
                      <a:lnTo>
                        <a:pt x="1667367" y="1845981"/>
                      </a:lnTo>
                      <a:lnTo>
                        <a:pt x="1625384" y="1798909"/>
                      </a:lnTo>
                      <a:lnTo>
                        <a:pt x="1606660" y="1680137"/>
                      </a:lnTo>
                      <a:lnTo>
                        <a:pt x="1577816" y="1641065"/>
                      </a:lnTo>
                      <a:lnTo>
                        <a:pt x="1558285" y="1639941"/>
                      </a:lnTo>
                      <a:lnTo>
                        <a:pt x="1512940" y="1657049"/>
                      </a:lnTo>
                      <a:lnTo>
                        <a:pt x="1490170" y="1660245"/>
                      </a:lnTo>
                      <a:lnTo>
                        <a:pt x="1468185" y="1652451"/>
                      </a:lnTo>
                      <a:lnTo>
                        <a:pt x="1424760" y="1624652"/>
                      </a:lnTo>
                      <a:lnTo>
                        <a:pt x="1406502" y="1618736"/>
                      </a:lnTo>
                      <a:lnTo>
                        <a:pt x="1361400" y="1621341"/>
                      </a:lnTo>
                      <a:lnTo>
                        <a:pt x="1342458" y="1618306"/>
                      </a:lnTo>
                      <a:lnTo>
                        <a:pt x="1326707" y="1607582"/>
                      </a:lnTo>
                      <a:lnTo>
                        <a:pt x="1317787" y="1586430"/>
                      </a:lnTo>
                      <a:lnTo>
                        <a:pt x="1312969" y="1560654"/>
                      </a:lnTo>
                      <a:lnTo>
                        <a:pt x="1303313" y="1539141"/>
                      </a:lnTo>
                      <a:lnTo>
                        <a:pt x="1280503" y="1530292"/>
                      </a:lnTo>
                      <a:lnTo>
                        <a:pt x="1258530" y="1528021"/>
                      </a:lnTo>
                      <a:lnTo>
                        <a:pt x="1187416" y="1508437"/>
                      </a:lnTo>
                      <a:lnTo>
                        <a:pt x="1167022" y="1495707"/>
                      </a:lnTo>
                      <a:lnTo>
                        <a:pt x="1156069" y="1492148"/>
                      </a:lnTo>
                      <a:lnTo>
                        <a:pt x="1145188" y="1493784"/>
                      </a:lnTo>
                      <a:lnTo>
                        <a:pt x="1123881" y="1503196"/>
                      </a:lnTo>
                      <a:lnTo>
                        <a:pt x="1111639" y="1503919"/>
                      </a:lnTo>
                      <a:lnTo>
                        <a:pt x="1077398" y="1499361"/>
                      </a:lnTo>
                      <a:lnTo>
                        <a:pt x="1057000" y="1513392"/>
                      </a:lnTo>
                      <a:lnTo>
                        <a:pt x="998115" y="1617536"/>
                      </a:lnTo>
                      <a:lnTo>
                        <a:pt x="985261" y="1629878"/>
                      </a:lnTo>
                      <a:lnTo>
                        <a:pt x="966683" y="1635587"/>
                      </a:lnTo>
                      <a:lnTo>
                        <a:pt x="960033" y="1633532"/>
                      </a:lnTo>
                      <a:lnTo>
                        <a:pt x="944183" y="1620883"/>
                      </a:lnTo>
                      <a:lnTo>
                        <a:pt x="919571" y="1624888"/>
                      </a:lnTo>
                      <a:lnTo>
                        <a:pt x="918236" y="1626112"/>
                      </a:lnTo>
                      <a:lnTo>
                        <a:pt x="752047" y="1603214"/>
                      </a:lnTo>
                      <a:lnTo>
                        <a:pt x="642473" y="1610800"/>
                      </a:lnTo>
                      <a:lnTo>
                        <a:pt x="579353" y="1583965"/>
                      </a:lnTo>
                      <a:lnTo>
                        <a:pt x="459518" y="1497772"/>
                      </a:lnTo>
                      <a:lnTo>
                        <a:pt x="457748" y="1488854"/>
                      </a:lnTo>
                      <a:lnTo>
                        <a:pt x="457670" y="1476396"/>
                      </a:lnTo>
                      <a:lnTo>
                        <a:pt x="451378" y="1468720"/>
                      </a:lnTo>
                      <a:lnTo>
                        <a:pt x="431328" y="1474046"/>
                      </a:lnTo>
                      <a:lnTo>
                        <a:pt x="429991" y="1455088"/>
                      </a:lnTo>
                      <a:lnTo>
                        <a:pt x="421129" y="1447048"/>
                      </a:lnTo>
                      <a:lnTo>
                        <a:pt x="407782" y="1446570"/>
                      </a:lnTo>
                      <a:lnTo>
                        <a:pt x="392868" y="1450189"/>
                      </a:lnTo>
                      <a:lnTo>
                        <a:pt x="404896" y="1434032"/>
                      </a:lnTo>
                      <a:lnTo>
                        <a:pt x="394985" y="1434740"/>
                      </a:lnTo>
                      <a:lnTo>
                        <a:pt x="386151" y="1430787"/>
                      </a:lnTo>
                      <a:lnTo>
                        <a:pt x="373127" y="1421379"/>
                      </a:lnTo>
                      <a:lnTo>
                        <a:pt x="350479" y="1419823"/>
                      </a:lnTo>
                      <a:lnTo>
                        <a:pt x="342385" y="1416425"/>
                      </a:lnTo>
                      <a:lnTo>
                        <a:pt x="336466" y="1407249"/>
                      </a:lnTo>
                      <a:lnTo>
                        <a:pt x="331587" y="1385137"/>
                      </a:lnTo>
                      <a:lnTo>
                        <a:pt x="324711" y="1379968"/>
                      </a:lnTo>
                      <a:lnTo>
                        <a:pt x="288504" y="1380223"/>
                      </a:lnTo>
                      <a:lnTo>
                        <a:pt x="278240" y="1382780"/>
                      </a:lnTo>
                      <a:lnTo>
                        <a:pt x="236245" y="1405265"/>
                      </a:lnTo>
                      <a:lnTo>
                        <a:pt x="216323" y="1411660"/>
                      </a:lnTo>
                      <a:lnTo>
                        <a:pt x="189034" y="1411754"/>
                      </a:lnTo>
                      <a:lnTo>
                        <a:pt x="162462" y="1405515"/>
                      </a:lnTo>
                      <a:lnTo>
                        <a:pt x="70472" y="1353769"/>
                      </a:lnTo>
                      <a:lnTo>
                        <a:pt x="0" y="1326424"/>
                      </a:lnTo>
                      <a:lnTo>
                        <a:pt x="79" y="1325984"/>
                      </a:lnTo>
                      <a:lnTo>
                        <a:pt x="2997" y="1308958"/>
                      </a:lnTo>
                      <a:lnTo>
                        <a:pt x="7920" y="1298156"/>
                      </a:lnTo>
                      <a:lnTo>
                        <a:pt x="12292" y="1283743"/>
                      </a:lnTo>
                      <a:lnTo>
                        <a:pt x="30253" y="1238148"/>
                      </a:lnTo>
                      <a:lnTo>
                        <a:pt x="35910" y="1219326"/>
                      </a:lnTo>
                      <a:lnTo>
                        <a:pt x="35898" y="1211933"/>
                      </a:lnTo>
                      <a:lnTo>
                        <a:pt x="39208" y="1203719"/>
                      </a:lnTo>
                      <a:lnTo>
                        <a:pt x="44597" y="1198734"/>
                      </a:lnTo>
                      <a:lnTo>
                        <a:pt x="51576" y="1196903"/>
                      </a:lnTo>
                      <a:lnTo>
                        <a:pt x="59623" y="1198248"/>
                      </a:lnTo>
                      <a:lnTo>
                        <a:pt x="68248" y="1202720"/>
                      </a:lnTo>
                      <a:lnTo>
                        <a:pt x="76907" y="1210274"/>
                      </a:lnTo>
                      <a:lnTo>
                        <a:pt x="99283" y="1245589"/>
                      </a:lnTo>
                      <a:lnTo>
                        <a:pt x="106200" y="1249492"/>
                      </a:lnTo>
                      <a:lnTo>
                        <a:pt x="112895" y="1248028"/>
                      </a:lnTo>
                      <a:lnTo>
                        <a:pt x="119063" y="1242933"/>
                      </a:lnTo>
                      <a:lnTo>
                        <a:pt x="128582" y="1228776"/>
                      </a:lnTo>
                      <a:lnTo>
                        <a:pt x="132300" y="1220962"/>
                      </a:lnTo>
                      <a:lnTo>
                        <a:pt x="140450" y="1210974"/>
                      </a:lnTo>
                      <a:lnTo>
                        <a:pt x="152803" y="1201137"/>
                      </a:lnTo>
                      <a:lnTo>
                        <a:pt x="160268" y="1198109"/>
                      </a:lnTo>
                      <a:lnTo>
                        <a:pt x="168287" y="1197611"/>
                      </a:lnTo>
                      <a:lnTo>
                        <a:pt x="176549" y="1200585"/>
                      </a:lnTo>
                      <a:lnTo>
                        <a:pt x="212111" y="1231367"/>
                      </a:lnTo>
                      <a:lnTo>
                        <a:pt x="218999" y="1233656"/>
                      </a:lnTo>
                      <a:lnTo>
                        <a:pt x="226317" y="1232620"/>
                      </a:lnTo>
                      <a:lnTo>
                        <a:pt x="311426" y="1154516"/>
                      </a:lnTo>
                      <a:lnTo>
                        <a:pt x="344552" y="1139171"/>
                      </a:lnTo>
                      <a:lnTo>
                        <a:pt x="385474" y="1142910"/>
                      </a:lnTo>
                      <a:lnTo>
                        <a:pt x="393104" y="1138913"/>
                      </a:lnTo>
                      <a:lnTo>
                        <a:pt x="398870" y="1131132"/>
                      </a:lnTo>
                      <a:lnTo>
                        <a:pt x="404717" y="1105832"/>
                      </a:lnTo>
                      <a:lnTo>
                        <a:pt x="409257" y="1097288"/>
                      </a:lnTo>
                      <a:lnTo>
                        <a:pt x="414982" y="1092216"/>
                      </a:lnTo>
                      <a:lnTo>
                        <a:pt x="421189" y="1089846"/>
                      </a:lnTo>
                      <a:lnTo>
                        <a:pt x="432312" y="1089978"/>
                      </a:lnTo>
                      <a:lnTo>
                        <a:pt x="437219" y="1091431"/>
                      </a:lnTo>
                      <a:lnTo>
                        <a:pt x="467434" y="1053346"/>
                      </a:lnTo>
                      <a:lnTo>
                        <a:pt x="476136" y="1048484"/>
                      </a:lnTo>
                      <a:lnTo>
                        <a:pt x="483939" y="1049161"/>
                      </a:lnTo>
                      <a:lnTo>
                        <a:pt x="490082" y="1057350"/>
                      </a:lnTo>
                      <a:lnTo>
                        <a:pt x="495337" y="1068146"/>
                      </a:lnTo>
                      <a:lnTo>
                        <a:pt x="501065" y="1075719"/>
                      </a:lnTo>
                      <a:lnTo>
                        <a:pt x="507266" y="1080598"/>
                      </a:lnTo>
                      <a:lnTo>
                        <a:pt x="521420" y="1084474"/>
                      </a:lnTo>
                      <a:lnTo>
                        <a:pt x="556762" y="1082736"/>
                      </a:lnTo>
                      <a:lnTo>
                        <a:pt x="564050" y="1079716"/>
                      </a:lnTo>
                      <a:lnTo>
                        <a:pt x="584921" y="1063742"/>
                      </a:lnTo>
                      <a:lnTo>
                        <a:pt x="590172" y="1062314"/>
                      </a:lnTo>
                      <a:lnTo>
                        <a:pt x="671629" y="1075046"/>
                      </a:lnTo>
                      <a:lnTo>
                        <a:pt x="683823" y="1070628"/>
                      </a:lnTo>
                      <a:lnTo>
                        <a:pt x="693575" y="1062516"/>
                      </a:lnTo>
                      <a:lnTo>
                        <a:pt x="717623" y="1025861"/>
                      </a:lnTo>
                      <a:lnTo>
                        <a:pt x="722401" y="1021445"/>
                      </a:lnTo>
                      <a:lnTo>
                        <a:pt x="805064" y="993892"/>
                      </a:lnTo>
                      <a:lnTo>
                        <a:pt x="830444" y="962032"/>
                      </a:lnTo>
                      <a:lnTo>
                        <a:pt x="838436" y="944292"/>
                      </a:lnTo>
                      <a:lnTo>
                        <a:pt x="840260" y="935596"/>
                      </a:lnTo>
                      <a:lnTo>
                        <a:pt x="840223" y="927236"/>
                      </a:lnTo>
                      <a:lnTo>
                        <a:pt x="838018" y="919393"/>
                      </a:lnTo>
                      <a:lnTo>
                        <a:pt x="828307" y="896363"/>
                      </a:lnTo>
                      <a:lnTo>
                        <a:pt x="826644" y="888294"/>
                      </a:lnTo>
                      <a:lnTo>
                        <a:pt x="826659" y="879892"/>
                      </a:lnTo>
                      <a:lnTo>
                        <a:pt x="828817" y="871089"/>
                      </a:lnTo>
                      <a:lnTo>
                        <a:pt x="833659" y="861771"/>
                      </a:lnTo>
                      <a:lnTo>
                        <a:pt x="849915" y="841691"/>
                      </a:lnTo>
                      <a:lnTo>
                        <a:pt x="855057" y="831785"/>
                      </a:lnTo>
                      <a:lnTo>
                        <a:pt x="857437" y="822389"/>
                      </a:lnTo>
                      <a:lnTo>
                        <a:pt x="857290" y="813735"/>
                      </a:lnTo>
                      <a:lnTo>
                        <a:pt x="854883" y="806052"/>
                      </a:lnTo>
                      <a:lnTo>
                        <a:pt x="850470" y="799572"/>
                      </a:lnTo>
                      <a:lnTo>
                        <a:pt x="844293" y="794538"/>
                      </a:lnTo>
                      <a:lnTo>
                        <a:pt x="829565" y="787219"/>
                      </a:lnTo>
                      <a:lnTo>
                        <a:pt x="824639" y="780654"/>
                      </a:lnTo>
                      <a:lnTo>
                        <a:pt x="821656" y="772002"/>
                      </a:lnTo>
                      <a:lnTo>
                        <a:pt x="820362" y="761815"/>
                      </a:lnTo>
                      <a:lnTo>
                        <a:pt x="821831" y="739147"/>
                      </a:lnTo>
                      <a:lnTo>
                        <a:pt x="827047" y="717064"/>
                      </a:lnTo>
                      <a:lnTo>
                        <a:pt x="831193" y="708659"/>
                      </a:lnTo>
                      <a:lnTo>
                        <a:pt x="836813" y="703163"/>
                      </a:lnTo>
                      <a:lnTo>
                        <a:pt x="861481" y="692971"/>
                      </a:lnTo>
                      <a:lnTo>
                        <a:pt x="865052" y="689060"/>
                      </a:lnTo>
                      <a:lnTo>
                        <a:pt x="866326" y="682896"/>
                      </a:lnTo>
                      <a:lnTo>
                        <a:pt x="865504" y="676164"/>
                      </a:lnTo>
                      <a:lnTo>
                        <a:pt x="863510" y="670694"/>
                      </a:lnTo>
                      <a:lnTo>
                        <a:pt x="855064" y="655602"/>
                      </a:lnTo>
                      <a:lnTo>
                        <a:pt x="852953" y="648884"/>
                      </a:lnTo>
                      <a:lnTo>
                        <a:pt x="851958" y="640252"/>
                      </a:lnTo>
                      <a:lnTo>
                        <a:pt x="852533" y="629057"/>
                      </a:lnTo>
                      <a:lnTo>
                        <a:pt x="855003" y="616716"/>
                      </a:lnTo>
                      <a:lnTo>
                        <a:pt x="859211" y="605144"/>
                      </a:lnTo>
                      <a:lnTo>
                        <a:pt x="871312" y="584981"/>
                      </a:lnTo>
                      <a:lnTo>
                        <a:pt x="885940" y="569853"/>
                      </a:lnTo>
                      <a:lnTo>
                        <a:pt x="987471" y="506022"/>
                      </a:lnTo>
                      <a:lnTo>
                        <a:pt x="992023" y="497193"/>
                      </a:lnTo>
                      <a:lnTo>
                        <a:pt x="993152" y="486340"/>
                      </a:lnTo>
                      <a:lnTo>
                        <a:pt x="991556" y="473948"/>
                      </a:lnTo>
                      <a:lnTo>
                        <a:pt x="968654" y="405035"/>
                      </a:lnTo>
                      <a:lnTo>
                        <a:pt x="966157" y="392112"/>
                      </a:lnTo>
                      <a:lnTo>
                        <a:pt x="962541" y="310089"/>
                      </a:lnTo>
                      <a:lnTo>
                        <a:pt x="955466" y="286101"/>
                      </a:lnTo>
                      <a:lnTo>
                        <a:pt x="955829" y="277707"/>
                      </a:lnTo>
                      <a:lnTo>
                        <a:pt x="958967" y="271684"/>
                      </a:lnTo>
                      <a:lnTo>
                        <a:pt x="964260" y="267604"/>
                      </a:lnTo>
                      <a:lnTo>
                        <a:pt x="999159" y="260884"/>
                      </a:lnTo>
                      <a:lnTo>
                        <a:pt x="1003736" y="255198"/>
                      </a:lnTo>
                      <a:lnTo>
                        <a:pt x="1006970" y="246830"/>
                      </a:lnTo>
                      <a:lnTo>
                        <a:pt x="1008792" y="236688"/>
                      </a:lnTo>
                      <a:lnTo>
                        <a:pt x="1009167" y="225590"/>
                      </a:lnTo>
                      <a:lnTo>
                        <a:pt x="1008050" y="214436"/>
                      </a:lnTo>
                      <a:lnTo>
                        <a:pt x="1005379" y="204111"/>
                      </a:lnTo>
                      <a:lnTo>
                        <a:pt x="1001162" y="195439"/>
                      </a:lnTo>
                      <a:lnTo>
                        <a:pt x="968644" y="163819"/>
                      </a:lnTo>
                      <a:lnTo>
                        <a:pt x="965547" y="156024"/>
                      </a:lnTo>
                      <a:lnTo>
                        <a:pt x="965639" y="146612"/>
                      </a:lnTo>
                      <a:lnTo>
                        <a:pt x="979711" y="110557"/>
                      </a:lnTo>
                      <a:lnTo>
                        <a:pt x="984914" y="89679"/>
                      </a:lnTo>
                      <a:lnTo>
                        <a:pt x="987254" y="69722"/>
                      </a:lnTo>
                      <a:lnTo>
                        <a:pt x="1015370" y="71873"/>
                      </a:lnTo>
                      <a:lnTo>
                        <a:pt x="1153420" y="56517"/>
                      </a:lnTo>
                      <a:lnTo>
                        <a:pt x="1163595" y="47830"/>
                      </a:lnTo>
                      <a:lnTo>
                        <a:pt x="1167280" y="40425"/>
                      </a:lnTo>
                      <a:lnTo>
                        <a:pt x="1169286" y="28629"/>
                      </a:lnTo>
                      <a:lnTo>
                        <a:pt x="1170500" y="13509"/>
                      </a:lnTo>
                      <a:lnTo>
                        <a:pt x="1176352" y="5549"/>
                      </a:lnTo>
                      <a:lnTo>
                        <a:pt x="1186402" y="1173"/>
                      </a:lnTo>
                      <a:lnTo>
                        <a:pt x="1248616" y="0"/>
                      </a:lnTo>
                      <a:lnTo>
                        <a:pt x="1257484" y="2155"/>
                      </a:lnTo>
                      <a:lnTo>
                        <a:pt x="1272112" y="89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54000" lIns="54000" spcFirstLastPara="1" rIns="54000" wrap="square" tIns="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0"/>
                <p:cNvSpPr/>
                <p:nvPr/>
              </p:nvSpPr>
              <p:spPr>
                <a:xfrm>
                  <a:off x="6486737" y="4384337"/>
                  <a:ext cx="1486375" cy="1243285"/>
                </a:xfrm>
                <a:custGeom>
                  <a:rect b="b" l="l" r="r" t="t"/>
                  <a:pathLst>
                    <a:path extrusionOk="0" h="1243285" w="1486375">
                      <a:moveTo>
                        <a:pt x="1013925" y="57864"/>
                      </a:moveTo>
                      <a:lnTo>
                        <a:pt x="1195404" y="33465"/>
                      </a:lnTo>
                      <a:lnTo>
                        <a:pt x="1206521" y="37580"/>
                      </a:lnTo>
                      <a:lnTo>
                        <a:pt x="1242604" y="61362"/>
                      </a:lnTo>
                      <a:lnTo>
                        <a:pt x="1250615" y="63997"/>
                      </a:lnTo>
                      <a:lnTo>
                        <a:pt x="1339284" y="59298"/>
                      </a:lnTo>
                      <a:lnTo>
                        <a:pt x="1359639" y="66228"/>
                      </a:lnTo>
                      <a:lnTo>
                        <a:pt x="1365736" y="72503"/>
                      </a:lnTo>
                      <a:lnTo>
                        <a:pt x="1392051" y="123861"/>
                      </a:lnTo>
                      <a:lnTo>
                        <a:pt x="1400247" y="132453"/>
                      </a:lnTo>
                      <a:lnTo>
                        <a:pt x="1420821" y="144444"/>
                      </a:lnTo>
                      <a:lnTo>
                        <a:pt x="1428385" y="152549"/>
                      </a:lnTo>
                      <a:lnTo>
                        <a:pt x="1433860" y="162485"/>
                      </a:lnTo>
                      <a:lnTo>
                        <a:pt x="1437796" y="173827"/>
                      </a:lnTo>
                      <a:lnTo>
                        <a:pt x="1449077" y="224897"/>
                      </a:lnTo>
                      <a:lnTo>
                        <a:pt x="1453712" y="235579"/>
                      </a:lnTo>
                      <a:lnTo>
                        <a:pt x="1459663" y="242947"/>
                      </a:lnTo>
                      <a:lnTo>
                        <a:pt x="1466333" y="247614"/>
                      </a:lnTo>
                      <a:lnTo>
                        <a:pt x="1473128" y="250140"/>
                      </a:lnTo>
                      <a:lnTo>
                        <a:pt x="1486063" y="249945"/>
                      </a:lnTo>
                      <a:lnTo>
                        <a:pt x="1486374" y="313619"/>
                      </a:lnTo>
                      <a:lnTo>
                        <a:pt x="1459594" y="336396"/>
                      </a:lnTo>
                      <a:lnTo>
                        <a:pt x="1417552" y="372115"/>
                      </a:lnTo>
                      <a:lnTo>
                        <a:pt x="1262057" y="439705"/>
                      </a:lnTo>
                      <a:lnTo>
                        <a:pt x="1228682" y="473761"/>
                      </a:lnTo>
                      <a:lnTo>
                        <a:pt x="1202060" y="520876"/>
                      </a:lnTo>
                      <a:lnTo>
                        <a:pt x="1182031" y="576486"/>
                      </a:lnTo>
                      <a:lnTo>
                        <a:pt x="1169166" y="636027"/>
                      </a:lnTo>
                      <a:lnTo>
                        <a:pt x="1166601" y="684413"/>
                      </a:lnTo>
                      <a:lnTo>
                        <a:pt x="1167182" y="695225"/>
                      </a:lnTo>
                      <a:lnTo>
                        <a:pt x="1171497" y="775522"/>
                      </a:lnTo>
                      <a:lnTo>
                        <a:pt x="1165088" y="815299"/>
                      </a:lnTo>
                      <a:lnTo>
                        <a:pt x="1142054" y="857695"/>
                      </a:lnTo>
                      <a:lnTo>
                        <a:pt x="1108450" y="891334"/>
                      </a:lnTo>
                      <a:lnTo>
                        <a:pt x="1069944" y="910703"/>
                      </a:lnTo>
                      <a:lnTo>
                        <a:pt x="1006523" y="907904"/>
                      </a:lnTo>
                      <a:lnTo>
                        <a:pt x="978152" y="913308"/>
                      </a:lnTo>
                      <a:lnTo>
                        <a:pt x="953927" y="930106"/>
                      </a:lnTo>
                      <a:lnTo>
                        <a:pt x="939338" y="962031"/>
                      </a:lnTo>
                      <a:lnTo>
                        <a:pt x="932881" y="988944"/>
                      </a:lnTo>
                      <a:lnTo>
                        <a:pt x="925519" y="1044910"/>
                      </a:lnTo>
                      <a:lnTo>
                        <a:pt x="916663" y="1069852"/>
                      </a:lnTo>
                      <a:lnTo>
                        <a:pt x="895605" y="1091832"/>
                      </a:lnTo>
                      <a:lnTo>
                        <a:pt x="873051" y="1093855"/>
                      </a:lnTo>
                      <a:lnTo>
                        <a:pt x="848003" y="1090366"/>
                      </a:lnTo>
                      <a:lnTo>
                        <a:pt x="819092" y="1096290"/>
                      </a:lnTo>
                      <a:lnTo>
                        <a:pt x="800527" y="1112778"/>
                      </a:lnTo>
                      <a:lnTo>
                        <a:pt x="761852" y="1184480"/>
                      </a:lnTo>
                      <a:lnTo>
                        <a:pt x="741467" y="1202493"/>
                      </a:lnTo>
                      <a:lnTo>
                        <a:pt x="646504" y="1243284"/>
                      </a:lnTo>
                      <a:lnTo>
                        <a:pt x="636551" y="1202912"/>
                      </a:lnTo>
                      <a:lnTo>
                        <a:pt x="624303" y="1171382"/>
                      </a:lnTo>
                      <a:lnTo>
                        <a:pt x="616150" y="1157299"/>
                      </a:lnTo>
                      <a:lnTo>
                        <a:pt x="606627" y="1146180"/>
                      </a:lnTo>
                      <a:lnTo>
                        <a:pt x="595179" y="1138535"/>
                      </a:lnTo>
                      <a:lnTo>
                        <a:pt x="530587" y="1121272"/>
                      </a:lnTo>
                      <a:lnTo>
                        <a:pt x="522851" y="1116007"/>
                      </a:lnTo>
                      <a:lnTo>
                        <a:pt x="519049" y="1108148"/>
                      </a:lnTo>
                      <a:lnTo>
                        <a:pt x="514848" y="1089592"/>
                      </a:lnTo>
                      <a:lnTo>
                        <a:pt x="508520" y="1072998"/>
                      </a:lnTo>
                      <a:lnTo>
                        <a:pt x="500429" y="1060243"/>
                      </a:lnTo>
                      <a:lnTo>
                        <a:pt x="495844" y="1055905"/>
                      </a:lnTo>
                      <a:lnTo>
                        <a:pt x="468400" y="1045737"/>
                      </a:lnTo>
                      <a:lnTo>
                        <a:pt x="433447" y="1041969"/>
                      </a:lnTo>
                      <a:lnTo>
                        <a:pt x="396456" y="1063366"/>
                      </a:lnTo>
                      <a:lnTo>
                        <a:pt x="387261" y="1065366"/>
                      </a:lnTo>
                      <a:lnTo>
                        <a:pt x="378514" y="1064627"/>
                      </a:lnTo>
                      <a:lnTo>
                        <a:pt x="370765" y="1060297"/>
                      </a:lnTo>
                      <a:lnTo>
                        <a:pt x="357492" y="1041045"/>
                      </a:lnTo>
                      <a:lnTo>
                        <a:pt x="335931" y="1024517"/>
                      </a:lnTo>
                      <a:lnTo>
                        <a:pt x="293661" y="1007794"/>
                      </a:lnTo>
                      <a:lnTo>
                        <a:pt x="289277" y="981957"/>
                      </a:lnTo>
                      <a:lnTo>
                        <a:pt x="282738" y="963218"/>
                      </a:lnTo>
                      <a:lnTo>
                        <a:pt x="278078" y="956331"/>
                      </a:lnTo>
                      <a:lnTo>
                        <a:pt x="272357" y="952643"/>
                      </a:lnTo>
                      <a:lnTo>
                        <a:pt x="198985" y="939257"/>
                      </a:lnTo>
                      <a:lnTo>
                        <a:pt x="149926" y="917648"/>
                      </a:lnTo>
                      <a:lnTo>
                        <a:pt x="143340" y="912070"/>
                      </a:lnTo>
                      <a:lnTo>
                        <a:pt x="138435" y="905264"/>
                      </a:lnTo>
                      <a:lnTo>
                        <a:pt x="135882" y="895794"/>
                      </a:lnTo>
                      <a:lnTo>
                        <a:pt x="137685" y="839868"/>
                      </a:lnTo>
                      <a:lnTo>
                        <a:pt x="136622" y="827712"/>
                      </a:lnTo>
                      <a:lnTo>
                        <a:pt x="133153" y="818813"/>
                      </a:lnTo>
                      <a:lnTo>
                        <a:pt x="126369" y="814427"/>
                      </a:lnTo>
                      <a:lnTo>
                        <a:pt x="117502" y="814043"/>
                      </a:lnTo>
                      <a:lnTo>
                        <a:pt x="60532" y="835125"/>
                      </a:lnTo>
                      <a:lnTo>
                        <a:pt x="40047" y="835305"/>
                      </a:lnTo>
                      <a:lnTo>
                        <a:pt x="18274" y="826460"/>
                      </a:lnTo>
                      <a:lnTo>
                        <a:pt x="9213" y="819622"/>
                      </a:lnTo>
                      <a:lnTo>
                        <a:pt x="2774" y="811773"/>
                      </a:lnTo>
                      <a:lnTo>
                        <a:pt x="0" y="803368"/>
                      </a:lnTo>
                      <a:lnTo>
                        <a:pt x="1963" y="794866"/>
                      </a:lnTo>
                      <a:lnTo>
                        <a:pt x="19566" y="778260"/>
                      </a:lnTo>
                      <a:lnTo>
                        <a:pt x="49092" y="733863"/>
                      </a:lnTo>
                      <a:lnTo>
                        <a:pt x="54683" y="728196"/>
                      </a:lnTo>
                      <a:lnTo>
                        <a:pt x="86297" y="715611"/>
                      </a:lnTo>
                      <a:lnTo>
                        <a:pt x="100742" y="704760"/>
                      </a:lnTo>
                      <a:lnTo>
                        <a:pt x="105437" y="697455"/>
                      </a:lnTo>
                      <a:lnTo>
                        <a:pt x="107612" y="688664"/>
                      </a:lnTo>
                      <a:lnTo>
                        <a:pt x="106648" y="678202"/>
                      </a:lnTo>
                      <a:lnTo>
                        <a:pt x="103345" y="668432"/>
                      </a:lnTo>
                      <a:lnTo>
                        <a:pt x="99070" y="661377"/>
                      </a:lnTo>
                      <a:lnTo>
                        <a:pt x="93991" y="656352"/>
                      </a:lnTo>
                      <a:lnTo>
                        <a:pt x="62726" y="638715"/>
                      </a:lnTo>
                      <a:lnTo>
                        <a:pt x="47218" y="618028"/>
                      </a:lnTo>
                      <a:lnTo>
                        <a:pt x="30513" y="585021"/>
                      </a:lnTo>
                      <a:lnTo>
                        <a:pt x="19353" y="549992"/>
                      </a:lnTo>
                      <a:lnTo>
                        <a:pt x="17960" y="534939"/>
                      </a:lnTo>
                      <a:lnTo>
                        <a:pt x="20463" y="523239"/>
                      </a:lnTo>
                      <a:lnTo>
                        <a:pt x="38982" y="487979"/>
                      </a:lnTo>
                      <a:lnTo>
                        <a:pt x="40034" y="483994"/>
                      </a:lnTo>
                      <a:lnTo>
                        <a:pt x="41279" y="486863"/>
                      </a:lnTo>
                      <a:lnTo>
                        <a:pt x="46698" y="496072"/>
                      </a:lnTo>
                      <a:lnTo>
                        <a:pt x="50563" y="500351"/>
                      </a:lnTo>
                      <a:lnTo>
                        <a:pt x="55171" y="503316"/>
                      </a:lnTo>
                      <a:lnTo>
                        <a:pt x="60402" y="504124"/>
                      </a:lnTo>
                      <a:lnTo>
                        <a:pt x="66238" y="501959"/>
                      </a:lnTo>
                      <a:lnTo>
                        <a:pt x="71033" y="496109"/>
                      </a:lnTo>
                      <a:lnTo>
                        <a:pt x="73799" y="487230"/>
                      </a:lnTo>
                      <a:lnTo>
                        <a:pt x="78201" y="454028"/>
                      </a:lnTo>
                      <a:lnTo>
                        <a:pt x="81184" y="444662"/>
                      </a:lnTo>
                      <a:lnTo>
                        <a:pt x="86321" y="438097"/>
                      </a:lnTo>
                      <a:lnTo>
                        <a:pt x="94436" y="435499"/>
                      </a:lnTo>
                      <a:lnTo>
                        <a:pt x="170814" y="431817"/>
                      </a:lnTo>
                      <a:lnTo>
                        <a:pt x="175576" y="432637"/>
                      </a:lnTo>
                      <a:lnTo>
                        <a:pt x="179385" y="432263"/>
                      </a:lnTo>
                      <a:lnTo>
                        <a:pt x="184580" y="429529"/>
                      </a:lnTo>
                      <a:lnTo>
                        <a:pt x="188318" y="425167"/>
                      </a:lnTo>
                      <a:lnTo>
                        <a:pt x="193722" y="416199"/>
                      </a:lnTo>
                      <a:lnTo>
                        <a:pt x="199891" y="407940"/>
                      </a:lnTo>
                      <a:lnTo>
                        <a:pt x="239001" y="368239"/>
                      </a:lnTo>
                      <a:lnTo>
                        <a:pt x="242868" y="363082"/>
                      </a:lnTo>
                      <a:lnTo>
                        <a:pt x="252809" y="341157"/>
                      </a:lnTo>
                      <a:lnTo>
                        <a:pt x="242377" y="328721"/>
                      </a:lnTo>
                      <a:lnTo>
                        <a:pt x="232171" y="298226"/>
                      </a:lnTo>
                      <a:lnTo>
                        <a:pt x="233238" y="267410"/>
                      </a:lnTo>
                      <a:lnTo>
                        <a:pt x="237360" y="238393"/>
                      </a:lnTo>
                      <a:lnTo>
                        <a:pt x="259394" y="240713"/>
                      </a:lnTo>
                      <a:lnTo>
                        <a:pt x="266720" y="241381"/>
                      </a:lnTo>
                      <a:lnTo>
                        <a:pt x="284918" y="247698"/>
                      </a:lnTo>
                      <a:lnTo>
                        <a:pt x="314411" y="271747"/>
                      </a:lnTo>
                      <a:lnTo>
                        <a:pt x="339510" y="284626"/>
                      </a:lnTo>
                      <a:lnTo>
                        <a:pt x="349907" y="286409"/>
                      </a:lnTo>
                      <a:lnTo>
                        <a:pt x="400789" y="307810"/>
                      </a:lnTo>
                      <a:lnTo>
                        <a:pt x="412897" y="309862"/>
                      </a:lnTo>
                      <a:lnTo>
                        <a:pt x="419755" y="307247"/>
                      </a:lnTo>
                      <a:lnTo>
                        <a:pt x="426842" y="300650"/>
                      </a:lnTo>
                      <a:lnTo>
                        <a:pt x="432389" y="290529"/>
                      </a:lnTo>
                      <a:lnTo>
                        <a:pt x="437495" y="278408"/>
                      </a:lnTo>
                      <a:lnTo>
                        <a:pt x="442859" y="268216"/>
                      </a:lnTo>
                      <a:lnTo>
                        <a:pt x="447580" y="261935"/>
                      </a:lnTo>
                      <a:lnTo>
                        <a:pt x="453438" y="256810"/>
                      </a:lnTo>
                      <a:lnTo>
                        <a:pt x="468452" y="247699"/>
                      </a:lnTo>
                      <a:lnTo>
                        <a:pt x="488411" y="238764"/>
                      </a:lnTo>
                      <a:lnTo>
                        <a:pt x="497427" y="236241"/>
                      </a:lnTo>
                      <a:lnTo>
                        <a:pt x="580819" y="235566"/>
                      </a:lnTo>
                      <a:lnTo>
                        <a:pt x="589140" y="234056"/>
                      </a:lnTo>
                      <a:lnTo>
                        <a:pt x="596180" y="230927"/>
                      </a:lnTo>
                      <a:lnTo>
                        <a:pt x="601125" y="225723"/>
                      </a:lnTo>
                      <a:lnTo>
                        <a:pt x="604771" y="220116"/>
                      </a:lnTo>
                      <a:lnTo>
                        <a:pt x="606922" y="212617"/>
                      </a:lnTo>
                      <a:lnTo>
                        <a:pt x="606690" y="204616"/>
                      </a:lnTo>
                      <a:lnTo>
                        <a:pt x="603452" y="193180"/>
                      </a:lnTo>
                      <a:lnTo>
                        <a:pt x="595295" y="175238"/>
                      </a:lnTo>
                      <a:lnTo>
                        <a:pt x="593415" y="168034"/>
                      </a:lnTo>
                      <a:lnTo>
                        <a:pt x="595422" y="162715"/>
                      </a:lnTo>
                      <a:lnTo>
                        <a:pt x="599682" y="158876"/>
                      </a:lnTo>
                      <a:lnTo>
                        <a:pt x="613701" y="152831"/>
                      </a:lnTo>
                      <a:lnTo>
                        <a:pt x="626882" y="150722"/>
                      </a:lnTo>
                      <a:lnTo>
                        <a:pt x="644684" y="150954"/>
                      </a:lnTo>
                      <a:lnTo>
                        <a:pt x="748031" y="168709"/>
                      </a:lnTo>
                      <a:lnTo>
                        <a:pt x="779075" y="153686"/>
                      </a:lnTo>
                      <a:lnTo>
                        <a:pt x="775186" y="134384"/>
                      </a:lnTo>
                      <a:lnTo>
                        <a:pt x="774231" y="116811"/>
                      </a:lnTo>
                      <a:lnTo>
                        <a:pt x="775139" y="107924"/>
                      </a:lnTo>
                      <a:lnTo>
                        <a:pt x="777405" y="99722"/>
                      </a:lnTo>
                      <a:lnTo>
                        <a:pt x="780885" y="93446"/>
                      </a:lnTo>
                      <a:lnTo>
                        <a:pt x="785025" y="89362"/>
                      </a:lnTo>
                      <a:lnTo>
                        <a:pt x="799252" y="80841"/>
                      </a:lnTo>
                      <a:lnTo>
                        <a:pt x="803806" y="76111"/>
                      </a:lnTo>
                      <a:lnTo>
                        <a:pt x="807870" y="68868"/>
                      </a:lnTo>
                      <a:lnTo>
                        <a:pt x="814685" y="46951"/>
                      </a:lnTo>
                      <a:lnTo>
                        <a:pt x="819253" y="38696"/>
                      </a:lnTo>
                      <a:lnTo>
                        <a:pt x="824655" y="33285"/>
                      </a:lnTo>
                      <a:lnTo>
                        <a:pt x="830604" y="30549"/>
                      </a:lnTo>
                      <a:lnTo>
                        <a:pt x="836811" y="30311"/>
                      </a:lnTo>
                      <a:lnTo>
                        <a:pt x="843044" y="32468"/>
                      </a:lnTo>
                      <a:lnTo>
                        <a:pt x="849064" y="36844"/>
                      </a:lnTo>
                      <a:lnTo>
                        <a:pt x="860426" y="49221"/>
                      </a:lnTo>
                      <a:lnTo>
                        <a:pt x="867260" y="52478"/>
                      </a:lnTo>
                      <a:lnTo>
                        <a:pt x="881728" y="53400"/>
                      </a:lnTo>
                      <a:lnTo>
                        <a:pt x="898580" y="48624"/>
                      </a:lnTo>
                      <a:lnTo>
                        <a:pt x="914544" y="844"/>
                      </a:lnTo>
                      <a:lnTo>
                        <a:pt x="966018" y="0"/>
                      </a:lnTo>
                      <a:lnTo>
                        <a:pt x="970777" y="2610"/>
                      </a:lnTo>
                      <a:lnTo>
                        <a:pt x="975018" y="7380"/>
                      </a:lnTo>
                      <a:lnTo>
                        <a:pt x="978528" y="14873"/>
                      </a:lnTo>
                      <a:lnTo>
                        <a:pt x="984118" y="36961"/>
                      </a:lnTo>
                      <a:lnTo>
                        <a:pt x="989009" y="45761"/>
                      </a:lnTo>
                      <a:lnTo>
                        <a:pt x="995695" y="52103"/>
                      </a:lnTo>
                      <a:lnTo>
                        <a:pt x="1004025" y="5611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54000" lIns="54000" spcFirstLastPara="1" rIns="54000" wrap="square" tIns="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0"/>
                <p:cNvSpPr/>
                <p:nvPr/>
              </p:nvSpPr>
              <p:spPr>
                <a:xfrm>
                  <a:off x="6006450" y="2786520"/>
                  <a:ext cx="1394832" cy="2101942"/>
                </a:xfrm>
                <a:custGeom>
                  <a:rect b="b" l="l" r="r" t="t"/>
                  <a:pathLst>
                    <a:path extrusionOk="0" h="2101942" w="1394832">
                      <a:moveTo>
                        <a:pt x="239492" y="21669"/>
                      </a:moveTo>
                      <a:lnTo>
                        <a:pt x="256643" y="31529"/>
                      </a:lnTo>
                      <a:lnTo>
                        <a:pt x="283118" y="27828"/>
                      </a:lnTo>
                      <a:lnTo>
                        <a:pt x="401603" y="58445"/>
                      </a:lnTo>
                      <a:lnTo>
                        <a:pt x="414336" y="65885"/>
                      </a:lnTo>
                      <a:lnTo>
                        <a:pt x="441506" y="87792"/>
                      </a:lnTo>
                      <a:lnTo>
                        <a:pt x="456381" y="95274"/>
                      </a:lnTo>
                      <a:lnTo>
                        <a:pt x="472155" y="95105"/>
                      </a:lnTo>
                      <a:lnTo>
                        <a:pt x="506965" y="87062"/>
                      </a:lnTo>
                      <a:lnTo>
                        <a:pt x="520456" y="90843"/>
                      </a:lnTo>
                      <a:lnTo>
                        <a:pt x="518083" y="95917"/>
                      </a:lnTo>
                      <a:lnTo>
                        <a:pt x="522448" y="115350"/>
                      </a:lnTo>
                      <a:lnTo>
                        <a:pt x="530106" y="138428"/>
                      </a:lnTo>
                      <a:lnTo>
                        <a:pt x="537352" y="153880"/>
                      </a:lnTo>
                      <a:lnTo>
                        <a:pt x="548913" y="165894"/>
                      </a:lnTo>
                      <a:lnTo>
                        <a:pt x="589991" y="190594"/>
                      </a:lnTo>
                      <a:lnTo>
                        <a:pt x="617484" y="197836"/>
                      </a:lnTo>
                      <a:lnTo>
                        <a:pt x="671338" y="194935"/>
                      </a:lnTo>
                      <a:lnTo>
                        <a:pt x="695332" y="204470"/>
                      </a:lnTo>
                      <a:lnTo>
                        <a:pt x="674415" y="213556"/>
                      </a:lnTo>
                      <a:lnTo>
                        <a:pt x="677790" y="220256"/>
                      </a:lnTo>
                      <a:lnTo>
                        <a:pt x="681981" y="226201"/>
                      </a:lnTo>
                      <a:lnTo>
                        <a:pt x="686860" y="231291"/>
                      </a:lnTo>
                      <a:lnTo>
                        <a:pt x="692199" y="235709"/>
                      </a:lnTo>
                      <a:lnTo>
                        <a:pt x="691364" y="259173"/>
                      </a:lnTo>
                      <a:lnTo>
                        <a:pt x="694195" y="281892"/>
                      </a:lnTo>
                      <a:lnTo>
                        <a:pt x="702623" y="300192"/>
                      </a:lnTo>
                      <a:lnTo>
                        <a:pt x="718250" y="311422"/>
                      </a:lnTo>
                      <a:lnTo>
                        <a:pt x="729889" y="278201"/>
                      </a:lnTo>
                      <a:lnTo>
                        <a:pt x="755265" y="275593"/>
                      </a:lnTo>
                      <a:lnTo>
                        <a:pt x="776171" y="381369"/>
                      </a:lnTo>
                      <a:lnTo>
                        <a:pt x="775249" y="389777"/>
                      </a:lnTo>
                      <a:lnTo>
                        <a:pt x="772256" y="399194"/>
                      </a:lnTo>
                      <a:lnTo>
                        <a:pt x="767564" y="408647"/>
                      </a:lnTo>
                      <a:lnTo>
                        <a:pt x="761456" y="417189"/>
                      </a:lnTo>
                      <a:lnTo>
                        <a:pt x="754313" y="423863"/>
                      </a:lnTo>
                      <a:lnTo>
                        <a:pt x="746411" y="427705"/>
                      </a:lnTo>
                      <a:lnTo>
                        <a:pt x="738106" y="427760"/>
                      </a:lnTo>
                      <a:lnTo>
                        <a:pt x="721882" y="418065"/>
                      </a:lnTo>
                      <a:lnTo>
                        <a:pt x="714851" y="417330"/>
                      </a:lnTo>
                      <a:lnTo>
                        <a:pt x="708539" y="420043"/>
                      </a:lnTo>
                      <a:lnTo>
                        <a:pt x="702775" y="425428"/>
                      </a:lnTo>
                      <a:lnTo>
                        <a:pt x="677253" y="465122"/>
                      </a:lnTo>
                      <a:lnTo>
                        <a:pt x="585132" y="519606"/>
                      </a:lnTo>
                      <a:lnTo>
                        <a:pt x="570302" y="537733"/>
                      </a:lnTo>
                      <a:lnTo>
                        <a:pt x="564909" y="548798"/>
                      </a:lnTo>
                      <a:lnTo>
                        <a:pt x="561477" y="561396"/>
                      </a:lnTo>
                      <a:lnTo>
                        <a:pt x="559662" y="588848"/>
                      </a:lnTo>
                      <a:lnTo>
                        <a:pt x="557077" y="598652"/>
                      </a:lnTo>
                      <a:lnTo>
                        <a:pt x="545807" y="618017"/>
                      </a:lnTo>
                      <a:lnTo>
                        <a:pt x="543320" y="624501"/>
                      </a:lnTo>
                      <a:lnTo>
                        <a:pt x="542723" y="632665"/>
                      </a:lnTo>
                      <a:lnTo>
                        <a:pt x="557078" y="685448"/>
                      </a:lnTo>
                      <a:lnTo>
                        <a:pt x="557686" y="694017"/>
                      </a:lnTo>
                      <a:lnTo>
                        <a:pt x="556454" y="702134"/>
                      </a:lnTo>
                      <a:lnTo>
                        <a:pt x="552852" y="709984"/>
                      </a:lnTo>
                      <a:lnTo>
                        <a:pt x="486256" y="808329"/>
                      </a:lnTo>
                      <a:lnTo>
                        <a:pt x="481989" y="817543"/>
                      </a:lnTo>
                      <a:lnTo>
                        <a:pt x="479209" y="827349"/>
                      </a:lnTo>
                      <a:lnTo>
                        <a:pt x="478164" y="837458"/>
                      </a:lnTo>
                      <a:lnTo>
                        <a:pt x="478948" y="847506"/>
                      </a:lnTo>
                      <a:lnTo>
                        <a:pt x="481659" y="857195"/>
                      </a:lnTo>
                      <a:lnTo>
                        <a:pt x="486545" y="866224"/>
                      </a:lnTo>
                      <a:lnTo>
                        <a:pt x="519673" y="897270"/>
                      </a:lnTo>
                      <a:lnTo>
                        <a:pt x="522487" y="902307"/>
                      </a:lnTo>
                      <a:lnTo>
                        <a:pt x="523122" y="907731"/>
                      </a:lnTo>
                      <a:lnTo>
                        <a:pt x="521200" y="913844"/>
                      </a:lnTo>
                      <a:lnTo>
                        <a:pt x="488921" y="958218"/>
                      </a:lnTo>
                      <a:lnTo>
                        <a:pt x="485684" y="967209"/>
                      </a:lnTo>
                      <a:lnTo>
                        <a:pt x="483695" y="977416"/>
                      </a:lnTo>
                      <a:lnTo>
                        <a:pt x="479710" y="1043001"/>
                      </a:lnTo>
                      <a:lnTo>
                        <a:pt x="480908" y="1050938"/>
                      </a:lnTo>
                      <a:lnTo>
                        <a:pt x="483892" y="1057738"/>
                      </a:lnTo>
                      <a:lnTo>
                        <a:pt x="489193" y="1063311"/>
                      </a:lnTo>
                      <a:lnTo>
                        <a:pt x="504439" y="1069826"/>
                      </a:lnTo>
                      <a:lnTo>
                        <a:pt x="554763" y="1075319"/>
                      </a:lnTo>
                      <a:lnTo>
                        <a:pt x="559891" y="1078606"/>
                      </a:lnTo>
                      <a:lnTo>
                        <a:pt x="562707" y="1083360"/>
                      </a:lnTo>
                      <a:lnTo>
                        <a:pt x="566346" y="1101546"/>
                      </a:lnTo>
                      <a:lnTo>
                        <a:pt x="568980" y="1107259"/>
                      </a:lnTo>
                      <a:lnTo>
                        <a:pt x="573837" y="1111973"/>
                      </a:lnTo>
                      <a:lnTo>
                        <a:pt x="674398" y="1160207"/>
                      </a:lnTo>
                      <a:lnTo>
                        <a:pt x="682570" y="1160260"/>
                      </a:lnTo>
                      <a:lnTo>
                        <a:pt x="714787" y="1141524"/>
                      </a:lnTo>
                      <a:lnTo>
                        <a:pt x="722918" y="1140015"/>
                      </a:lnTo>
                      <a:lnTo>
                        <a:pt x="731160" y="1142932"/>
                      </a:lnTo>
                      <a:lnTo>
                        <a:pt x="822997" y="1237376"/>
                      </a:lnTo>
                      <a:lnTo>
                        <a:pt x="840339" y="1245537"/>
                      </a:lnTo>
                      <a:lnTo>
                        <a:pt x="899356" y="1247205"/>
                      </a:lnTo>
                      <a:lnTo>
                        <a:pt x="925807" y="1225437"/>
                      </a:lnTo>
                      <a:lnTo>
                        <a:pt x="931985" y="1222383"/>
                      </a:lnTo>
                      <a:lnTo>
                        <a:pt x="938738" y="1222629"/>
                      </a:lnTo>
                      <a:lnTo>
                        <a:pt x="982038" y="1250164"/>
                      </a:lnTo>
                      <a:lnTo>
                        <a:pt x="1011839" y="1251658"/>
                      </a:lnTo>
                      <a:lnTo>
                        <a:pt x="1053586" y="1236460"/>
                      </a:lnTo>
                      <a:lnTo>
                        <a:pt x="1087592" y="1251568"/>
                      </a:lnTo>
                      <a:lnTo>
                        <a:pt x="1115255" y="1274015"/>
                      </a:lnTo>
                      <a:lnTo>
                        <a:pt x="1120682" y="1282020"/>
                      </a:lnTo>
                      <a:lnTo>
                        <a:pt x="1122807" y="1289813"/>
                      </a:lnTo>
                      <a:lnTo>
                        <a:pt x="1117968" y="1349348"/>
                      </a:lnTo>
                      <a:lnTo>
                        <a:pt x="1119389" y="1361118"/>
                      </a:lnTo>
                      <a:lnTo>
                        <a:pt x="1123131" y="1370738"/>
                      </a:lnTo>
                      <a:lnTo>
                        <a:pt x="1129780" y="1377361"/>
                      </a:lnTo>
                      <a:lnTo>
                        <a:pt x="1137859" y="1379593"/>
                      </a:lnTo>
                      <a:lnTo>
                        <a:pt x="1145434" y="1377746"/>
                      </a:lnTo>
                      <a:lnTo>
                        <a:pt x="1166306" y="1363350"/>
                      </a:lnTo>
                      <a:lnTo>
                        <a:pt x="1172939" y="1360897"/>
                      </a:lnTo>
                      <a:lnTo>
                        <a:pt x="1179583" y="1362221"/>
                      </a:lnTo>
                      <a:lnTo>
                        <a:pt x="1186343" y="1368918"/>
                      </a:lnTo>
                      <a:lnTo>
                        <a:pt x="1224250" y="1442764"/>
                      </a:lnTo>
                      <a:lnTo>
                        <a:pt x="1232231" y="1450670"/>
                      </a:lnTo>
                      <a:lnTo>
                        <a:pt x="1269484" y="1466697"/>
                      </a:lnTo>
                      <a:lnTo>
                        <a:pt x="1301478" y="1492813"/>
                      </a:lnTo>
                      <a:lnTo>
                        <a:pt x="1314512" y="1508402"/>
                      </a:lnTo>
                      <a:lnTo>
                        <a:pt x="1319148" y="1517863"/>
                      </a:lnTo>
                      <a:lnTo>
                        <a:pt x="1324982" y="1537616"/>
                      </a:lnTo>
                      <a:lnTo>
                        <a:pt x="1327884" y="1560312"/>
                      </a:lnTo>
                      <a:lnTo>
                        <a:pt x="1361410" y="1567780"/>
                      </a:lnTo>
                      <a:lnTo>
                        <a:pt x="1376684" y="1578996"/>
                      </a:lnTo>
                      <a:lnTo>
                        <a:pt x="1394831" y="1598661"/>
                      </a:lnTo>
                      <a:lnTo>
                        <a:pt x="1378867" y="1646441"/>
                      </a:lnTo>
                      <a:lnTo>
                        <a:pt x="1362015" y="1651217"/>
                      </a:lnTo>
                      <a:lnTo>
                        <a:pt x="1347547" y="1650295"/>
                      </a:lnTo>
                      <a:lnTo>
                        <a:pt x="1340713" y="1647038"/>
                      </a:lnTo>
                      <a:lnTo>
                        <a:pt x="1329351" y="1634661"/>
                      </a:lnTo>
                      <a:lnTo>
                        <a:pt x="1323331" y="1630285"/>
                      </a:lnTo>
                      <a:lnTo>
                        <a:pt x="1317098" y="1628128"/>
                      </a:lnTo>
                      <a:lnTo>
                        <a:pt x="1310891" y="1628366"/>
                      </a:lnTo>
                      <a:lnTo>
                        <a:pt x="1304942" y="1631102"/>
                      </a:lnTo>
                      <a:lnTo>
                        <a:pt x="1299540" y="1636513"/>
                      </a:lnTo>
                      <a:lnTo>
                        <a:pt x="1294972" y="1644768"/>
                      </a:lnTo>
                      <a:lnTo>
                        <a:pt x="1288157" y="1666685"/>
                      </a:lnTo>
                      <a:lnTo>
                        <a:pt x="1284093" y="1673928"/>
                      </a:lnTo>
                      <a:lnTo>
                        <a:pt x="1279539" y="1678658"/>
                      </a:lnTo>
                      <a:lnTo>
                        <a:pt x="1265312" y="1687179"/>
                      </a:lnTo>
                      <a:lnTo>
                        <a:pt x="1261172" y="1691263"/>
                      </a:lnTo>
                      <a:lnTo>
                        <a:pt x="1257692" y="1697539"/>
                      </a:lnTo>
                      <a:lnTo>
                        <a:pt x="1255426" y="1705741"/>
                      </a:lnTo>
                      <a:lnTo>
                        <a:pt x="1254518" y="1714628"/>
                      </a:lnTo>
                      <a:lnTo>
                        <a:pt x="1255473" y="1732201"/>
                      </a:lnTo>
                      <a:lnTo>
                        <a:pt x="1259362" y="1751503"/>
                      </a:lnTo>
                      <a:lnTo>
                        <a:pt x="1228318" y="1766526"/>
                      </a:lnTo>
                      <a:lnTo>
                        <a:pt x="1124971" y="1748771"/>
                      </a:lnTo>
                      <a:lnTo>
                        <a:pt x="1107169" y="1748539"/>
                      </a:lnTo>
                      <a:lnTo>
                        <a:pt x="1093988" y="1750648"/>
                      </a:lnTo>
                      <a:lnTo>
                        <a:pt x="1079969" y="1756693"/>
                      </a:lnTo>
                      <a:lnTo>
                        <a:pt x="1075709" y="1760532"/>
                      </a:lnTo>
                      <a:lnTo>
                        <a:pt x="1073702" y="1765851"/>
                      </a:lnTo>
                      <a:lnTo>
                        <a:pt x="1075582" y="1773055"/>
                      </a:lnTo>
                      <a:lnTo>
                        <a:pt x="1083739" y="1790997"/>
                      </a:lnTo>
                      <a:lnTo>
                        <a:pt x="1086977" y="1802433"/>
                      </a:lnTo>
                      <a:lnTo>
                        <a:pt x="1087209" y="1810434"/>
                      </a:lnTo>
                      <a:lnTo>
                        <a:pt x="1085058" y="1817933"/>
                      </a:lnTo>
                      <a:lnTo>
                        <a:pt x="1081412" y="1823540"/>
                      </a:lnTo>
                      <a:lnTo>
                        <a:pt x="1076467" y="1828744"/>
                      </a:lnTo>
                      <a:lnTo>
                        <a:pt x="1069427" y="1831873"/>
                      </a:lnTo>
                      <a:lnTo>
                        <a:pt x="1061106" y="1833383"/>
                      </a:lnTo>
                      <a:lnTo>
                        <a:pt x="977714" y="1834058"/>
                      </a:lnTo>
                      <a:lnTo>
                        <a:pt x="968698" y="1836581"/>
                      </a:lnTo>
                      <a:lnTo>
                        <a:pt x="948739" y="1845516"/>
                      </a:lnTo>
                      <a:lnTo>
                        <a:pt x="933725" y="1854627"/>
                      </a:lnTo>
                      <a:lnTo>
                        <a:pt x="927867" y="1859752"/>
                      </a:lnTo>
                      <a:lnTo>
                        <a:pt x="923146" y="1866033"/>
                      </a:lnTo>
                      <a:lnTo>
                        <a:pt x="917782" y="1876225"/>
                      </a:lnTo>
                      <a:lnTo>
                        <a:pt x="912676" y="1888346"/>
                      </a:lnTo>
                      <a:lnTo>
                        <a:pt x="907129" y="1898467"/>
                      </a:lnTo>
                      <a:lnTo>
                        <a:pt x="900042" y="1905064"/>
                      </a:lnTo>
                      <a:lnTo>
                        <a:pt x="893184" y="1907679"/>
                      </a:lnTo>
                      <a:lnTo>
                        <a:pt x="881076" y="1905627"/>
                      </a:lnTo>
                      <a:lnTo>
                        <a:pt x="830194" y="1884226"/>
                      </a:lnTo>
                      <a:lnTo>
                        <a:pt x="819797" y="1882443"/>
                      </a:lnTo>
                      <a:lnTo>
                        <a:pt x="794698" y="1869564"/>
                      </a:lnTo>
                      <a:lnTo>
                        <a:pt x="765205" y="1845515"/>
                      </a:lnTo>
                      <a:lnTo>
                        <a:pt x="747007" y="1839198"/>
                      </a:lnTo>
                      <a:lnTo>
                        <a:pt x="739681" y="1838530"/>
                      </a:lnTo>
                      <a:lnTo>
                        <a:pt x="717647" y="1836210"/>
                      </a:lnTo>
                      <a:lnTo>
                        <a:pt x="713525" y="1865227"/>
                      </a:lnTo>
                      <a:lnTo>
                        <a:pt x="712458" y="1896043"/>
                      </a:lnTo>
                      <a:lnTo>
                        <a:pt x="722664" y="1926538"/>
                      </a:lnTo>
                      <a:lnTo>
                        <a:pt x="733096" y="1938974"/>
                      </a:lnTo>
                      <a:lnTo>
                        <a:pt x="723155" y="1960899"/>
                      </a:lnTo>
                      <a:lnTo>
                        <a:pt x="719288" y="1966056"/>
                      </a:lnTo>
                      <a:lnTo>
                        <a:pt x="680178" y="2005757"/>
                      </a:lnTo>
                      <a:lnTo>
                        <a:pt x="674009" y="2014016"/>
                      </a:lnTo>
                      <a:lnTo>
                        <a:pt x="668605" y="2022984"/>
                      </a:lnTo>
                      <a:lnTo>
                        <a:pt x="664867" y="2027346"/>
                      </a:lnTo>
                      <a:lnTo>
                        <a:pt x="659672" y="2030080"/>
                      </a:lnTo>
                      <a:lnTo>
                        <a:pt x="655863" y="2030454"/>
                      </a:lnTo>
                      <a:lnTo>
                        <a:pt x="651101" y="2029634"/>
                      </a:lnTo>
                      <a:lnTo>
                        <a:pt x="574723" y="2033316"/>
                      </a:lnTo>
                      <a:lnTo>
                        <a:pt x="566608" y="2035914"/>
                      </a:lnTo>
                      <a:lnTo>
                        <a:pt x="561471" y="2042479"/>
                      </a:lnTo>
                      <a:lnTo>
                        <a:pt x="558488" y="2051845"/>
                      </a:lnTo>
                      <a:lnTo>
                        <a:pt x="554086" y="2085047"/>
                      </a:lnTo>
                      <a:lnTo>
                        <a:pt x="551320" y="2093926"/>
                      </a:lnTo>
                      <a:lnTo>
                        <a:pt x="546525" y="2099776"/>
                      </a:lnTo>
                      <a:lnTo>
                        <a:pt x="540689" y="2101941"/>
                      </a:lnTo>
                      <a:lnTo>
                        <a:pt x="535458" y="2101133"/>
                      </a:lnTo>
                      <a:lnTo>
                        <a:pt x="530850" y="2098168"/>
                      </a:lnTo>
                      <a:lnTo>
                        <a:pt x="526985" y="2093889"/>
                      </a:lnTo>
                      <a:lnTo>
                        <a:pt x="521566" y="2084680"/>
                      </a:lnTo>
                      <a:lnTo>
                        <a:pt x="520321" y="2081811"/>
                      </a:lnTo>
                      <a:lnTo>
                        <a:pt x="521170" y="2078599"/>
                      </a:lnTo>
                      <a:lnTo>
                        <a:pt x="522269" y="2070108"/>
                      </a:lnTo>
                      <a:lnTo>
                        <a:pt x="522504" y="2059818"/>
                      </a:lnTo>
                      <a:lnTo>
                        <a:pt x="520174" y="2046783"/>
                      </a:lnTo>
                      <a:lnTo>
                        <a:pt x="505477" y="2014561"/>
                      </a:lnTo>
                      <a:lnTo>
                        <a:pt x="482747" y="1982241"/>
                      </a:lnTo>
                      <a:lnTo>
                        <a:pt x="458391" y="1959720"/>
                      </a:lnTo>
                      <a:lnTo>
                        <a:pt x="414267" y="1946990"/>
                      </a:lnTo>
                      <a:lnTo>
                        <a:pt x="394507" y="1935943"/>
                      </a:lnTo>
                      <a:lnTo>
                        <a:pt x="387668" y="1927979"/>
                      </a:lnTo>
                      <a:lnTo>
                        <a:pt x="383881" y="1918055"/>
                      </a:lnTo>
                      <a:lnTo>
                        <a:pt x="384921" y="1882874"/>
                      </a:lnTo>
                      <a:lnTo>
                        <a:pt x="383187" y="1873820"/>
                      </a:lnTo>
                      <a:lnTo>
                        <a:pt x="380195" y="1866131"/>
                      </a:lnTo>
                      <a:lnTo>
                        <a:pt x="376148" y="1859645"/>
                      </a:lnTo>
                      <a:lnTo>
                        <a:pt x="320689" y="1807717"/>
                      </a:lnTo>
                      <a:lnTo>
                        <a:pt x="314634" y="1798194"/>
                      </a:lnTo>
                      <a:lnTo>
                        <a:pt x="310491" y="1789105"/>
                      </a:lnTo>
                      <a:lnTo>
                        <a:pt x="301784" y="1747318"/>
                      </a:lnTo>
                      <a:lnTo>
                        <a:pt x="290808" y="1720330"/>
                      </a:lnTo>
                      <a:lnTo>
                        <a:pt x="276054" y="1697885"/>
                      </a:lnTo>
                      <a:lnTo>
                        <a:pt x="267614" y="1690623"/>
                      </a:lnTo>
                      <a:lnTo>
                        <a:pt x="221649" y="1672536"/>
                      </a:lnTo>
                      <a:lnTo>
                        <a:pt x="210137" y="1672159"/>
                      </a:lnTo>
                      <a:lnTo>
                        <a:pt x="200277" y="1674839"/>
                      </a:lnTo>
                      <a:lnTo>
                        <a:pt x="192873" y="1681268"/>
                      </a:lnTo>
                      <a:lnTo>
                        <a:pt x="188737" y="1692145"/>
                      </a:lnTo>
                      <a:lnTo>
                        <a:pt x="187037" y="1713687"/>
                      </a:lnTo>
                      <a:lnTo>
                        <a:pt x="187950" y="1721338"/>
                      </a:lnTo>
                      <a:lnTo>
                        <a:pt x="189816" y="1727558"/>
                      </a:lnTo>
                      <a:lnTo>
                        <a:pt x="211814" y="1762889"/>
                      </a:lnTo>
                      <a:lnTo>
                        <a:pt x="220495" y="1783917"/>
                      </a:lnTo>
                      <a:lnTo>
                        <a:pt x="223492" y="1795407"/>
                      </a:lnTo>
                      <a:lnTo>
                        <a:pt x="224896" y="1806928"/>
                      </a:lnTo>
                      <a:lnTo>
                        <a:pt x="224209" y="1818015"/>
                      </a:lnTo>
                      <a:lnTo>
                        <a:pt x="220930" y="1828198"/>
                      </a:lnTo>
                      <a:lnTo>
                        <a:pt x="207708" y="1849884"/>
                      </a:lnTo>
                      <a:lnTo>
                        <a:pt x="189220" y="1871194"/>
                      </a:lnTo>
                      <a:lnTo>
                        <a:pt x="179023" y="1879177"/>
                      </a:lnTo>
                      <a:lnTo>
                        <a:pt x="168714" y="1883997"/>
                      </a:lnTo>
                      <a:lnTo>
                        <a:pt x="158714" y="1884656"/>
                      </a:lnTo>
                      <a:lnTo>
                        <a:pt x="94150" y="1836270"/>
                      </a:lnTo>
                      <a:lnTo>
                        <a:pt x="88278" y="1827161"/>
                      </a:lnTo>
                      <a:lnTo>
                        <a:pt x="87199" y="1818441"/>
                      </a:lnTo>
                      <a:lnTo>
                        <a:pt x="92200" y="1810327"/>
                      </a:lnTo>
                      <a:lnTo>
                        <a:pt x="99645" y="1802368"/>
                      </a:lnTo>
                      <a:lnTo>
                        <a:pt x="105025" y="1793965"/>
                      </a:lnTo>
                      <a:lnTo>
                        <a:pt x="108467" y="1785123"/>
                      </a:lnTo>
                      <a:lnTo>
                        <a:pt x="110100" y="1775839"/>
                      </a:lnTo>
                      <a:lnTo>
                        <a:pt x="110029" y="1766112"/>
                      </a:lnTo>
                      <a:lnTo>
                        <a:pt x="108356" y="1755940"/>
                      </a:lnTo>
                      <a:lnTo>
                        <a:pt x="78016" y="1682141"/>
                      </a:lnTo>
                      <a:lnTo>
                        <a:pt x="74776" y="1670095"/>
                      </a:lnTo>
                      <a:lnTo>
                        <a:pt x="73981" y="1659983"/>
                      </a:lnTo>
                      <a:lnTo>
                        <a:pt x="76394" y="1652546"/>
                      </a:lnTo>
                      <a:lnTo>
                        <a:pt x="89419" y="1645835"/>
                      </a:lnTo>
                      <a:lnTo>
                        <a:pt x="92456" y="1641944"/>
                      </a:lnTo>
                      <a:lnTo>
                        <a:pt x="92318" y="1637044"/>
                      </a:lnTo>
                      <a:lnTo>
                        <a:pt x="89445" y="1631322"/>
                      </a:lnTo>
                      <a:lnTo>
                        <a:pt x="38766" y="1582536"/>
                      </a:lnTo>
                      <a:lnTo>
                        <a:pt x="22463" y="1555923"/>
                      </a:lnTo>
                      <a:lnTo>
                        <a:pt x="17839" y="1543391"/>
                      </a:lnTo>
                      <a:lnTo>
                        <a:pt x="16687" y="1532933"/>
                      </a:lnTo>
                      <a:lnTo>
                        <a:pt x="19821" y="1525720"/>
                      </a:lnTo>
                      <a:lnTo>
                        <a:pt x="28053" y="1522930"/>
                      </a:lnTo>
                      <a:lnTo>
                        <a:pt x="65265" y="1531185"/>
                      </a:lnTo>
                      <a:lnTo>
                        <a:pt x="72330" y="1529125"/>
                      </a:lnTo>
                      <a:lnTo>
                        <a:pt x="78513" y="1522096"/>
                      </a:lnTo>
                      <a:lnTo>
                        <a:pt x="83759" y="1508438"/>
                      </a:lnTo>
                      <a:lnTo>
                        <a:pt x="88060" y="1486495"/>
                      </a:lnTo>
                      <a:lnTo>
                        <a:pt x="99472" y="1474113"/>
                      </a:lnTo>
                      <a:lnTo>
                        <a:pt x="106028" y="1446850"/>
                      </a:lnTo>
                      <a:lnTo>
                        <a:pt x="108631" y="1410719"/>
                      </a:lnTo>
                      <a:lnTo>
                        <a:pt x="111113" y="1397836"/>
                      </a:lnTo>
                      <a:lnTo>
                        <a:pt x="146353" y="1359886"/>
                      </a:lnTo>
                      <a:lnTo>
                        <a:pt x="136587" y="1298971"/>
                      </a:lnTo>
                      <a:lnTo>
                        <a:pt x="124715" y="1281708"/>
                      </a:lnTo>
                      <a:lnTo>
                        <a:pt x="105830" y="1274890"/>
                      </a:lnTo>
                      <a:lnTo>
                        <a:pt x="99759" y="1268573"/>
                      </a:lnTo>
                      <a:lnTo>
                        <a:pt x="95262" y="1258568"/>
                      </a:lnTo>
                      <a:lnTo>
                        <a:pt x="91655" y="1228364"/>
                      </a:lnTo>
                      <a:lnTo>
                        <a:pt x="41791" y="1131252"/>
                      </a:lnTo>
                      <a:lnTo>
                        <a:pt x="22764" y="1103541"/>
                      </a:lnTo>
                      <a:lnTo>
                        <a:pt x="15886" y="1090553"/>
                      </a:lnTo>
                      <a:lnTo>
                        <a:pt x="13231" y="1075392"/>
                      </a:lnTo>
                      <a:lnTo>
                        <a:pt x="14800" y="1061168"/>
                      </a:lnTo>
                      <a:lnTo>
                        <a:pt x="32863" y="1020402"/>
                      </a:lnTo>
                      <a:lnTo>
                        <a:pt x="30488" y="977205"/>
                      </a:lnTo>
                      <a:lnTo>
                        <a:pt x="30748" y="928663"/>
                      </a:lnTo>
                      <a:lnTo>
                        <a:pt x="29465" y="917790"/>
                      </a:lnTo>
                      <a:lnTo>
                        <a:pt x="20273" y="883540"/>
                      </a:lnTo>
                      <a:lnTo>
                        <a:pt x="14908" y="843456"/>
                      </a:lnTo>
                      <a:lnTo>
                        <a:pt x="12596" y="834660"/>
                      </a:lnTo>
                      <a:lnTo>
                        <a:pt x="9224" y="826451"/>
                      </a:lnTo>
                      <a:lnTo>
                        <a:pt x="882" y="812732"/>
                      </a:lnTo>
                      <a:lnTo>
                        <a:pt x="0" y="804186"/>
                      </a:lnTo>
                      <a:lnTo>
                        <a:pt x="3622" y="794459"/>
                      </a:lnTo>
                      <a:lnTo>
                        <a:pt x="23197" y="782673"/>
                      </a:lnTo>
                      <a:lnTo>
                        <a:pt x="27461" y="780939"/>
                      </a:lnTo>
                      <a:lnTo>
                        <a:pt x="34393" y="776075"/>
                      </a:lnTo>
                      <a:lnTo>
                        <a:pt x="57598" y="750146"/>
                      </a:lnTo>
                      <a:lnTo>
                        <a:pt x="92675" y="724037"/>
                      </a:lnTo>
                      <a:lnTo>
                        <a:pt x="97789" y="718961"/>
                      </a:lnTo>
                      <a:lnTo>
                        <a:pt x="100897" y="712500"/>
                      </a:lnTo>
                      <a:lnTo>
                        <a:pt x="102547" y="705392"/>
                      </a:lnTo>
                      <a:lnTo>
                        <a:pt x="101437" y="693274"/>
                      </a:lnTo>
                      <a:lnTo>
                        <a:pt x="99901" y="686930"/>
                      </a:lnTo>
                      <a:lnTo>
                        <a:pt x="92189" y="667634"/>
                      </a:lnTo>
                      <a:lnTo>
                        <a:pt x="93474" y="648731"/>
                      </a:lnTo>
                      <a:lnTo>
                        <a:pt x="120674" y="550501"/>
                      </a:lnTo>
                      <a:lnTo>
                        <a:pt x="162251" y="438075"/>
                      </a:lnTo>
                      <a:lnTo>
                        <a:pt x="175090" y="434529"/>
                      </a:lnTo>
                      <a:lnTo>
                        <a:pt x="185737" y="424653"/>
                      </a:lnTo>
                      <a:lnTo>
                        <a:pt x="204381" y="397601"/>
                      </a:lnTo>
                      <a:lnTo>
                        <a:pt x="217997" y="387759"/>
                      </a:lnTo>
                      <a:lnTo>
                        <a:pt x="228100" y="387190"/>
                      </a:lnTo>
                      <a:lnTo>
                        <a:pt x="249550" y="394394"/>
                      </a:lnTo>
                      <a:lnTo>
                        <a:pt x="259885" y="393439"/>
                      </a:lnTo>
                      <a:lnTo>
                        <a:pt x="262610" y="386780"/>
                      </a:lnTo>
                      <a:lnTo>
                        <a:pt x="261933" y="365029"/>
                      </a:lnTo>
                      <a:lnTo>
                        <a:pt x="265045" y="360037"/>
                      </a:lnTo>
                      <a:lnTo>
                        <a:pt x="281940" y="359978"/>
                      </a:lnTo>
                      <a:lnTo>
                        <a:pt x="288936" y="364580"/>
                      </a:lnTo>
                      <a:lnTo>
                        <a:pt x="294510" y="375348"/>
                      </a:lnTo>
                      <a:lnTo>
                        <a:pt x="307141" y="393504"/>
                      </a:lnTo>
                      <a:lnTo>
                        <a:pt x="321172" y="398514"/>
                      </a:lnTo>
                      <a:lnTo>
                        <a:pt x="328230" y="383023"/>
                      </a:lnTo>
                      <a:lnTo>
                        <a:pt x="325475" y="359366"/>
                      </a:lnTo>
                      <a:lnTo>
                        <a:pt x="310079" y="339781"/>
                      </a:lnTo>
                      <a:lnTo>
                        <a:pt x="307511" y="296119"/>
                      </a:lnTo>
                      <a:lnTo>
                        <a:pt x="294727" y="264106"/>
                      </a:lnTo>
                      <a:lnTo>
                        <a:pt x="273350" y="241479"/>
                      </a:lnTo>
                      <a:lnTo>
                        <a:pt x="244992" y="225584"/>
                      </a:lnTo>
                      <a:lnTo>
                        <a:pt x="223060" y="203786"/>
                      </a:lnTo>
                      <a:lnTo>
                        <a:pt x="211099" y="169144"/>
                      </a:lnTo>
                      <a:lnTo>
                        <a:pt x="201809" y="131008"/>
                      </a:lnTo>
                      <a:lnTo>
                        <a:pt x="188124" y="98346"/>
                      </a:lnTo>
                      <a:lnTo>
                        <a:pt x="150340" y="44664"/>
                      </a:lnTo>
                      <a:lnTo>
                        <a:pt x="149745" y="19561"/>
                      </a:lnTo>
                      <a:lnTo>
                        <a:pt x="180537" y="0"/>
                      </a:lnTo>
                      <a:lnTo>
                        <a:pt x="206776" y="284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54000" lIns="54000" spcFirstLastPara="1" rIns="54000" wrap="square" tIns="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196;p10"/>
                <p:cNvSpPr/>
                <p:nvPr/>
              </p:nvSpPr>
              <p:spPr>
                <a:xfrm>
                  <a:off x="4406302" y="3224595"/>
                  <a:ext cx="1762400" cy="1076724"/>
                </a:xfrm>
                <a:custGeom>
                  <a:rect b="b" l="l" r="r" t="t"/>
                  <a:pathLst>
                    <a:path extrusionOk="0" h="1076724" w="1762400">
                      <a:moveTo>
                        <a:pt x="1746501" y="921811"/>
                      </a:moveTo>
                      <a:lnTo>
                        <a:pt x="1711261" y="959761"/>
                      </a:lnTo>
                      <a:lnTo>
                        <a:pt x="1708779" y="972644"/>
                      </a:lnTo>
                      <a:lnTo>
                        <a:pt x="1706176" y="1008775"/>
                      </a:lnTo>
                      <a:lnTo>
                        <a:pt x="1699620" y="1036038"/>
                      </a:lnTo>
                      <a:lnTo>
                        <a:pt x="1688208" y="1048420"/>
                      </a:lnTo>
                      <a:lnTo>
                        <a:pt x="1675602" y="1051430"/>
                      </a:lnTo>
                      <a:lnTo>
                        <a:pt x="1616669" y="1022791"/>
                      </a:lnTo>
                      <a:lnTo>
                        <a:pt x="1589237" y="1013681"/>
                      </a:lnTo>
                      <a:lnTo>
                        <a:pt x="1560104" y="1011449"/>
                      </a:lnTo>
                      <a:lnTo>
                        <a:pt x="1520872" y="1014928"/>
                      </a:lnTo>
                      <a:lnTo>
                        <a:pt x="1510198" y="1013834"/>
                      </a:lnTo>
                      <a:lnTo>
                        <a:pt x="1495570" y="1007005"/>
                      </a:lnTo>
                      <a:lnTo>
                        <a:pt x="1486702" y="1004850"/>
                      </a:lnTo>
                      <a:lnTo>
                        <a:pt x="1424488" y="1006023"/>
                      </a:lnTo>
                      <a:lnTo>
                        <a:pt x="1414438" y="1010399"/>
                      </a:lnTo>
                      <a:lnTo>
                        <a:pt x="1408586" y="1018359"/>
                      </a:lnTo>
                      <a:lnTo>
                        <a:pt x="1407372" y="1033479"/>
                      </a:lnTo>
                      <a:lnTo>
                        <a:pt x="1405366" y="1045275"/>
                      </a:lnTo>
                      <a:lnTo>
                        <a:pt x="1401681" y="1052680"/>
                      </a:lnTo>
                      <a:lnTo>
                        <a:pt x="1391506" y="1061367"/>
                      </a:lnTo>
                      <a:lnTo>
                        <a:pt x="1253456" y="1076723"/>
                      </a:lnTo>
                      <a:lnTo>
                        <a:pt x="1225340" y="1074572"/>
                      </a:lnTo>
                      <a:lnTo>
                        <a:pt x="1202475" y="1067831"/>
                      </a:lnTo>
                      <a:lnTo>
                        <a:pt x="1154330" y="1037487"/>
                      </a:lnTo>
                      <a:lnTo>
                        <a:pt x="1113131" y="1022952"/>
                      </a:lnTo>
                      <a:lnTo>
                        <a:pt x="1100561" y="1014154"/>
                      </a:lnTo>
                      <a:lnTo>
                        <a:pt x="1092236" y="1002383"/>
                      </a:lnTo>
                      <a:lnTo>
                        <a:pt x="1084692" y="989080"/>
                      </a:lnTo>
                      <a:lnTo>
                        <a:pt x="1074081" y="976090"/>
                      </a:lnTo>
                      <a:lnTo>
                        <a:pt x="1058769" y="963423"/>
                      </a:lnTo>
                      <a:lnTo>
                        <a:pt x="1014714" y="934759"/>
                      </a:lnTo>
                      <a:lnTo>
                        <a:pt x="980265" y="917801"/>
                      </a:lnTo>
                      <a:lnTo>
                        <a:pt x="956668" y="910928"/>
                      </a:lnTo>
                      <a:lnTo>
                        <a:pt x="926705" y="909798"/>
                      </a:lnTo>
                      <a:lnTo>
                        <a:pt x="901637" y="912493"/>
                      </a:lnTo>
                      <a:lnTo>
                        <a:pt x="888926" y="909720"/>
                      </a:lnTo>
                      <a:lnTo>
                        <a:pt x="880201" y="903569"/>
                      </a:lnTo>
                      <a:lnTo>
                        <a:pt x="876351" y="895653"/>
                      </a:lnTo>
                      <a:lnTo>
                        <a:pt x="872846" y="886471"/>
                      </a:lnTo>
                      <a:lnTo>
                        <a:pt x="864490" y="878119"/>
                      </a:lnTo>
                      <a:lnTo>
                        <a:pt x="851444" y="871067"/>
                      </a:lnTo>
                      <a:lnTo>
                        <a:pt x="824634" y="865572"/>
                      </a:lnTo>
                      <a:lnTo>
                        <a:pt x="807281" y="859557"/>
                      </a:lnTo>
                      <a:lnTo>
                        <a:pt x="791525" y="851728"/>
                      </a:lnTo>
                      <a:lnTo>
                        <a:pt x="775138" y="840703"/>
                      </a:lnTo>
                      <a:lnTo>
                        <a:pt x="767190" y="837500"/>
                      </a:lnTo>
                      <a:lnTo>
                        <a:pt x="760163" y="837454"/>
                      </a:lnTo>
                      <a:lnTo>
                        <a:pt x="755314" y="841951"/>
                      </a:lnTo>
                      <a:lnTo>
                        <a:pt x="752638" y="846617"/>
                      </a:lnTo>
                      <a:lnTo>
                        <a:pt x="747168" y="861166"/>
                      </a:lnTo>
                      <a:lnTo>
                        <a:pt x="743051" y="868272"/>
                      </a:lnTo>
                      <a:lnTo>
                        <a:pt x="737684" y="872401"/>
                      </a:lnTo>
                      <a:lnTo>
                        <a:pt x="724730" y="877219"/>
                      </a:lnTo>
                      <a:lnTo>
                        <a:pt x="719151" y="880379"/>
                      </a:lnTo>
                      <a:lnTo>
                        <a:pt x="701361" y="900918"/>
                      </a:lnTo>
                      <a:lnTo>
                        <a:pt x="690053" y="908143"/>
                      </a:lnTo>
                      <a:lnTo>
                        <a:pt x="679210" y="908348"/>
                      </a:lnTo>
                      <a:lnTo>
                        <a:pt x="666375" y="904851"/>
                      </a:lnTo>
                      <a:lnTo>
                        <a:pt x="650478" y="898068"/>
                      </a:lnTo>
                      <a:lnTo>
                        <a:pt x="640356" y="899054"/>
                      </a:lnTo>
                      <a:lnTo>
                        <a:pt x="632044" y="903337"/>
                      </a:lnTo>
                      <a:lnTo>
                        <a:pt x="602540" y="895614"/>
                      </a:lnTo>
                      <a:lnTo>
                        <a:pt x="584014" y="858466"/>
                      </a:lnTo>
                      <a:lnTo>
                        <a:pt x="567982" y="837014"/>
                      </a:lnTo>
                      <a:lnTo>
                        <a:pt x="548948" y="821944"/>
                      </a:lnTo>
                      <a:lnTo>
                        <a:pt x="518785" y="807379"/>
                      </a:lnTo>
                      <a:lnTo>
                        <a:pt x="514295" y="802930"/>
                      </a:lnTo>
                      <a:lnTo>
                        <a:pt x="511434" y="796730"/>
                      </a:lnTo>
                      <a:lnTo>
                        <a:pt x="508853" y="778599"/>
                      </a:lnTo>
                      <a:lnTo>
                        <a:pt x="504629" y="770387"/>
                      </a:lnTo>
                      <a:lnTo>
                        <a:pt x="498370" y="763460"/>
                      </a:lnTo>
                      <a:lnTo>
                        <a:pt x="482192" y="753402"/>
                      </a:lnTo>
                      <a:lnTo>
                        <a:pt x="451019" y="746087"/>
                      </a:lnTo>
                      <a:lnTo>
                        <a:pt x="397898" y="704749"/>
                      </a:lnTo>
                      <a:lnTo>
                        <a:pt x="377571" y="699193"/>
                      </a:lnTo>
                      <a:lnTo>
                        <a:pt x="289075" y="706554"/>
                      </a:lnTo>
                      <a:lnTo>
                        <a:pt x="282306" y="702949"/>
                      </a:lnTo>
                      <a:lnTo>
                        <a:pt x="269987" y="689268"/>
                      </a:lnTo>
                      <a:lnTo>
                        <a:pt x="240002" y="640383"/>
                      </a:lnTo>
                      <a:lnTo>
                        <a:pt x="217642" y="613973"/>
                      </a:lnTo>
                      <a:lnTo>
                        <a:pt x="167390" y="580641"/>
                      </a:lnTo>
                      <a:lnTo>
                        <a:pt x="169015" y="566232"/>
                      </a:lnTo>
                      <a:lnTo>
                        <a:pt x="173668" y="547663"/>
                      </a:lnTo>
                      <a:lnTo>
                        <a:pt x="179416" y="530603"/>
                      </a:lnTo>
                      <a:lnTo>
                        <a:pt x="182109" y="520100"/>
                      </a:lnTo>
                      <a:lnTo>
                        <a:pt x="183402" y="510235"/>
                      </a:lnTo>
                      <a:lnTo>
                        <a:pt x="184121" y="474260"/>
                      </a:lnTo>
                      <a:lnTo>
                        <a:pt x="184829" y="466490"/>
                      </a:lnTo>
                      <a:lnTo>
                        <a:pt x="186250" y="461231"/>
                      </a:lnTo>
                      <a:lnTo>
                        <a:pt x="189300" y="454763"/>
                      </a:lnTo>
                      <a:lnTo>
                        <a:pt x="191813" y="445749"/>
                      </a:lnTo>
                      <a:lnTo>
                        <a:pt x="190204" y="436875"/>
                      </a:lnTo>
                      <a:lnTo>
                        <a:pt x="179361" y="423949"/>
                      </a:lnTo>
                      <a:lnTo>
                        <a:pt x="170914" y="416980"/>
                      </a:lnTo>
                      <a:lnTo>
                        <a:pt x="162851" y="412809"/>
                      </a:lnTo>
                      <a:lnTo>
                        <a:pt x="147592" y="408441"/>
                      </a:lnTo>
                      <a:lnTo>
                        <a:pt x="138260" y="401742"/>
                      </a:lnTo>
                      <a:lnTo>
                        <a:pt x="96069" y="361009"/>
                      </a:lnTo>
                      <a:lnTo>
                        <a:pt x="87989" y="355706"/>
                      </a:lnTo>
                      <a:lnTo>
                        <a:pt x="48688" y="342847"/>
                      </a:lnTo>
                      <a:lnTo>
                        <a:pt x="21623" y="325244"/>
                      </a:lnTo>
                      <a:lnTo>
                        <a:pt x="13227" y="316673"/>
                      </a:lnTo>
                      <a:lnTo>
                        <a:pt x="0" y="295361"/>
                      </a:lnTo>
                      <a:lnTo>
                        <a:pt x="5626" y="286612"/>
                      </a:lnTo>
                      <a:lnTo>
                        <a:pt x="27019" y="276242"/>
                      </a:lnTo>
                      <a:lnTo>
                        <a:pt x="50536" y="270323"/>
                      </a:lnTo>
                      <a:lnTo>
                        <a:pt x="60819" y="270786"/>
                      </a:lnTo>
                      <a:lnTo>
                        <a:pt x="62992" y="252282"/>
                      </a:lnTo>
                      <a:lnTo>
                        <a:pt x="63531" y="245961"/>
                      </a:lnTo>
                      <a:lnTo>
                        <a:pt x="63180" y="239728"/>
                      </a:lnTo>
                      <a:lnTo>
                        <a:pt x="58883" y="219366"/>
                      </a:lnTo>
                      <a:lnTo>
                        <a:pt x="57572" y="210290"/>
                      </a:lnTo>
                      <a:lnTo>
                        <a:pt x="57580" y="200818"/>
                      </a:lnTo>
                      <a:lnTo>
                        <a:pt x="58905" y="194813"/>
                      </a:lnTo>
                      <a:lnTo>
                        <a:pt x="61599" y="189516"/>
                      </a:lnTo>
                      <a:lnTo>
                        <a:pt x="80583" y="171066"/>
                      </a:lnTo>
                      <a:lnTo>
                        <a:pt x="144212" y="195100"/>
                      </a:lnTo>
                      <a:lnTo>
                        <a:pt x="153090" y="194412"/>
                      </a:lnTo>
                      <a:lnTo>
                        <a:pt x="223338" y="128179"/>
                      </a:lnTo>
                      <a:lnTo>
                        <a:pt x="245628" y="116965"/>
                      </a:lnTo>
                      <a:lnTo>
                        <a:pt x="263164" y="115560"/>
                      </a:lnTo>
                      <a:lnTo>
                        <a:pt x="308218" y="137776"/>
                      </a:lnTo>
                      <a:lnTo>
                        <a:pt x="325203" y="137960"/>
                      </a:lnTo>
                      <a:lnTo>
                        <a:pt x="360486" y="127339"/>
                      </a:lnTo>
                      <a:lnTo>
                        <a:pt x="366499" y="129320"/>
                      </a:lnTo>
                      <a:lnTo>
                        <a:pt x="413520" y="161326"/>
                      </a:lnTo>
                      <a:lnTo>
                        <a:pt x="422427" y="163294"/>
                      </a:lnTo>
                      <a:lnTo>
                        <a:pt x="429824" y="160853"/>
                      </a:lnTo>
                      <a:lnTo>
                        <a:pt x="435402" y="153757"/>
                      </a:lnTo>
                      <a:lnTo>
                        <a:pt x="450461" y="104838"/>
                      </a:lnTo>
                      <a:lnTo>
                        <a:pt x="455740" y="93390"/>
                      </a:lnTo>
                      <a:lnTo>
                        <a:pt x="462978" y="84625"/>
                      </a:lnTo>
                      <a:lnTo>
                        <a:pt x="520183" y="67544"/>
                      </a:lnTo>
                      <a:lnTo>
                        <a:pt x="526222" y="70029"/>
                      </a:lnTo>
                      <a:lnTo>
                        <a:pt x="530682" y="76001"/>
                      </a:lnTo>
                      <a:lnTo>
                        <a:pt x="541566" y="122365"/>
                      </a:lnTo>
                      <a:lnTo>
                        <a:pt x="549742" y="141169"/>
                      </a:lnTo>
                      <a:lnTo>
                        <a:pt x="554312" y="147805"/>
                      </a:lnTo>
                      <a:lnTo>
                        <a:pt x="559100" y="152051"/>
                      </a:lnTo>
                      <a:lnTo>
                        <a:pt x="563949" y="153551"/>
                      </a:lnTo>
                      <a:lnTo>
                        <a:pt x="570500" y="150319"/>
                      </a:lnTo>
                      <a:lnTo>
                        <a:pt x="643546" y="77565"/>
                      </a:lnTo>
                      <a:lnTo>
                        <a:pt x="654331" y="72085"/>
                      </a:lnTo>
                      <a:lnTo>
                        <a:pt x="702426" y="70931"/>
                      </a:lnTo>
                      <a:lnTo>
                        <a:pt x="734459" y="80325"/>
                      </a:lnTo>
                      <a:lnTo>
                        <a:pt x="740876" y="85023"/>
                      </a:lnTo>
                      <a:lnTo>
                        <a:pt x="744319" y="91794"/>
                      </a:lnTo>
                      <a:lnTo>
                        <a:pt x="745578" y="101436"/>
                      </a:lnTo>
                      <a:lnTo>
                        <a:pt x="746142" y="137964"/>
                      </a:lnTo>
                      <a:lnTo>
                        <a:pt x="748633" y="149492"/>
                      </a:lnTo>
                      <a:lnTo>
                        <a:pt x="753924" y="159098"/>
                      </a:lnTo>
                      <a:lnTo>
                        <a:pt x="763076" y="165835"/>
                      </a:lnTo>
                      <a:lnTo>
                        <a:pt x="829518" y="178615"/>
                      </a:lnTo>
                      <a:lnTo>
                        <a:pt x="836536" y="183893"/>
                      </a:lnTo>
                      <a:lnTo>
                        <a:pt x="845258" y="201971"/>
                      </a:lnTo>
                      <a:lnTo>
                        <a:pt x="856867" y="218898"/>
                      </a:lnTo>
                      <a:lnTo>
                        <a:pt x="870676" y="231371"/>
                      </a:lnTo>
                      <a:lnTo>
                        <a:pt x="883830" y="238177"/>
                      </a:lnTo>
                      <a:lnTo>
                        <a:pt x="893952" y="240464"/>
                      </a:lnTo>
                      <a:lnTo>
                        <a:pt x="898427" y="244241"/>
                      </a:lnTo>
                      <a:lnTo>
                        <a:pt x="916912" y="267264"/>
                      </a:lnTo>
                      <a:lnTo>
                        <a:pt x="922404" y="271051"/>
                      </a:lnTo>
                      <a:lnTo>
                        <a:pt x="935762" y="274107"/>
                      </a:lnTo>
                      <a:lnTo>
                        <a:pt x="980930" y="312427"/>
                      </a:lnTo>
                      <a:lnTo>
                        <a:pt x="997591" y="299612"/>
                      </a:lnTo>
                      <a:lnTo>
                        <a:pt x="1015450" y="292155"/>
                      </a:lnTo>
                      <a:lnTo>
                        <a:pt x="1118617" y="281339"/>
                      </a:lnTo>
                      <a:lnTo>
                        <a:pt x="1134366" y="272818"/>
                      </a:lnTo>
                      <a:lnTo>
                        <a:pt x="1141144" y="266252"/>
                      </a:lnTo>
                      <a:lnTo>
                        <a:pt x="1146787" y="258025"/>
                      </a:lnTo>
                      <a:lnTo>
                        <a:pt x="1150985" y="248070"/>
                      </a:lnTo>
                      <a:lnTo>
                        <a:pt x="1156099" y="225432"/>
                      </a:lnTo>
                      <a:lnTo>
                        <a:pt x="1160853" y="217488"/>
                      </a:lnTo>
                      <a:lnTo>
                        <a:pt x="1167382" y="211734"/>
                      </a:lnTo>
                      <a:lnTo>
                        <a:pt x="1286066" y="153259"/>
                      </a:lnTo>
                      <a:lnTo>
                        <a:pt x="1292694" y="144527"/>
                      </a:lnTo>
                      <a:lnTo>
                        <a:pt x="1295004" y="133327"/>
                      </a:lnTo>
                      <a:lnTo>
                        <a:pt x="1296424" y="108856"/>
                      </a:lnTo>
                      <a:lnTo>
                        <a:pt x="1298635" y="98165"/>
                      </a:lnTo>
                      <a:lnTo>
                        <a:pt x="1301988" y="89381"/>
                      </a:lnTo>
                      <a:lnTo>
                        <a:pt x="1306592" y="83092"/>
                      </a:lnTo>
                      <a:lnTo>
                        <a:pt x="1312554" y="79950"/>
                      </a:lnTo>
                      <a:lnTo>
                        <a:pt x="1435208" y="117656"/>
                      </a:lnTo>
                      <a:lnTo>
                        <a:pt x="1475474" y="153776"/>
                      </a:lnTo>
                      <a:lnTo>
                        <a:pt x="1524298" y="178206"/>
                      </a:lnTo>
                      <a:lnTo>
                        <a:pt x="1571121" y="174002"/>
                      </a:lnTo>
                      <a:lnTo>
                        <a:pt x="1605839" y="124778"/>
                      </a:lnTo>
                      <a:lnTo>
                        <a:pt x="1631147" y="105746"/>
                      </a:lnTo>
                      <a:lnTo>
                        <a:pt x="1644861" y="85509"/>
                      </a:lnTo>
                      <a:lnTo>
                        <a:pt x="1656943" y="60932"/>
                      </a:lnTo>
                      <a:lnTo>
                        <a:pt x="1677107" y="29138"/>
                      </a:lnTo>
                      <a:lnTo>
                        <a:pt x="1702545" y="6456"/>
                      </a:lnTo>
                      <a:lnTo>
                        <a:pt x="1725338" y="2689"/>
                      </a:lnTo>
                      <a:lnTo>
                        <a:pt x="1748465" y="3839"/>
                      </a:lnTo>
                      <a:lnTo>
                        <a:pt x="1762399" y="0"/>
                      </a:lnTo>
                      <a:lnTo>
                        <a:pt x="1762399" y="0"/>
                      </a:lnTo>
                      <a:lnTo>
                        <a:pt x="1720822" y="112426"/>
                      </a:lnTo>
                      <a:lnTo>
                        <a:pt x="1693622" y="210656"/>
                      </a:lnTo>
                      <a:lnTo>
                        <a:pt x="1692337" y="229559"/>
                      </a:lnTo>
                      <a:lnTo>
                        <a:pt x="1700049" y="248855"/>
                      </a:lnTo>
                      <a:lnTo>
                        <a:pt x="1701585" y="255199"/>
                      </a:lnTo>
                      <a:lnTo>
                        <a:pt x="1702695" y="267317"/>
                      </a:lnTo>
                      <a:lnTo>
                        <a:pt x="1701045" y="274425"/>
                      </a:lnTo>
                      <a:lnTo>
                        <a:pt x="1697937" y="280886"/>
                      </a:lnTo>
                      <a:lnTo>
                        <a:pt x="1692823" y="285962"/>
                      </a:lnTo>
                      <a:lnTo>
                        <a:pt x="1657746" y="312071"/>
                      </a:lnTo>
                      <a:lnTo>
                        <a:pt x="1634541" y="338000"/>
                      </a:lnTo>
                      <a:lnTo>
                        <a:pt x="1627609" y="342864"/>
                      </a:lnTo>
                      <a:lnTo>
                        <a:pt x="1623345" y="344598"/>
                      </a:lnTo>
                      <a:lnTo>
                        <a:pt x="1603770" y="356384"/>
                      </a:lnTo>
                      <a:lnTo>
                        <a:pt x="1600148" y="366111"/>
                      </a:lnTo>
                      <a:lnTo>
                        <a:pt x="1601030" y="374657"/>
                      </a:lnTo>
                      <a:lnTo>
                        <a:pt x="1609372" y="388376"/>
                      </a:lnTo>
                      <a:lnTo>
                        <a:pt x="1612744" y="396585"/>
                      </a:lnTo>
                      <a:lnTo>
                        <a:pt x="1615056" y="405381"/>
                      </a:lnTo>
                      <a:lnTo>
                        <a:pt x="1620421" y="445465"/>
                      </a:lnTo>
                      <a:lnTo>
                        <a:pt x="1629613" y="479715"/>
                      </a:lnTo>
                      <a:lnTo>
                        <a:pt x="1630896" y="490588"/>
                      </a:lnTo>
                      <a:lnTo>
                        <a:pt x="1630636" y="539130"/>
                      </a:lnTo>
                      <a:lnTo>
                        <a:pt x="1633011" y="582327"/>
                      </a:lnTo>
                      <a:lnTo>
                        <a:pt x="1614948" y="623093"/>
                      </a:lnTo>
                      <a:lnTo>
                        <a:pt x="1613379" y="637317"/>
                      </a:lnTo>
                      <a:lnTo>
                        <a:pt x="1616034" y="652478"/>
                      </a:lnTo>
                      <a:lnTo>
                        <a:pt x="1622912" y="665466"/>
                      </a:lnTo>
                      <a:lnTo>
                        <a:pt x="1641939" y="693177"/>
                      </a:lnTo>
                      <a:lnTo>
                        <a:pt x="1691803" y="790289"/>
                      </a:lnTo>
                      <a:lnTo>
                        <a:pt x="1695410" y="820493"/>
                      </a:lnTo>
                      <a:lnTo>
                        <a:pt x="1699907" y="830498"/>
                      </a:lnTo>
                      <a:lnTo>
                        <a:pt x="1705978" y="836815"/>
                      </a:lnTo>
                      <a:lnTo>
                        <a:pt x="1724863" y="843633"/>
                      </a:lnTo>
                      <a:lnTo>
                        <a:pt x="1736735" y="86089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54000" lIns="54000" spcFirstLastPara="1" rIns="54000" wrap="square" tIns="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p10"/>
                <p:cNvSpPr/>
                <p:nvPr/>
              </p:nvSpPr>
              <p:spPr>
                <a:xfrm>
                  <a:off x="656126" y="2730853"/>
                  <a:ext cx="1384725" cy="967552"/>
                </a:xfrm>
                <a:custGeom>
                  <a:rect b="b" l="l" r="r" t="t"/>
                  <a:pathLst>
                    <a:path extrusionOk="0" h="967552" w="1384725">
                      <a:moveTo>
                        <a:pt x="1013480" y="75214"/>
                      </a:moveTo>
                      <a:lnTo>
                        <a:pt x="1023021" y="66398"/>
                      </a:lnTo>
                      <a:lnTo>
                        <a:pt x="1023022" y="66398"/>
                      </a:lnTo>
                      <a:lnTo>
                        <a:pt x="1060408" y="99836"/>
                      </a:lnTo>
                      <a:lnTo>
                        <a:pt x="1079590" y="111640"/>
                      </a:lnTo>
                      <a:lnTo>
                        <a:pt x="1154214" y="122790"/>
                      </a:lnTo>
                      <a:lnTo>
                        <a:pt x="1160974" y="128348"/>
                      </a:lnTo>
                      <a:lnTo>
                        <a:pt x="1166604" y="136116"/>
                      </a:lnTo>
                      <a:lnTo>
                        <a:pt x="1173626" y="151729"/>
                      </a:lnTo>
                      <a:lnTo>
                        <a:pt x="1181642" y="163156"/>
                      </a:lnTo>
                      <a:lnTo>
                        <a:pt x="1195895" y="174523"/>
                      </a:lnTo>
                      <a:lnTo>
                        <a:pt x="1224353" y="181364"/>
                      </a:lnTo>
                      <a:lnTo>
                        <a:pt x="1259221" y="184215"/>
                      </a:lnTo>
                      <a:lnTo>
                        <a:pt x="1291345" y="193556"/>
                      </a:lnTo>
                      <a:lnTo>
                        <a:pt x="1308731" y="203811"/>
                      </a:lnTo>
                      <a:lnTo>
                        <a:pt x="1315764" y="212530"/>
                      </a:lnTo>
                      <a:lnTo>
                        <a:pt x="1321295" y="224322"/>
                      </a:lnTo>
                      <a:lnTo>
                        <a:pt x="1326285" y="248287"/>
                      </a:lnTo>
                      <a:lnTo>
                        <a:pt x="1327765" y="263873"/>
                      </a:lnTo>
                      <a:lnTo>
                        <a:pt x="1327662" y="279164"/>
                      </a:lnTo>
                      <a:lnTo>
                        <a:pt x="1324378" y="318088"/>
                      </a:lnTo>
                      <a:lnTo>
                        <a:pt x="1324373" y="330092"/>
                      </a:lnTo>
                      <a:lnTo>
                        <a:pt x="1325687" y="351352"/>
                      </a:lnTo>
                      <a:lnTo>
                        <a:pt x="1329121" y="374439"/>
                      </a:lnTo>
                      <a:lnTo>
                        <a:pt x="1329983" y="393056"/>
                      </a:lnTo>
                      <a:lnTo>
                        <a:pt x="1328640" y="402507"/>
                      </a:lnTo>
                      <a:lnTo>
                        <a:pt x="1326226" y="411322"/>
                      </a:lnTo>
                      <a:lnTo>
                        <a:pt x="1323296" y="419654"/>
                      </a:lnTo>
                      <a:lnTo>
                        <a:pt x="1326430" y="434265"/>
                      </a:lnTo>
                      <a:lnTo>
                        <a:pt x="1334638" y="452749"/>
                      </a:lnTo>
                      <a:lnTo>
                        <a:pt x="1357867" y="491108"/>
                      </a:lnTo>
                      <a:lnTo>
                        <a:pt x="1364958" y="511032"/>
                      </a:lnTo>
                      <a:lnTo>
                        <a:pt x="1367035" y="525789"/>
                      </a:lnTo>
                      <a:lnTo>
                        <a:pt x="1362874" y="533757"/>
                      </a:lnTo>
                      <a:lnTo>
                        <a:pt x="1358019" y="541155"/>
                      </a:lnTo>
                      <a:lnTo>
                        <a:pt x="1340689" y="562458"/>
                      </a:lnTo>
                      <a:lnTo>
                        <a:pt x="1338420" y="566347"/>
                      </a:lnTo>
                      <a:lnTo>
                        <a:pt x="1336255" y="573542"/>
                      </a:lnTo>
                      <a:lnTo>
                        <a:pt x="1339658" y="579322"/>
                      </a:lnTo>
                      <a:lnTo>
                        <a:pt x="1347987" y="588405"/>
                      </a:lnTo>
                      <a:lnTo>
                        <a:pt x="1371650" y="606485"/>
                      </a:lnTo>
                      <a:lnTo>
                        <a:pt x="1384724" y="619143"/>
                      </a:lnTo>
                      <a:lnTo>
                        <a:pt x="1372708" y="624096"/>
                      </a:lnTo>
                      <a:lnTo>
                        <a:pt x="1364801" y="631661"/>
                      </a:lnTo>
                      <a:lnTo>
                        <a:pt x="1360415" y="641120"/>
                      </a:lnTo>
                      <a:lnTo>
                        <a:pt x="1358935" y="651818"/>
                      </a:lnTo>
                      <a:lnTo>
                        <a:pt x="1359723" y="663055"/>
                      </a:lnTo>
                      <a:lnTo>
                        <a:pt x="1362189" y="674163"/>
                      </a:lnTo>
                      <a:lnTo>
                        <a:pt x="1369706" y="693213"/>
                      </a:lnTo>
                      <a:lnTo>
                        <a:pt x="1370324" y="699878"/>
                      </a:lnTo>
                      <a:lnTo>
                        <a:pt x="1365084" y="704588"/>
                      </a:lnTo>
                      <a:lnTo>
                        <a:pt x="1297642" y="717411"/>
                      </a:lnTo>
                      <a:lnTo>
                        <a:pt x="1293034" y="721984"/>
                      </a:lnTo>
                      <a:lnTo>
                        <a:pt x="1290511" y="729085"/>
                      </a:lnTo>
                      <a:lnTo>
                        <a:pt x="1289705" y="738140"/>
                      </a:lnTo>
                      <a:lnTo>
                        <a:pt x="1290356" y="748640"/>
                      </a:lnTo>
                      <a:lnTo>
                        <a:pt x="1302342" y="802401"/>
                      </a:lnTo>
                      <a:lnTo>
                        <a:pt x="1300415" y="809033"/>
                      </a:lnTo>
                      <a:lnTo>
                        <a:pt x="1295905" y="813602"/>
                      </a:lnTo>
                      <a:lnTo>
                        <a:pt x="1289495" y="816261"/>
                      </a:lnTo>
                      <a:lnTo>
                        <a:pt x="1273887" y="816190"/>
                      </a:lnTo>
                      <a:lnTo>
                        <a:pt x="1259154" y="809866"/>
                      </a:lnTo>
                      <a:lnTo>
                        <a:pt x="1219270" y="761851"/>
                      </a:lnTo>
                      <a:lnTo>
                        <a:pt x="1140057" y="743730"/>
                      </a:lnTo>
                      <a:lnTo>
                        <a:pt x="1134690" y="744707"/>
                      </a:lnTo>
                      <a:lnTo>
                        <a:pt x="1122369" y="751849"/>
                      </a:lnTo>
                      <a:lnTo>
                        <a:pt x="1096610" y="778462"/>
                      </a:lnTo>
                      <a:lnTo>
                        <a:pt x="987636" y="833378"/>
                      </a:lnTo>
                      <a:lnTo>
                        <a:pt x="981306" y="838605"/>
                      </a:lnTo>
                      <a:lnTo>
                        <a:pt x="976426" y="847584"/>
                      </a:lnTo>
                      <a:lnTo>
                        <a:pt x="958282" y="923092"/>
                      </a:lnTo>
                      <a:lnTo>
                        <a:pt x="953084" y="929249"/>
                      </a:lnTo>
                      <a:lnTo>
                        <a:pt x="945661" y="931134"/>
                      </a:lnTo>
                      <a:lnTo>
                        <a:pt x="927117" y="926074"/>
                      </a:lnTo>
                      <a:lnTo>
                        <a:pt x="896630" y="909279"/>
                      </a:lnTo>
                      <a:lnTo>
                        <a:pt x="892780" y="908714"/>
                      </a:lnTo>
                      <a:lnTo>
                        <a:pt x="883514" y="910922"/>
                      </a:lnTo>
                      <a:lnTo>
                        <a:pt x="853949" y="931497"/>
                      </a:lnTo>
                      <a:lnTo>
                        <a:pt x="849666" y="932357"/>
                      </a:lnTo>
                      <a:lnTo>
                        <a:pt x="845399" y="931280"/>
                      </a:lnTo>
                      <a:lnTo>
                        <a:pt x="841139" y="928576"/>
                      </a:lnTo>
                      <a:lnTo>
                        <a:pt x="816826" y="901074"/>
                      </a:lnTo>
                      <a:lnTo>
                        <a:pt x="727039" y="896032"/>
                      </a:lnTo>
                      <a:lnTo>
                        <a:pt x="719210" y="899882"/>
                      </a:lnTo>
                      <a:lnTo>
                        <a:pt x="682758" y="939692"/>
                      </a:lnTo>
                      <a:lnTo>
                        <a:pt x="677132" y="943084"/>
                      </a:lnTo>
                      <a:lnTo>
                        <a:pt x="660493" y="945264"/>
                      </a:lnTo>
                      <a:lnTo>
                        <a:pt x="640326" y="942335"/>
                      </a:lnTo>
                      <a:lnTo>
                        <a:pt x="606669" y="928326"/>
                      </a:lnTo>
                      <a:lnTo>
                        <a:pt x="600249" y="928379"/>
                      </a:lnTo>
                      <a:lnTo>
                        <a:pt x="593988" y="930931"/>
                      </a:lnTo>
                      <a:lnTo>
                        <a:pt x="561387" y="961469"/>
                      </a:lnTo>
                      <a:lnTo>
                        <a:pt x="552599" y="966038"/>
                      </a:lnTo>
                      <a:lnTo>
                        <a:pt x="541583" y="967551"/>
                      </a:lnTo>
                      <a:lnTo>
                        <a:pt x="487178" y="955031"/>
                      </a:lnTo>
                      <a:lnTo>
                        <a:pt x="480508" y="941737"/>
                      </a:lnTo>
                      <a:lnTo>
                        <a:pt x="464249" y="934681"/>
                      </a:lnTo>
                      <a:lnTo>
                        <a:pt x="417987" y="904923"/>
                      </a:lnTo>
                      <a:lnTo>
                        <a:pt x="420083" y="885460"/>
                      </a:lnTo>
                      <a:lnTo>
                        <a:pt x="429062" y="861525"/>
                      </a:lnTo>
                      <a:lnTo>
                        <a:pt x="427124" y="835106"/>
                      </a:lnTo>
                      <a:lnTo>
                        <a:pt x="408391" y="815744"/>
                      </a:lnTo>
                      <a:lnTo>
                        <a:pt x="366040" y="809569"/>
                      </a:lnTo>
                      <a:lnTo>
                        <a:pt x="349074" y="791378"/>
                      </a:lnTo>
                      <a:lnTo>
                        <a:pt x="347879" y="791329"/>
                      </a:lnTo>
                      <a:lnTo>
                        <a:pt x="177054" y="690170"/>
                      </a:lnTo>
                      <a:lnTo>
                        <a:pt x="173848" y="678584"/>
                      </a:lnTo>
                      <a:lnTo>
                        <a:pt x="174312" y="662215"/>
                      </a:lnTo>
                      <a:lnTo>
                        <a:pt x="172719" y="643718"/>
                      </a:lnTo>
                      <a:lnTo>
                        <a:pt x="163229" y="625533"/>
                      </a:lnTo>
                      <a:lnTo>
                        <a:pt x="147168" y="610314"/>
                      </a:lnTo>
                      <a:lnTo>
                        <a:pt x="129159" y="598833"/>
                      </a:lnTo>
                      <a:lnTo>
                        <a:pt x="113488" y="583163"/>
                      </a:lnTo>
                      <a:lnTo>
                        <a:pt x="104674" y="555497"/>
                      </a:lnTo>
                      <a:lnTo>
                        <a:pt x="105142" y="528525"/>
                      </a:lnTo>
                      <a:lnTo>
                        <a:pt x="115029" y="487995"/>
                      </a:lnTo>
                      <a:lnTo>
                        <a:pt x="112882" y="460813"/>
                      </a:lnTo>
                      <a:lnTo>
                        <a:pt x="105017" y="439063"/>
                      </a:lnTo>
                      <a:lnTo>
                        <a:pt x="92936" y="418418"/>
                      </a:lnTo>
                      <a:lnTo>
                        <a:pt x="66132" y="386146"/>
                      </a:lnTo>
                      <a:lnTo>
                        <a:pt x="10915" y="348021"/>
                      </a:lnTo>
                      <a:lnTo>
                        <a:pt x="0" y="326122"/>
                      </a:lnTo>
                      <a:lnTo>
                        <a:pt x="15354" y="305029"/>
                      </a:lnTo>
                      <a:lnTo>
                        <a:pt x="27581" y="297757"/>
                      </a:lnTo>
                      <a:lnTo>
                        <a:pt x="35676" y="289743"/>
                      </a:lnTo>
                      <a:lnTo>
                        <a:pt x="38847" y="266794"/>
                      </a:lnTo>
                      <a:lnTo>
                        <a:pt x="35725" y="240960"/>
                      </a:lnTo>
                      <a:lnTo>
                        <a:pt x="27189" y="224565"/>
                      </a:lnTo>
                      <a:lnTo>
                        <a:pt x="1985" y="195687"/>
                      </a:lnTo>
                      <a:lnTo>
                        <a:pt x="30811" y="199136"/>
                      </a:lnTo>
                      <a:lnTo>
                        <a:pt x="85688" y="205669"/>
                      </a:lnTo>
                      <a:lnTo>
                        <a:pt x="107060" y="222341"/>
                      </a:lnTo>
                      <a:lnTo>
                        <a:pt x="113092" y="239269"/>
                      </a:lnTo>
                      <a:lnTo>
                        <a:pt x="111378" y="270104"/>
                      </a:lnTo>
                      <a:lnTo>
                        <a:pt x="115272" y="284327"/>
                      </a:lnTo>
                      <a:lnTo>
                        <a:pt x="127598" y="296225"/>
                      </a:lnTo>
                      <a:lnTo>
                        <a:pt x="144116" y="302161"/>
                      </a:lnTo>
                      <a:lnTo>
                        <a:pt x="177095" y="304420"/>
                      </a:lnTo>
                      <a:lnTo>
                        <a:pt x="185094" y="309327"/>
                      </a:lnTo>
                      <a:lnTo>
                        <a:pt x="188614" y="315999"/>
                      </a:lnTo>
                      <a:lnTo>
                        <a:pt x="187664" y="324238"/>
                      </a:lnTo>
                      <a:lnTo>
                        <a:pt x="182119" y="334149"/>
                      </a:lnTo>
                      <a:lnTo>
                        <a:pt x="180326" y="334347"/>
                      </a:lnTo>
                      <a:lnTo>
                        <a:pt x="178757" y="334843"/>
                      </a:lnTo>
                      <a:lnTo>
                        <a:pt x="177168" y="335798"/>
                      </a:lnTo>
                      <a:lnTo>
                        <a:pt x="175686" y="337033"/>
                      </a:lnTo>
                      <a:lnTo>
                        <a:pt x="172449" y="340343"/>
                      </a:lnTo>
                      <a:lnTo>
                        <a:pt x="171222" y="343918"/>
                      </a:lnTo>
                      <a:lnTo>
                        <a:pt x="172238" y="347961"/>
                      </a:lnTo>
                      <a:lnTo>
                        <a:pt x="175027" y="352273"/>
                      </a:lnTo>
                      <a:lnTo>
                        <a:pt x="194236" y="373486"/>
                      </a:lnTo>
                      <a:lnTo>
                        <a:pt x="198936" y="380483"/>
                      </a:lnTo>
                      <a:lnTo>
                        <a:pt x="203189" y="392395"/>
                      </a:lnTo>
                      <a:lnTo>
                        <a:pt x="204762" y="402975"/>
                      </a:lnTo>
                      <a:lnTo>
                        <a:pt x="205552" y="412319"/>
                      </a:lnTo>
                      <a:lnTo>
                        <a:pt x="217236" y="462429"/>
                      </a:lnTo>
                      <a:lnTo>
                        <a:pt x="228121" y="481134"/>
                      </a:lnTo>
                      <a:lnTo>
                        <a:pt x="247653" y="484475"/>
                      </a:lnTo>
                      <a:lnTo>
                        <a:pt x="264212" y="473442"/>
                      </a:lnTo>
                      <a:lnTo>
                        <a:pt x="264884" y="457461"/>
                      </a:lnTo>
                      <a:lnTo>
                        <a:pt x="259032" y="437948"/>
                      </a:lnTo>
                      <a:lnTo>
                        <a:pt x="256524" y="415505"/>
                      </a:lnTo>
                      <a:lnTo>
                        <a:pt x="261441" y="383692"/>
                      </a:lnTo>
                      <a:lnTo>
                        <a:pt x="268334" y="367037"/>
                      </a:lnTo>
                      <a:lnTo>
                        <a:pt x="292256" y="338816"/>
                      </a:lnTo>
                      <a:lnTo>
                        <a:pt x="296538" y="310418"/>
                      </a:lnTo>
                      <a:lnTo>
                        <a:pt x="306508" y="296775"/>
                      </a:lnTo>
                      <a:lnTo>
                        <a:pt x="319707" y="288295"/>
                      </a:lnTo>
                      <a:lnTo>
                        <a:pt x="333339" y="275083"/>
                      </a:lnTo>
                      <a:lnTo>
                        <a:pt x="371621" y="211596"/>
                      </a:lnTo>
                      <a:lnTo>
                        <a:pt x="384461" y="199835"/>
                      </a:lnTo>
                      <a:lnTo>
                        <a:pt x="418918" y="182248"/>
                      </a:lnTo>
                      <a:lnTo>
                        <a:pt x="433052" y="170526"/>
                      </a:lnTo>
                      <a:lnTo>
                        <a:pt x="437299" y="168278"/>
                      </a:lnTo>
                      <a:lnTo>
                        <a:pt x="447600" y="169062"/>
                      </a:lnTo>
                      <a:lnTo>
                        <a:pt x="452325" y="166744"/>
                      </a:lnTo>
                      <a:lnTo>
                        <a:pt x="455080" y="160244"/>
                      </a:lnTo>
                      <a:lnTo>
                        <a:pt x="454651" y="153151"/>
                      </a:lnTo>
                      <a:lnTo>
                        <a:pt x="453353" y="147053"/>
                      </a:lnTo>
                      <a:lnTo>
                        <a:pt x="453265" y="143325"/>
                      </a:lnTo>
                      <a:lnTo>
                        <a:pt x="456672" y="135361"/>
                      </a:lnTo>
                      <a:lnTo>
                        <a:pt x="459406" y="126353"/>
                      </a:lnTo>
                      <a:lnTo>
                        <a:pt x="463794" y="117590"/>
                      </a:lnTo>
                      <a:lnTo>
                        <a:pt x="472623" y="110501"/>
                      </a:lnTo>
                      <a:lnTo>
                        <a:pt x="505461" y="84436"/>
                      </a:lnTo>
                      <a:lnTo>
                        <a:pt x="552195" y="72586"/>
                      </a:lnTo>
                      <a:lnTo>
                        <a:pt x="638197" y="69461"/>
                      </a:lnTo>
                      <a:lnTo>
                        <a:pt x="699018" y="82905"/>
                      </a:lnTo>
                      <a:lnTo>
                        <a:pt x="714006" y="81791"/>
                      </a:lnTo>
                      <a:lnTo>
                        <a:pt x="727256" y="69901"/>
                      </a:lnTo>
                      <a:lnTo>
                        <a:pt x="754049" y="31426"/>
                      </a:lnTo>
                      <a:lnTo>
                        <a:pt x="769262" y="17369"/>
                      </a:lnTo>
                      <a:lnTo>
                        <a:pt x="788211" y="11262"/>
                      </a:lnTo>
                      <a:lnTo>
                        <a:pt x="806598" y="10812"/>
                      </a:lnTo>
                      <a:lnTo>
                        <a:pt x="826972" y="14426"/>
                      </a:lnTo>
                      <a:lnTo>
                        <a:pt x="834174" y="11887"/>
                      </a:lnTo>
                      <a:lnTo>
                        <a:pt x="850652" y="1770"/>
                      </a:lnTo>
                      <a:lnTo>
                        <a:pt x="861024" y="0"/>
                      </a:lnTo>
                      <a:lnTo>
                        <a:pt x="870508" y="3220"/>
                      </a:lnTo>
                      <a:lnTo>
                        <a:pt x="974348" y="71663"/>
                      </a:lnTo>
                      <a:close/>
                    </a:path>
                  </a:pathLst>
                </a:custGeom>
                <a:solidFill>
                  <a:srgbClr val="F7E0E0"/>
                </a:solidFill>
                <a:ln cap="rnd" cmpd="sng" w="9525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54000" lIns="54000" spcFirstLastPara="1" rIns="54000" wrap="square" tIns="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198;p10"/>
                <p:cNvSpPr/>
                <p:nvPr/>
              </p:nvSpPr>
              <p:spPr>
                <a:xfrm>
                  <a:off x="2255244" y="4272330"/>
                  <a:ext cx="2452662" cy="1893520"/>
                </a:xfrm>
                <a:custGeom>
                  <a:rect b="b" l="l" r="r" t="t"/>
                  <a:pathLst>
                    <a:path extrusionOk="0" h="1893520" w="2452662">
                      <a:moveTo>
                        <a:pt x="1573822" y="71654"/>
                      </a:moveTo>
                      <a:lnTo>
                        <a:pt x="1596287" y="67742"/>
                      </a:lnTo>
                      <a:lnTo>
                        <a:pt x="1610348" y="72876"/>
                      </a:lnTo>
                      <a:lnTo>
                        <a:pt x="1618078" y="77954"/>
                      </a:lnTo>
                      <a:lnTo>
                        <a:pt x="1620829" y="83830"/>
                      </a:lnTo>
                      <a:lnTo>
                        <a:pt x="1624358" y="95258"/>
                      </a:lnTo>
                      <a:lnTo>
                        <a:pt x="1627914" y="103316"/>
                      </a:lnTo>
                      <a:lnTo>
                        <a:pt x="1632732" y="110704"/>
                      </a:lnTo>
                      <a:lnTo>
                        <a:pt x="1638659" y="117351"/>
                      </a:lnTo>
                      <a:lnTo>
                        <a:pt x="1644061" y="122230"/>
                      </a:lnTo>
                      <a:lnTo>
                        <a:pt x="1649270" y="125611"/>
                      </a:lnTo>
                      <a:lnTo>
                        <a:pt x="1654694" y="127785"/>
                      </a:lnTo>
                      <a:lnTo>
                        <a:pt x="1662295" y="126734"/>
                      </a:lnTo>
                      <a:lnTo>
                        <a:pt x="1678796" y="144662"/>
                      </a:lnTo>
                      <a:lnTo>
                        <a:pt x="1683564" y="152720"/>
                      </a:lnTo>
                      <a:lnTo>
                        <a:pt x="1686432" y="161223"/>
                      </a:lnTo>
                      <a:lnTo>
                        <a:pt x="1686297" y="169700"/>
                      </a:lnTo>
                      <a:lnTo>
                        <a:pt x="1682083" y="177682"/>
                      </a:lnTo>
                      <a:lnTo>
                        <a:pt x="1674007" y="183789"/>
                      </a:lnTo>
                      <a:lnTo>
                        <a:pt x="1632614" y="195510"/>
                      </a:lnTo>
                      <a:lnTo>
                        <a:pt x="1625854" y="200045"/>
                      </a:lnTo>
                      <a:lnTo>
                        <a:pt x="1622848" y="207141"/>
                      </a:lnTo>
                      <a:lnTo>
                        <a:pt x="1639795" y="270171"/>
                      </a:lnTo>
                      <a:lnTo>
                        <a:pt x="1642715" y="299510"/>
                      </a:lnTo>
                      <a:lnTo>
                        <a:pt x="1641523" y="332594"/>
                      </a:lnTo>
                      <a:lnTo>
                        <a:pt x="1616070" y="430143"/>
                      </a:lnTo>
                      <a:lnTo>
                        <a:pt x="1615717" y="442833"/>
                      </a:lnTo>
                      <a:lnTo>
                        <a:pt x="1618647" y="453886"/>
                      </a:lnTo>
                      <a:lnTo>
                        <a:pt x="1623706" y="462586"/>
                      </a:lnTo>
                      <a:lnTo>
                        <a:pt x="1642959" y="481606"/>
                      </a:lnTo>
                      <a:lnTo>
                        <a:pt x="1646221" y="486352"/>
                      </a:lnTo>
                      <a:lnTo>
                        <a:pt x="1648365" y="492655"/>
                      </a:lnTo>
                      <a:lnTo>
                        <a:pt x="1649075" y="501337"/>
                      </a:lnTo>
                      <a:lnTo>
                        <a:pt x="1646076" y="538423"/>
                      </a:lnTo>
                      <a:lnTo>
                        <a:pt x="1647250" y="547327"/>
                      </a:lnTo>
                      <a:lnTo>
                        <a:pt x="1650535" y="556405"/>
                      </a:lnTo>
                      <a:lnTo>
                        <a:pt x="1656604" y="565804"/>
                      </a:lnTo>
                      <a:lnTo>
                        <a:pt x="1700366" y="607339"/>
                      </a:lnTo>
                      <a:lnTo>
                        <a:pt x="1722540" y="621067"/>
                      </a:lnTo>
                      <a:lnTo>
                        <a:pt x="1733287" y="622618"/>
                      </a:lnTo>
                      <a:lnTo>
                        <a:pt x="1743783" y="619264"/>
                      </a:lnTo>
                      <a:lnTo>
                        <a:pt x="1764066" y="600682"/>
                      </a:lnTo>
                      <a:lnTo>
                        <a:pt x="1774326" y="597145"/>
                      </a:lnTo>
                      <a:lnTo>
                        <a:pt x="1784430" y="598192"/>
                      </a:lnTo>
                      <a:lnTo>
                        <a:pt x="1803275" y="609286"/>
                      </a:lnTo>
                      <a:lnTo>
                        <a:pt x="1829400" y="635165"/>
                      </a:lnTo>
                      <a:lnTo>
                        <a:pt x="1863042" y="657868"/>
                      </a:lnTo>
                      <a:lnTo>
                        <a:pt x="1893829" y="699366"/>
                      </a:lnTo>
                      <a:lnTo>
                        <a:pt x="1940909" y="730402"/>
                      </a:lnTo>
                      <a:lnTo>
                        <a:pt x="1946024" y="730202"/>
                      </a:lnTo>
                      <a:lnTo>
                        <a:pt x="1951048" y="726687"/>
                      </a:lnTo>
                      <a:lnTo>
                        <a:pt x="1971718" y="695407"/>
                      </a:lnTo>
                      <a:lnTo>
                        <a:pt x="1977646" y="691200"/>
                      </a:lnTo>
                      <a:lnTo>
                        <a:pt x="1984184" y="689205"/>
                      </a:lnTo>
                      <a:lnTo>
                        <a:pt x="1991489" y="689662"/>
                      </a:lnTo>
                      <a:lnTo>
                        <a:pt x="2053160" y="722251"/>
                      </a:lnTo>
                      <a:lnTo>
                        <a:pt x="2058058" y="725524"/>
                      </a:lnTo>
                      <a:lnTo>
                        <a:pt x="2071428" y="729271"/>
                      </a:lnTo>
                      <a:lnTo>
                        <a:pt x="2128628" y="736097"/>
                      </a:lnTo>
                      <a:lnTo>
                        <a:pt x="2138721" y="740102"/>
                      </a:lnTo>
                      <a:lnTo>
                        <a:pt x="2145267" y="749469"/>
                      </a:lnTo>
                      <a:lnTo>
                        <a:pt x="2149972" y="764673"/>
                      </a:lnTo>
                      <a:lnTo>
                        <a:pt x="2152305" y="793958"/>
                      </a:lnTo>
                      <a:lnTo>
                        <a:pt x="2155203" y="809949"/>
                      </a:lnTo>
                      <a:lnTo>
                        <a:pt x="2159011" y="822137"/>
                      </a:lnTo>
                      <a:lnTo>
                        <a:pt x="2164844" y="829874"/>
                      </a:lnTo>
                      <a:lnTo>
                        <a:pt x="2220685" y="883204"/>
                      </a:lnTo>
                      <a:lnTo>
                        <a:pt x="2225056" y="885719"/>
                      </a:lnTo>
                      <a:lnTo>
                        <a:pt x="2230541" y="886849"/>
                      </a:lnTo>
                      <a:lnTo>
                        <a:pt x="2250259" y="883324"/>
                      </a:lnTo>
                      <a:lnTo>
                        <a:pt x="2255563" y="883086"/>
                      </a:lnTo>
                      <a:lnTo>
                        <a:pt x="2311117" y="893266"/>
                      </a:lnTo>
                      <a:lnTo>
                        <a:pt x="2327910" y="892059"/>
                      </a:lnTo>
                      <a:lnTo>
                        <a:pt x="2373590" y="873699"/>
                      </a:lnTo>
                      <a:lnTo>
                        <a:pt x="2378529" y="872589"/>
                      </a:lnTo>
                      <a:lnTo>
                        <a:pt x="2382541" y="872859"/>
                      </a:lnTo>
                      <a:lnTo>
                        <a:pt x="2386915" y="875819"/>
                      </a:lnTo>
                      <a:lnTo>
                        <a:pt x="2442948" y="931068"/>
                      </a:lnTo>
                      <a:lnTo>
                        <a:pt x="2450447" y="941000"/>
                      </a:lnTo>
                      <a:lnTo>
                        <a:pt x="2452661" y="947420"/>
                      </a:lnTo>
                      <a:lnTo>
                        <a:pt x="2452462" y="952260"/>
                      </a:lnTo>
                      <a:lnTo>
                        <a:pt x="2449389" y="956535"/>
                      </a:lnTo>
                      <a:lnTo>
                        <a:pt x="2444450" y="960360"/>
                      </a:lnTo>
                      <a:lnTo>
                        <a:pt x="2438422" y="963576"/>
                      </a:lnTo>
                      <a:lnTo>
                        <a:pt x="2430396" y="965587"/>
                      </a:lnTo>
                      <a:lnTo>
                        <a:pt x="2404371" y="967301"/>
                      </a:lnTo>
                      <a:lnTo>
                        <a:pt x="2398184" y="968475"/>
                      </a:lnTo>
                      <a:lnTo>
                        <a:pt x="2395080" y="971547"/>
                      </a:lnTo>
                      <a:lnTo>
                        <a:pt x="2392343" y="978744"/>
                      </a:lnTo>
                      <a:lnTo>
                        <a:pt x="2391057" y="986653"/>
                      </a:lnTo>
                      <a:lnTo>
                        <a:pt x="2389803" y="999545"/>
                      </a:lnTo>
                      <a:lnTo>
                        <a:pt x="2387248" y="1008327"/>
                      </a:lnTo>
                      <a:lnTo>
                        <a:pt x="2381405" y="1020331"/>
                      </a:lnTo>
                      <a:lnTo>
                        <a:pt x="2343056" y="1065831"/>
                      </a:lnTo>
                      <a:lnTo>
                        <a:pt x="2338057" y="1072986"/>
                      </a:lnTo>
                      <a:lnTo>
                        <a:pt x="2335856" y="1079968"/>
                      </a:lnTo>
                      <a:lnTo>
                        <a:pt x="2333322" y="1094377"/>
                      </a:lnTo>
                      <a:lnTo>
                        <a:pt x="2334286" y="1101734"/>
                      </a:lnTo>
                      <a:lnTo>
                        <a:pt x="2335871" y="1106277"/>
                      </a:lnTo>
                      <a:lnTo>
                        <a:pt x="2338077" y="1107065"/>
                      </a:lnTo>
                      <a:lnTo>
                        <a:pt x="2341785" y="1107063"/>
                      </a:lnTo>
                      <a:lnTo>
                        <a:pt x="2345834" y="1108742"/>
                      </a:lnTo>
                      <a:lnTo>
                        <a:pt x="2349494" y="1113146"/>
                      </a:lnTo>
                      <a:lnTo>
                        <a:pt x="2354613" y="1125339"/>
                      </a:lnTo>
                      <a:lnTo>
                        <a:pt x="2359031" y="1133367"/>
                      </a:lnTo>
                      <a:lnTo>
                        <a:pt x="2366352" y="1138439"/>
                      </a:lnTo>
                      <a:lnTo>
                        <a:pt x="2374579" y="1140292"/>
                      </a:lnTo>
                      <a:lnTo>
                        <a:pt x="2393264" y="1141754"/>
                      </a:lnTo>
                      <a:lnTo>
                        <a:pt x="2407073" y="1144715"/>
                      </a:lnTo>
                      <a:lnTo>
                        <a:pt x="2412735" y="1148324"/>
                      </a:lnTo>
                      <a:lnTo>
                        <a:pt x="2418063" y="1153437"/>
                      </a:lnTo>
                      <a:lnTo>
                        <a:pt x="2423942" y="1162681"/>
                      </a:lnTo>
                      <a:lnTo>
                        <a:pt x="2425042" y="1169048"/>
                      </a:lnTo>
                      <a:lnTo>
                        <a:pt x="2425054" y="1176441"/>
                      </a:lnTo>
                      <a:lnTo>
                        <a:pt x="2419397" y="1195263"/>
                      </a:lnTo>
                      <a:lnTo>
                        <a:pt x="2401436" y="1240858"/>
                      </a:lnTo>
                      <a:lnTo>
                        <a:pt x="2397064" y="1255271"/>
                      </a:lnTo>
                      <a:lnTo>
                        <a:pt x="2392141" y="1266073"/>
                      </a:lnTo>
                      <a:lnTo>
                        <a:pt x="2389223" y="1283099"/>
                      </a:lnTo>
                      <a:lnTo>
                        <a:pt x="2389144" y="1283539"/>
                      </a:lnTo>
                      <a:lnTo>
                        <a:pt x="2389133" y="1283539"/>
                      </a:lnTo>
                      <a:lnTo>
                        <a:pt x="2361999" y="1272989"/>
                      </a:lnTo>
                      <a:lnTo>
                        <a:pt x="2303561" y="1222255"/>
                      </a:lnTo>
                      <a:lnTo>
                        <a:pt x="2278151" y="1207657"/>
                      </a:lnTo>
                      <a:lnTo>
                        <a:pt x="2225640" y="1189873"/>
                      </a:lnTo>
                      <a:lnTo>
                        <a:pt x="2168892" y="1160810"/>
                      </a:lnTo>
                      <a:lnTo>
                        <a:pt x="2142534" y="1153242"/>
                      </a:lnTo>
                      <a:lnTo>
                        <a:pt x="2087237" y="1152483"/>
                      </a:lnTo>
                      <a:lnTo>
                        <a:pt x="2081387" y="1148379"/>
                      </a:lnTo>
                      <a:lnTo>
                        <a:pt x="2076525" y="1139438"/>
                      </a:lnTo>
                      <a:lnTo>
                        <a:pt x="2070563" y="1131983"/>
                      </a:lnTo>
                      <a:lnTo>
                        <a:pt x="2061531" y="1132057"/>
                      </a:lnTo>
                      <a:lnTo>
                        <a:pt x="2056753" y="1139389"/>
                      </a:lnTo>
                      <a:lnTo>
                        <a:pt x="2053761" y="1163556"/>
                      </a:lnTo>
                      <a:lnTo>
                        <a:pt x="2049829" y="1173031"/>
                      </a:lnTo>
                      <a:lnTo>
                        <a:pt x="2033412" y="1192700"/>
                      </a:lnTo>
                      <a:lnTo>
                        <a:pt x="2027295" y="1196587"/>
                      </a:lnTo>
                      <a:lnTo>
                        <a:pt x="1937068" y="1220640"/>
                      </a:lnTo>
                      <a:lnTo>
                        <a:pt x="1913614" y="1220078"/>
                      </a:lnTo>
                      <a:lnTo>
                        <a:pt x="1921537" y="1194453"/>
                      </a:lnTo>
                      <a:lnTo>
                        <a:pt x="1922125" y="1169999"/>
                      </a:lnTo>
                      <a:lnTo>
                        <a:pt x="1917220" y="1145523"/>
                      </a:lnTo>
                      <a:lnTo>
                        <a:pt x="1908661" y="1120104"/>
                      </a:lnTo>
                      <a:lnTo>
                        <a:pt x="1816814" y="1112137"/>
                      </a:lnTo>
                      <a:lnTo>
                        <a:pt x="1751306" y="1089171"/>
                      </a:lnTo>
                      <a:lnTo>
                        <a:pt x="1725424" y="1092354"/>
                      </a:lnTo>
                      <a:lnTo>
                        <a:pt x="1721624" y="1095309"/>
                      </a:lnTo>
                      <a:lnTo>
                        <a:pt x="1719756" y="1101337"/>
                      </a:lnTo>
                      <a:lnTo>
                        <a:pt x="1719703" y="1109711"/>
                      </a:lnTo>
                      <a:lnTo>
                        <a:pt x="1720740" y="1119478"/>
                      </a:lnTo>
                      <a:lnTo>
                        <a:pt x="1704385" y="1157310"/>
                      </a:lnTo>
                      <a:lnTo>
                        <a:pt x="1703564" y="1208538"/>
                      </a:lnTo>
                      <a:lnTo>
                        <a:pt x="1708095" y="1263617"/>
                      </a:lnTo>
                      <a:lnTo>
                        <a:pt x="1707651" y="1313358"/>
                      </a:lnTo>
                      <a:lnTo>
                        <a:pt x="1681825" y="1425887"/>
                      </a:lnTo>
                      <a:lnTo>
                        <a:pt x="1673099" y="1448512"/>
                      </a:lnTo>
                      <a:lnTo>
                        <a:pt x="1671054" y="1461053"/>
                      </a:lnTo>
                      <a:lnTo>
                        <a:pt x="1673304" y="1472414"/>
                      </a:lnTo>
                      <a:lnTo>
                        <a:pt x="1678353" y="1486671"/>
                      </a:lnTo>
                      <a:lnTo>
                        <a:pt x="1683544" y="1498334"/>
                      </a:lnTo>
                      <a:lnTo>
                        <a:pt x="1686095" y="1501604"/>
                      </a:lnTo>
                      <a:lnTo>
                        <a:pt x="1672278" y="1533030"/>
                      </a:lnTo>
                      <a:lnTo>
                        <a:pt x="1648235" y="1535092"/>
                      </a:lnTo>
                      <a:lnTo>
                        <a:pt x="1587134" y="1509437"/>
                      </a:lnTo>
                      <a:lnTo>
                        <a:pt x="1525316" y="1500380"/>
                      </a:lnTo>
                      <a:lnTo>
                        <a:pt x="1507365" y="1507103"/>
                      </a:lnTo>
                      <a:lnTo>
                        <a:pt x="1500230" y="1524153"/>
                      </a:lnTo>
                      <a:lnTo>
                        <a:pt x="1495258" y="1545957"/>
                      </a:lnTo>
                      <a:lnTo>
                        <a:pt x="1483177" y="1566956"/>
                      </a:lnTo>
                      <a:lnTo>
                        <a:pt x="1476859" y="1601309"/>
                      </a:lnTo>
                      <a:lnTo>
                        <a:pt x="1413882" y="1655760"/>
                      </a:lnTo>
                      <a:lnTo>
                        <a:pt x="1391056" y="1692080"/>
                      </a:lnTo>
                      <a:lnTo>
                        <a:pt x="1386274" y="1740616"/>
                      </a:lnTo>
                      <a:lnTo>
                        <a:pt x="1386341" y="1795619"/>
                      </a:lnTo>
                      <a:lnTo>
                        <a:pt x="1379848" y="1842325"/>
                      </a:lnTo>
                      <a:lnTo>
                        <a:pt x="1374402" y="1847679"/>
                      </a:lnTo>
                      <a:lnTo>
                        <a:pt x="1355739" y="1866021"/>
                      </a:lnTo>
                      <a:lnTo>
                        <a:pt x="1336189" y="1864518"/>
                      </a:lnTo>
                      <a:lnTo>
                        <a:pt x="1326963" y="1852655"/>
                      </a:lnTo>
                      <a:lnTo>
                        <a:pt x="1320130" y="1835662"/>
                      </a:lnTo>
                      <a:lnTo>
                        <a:pt x="1307523" y="1818550"/>
                      </a:lnTo>
                      <a:lnTo>
                        <a:pt x="1299793" y="1816749"/>
                      </a:lnTo>
                      <a:lnTo>
                        <a:pt x="1281523" y="1822917"/>
                      </a:lnTo>
                      <a:lnTo>
                        <a:pt x="1272310" y="1821790"/>
                      </a:lnTo>
                      <a:lnTo>
                        <a:pt x="1268583" y="1814170"/>
                      </a:lnTo>
                      <a:lnTo>
                        <a:pt x="1268596" y="1802171"/>
                      </a:lnTo>
                      <a:lnTo>
                        <a:pt x="1267249" y="1790672"/>
                      </a:lnTo>
                      <a:lnTo>
                        <a:pt x="1259703" y="1783845"/>
                      </a:lnTo>
                      <a:lnTo>
                        <a:pt x="1241370" y="1785123"/>
                      </a:lnTo>
                      <a:lnTo>
                        <a:pt x="1205514" y="1801900"/>
                      </a:lnTo>
                      <a:lnTo>
                        <a:pt x="1187637" y="1805678"/>
                      </a:lnTo>
                      <a:lnTo>
                        <a:pt x="1173663" y="1802066"/>
                      </a:lnTo>
                      <a:lnTo>
                        <a:pt x="1126523" y="1776552"/>
                      </a:lnTo>
                      <a:lnTo>
                        <a:pt x="1098447" y="1742521"/>
                      </a:lnTo>
                      <a:lnTo>
                        <a:pt x="1080962" y="1754279"/>
                      </a:lnTo>
                      <a:lnTo>
                        <a:pt x="1053328" y="1824902"/>
                      </a:lnTo>
                      <a:lnTo>
                        <a:pt x="1034244" y="1844030"/>
                      </a:lnTo>
                      <a:lnTo>
                        <a:pt x="971982" y="1869870"/>
                      </a:lnTo>
                      <a:lnTo>
                        <a:pt x="947704" y="1888808"/>
                      </a:lnTo>
                      <a:lnTo>
                        <a:pt x="938294" y="1892388"/>
                      </a:lnTo>
                      <a:lnTo>
                        <a:pt x="926830" y="1893519"/>
                      </a:lnTo>
                      <a:lnTo>
                        <a:pt x="809358" y="1849816"/>
                      </a:lnTo>
                      <a:lnTo>
                        <a:pt x="641049" y="1827912"/>
                      </a:lnTo>
                      <a:lnTo>
                        <a:pt x="600904" y="1810148"/>
                      </a:lnTo>
                      <a:lnTo>
                        <a:pt x="591111" y="1801039"/>
                      </a:lnTo>
                      <a:lnTo>
                        <a:pt x="571066" y="1774989"/>
                      </a:lnTo>
                      <a:lnTo>
                        <a:pt x="566090" y="1765035"/>
                      </a:lnTo>
                      <a:lnTo>
                        <a:pt x="561028" y="1740388"/>
                      </a:lnTo>
                      <a:lnTo>
                        <a:pt x="563339" y="1735222"/>
                      </a:lnTo>
                      <a:lnTo>
                        <a:pt x="570145" y="1732839"/>
                      </a:lnTo>
                      <a:lnTo>
                        <a:pt x="578448" y="1716165"/>
                      </a:lnTo>
                      <a:lnTo>
                        <a:pt x="582060" y="1713632"/>
                      </a:lnTo>
                      <a:lnTo>
                        <a:pt x="587812" y="1714853"/>
                      </a:lnTo>
                      <a:lnTo>
                        <a:pt x="593248" y="1713288"/>
                      </a:lnTo>
                      <a:lnTo>
                        <a:pt x="595669" y="1702075"/>
                      </a:lnTo>
                      <a:lnTo>
                        <a:pt x="592804" y="1691050"/>
                      </a:lnTo>
                      <a:lnTo>
                        <a:pt x="585776" y="1685892"/>
                      </a:lnTo>
                      <a:lnTo>
                        <a:pt x="577613" y="1682393"/>
                      </a:lnTo>
                      <a:lnTo>
                        <a:pt x="571704" y="1676602"/>
                      </a:lnTo>
                      <a:lnTo>
                        <a:pt x="564374" y="1661681"/>
                      </a:lnTo>
                      <a:lnTo>
                        <a:pt x="545196" y="1630897"/>
                      </a:lnTo>
                      <a:lnTo>
                        <a:pt x="534985" y="1619349"/>
                      </a:lnTo>
                      <a:lnTo>
                        <a:pt x="456001" y="1573685"/>
                      </a:lnTo>
                      <a:lnTo>
                        <a:pt x="430448" y="1551490"/>
                      </a:lnTo>
                      <a:lnTo>
                        <a:pt x="409221" y="1534117"/>
                      </a:lnTo>
                      <a:lnTo>
                        <a:pt x="386927" y="1521274"/>
                      </a:lnTo>
                      <a:lnTo>
                        <a:pt x="339525" y="1507421"/>
                      </a:lnTo>
                      <a:lnTo>
                        <a:pt x="316891" y="1482833"/>
                      </a:lnTo>
                      <a:lnTo>
                        <a:pt x="262253" y="1367212"/>
                      </a:lnTo>
                      <a:lnTo>
                        <a:pt x="235706" y="1323542"/>
                      </a:lnTo>
                      <a:lnTo>
                        <a:pt x="219289" y="1313859"/>
                      </a:lnTo>
                      <a:lnTo>
                        <a:pt x="175369" y="1305853"/>
                      </a:lnTo>
                      <a:lnTo>
                        <a:pt x="153245" y="1294725"/>
                      </a:lnTo>
                      <a:lnTo>
                        <a:pt x="133557" y="1274064"/>
                      </a:lnTo>
                      <a:lnTo>
                        <a:pt x="115781" y="1245543"/>
                      </a:lnTo>
                      <a:lnTo>
                        <a:pt x="103992" y="1212516"/>
                      </a:lnTo>
                      <a:lnTo>
                        <a:pt x="101890" y="1178422"/>
                      </a:lnTo>
                      <a:lnTo>
                        <a:pt x="80342" y="1180307"/>
                      </a:lnTo>
                      <a:lnTo>
                        <a:pt x="60473" y="1168647"/>
                      </a:lnTo>
                      <a:lnTo>
                        <a:pt x="40855" y="1152065"/>
                      </a:lnTo>
                      <a:lnTo>
                        <a:pt x="20426" y="1138803"/>
                      </a:lnTo>
                      <a:lnTo>
                        <a:pt x="1062" y="1134160"/>
                      </a:lnTo>
                      <a:lnTo>
                        <a:pt x="1022" y="1133657"/>
                      </a:lnTo>
                      <a:lnTo>
                        <a:pt x="0" y="1116781"/>
                      </a:lnTo>
                      <a:lnTo>
                        <a:pt x="27066" y="1062692"/>
                      </a:lnTo>
                      <a:lnTo>
                        <a:pt x="55563" y="1020580"/>
                      </a:lnTo>
                      <a:lnTo>
                        <a:pt x="81605" y="996059"/>
                      </a:lnTo>
                      <a:lnTo>
                        <a:pt x="87385" y="986630"/>
                      </a:lnTo>
                      <a:lnTo>
                        <a:pt x="91065" y="976065"/>
                      </a:lnTo>
                      <a:lnTo>
                        <a:pt x="91810" y="960599"/>
                      </a:lnTo>
                      <a:lnTo>
                        <a:pt x="90916" y="951637"/>
                      </a:lnTo>
                      <a:lnTo>
                        <a:pt x="89230" y="941193"/>
                      </a:lnTo>
                      <a:lnTo>
                        <a:pt x="89114" y="921751"/>
                      </a:lnTo>
                      <a:lnTo>
                        <a:pt x="94001" y="895773"/>
                      </a:lnTo>
                      <a:lnTo>
                        <a:pt x="110123" y="856915"/>
                      </a:lnTo>
                      <a:lnTo>
                        <a:pt x="122880" y="843145"/>
                      </a:lnTo>
                      <a:lnTo>
                        <a:pt x="133946" y="838197"/>
                      </a:lnTo>
                      <a:lnTo>
                        <a:pt x="148099" y="841423"/>
                      </a:lnTo>
                      <a:lnTo>
                        <a:pt x="153244" y="840525"/>
                      </a:lnTo>
                      <a:lnTo>
                        <a:pt x="157875" y="837292"/>
                      </a:lnTo>
                      <a:lnTo>
                        <a:pt x="169624" y="821987"/>
                      </a:lnTo>
                      <a:lnTo>
                        <a:pt x="202029" y="763927"/>
                      </a:lnTo>
                      <a:lnTo>
                        <a:pt x="212838" y="753820"/>
                      </a:lnTo>
                      <a:lnTo>
                        <a:pt x="225217" y="746145"/>
                      </a:lnTo>
                      <a:lnTo>
                        <a:pt x="234856" y="742888"/>
                      </a:lnTo>
                      <a:lnTo>
                        <a:pt x="241373" y="737086"/>
                      </a:lnTo>
                      <a:lnTo>
                        <a:pt x="242432" y="730368"/>
                      </a:lnTo>
                      <a:lnTo>
                        <a:pt x="237610" y="717602"/>
                      </a:lnTo>
                      <a:lnTo>
                        <a:pt x="221554" y="700296"/>
                      </a:lnTo>
                      <a:lnTo>
                        <a:pt x="216982" y="693584"/>
                      </a:lnTo>
                      <a:lnTo>
                        <a:pt x="215478" y="687225"/>
                      </a:lnTo>
                      <a:lnTo>
                        <a:pt x="216363" y="680284"/>
                      </a:lnTo>
                      <a:lnTo>
                        <a:pt x="220734" y="673348"/>
                      </a:lnTo>
                      <a:lnTo>
                        <a:pt x="228474" y="663683"/>
                      </a:lnTo>
                      <a:lnTo>
                        <a:pt x="232269" y="657063"/>
                      </a:lnTo>
                      <a:lnTo>
                        <a:pt x="233902" y="650083"/>
                      </a:lnTo>
                      <a:lnTo>
                        <a:pt x="234132" y="640140"/>
                      </a:lnTo>
                      <a:lnTo>
                        <a:pt x="227977" y="622797"/>
                      </a:lnTo>
                      <a:lnTo>
                        <a:pt x="227752" y="616914"/>
                      </a:lnTo>
                      <a:lnTo>
                        <a:pt x="229359" y="609934"/>
                      </a:lnTo>
                      <a:lnTo>
                        <a:pt x="235173" y="602950"/>
                      </a:lnTo>
                      <a:lnTo>
                        <a:pt x="239994" y="598695"/>
                      </a:lnTo>
                      <a:lnTo>
                        <a:pt x="260674" y="586888"/>
                      </a:lnTo>
                      <a:lnTo>
                        <a:pt x="266406" y="582193"/>
                      </a:lnTo>
                      <a:lnTo>
                        <a:pt x="270580" y="574482"/>
                      </a:lnTo>
                      <a:lnTo>
                        <a:pt x="275611" y="561942"/>
                      </a:lnTo>
                      <a:lnTo>
                        <a:pt x="282672" y="539458"/>
                      </a:lnTo>
                      <a:lnTo>
                        <a:pt x="293734" y="516536"/>
                      </a:lnTo>
                      <a:lnTo>
                        <a:pt x="317174" y="479170"/>
                      </a:lnTo>
                      <a:lnTo>
                        <a:pt x="322340" y="468217"/>
                      </a:lnTo>
                      <a:lnTo>
                        <a:pt x="324050" y="456150"/>
                      </a:lnTo>
                      <a:lnTo>
                        <a:pt x="322949" y="440780"/>
                      </a:lnTo>
                      <a:lnTo>
                        <a:pt x="317297" y="408940"/>
                      </a:lnTo>
                      <a:lnTo>
                        <a:pt x="315245" y="386703"/>
                      </a:lnTo>
                      <a:lnTo>
                        <a:pt x="317870" y="359002"/>
                      </a:lnTo>
                      <a:lnTo>
                        <a:pt x="326775" y="325406"/>
                      </a:lnTo>
                      <a:lnTo>
                        <a:pt x="328079" y="316455"/>
                      </a:lnTo>
                      <a:lnTo>
                        <a:pt x="326775" y="301087"/>
                      </a:lnTo>
                      <a:lnTo>
                        <a:pt x="313224" y="242505"/>
                      </a:lnTo>
                      <a:lnTo>
                        <a:pt x="297494" y="205073"/>
                      </a:lnTo>
                      <a:lnTo>
                        <a:pt x="366174" y="166697"/>
                      </a:lnTo>
                      <a:lnTo>
                        <a:pt x="372889" y="166013"/>
                      </a:lnTo>
                      <a:lnTo>
                        <a:pt x="378351" y="167540"/>
                      </a:lnTo>
                      <a:lnTo>
                        <a:pt x="391724" y="177298"/>
                      </a:lnTo>
                      <a:lnTo>
                        <a:pt x="398196" y="179634"/>
                      </a:lnTo>
                      <a:lnTo>
                        <a:pt x="422638" y="181049"/>
                      </a:lnTo>
                      <a:lnTo>
                        <a:pt x="430379" y="182971"/>
                      </a:lnTo>
                      <a:lnTo>
                        <a:pt x="436847" y="185518"/>
                      </a:lnTo>
                      <a:lnTo>
                        <a:pt x="443344" y="190501"/>
                      </a:lnTo>
                      <a:lnTo>
                        <a:pt x="464269" y="203160"/>
                      </a:lnTo>
                      <a:lnTo>
                        <a:pt x="474027" y="204529"/>
                      </a:lnTo>
                      <a:lnTo>
                        <a:pt x="486200" y="203392"/>
                      </a:lnTo>
                      <a:lnTo>
                        <a:pt x="507319" y="192927"/>
                      </a:lnTo>
                      <a:lnTo>
                        <a:pt x="513757" y="188231"/>
                      </a:lnTo>
                      <a:lnTo>
                        <a:pt x="522705" y="183845"/>
                      </a:lnTo>
                      <a:lnTo>
                        <a:pt x="579443" y="167309"/>
                      </a:lnTo>
                      <a:lnTo>
                        <a:pt x="583299" y="164397"/>
                      </a:lnTo>
                      <a:lnTo>
                        <a:pt x="586266" y="161015"/>
                      </a:lnTo>
                      <a:lnTo>
                        <a:pt x="593004" y="140405"/>
                      </a:lnTo>
                      <a:lnTo>
                        <a:pt x="598858" y="128242"/>
                      </a:lnTo>
                      <a:lnTo>
                        <a:pt x="606573" y="122060"/>
                      </a:lnTo>
                      <a:lnTo>
                        <a:pt x="619737" y="115254"/>
                      </a:lnTo>
                      <a:lnTo>
                        <a:pt x="628101" y="113929"/>
                      </a:lnTo>
                      <a:lnTo>
                        <a:pt x="637008" y="115106"/>
                      </a:lnTo>
                      <a:lnTo>
                        <a:pt x="648635" y="121751"/>
                      </a:lnTo>
                      <a:lnTo>
                        <a:pt x="662740" y="133362"/>
                      </a:lnTo>
                      <a:lnTo>
                        <a:pt x="669572" y="135760"/>
                      </a:lnTo>
                      <a:lnTo>
                        <a:pt x="691246" y="137880"/>
                      </a:lnTo>
                      <a:lnTo>
                        <a:pt x="706237" y="143452"/>
                      </a:lnTo>
                      <a:lnTo>
                        <a:pt x="737185" y="145164"/>
                      </a:lnTo>
                      <a:lnTo>
                        <a:pt x="805458" y="137370"/>
                      </a:lnTo>
                      <a:lnTo>
                        <a:pt x="828782" y="128273"/>
                      </a:lnTo>
                      <a:lnTo>
                        <a:pt x="850190" y="107427"/>
                      </a:lnTo>
                      <a:lnTo>
                        <a:pt x="855144" y="104151"/>
                      </a:lnTo>
                      <a:lnTo>
                        <a:pt x="860764" y="102444"/>
                      </a:lnTo>
                      <a:lnTo>
                        <a:pt x="874757" y="100020"/>
                      </a:lnTo>
                      <a:lnTo>
                        <a:pt x="893450" y="100457"/>
                      </a:lnTo>
                      <a:lnTo>
                        <a:pt x="907319" y="104294"/>
                      </a:lnTo>
                      <a:lnTo>
                        <a:pt x="913423" y="107692"/>
                      </a:lnTo>
                      <a:lnTo>
                        <a:pt x="917157" y="111745"/>
                      </a:lnTo>
                      <a:lnTo>
                        <a:pt x="921308" y="123570"/>
                      </a:lnTo>
                      <a:lnTo>
                        <a:pt x="923595" y="128315"/>
                      </a:lnTo>
                      <a:lnTo>
                        <a:pt x="926093" y="131038"/>
                      </a:lnTo>
                      <a:lnTo>
                        <a:pt x="929331" y="132393"/>
                      </a:lnTo>
                      <a:lnTo>
                        <a:pt x="933835" y="133217"/>
                      </a:lnTo>
                      <a:lnTo>
                        <a:pt x="939420" y="135438"/>
                      </a:lnTo>
                      <a:lnTo>
                        <a:pt x="943531" y="138426"/>
                      </a:lnTo>
                      <a:lnTo>
                        <a:pt x="948344" y="144314"/>
                      </a:lnTo>
                      <a:lnTo>
                        <a:pt x="950615" y="148536"/>
                      </a:lnTo>
                      <a:lnTo>
                        <a:pt x="956109" y="156844"/>
                      </a:lnTo>
                      <a:lnTo>
                        <a:pt x="958664" y="159395"/>
                      </a:lnTo>
                      <a:lnTo>
                        <a:pt x="961530" y="161676"/>
                      </a:lnTo>
                      <a:lnTo>
                        <a:pt x="964941" y="163547"/>
                      </a:lnTo>
                      <a:lnTo>
                        <a:pt x="970175" y="165479"/>
                      </a:lnTo>
                      <a:lnTo>
                        <a:pt x="979042" y="166401"/>
                      </a:lnTo>
                      <a:lnTo>
                        <a:pt x="990997" y="165178"/>
                      </a:lnTo>
                      <a:lnTo>
                        <a:pt x="1046173" y="135152"/>
                      </a:lnTo>
                      <a:lnTo>
                        <a:pt x="1055799" y="133153"/>
                      </a:lnTo>
                      <a:lnTo>
                        <a:pt x="1070303" y="132703"/>
                      </a:lnTo>
                      <a:lnTo>
                        <a:pt x="1085822" y="136809"/>
                      </a:lnTo>
                      <a:lnTo>
                        <a:pt x="1105099" y="147869"/>
                      </a:lnTo>
                      <a:lnTo>
                        <a:pt x="1126974" y="151044"/>
                      </a:lnTo>
                      <a:lnTo>
                        <a:pt x="1256774" y="147405"/>
                      </a:lnTo>
                      <a:lnTo>
                        <a:pt x="1271021" y="151429"/>
                      </a:lnTo>
                      <a:lnTo>
                        <a:pt x="1269882" y="156811"/>
                      </a:lnTo>
                      <a:lnTo>
                        <a:pt x="1269464" y="161831"/>
                      </a:lnTo>
                      <a:lnTo>
                        <a:pt x="1269950" y="166402"/>
                      </a:lnTo>
                      <a:lnTo>
                        <a:pt x="1271928" y="168463"/>
                      </a:lnTo>
                      <a:lnTo>
                        <a:pt x="1299648" y="173241"/>
                      </a:lnTo>
                      <a:lnTo>
                        <a:pt x="1312141" y="171706"/>
                      </a:lnTo>
                      <a:lnTo>
                        <a:pt x="1324860" y="168126"/>
                      </a:lnTo>
                      <a:lnTo>
                        <a:pt x="1352945" y="150856"/>
                      </a:lnTo>
                      <a:lnTo>
                        <a:pt x="1370193" y="133362"/>
                      </a:lnTo>
                      <a:lnTo>
                        <a:pt x="1378211" y="129731"/>
                      </a:lnTo>
                      <a:lnTo>
                        <a:pt x="1416105" y="121988"/>
                      </a:lnTo>
                      <a:lnTo>
                        <a:pt x="1432596" y="109162"/>
                      </a:lnTo>
                      <a:lnTo>
                        <a:pt x="1440116" y="98087"/>
                      </a:lnTo>
                      <a:lnTo>
                        <a:pt x="1443466" y="50968"/>
                      </a:lnTo>
                      <a:lnTo>
                        <a:pt x="1444239" y="45401"/>
                      </a:lnTo>
                      <a:lnTo>
                        <a:pt x="1445389" y="40292"/>
                      </a:lnTo>
                      <a:lnTo>
                        <a:pt x="1452757" y="25569"/>
                      </a:lnTo>
                      <a:lnTo>
                        <a:pt x="1457694" y="18360"/>
                      </a:lnTo>
                      <a:lnTo>
                        <a:pt x="1461347" y="14125"/>
                      </a:lnTo>
                      <a:lnTo>
                        <a:pt x="1475757" y="1904"/>
                      </a:lnTo>
                      <a:lnTo>
                        <a:pt x="1481385" y="0"/>
                      </a:lnTo>
                      <a:lnTo>
                        <a:pt x="1485884" y="1050"/>
                      </a:lnTo>
                      <a:lnTo>
                        <a:pt x="1492201" y="7910"/>
                      </a:lnTo>
                      <a:lnTo>
                        <a:pt x="1500425" y="19406"/>
                      </a:lnTo>
                      <a:lnTo>
                        <a:pt x="1504182" y="23360"/>
                      </a:lnTo>
                      <a:lnTo>
                        <a:pt x="1510300" y="26949"/>
                      </a:lnTo>
                      <a:lnTo>
                        <a:pt x="1544726" y="37846"/>
                      </a:lnTo>
                      <a:lnTo>
                        <a:pt x="1551087" y="43377"/>
                      </a:lnTo>
                      <a:lnTo>
                        <a:pt x="1555004" y="50206"/>
                      </a:lnTo>
                      <a:lnTo>
                        <a:pt x="1555681" y="55037"/>
                      </a:lnTo>
                      <a:lnTo>
                        <a:pt x="1556121" y="66669"/>
                      </a:lnTo>
                      <a:lnTo>
                        <a:pt x="1562064" y="7045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54000" lIns="54000" spcFirstLastPara="1" rIns="54000" wrap="square" tIns="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199;p10"/>
                <p:cNvSpPr/>
                <p:nvPr/>
              </p:nvSpPr>
              <p:spPr>
                <a:xfrm>
                  <a:off x="3870961" y="3805236"/>
                  <a:ext cx="1782595" cy="1673702"/>
                </a:xfrm>
                <a:custGeom>
                  <a:rect b="b" l="l" r="r" t="t"/>
                  <a:pathLst>
                    <a:path extrusionOk="0" h="1673702" w="1782595">
                      <a:moveTo>
                        <a:pt x="824416" y="125913"/>
                      </a:moveTo>
                      <a:lnTo>
                        <a:pt x="912912" y="118552"/>
                      </a:lnTo>
                      <a:lnTo>
                        <a:pt x="933239" y="124108"/>
                      </a:lnTo>
                      <a:lnTo>
                        <a:pt x="986360" y="165446"/>
                      </a:lnTo>
                      <a:lnTo>
                        <a:pt x="1017533" y="172761"/>
                      </a:lnTo>
                      <a:lnTo>
                        <a:pt x="1033711" y="182819"/>
                      </a:lnTo>
                      <a:lnTo>
                        <a:pt x="1039970" y="189746"/>
                      </a:lnTo>
                      <a:lnTo>
                        <a:pt x="1044194" y="197958"/>
                      </a:lnTo>
                      <a:lnTo>
                        <a:pt x="1046775" y="216089"/>
                      </a:lnTo>
                      <a:lnTo>
                        <a:pt x="1049636" y="222289"/>
                      </a:lnTo>
                      <a:lnTo>
                        <a:pt x="1054126" y="226738"/>
                      </a:lnTo>
                      <a:lnTo>
                        <a:pt x="1084289" y="241303"/>
                      </a:lnTo>
                      <a:lnTo>
                        <a:pt x="1103323" y="256373"/>
                      </a:lnTo>
                      <a:lnTo>
                        <a:pt x="1119355" y="277825"/>
                      </a:lnTo>
                      <a:lnTo>
                        <a:pt x="1137881" y="314973"/>
                      </a:lnTo>
                      <a:lnTo>
                        <a:pt x="1167385" y="322696"/>
                      </a:lnTo>
                      <a:lnTo>
                        <a:pt x="1175697" y="318413"/>
                      </a:lnTo>
                      <a:lnTo>
                        <a:pt x="1185819" y="317427"/>
                      </a:lnTo>
                      <a:lnTo>
                        <a:pt x="1201716" y="324210"/>
                      </a:lnTo>
                      <a:lnTo>
                        <a:pt x="1214551" y="327707"/>
                      </a:lnTo>
                      <a:lnTo>
                        <a:pt x="1225394" y="327502"/>
                      </a:lnTo>
                      <a:lnTo>
                        <a:pt x="1236702" y="320277"/>
                      </a:lnTo>
                      <a:lnTo>
                        <a:pt x="1254492" y="299738"/>
                      </a:lnTo>
                      <a:lnTo>
                        <a:pt x="1260071" y="296578"/>
                      </a:lnTo>
                      <a:lnTo>
                        <a:pt x="1273025" y="291760"/>
                      </a:lnTo>
                      <a:lnTo>
                        <a:pt x="1278392" y="287631"/>
                      </a:lnTo>
                      <a:lnTo>
                        <a:pt x="1282509" y="280525"/>
                      </a:lnTo>
                      <a:lnTo>
                        <a:pt x="1287979" y="265976"/>
                      </a:lnTo>
                      <a:lnTo>
                        <a:pt x="1290655" y="261310"/>
                      </a:lnTo>
                      <a:lnTo>
                        <a:pt x="1295504" y="256813"/>
                      </a:lnTo>
                      <a:lnTo>
                        <a:pt x="1302531" y="256859"/>
                      </a:lnTo>
                      <a:lnTo>
                        <a:pt x="1310479" y="260062"/>
                      </a:lnTo>
                      <a:lnTo>
                        <a:pt x="1326866" y="271087"/>
                      </a:lnTo>
                      <a:lnTo>
                        <a:pt x="1342622" y="278916"/>
                      </a:lnTo>
                      <a:lnTo>
                        <a:pt x="1359975" y="284931"/>
                      </a:lnTo>
                      <a:lnTo>
                        <a:pt x="1386785" y="290426"/>
                      </a:lnTo>
                      <a:lnTo>
                        <a:pt x="1399831" y="297478"/>
                      </a:lnTo>
                      <a:lnTo>
                        <a:pt x="1408187" y="305830"/>
                      </a:lnTo>
                      <a:lnTo>
                        <a:pt x="1411692" y="315012"/>
                      </a:lnTo>
                      <a:lnTo>
                        <a:pt x="1415542" y="322928"/>
                      </a:lnTo>
                      <a:lnTo>
                        <a:pt x="1424267" y="329079"/>
                      </a:lnTo>
                      <a:lnTo>
                        <a:pt x="1436978" y="331852"/>
                      </a:lnTo>
                      <a:lnTo>
                        <a:pt x="1462046" y="329157"/>
                      </a:lnTo>
                      <a:lnTo>
                        <a:pt x="1492009" y="330287"/>
                      </a:lnTo>
                      <a:lnTo>
                        <a:pt x="1515606" y="337160"/>
                      </a:lnTo>
                      <a:lnTo>
                        <a:pt x="1550055" y="354118"/>
                      </a:lnTo>
                      <a:lnTo>
                        <a:pt x="1594110" y="382782"/>
                      </a:lnTo>
                      <a:lnTo>
                        <a:pt x="1609422" y="395449"/>
                      </a:lnTo>
                      <a:lnTo>
                        <a:pt x="1620033" y="408439"/>
                      </a:lnTo>
                      <a:lnTo>
                        <a:pt x="1627577" y="421742"/>
                      </a:lnTo>
                      <a:lnTo>
                        <a:pt x="1635902" y="433513"/>
                      </a:lnTo>
                      <a:lnTo>
                        <a:pt x="1648472" y="442311"/>
                      </a:lnTo>
                      <a:lnTo>
                        <a:pt x="1689671" y="456846"/>
                      </a:lnTo>
                      <a:lnTo>
                        <a:pt x="1737816" y="487190"/>
                      </a:lnTo>
                      <a:lnTo>
                        <a:pt x="1760681" y="493931"/>
                      </a:lnTo>
                      <a:lnTo>
                        <a:pt x="1758341" y="513888"/>
                      </a:lnTo>
                      <a:lnTo>
                        <a:pt x="1753138" y="534766"/>
                      </a:lnTo>
                      <a:lnTo>
                        <a:pt x="1739066" y="570821"/>
                      </a:lnTo>
                      <a:lnTo>
                        <a:pt x="1738974" y="580233"/>
                      </a:lnTo>
                      <a:lnTo>
                        <a:pt x="1742071" y="588028"/>
                      </a:lnTo>
                      <a:lnTo>
                        <a:pt x="1774589" y="619648"/>
                      </a:lnTo>
                      <a:lnTo>
                        <a:pt x="1778806" y="628320"/>
                      </a:lnTo>
                      <a:lnTo>
                        <a:pt x="1781477" y="638645"/>
                      </a:lnTo>
                      <a:lnTo>
                        <a:pt x="1782594" y="649799"/>
                      </a:lnTo>
                      <a:lnTo>
                        <a:pt x="1782219" y="660897"/>
                      </a:lnTo>
                      <a:lnTo>
                        <a:pt x="1780397" y="671039"/>
                      </a:lnTo>
                      <a:lnTo>
                        <a:pt x="1777163" y="679407"/>
                      </a:lnTo>
                      <a:lnTo>
                        <a:pt x="1772586" y="685093"/>
                      </a:lnTo>
                      <a:lnTo>
                        <a:pt x="1737687" y="691813"/>
                      </a:lnTo>
                      <a:lnTo>
                        <a:pt x="1732394" y="695893"/>
                      </a:lnTo>
                      <a:lnTo>
                        <a:pt x="1729256" y="701916"/>
                      </a:lnTo>
                      <a:lnTo>
                        <a:pt x="1728893" y="710310"/>
                      </a:lnTo>
                      <a:lnTo>
                        <a:pt x="1735968" y="734298"/>
                      </a:lnTo>
                      <a:lnTo>
                        <a:pt x="1739584" y="816321"/>
                      </a:lnTo>
                      <a:lnTo>
                        <a:pt x="1742081" y="829244"/>
                      </a:lnTo>
                      <a:lnTo>
                        <a:pt x="1764983" y="898157"/>
                      </a:lnTo>
                      <a:lnTo>
                        <a:pt x="1766579" y="910549"/>
                      </a:lnTo>
                      <a:lnTo>
                        <a:pt x="1765450" y="921402"/>
                      </a:lnTo>
                      <a:lnTo>
                        <a:pt x="1760898" y="930231"/>
                      </a:lnTo>
                      <a:lnTo>
                        <a:pt x="1659367" y="994062"/>
                      </a:lnTo>
                      <a:lnTo>
                        <a:pt x="1644739" y="1009190"/>
                      </a:lnTo>
                      <a:lnTo>
                        <a:pt x="1632638" y="1029353"/>
                      </a:lnTo>
                      <a:lnTo>
                        <a:pt x="1628430" y="1040925"/>
                      </a:lnTo>
                      <a:lnTo>
                        <a:pt x="1625960" y="1053266"/>
                      </a:lnTo>
                      <a:lnTo>
                        <a:pt x="1625385" y="1064461"/>
                      </a:lnTo>
                      <a:lnTo>
                        <a:pt x="1626380" y="1073093"/>
                      </a:lnTo>
                      <a:lnTo>
                        <a:pt x="1628491" y="1079811"/>
                      </a:lnTo>
                      <a:lnTo>
                        <a:pt x="1636937" y="1094903"/>
                      </a:lnTo>
                      <a:lnTo>
                        <a:pt x="1638931" y="1100373"/>
                      </a:lnTo>
                      <a:lnTo>
                        <a:pt x="1639753" y="1107105"/>
                      </a:lnTo>
                      <a:lnTo>
                        <a:pt x="1638479" y="1113269"/>
                      </a:lnTo>
                      <a:lnTo>
                        <a:pt x="1634908" y="1117180"/>
                      </a:lnTo>
                      <a:lnTo>
                        <a:pt x="1610240" y="1127372"/>
                      </a:lnTo>
                      <a:lnTo>
                        <a:pt x="1604620" y="1132868"/>
                      </a:lnTo>
                      <a:lnTo>
                        <a:pt x="1600474" y="1141273"/>
                      </a:lnTo>
                      <a:lnTo>
                        <a:pt x="1595258" y="1163356"/>
                      </a:lnTo>
                      <a:lnTo>
                        <a:pt x="1593789" y="1186024"/>
                      </a:lnTo>
                      <a:lnTo>
                        <a:pt x="1595083" y="1196211"/>
                      </a:lnTo>
                      <a:lnTo>
                        <a:pt x="1598066" y="1204863"/>
                      </a:lnTo>
                      <a:lnTo>
                        <a:pt x="1602992" y="1211428"/>
                      </a:lnTo>
                      <a:lnTo>
                        <a:pt x="1617720" y="1218747"/>
                      </a:lnTo>
                      <a:lnTo>
                        <a:pt x="1623897" y="1223781"/>
                      </a:lnTo>
                      <a:lnTo>
                        <a:pt x="1628310" y="1230261"/>
                      </a:lnTo>
                      <a:lnTo>
                        <a:pt x="1630717" y="1237944"/>
                      </a:lnTo>
                      <a:lnTo>
                        <a:pt x="1630864" y="1246598"/>
                      </a:lnTo>
                      <a:lnTo>
                        <a:pt x="1628484" y="1255994"/>
                      </a:lnTo>
                      <a:lnTo>
                        <a:pt x="1623342" y="1265900"/>
                      </a:lnTo>
                      <a:lnTo>
                        <a:pt x="1607086" y="1285980"/>
                      </a:lnTo>
                      <a:lnTo>
                        <a:pt x="1602244" y="1295298"/>
                      </a:lnTo>
                      <a:lnTo>
                        <a:pt x="1600086" y="1304101"/>
                      </a:lnTo>
                      <a:lnTo>
                        <a:pt x="1600071" y="1312503"/>
                      </a:lnTo>
                      <a:lnTo>
                        <a:pt x="1601734" y="1320572"/>
                      </a:lnTo>
                      <a:lnTo>
                        <a:pt x="1611445" y="1343602"/>
                      </a:lnTo>
                      <a:lnTo>
                        <a:pt x="1613650" y="1351445"/>
                      </a:lnTo>
                      <a:lnTo>
                        <a:pt x="1613687" y="1359805"/>
                      </a:lnTo>
                      <a:lnTo>
                        <a:pt x="1611863" y="1368501"/>
                      </a:lnTo>
                      <a:lnTo>
                        <a:pt x="1603871" y="1386241"/>
                      </a:lnTo>
                      <a:lnTo>
                        <a:pt x="1578491" y="1418101"/>
                      </a:lnTo>
                      <a:lnTo>
                        <a:pt x="1495828" y="1445654"/>
                      </a:lnTo>
                      <a:lnTo>
                        <a:pt x="1491050" y="1450070"/>
                      </a:lnTo>
                      <a:lnTo>
                        <a:pt x="1467002" y="1486725"/>
                      </a:lnTo>
                      <a:lnTo>
                        <a:pt x="1457250" y="1494837"/>
                      </a:lnTo>
                      <a:lnTo>
                        <a:pt x="1445056" y="1499255"/>
                      </a:lnTo>
                      <a:lnTo>
                        <a:pt x="1363599" y="1486523"/>
                      </a:lnTo>
                      <a:lnTo>
                        <a:pt x="1358348" y="1487951"/>
                      </a:lnTo>
                      <a:lnTo>
                        <a:pt x="1337477" y="1503925"/>
                      </a:lnTo>
                      <a:lnTo>
                        <a:pt x="1330189" y="1506945"/>
                      </a:lnTo>
                      <a:lnTo>
                        <a:pt x="1294847" y="1508683"/>
                      </a:lnTo>
                      <a:lnTo>
                        <a:pt x="1280693" y="1504807"/>
                      </a:lnTo>
                      <a:lnTo>
                        <a:pt x="1274492" y="1499928"/>
                      </a:lnTo>
                      <a:lnTo>
                        <a:pt x="1268764" y="1492355"/>
                      </a:lnTo>
                      <a:lnTo>
                        <a:pt x="1263509" y="1481559"/>
                      </a:lnTo>
                      <a:lnTo>
                        <a:pt x="1257366" y="1473370"/>
                      </a:lnTo>
                      <a:lnTo>
                        <a:pt x="1249563" y="1472693"/>
                      </a:lnTo>
                      <a:lnTo>
                        <a:pt x="1240861" y="1477555"/>
                      </a:lnTo>
                      <a:lnTo>
                        <a:pt x="1210646" y="1515640"/>
                      </a:lnTo>
                      <a:lnTo>
                        <a:pt x="1205739" y="1514187"/>
                      </a:lnTo>
                      <a:lnTo>
                        <a:pt x="1194616" y="1514055"/>
                      </a:lnTo>
                      <a:lnTo>
                        <a:pt x="1188409" y="1516425"/>
                      </a:lnTo>
                      <a:lnTo>
                        <a:pt x="1182684" y="1521497"/>
                      </a:lnTo>
                      <a:lnTo>
                        <a:pt x="1178144" y="1530041"/>
                      </a:lnTo>
                      <a:lnTo>
                        <a:pt x="1172297" y="1555341"/>
                      </a:lnTo>
                      <a:lnTo>
                        <a:pt x="1166531" y="1563122"/>
                      </a:lnTo>
                      <a:lnTo>
                        <a:pt x="1158901" y="1567119"/>
                      </a:lnTo>
                      <a:lnTo>
                        <a:pt x="1117979" y="1563380"/>
                      </a:lnTo>
                      <a:lnTo>
                        <a:pt x="1084853" y="1578725"/>
                      </a:lnTo>
                      <a:lnTo>
                        <a:pt x="999744" y="1656829"/>
                      </a:lnTo>
                      <a:lnTo>
                        <a:pt x="992426" y="1657865"/>
                      </a:lnTo>
                      <a:lnTo>
                        <a:pt x="985538" y="1655576"/>
                      </a:lnTo>
                      <a:lnTo>
                        <a:pt x="949976" y="1624794"/>
                      </a:lnTo>
                      <a:lnTo>
                        <a:pt x="941714" y="1621820"/>
                      </a:lnTo>
                      <a:lnTo>
                        <a:pt x="933695" y="1622318"/>
                      </a:lnTo>
                      <a:lnTo>
                        <a:pt x="926230" y="1625346"/>
                      </a:lnTo>
                      <a:lnTo>
                        <a:pt x="913877" y="1635183"/>
                      </a:lnTo>
                      <a:lnTo>
                        <a:pt x="905727" y="1645171"/>
                      </a:lnTo>
                      <a:lnTo>
                        <a:pt x="902009" y="1652985"/>
                      </a:lnTo>
                      <a:lnTo>
                        <a:pt x="892490" y="1667142"/>
                      </a:lnTo>
                      <a:lnTo>
                        <a:pt x="886322" y="1672237"/>
                      </a:lnTo>
                      <a:lnTo>
                        <a:pt x="879627" y="1673701"/>
                      </a:lnTo>
                      <a:lnTo>
                        <a:pt x="872710" y="1669798"/>
                      </a:lnTo>
                      <a:lnTo>
                        <a:pt x="850334" y="1634483"/>
                      </a:lnTo>
                      <a:lnTo>
                        <a:pt x="841675" y="1626929"/>
                      </a:lnTo>
                      <a:lnTo>
                        <a:pt x="833050" y="1622457"/>
                      </a:lnTo>
                      <a:lnTo>
                        <a:pt x="825003" y="1621112"/>
                      </a:lnTo>
                      <a:lnTo>
                        <a:pt x="818024" y="1622943"/>
                      </a:lnTo>
                      <a:lnTo>
                        <a:pt x="812635" y="1627928"/>
                      </a:lnTo>
                      <a:lnTo>
                        <a:pt x="809325" y="1636142"/>
                      </a:lnTo>
                      <a:lnTo>
                        <a:pt x="808225" y="1629775"/>
                      </a:lnTo>
                      <a:lnTo>
                        <a:pt x="802346" y="1620531"/>
                      </a:lnTo>
                      <a:lnTo>
                        <a:pt x="797018" y="1615418"/>
                      </a:lnTo>
                      <a:lnTo>
                        <a:pt x="791356" y="1611809"/>
                      </a:lnTo>
                      <a:lnTo>
                        <a:pt x="777547" y="1608848"/>
                      </a:lnTo>
                      <a:lnTo>
                        <a:pt x="758862" y="1607386"/>
                      </a:lnTo>
                      <a:lnTo>
                        <a:pt x="750635" y="1605533"/>
                      </a:lnTo>
                      <a:lnTo>
                        <a:pt x="743314" y="1600461"/>
                      </a:lnTo>
                      <a:lnTo>
                        <a:pt x="738896" y="1592433"/>
                      </a:lnTo>
                      <a:lnTo>
                        <a:pt x="733777" y="1580240"/>
                      </a:lnTo>
                      <a:lnTo>
                        <a:pt x="730117" y="1575836"/>
                      </a:lnTo>
                      <a:lnTo>
                        <a:pt x="726068" y="1574157"/>
                      </a:lnTo>
                      <a:lnTo>
                        <a:pt x="722360" y="1574159"/>
                      </a:lnTo>
                      <a:lnTo>
                        <a:pt x="720154" y="1573371"/>
                      </a:lnTo>
                      <a:lnTo>
                        <a:pt x="718569" y="1568828"/>
                      </a:lnTo>
                      <a:lnTo>
                        <a:pt x="717605" y="1561471"/>
                      </a:lnTo>
                      <a:lnTo>
                        <a:pt x="720139" y="1547062"/>
                      </a:lnTo>
                      <a:lnTo>
                        <a:pt x="722340" y="1540080"/>
                      </a:lnTo>
                      <a:lnTo>
                        <a:pt x="727339" y="1532925"/>
                      </a:lnTo>
                      <a:lnTo>
                        <a:pt x="765688" y="1487425"/>
                      </a:lnTo>
                      <a:lnTo>
                        <a:pt x="771531" y="1475421"/>
                      </a:lnTo>
                      <a:lnTo>
                        <a:pt x="774086" y="1466639"/>
                      </a:lnTo>
                      <a:lnTo>
                        <a:pt x="775340" y="1453747"/>
                      </a:lnTo>
                      <a:lnTo>
                        <a:pt x="776626" y="1445838"/>
                      </a:lnTo>
                      <a:lnTo>
                        <a:pt x="779363" y="1438641"/>
                      </a:lnTo>
                      <a:lnTo>
                        <a:pt x="782467" y="1435569"/>
                      </a:lnTo>
                      <a:lnTo>
                        <a:pt x="788654" y="1434395"/>
                      </a:lnTo>
                      <a:lnTo>
                        <a:pt x="814679" y="1432681"/>
                      </a:lnTo>
                      <a:lnTo>
                        <a:pt x="822705" y="1430670"/>
                      </a:lnTo>
                      <a:lnTo>
                        <a:pt x="828733" y="1427454"/>
                      </a:lnTo>
                      <a:lnTo>
                        <a:pt x="833672" y="1423629"/>
                      </a:lnTo>
                      <a:lnTo>
                        <a:pt x="836745" y="1419354"/>
                      </a:lnTo>
                      <a:lnTo>
                        <a:pt x="836944" y="1414514"/>
                      </a:lnTo>
                      <a:lnTo>
                        <a:pt x="834730" y="1408094"/>
                      </a:lnTo>
                      <a:lnTo>
                        <a:pt x="827231" y="1398162"/>
                      </a:lnTo>
                      <a:lnTo>
                        <a:pt x="771198" y="1342913"/>
                      </a:lnTo>
                      <a:lnTo>
                        <a:pt x="766824" y="1339953"/>
                      </a:lnTo>
                      <a:lnTo>
                        <a:pt x="762812" y="1339683"/>
                      </a:lnTo>
                      <a:lnTo>
                        <a:pt x="757873" y="1340793"/>
                      </a:lnTo>
                      <a:lnTo>
                        <a:pt x="712193" y="1359153"/>
                      </a:lnTo>
                      <a:lnTo>
                        <a:pt x="695400" y="1360360"/>
                      </a:lnTo>
                      <a:lnTo>
                        <a:pt x="639846" y="1350180"/>
                      </a:lnTo>
                      <a:lnTo>
                        <a:pt x="634542" y="1350418"/>
                      </a:lnTo>
                      <a:lnTo>
                        <a:pt x="614824" y="1353943"/>
                      </a:lnTo>
                      <a:lnTo>
                        <a:pt x="609339" y="1352813"/>
                      </a:lnTo>
                      <a:lnTo>
                        <a:pt x="604968" y="1350298"/>
                      </a:lnTo>
                      <a:lnTo>
                        <a:pt x="549127" y="1296968"/>
                      </a:lnTo>
                      <a:lnTo>
                        <a:pt x="543294" y="1289231"/>
                      </a:lnTo>
                      <a:lnTo>
                        <a:pt x="539486" y="1277043"/>
                      </a:lnTo>
                      <a:lnTo>
                        <a:pt x="536588" y="1261052"/>
                      </a:lnTo>
                      <a:lnTo>
                        <a:pt x="534255" y="1231767"/>
                      </a:lnTo>
                      <a:lnTo>
                        <a:pt x="529550" y="1216563"/>
                      </a:lnTo>
                      <a:lnTo>
                        <a:pt x="523004" y="1207196"/>
                      </a:lnTo>
                      <a:lnTo>
                        <a:pt x="512911" y="1203191"/>
                      </a:lnTo>
                      <a:lnTo>
                        <a:pt x="455711" y="1196365"/>
                      </a:lnTo>
                      <a:lnTo>
                        <a:pt x="442341" y="1192618"/>
                      </a:lnTo>
                      <a:lnTo>
                        <a:pt x="437443" y="1189345"/>
                      </a:lnTo>
                      <a:lnTo>
                        <a:pt x="375772" y="1156756"/>
                      </a:lnTo>
                      <a:lnTo>
                        <a:pt x="368467" y="1156299"/>
                      </a:lnTo>
                      <a:lnTo>
                        <a:pt x="361929" y="1158294"/>
                      </a:lnTo>
                      <a:lnTo>
                        <a:pt x="356001" y="1162501"/>
                      </a:lnTo>
                      <a:lnTo>
                        <a:pt x="335331" y="1193781"/>
                      </a:lnTo>
                      <a:lnTo>
                        <a:pt x="330307" y="1197296"/>
                      </a:lnTo>
                      <a:lnTo>
                        <a:pt x="325192" y="1197496"/>
                      </a:lnTo>
                      <a:lnTo>
                        <a:pt x="278112" y="1166460"/>
                      </a:lnTo>
                      <a:lnTo>
                        <a:pt x="247325" y="1124962"/>
                      </a:lnTo>
                      <a:lnTo>
                        <a:pt x="213683" y="1102259"/>
                      </a:lnTo>
                      <a:lnTo>
                        <a:pt x="187558" y="1076380"/>
                      </a:lnTo>
                      <a:lnTo>
                        <a:pt x="168713" y="1065286"/>
                      </a:lnTo>
                      <a:lnTo>
                        <a:pt x="158609" y="1064239"/>
                      </a:lnTo>
                      <a:lnTo>
                        <a:pt x="148349" y="1067776"/>
                      </a:lnTo>
                      <a:lnTo>
                        <a:pt x="128066" y="1086358"/>
                      </a:lnTo>
                      <a:lnTo>
                        <a:pt x="117570" y="1089712"/>
                      </a:lnTo>
                      <a:lnTo>
                        <a:pt x="106823" y="1088161"/>
                      </a:lnTo>
                      <a:lnTo>
                        <a:pt x="84649" y="1074433"/>
                      </a:lnTo>
                      <a:lnTo>
                        <a:pt x="40887" y="1032898"/>
                      </a:lnTo>
                      <a:lnTo>
                        <a:pt x="34818" y="1023499"/>
                      </a:lnTo>
                      <a:lnTo>
                        <a:pt x="31533" y="1014421"/>
                      </a:lnTo>
                      <a:lnTo>
                        <a:pt x="30359" y="1005517"/>
                      </a:lnTo>
                      <a:lnTo>
                        <a:pt x="33358" y="968431"/>
                      </a:lnTo>
                      <a:lnTo>
                        <a:pt x="32648" y="959749"/>
                      </a:lnTo>
                      <a:lnTo>
                        <a:pt x="30504" y="953446"/>
                      </a:lnTo>
                      <a:lnTo>
                        <a:pt x="27242" y="948700"/>
                      </a:lnTo>
                      <a:lnTo>
                        <a:pt x="7989" y="929680"/>
                      </a:lnTo>
                      <a:lnTo>
                        <a:pt x="2930" y="920980"/>
                      </a:lnTo>
                      <a:lnTo>
                        <a:pt x="0" y="909927"/>
                      </a:lnTo>
                      <a:lnTo>
                        <a:pt x="353" y="897237"/>
                      </a:lnTo>
                      <a:lnTo>
                        <a:pt x="25806" y="799688"/>
                      </a:lnTo>
                      <a:lnTo>
                        <a:pt x="26998" y="766604"/>
                      </a:lnTo>
                      <a:lnTo>
                        <a:pt x="24078" y="737265"/>
                      </a:lnTo>
                      <a:lnTo>
                        <a:pt x="7131" y="674235"/>
                      </a:lnTo>
                      <a:lnTo>
                        <a:pt x="10137" y="667139"/>
                      </a:lnTo>
                      <a:lnTo>
                        <a:pt x="16897" y="662604"/>
                      </a:lnTo>
                      <a:lnTo>
                        <a:pt x="58290" y="650883"/>
                      </a:lnTo>
                      <a:lnTo>
                        <a:pt x="66366" y="644776"/>
                      </a:lnTo>
                      <a:lnTo>
                        <a:pt x="70580" y="636794"/>
                      </a:lnTo>
                      <a:lnTo>
                        <a:pt x="70715" y="628317"/>
                      </a:lnTo>
                      <a:lnTo>
                        <a:pt x="67847" y="619814"/>
                      </a:lnTo>
                      <a:lnTo>
                        <a:pt x="63079" y="611756"/>
                      </a:lnTo>
                      <a:lnTo>
                        <a:pt x="46578" y="593828"/>
                      </a:lnTo>
                      <a:lnTo>
                        <a:pt x="56020" y="589879"/>
                      </a:lnTo>
                      <a:lnTo>
                        <a:pt x="69752" y="577701"/>
                      </a:lnTo>
                      <a:lnTo>
                        <a:pt x="74864" y="568957"/>
                      </a:lnTo>
                      <a:lnTo>
                        <a:pt x="78177" y="560660"/>
                      </a:lnTo>
                      <a:lnTo>
                        <a:pt x="80039" y="554618"/>
                      </a:lnTo>
                      <a:lnTo>
                        <a:pt x="83878" y="547862"/>
                      </a:lnTo>
                      <a:lnTo>
                        <a:pt x="87159" y="544349"/>
                      </a:lnTo>
                      <a:lnTo>
                        <a:pt x="109669" y="532552"/>
                      </a:lnTo>
                      <a:lnTo>
                        <a:pt x="112949" y="528722"/>
                      </a:lnTo>
                      <a:lnTo>
                        <a:pt x="114056" y="523787"/>
                      </a:lnTo>
                      <a:lnTo>
                        <a:pt x="111611" y="513276"/>
                      </a:lnTo>
                      <a:lnTo>
                        <a:pt x="110895" y="508981"/>
                      </a:lnTo>
                      <a:lnTo>
                        <a:pt x="111464" y="504235"/>
                      </a:lnTo>
                      <a:lnTo>
                        <a:pt x="113489" y="500157"/>
                      </a:lnTo>
                      <a:lnTo>
                        <a:pt x="116762" y="497116"/>
                      </a:lnTo>
                      <a:lnTo>
                        <a:pt x="122204" y="495763"/>
                      </a:lnTo>
                      <a:lnTo>
                        <a:pt x="131835" y="496517"/>
                      </a:lnTo>
                      <a:lnTo>
                        <a:pt x="177639" y="517186"/>
                      </a:lnTo>
                      <a:lnTo>
                        <a:pt x="190478" y="517910"/>
                      </a:lnTo>
                      <a:lnTo>
                        <a:pt x="206456" y="515964"/>
                      </a:lnTo>
                      <a:lnTo>
                        <a:pt x="233997" y="508019"/>
                      </a:lnTo>
                      <a:lnTo>
                        <a:pt x="267874" y="509012"/>
                      </a:lnTo>
                      <a:lnTo>
                        <a:pt x="287163" y="517102"/>
                      </a:lnTo>
                      <a:lnTo>
                        <a:pt x="320479" y="512025"/>
                      </a:lnTo>
                      <a:lnTo>
                        <a:pt x="412029" y="468179"/>
                      </a:lnTo>
                      <a:lnTo>
                        <a:pt x="414988" y="446422"/>
                      </a:lnTo>
                      <a:lnTo>
                        <a:pt x="411972" y="426740"/>
                      </a:lnTo>
                      <a:lnTo>
                        <a:pt x="406078" y="411066"/>
                      </a:lnTo>
                      <a:lnTo>
                        <a:pt x="400144" y="401246"/>
                      </a:lnTo>
                      <a:lnTo>
                        <a:pt x="393590" y="393730"/>
                      </a:lnTo>
                      <a:lnTo>
                        <a:pt x="341192" y="354135"/>
                      </a:lnTo>
                      <a:lnTo>
                        <a:pt x="335821" y="346756"/>
                      </a:lnTo>
                      <a:lnTo>
                        <a:pt x="333856" y="338944"/>
                      </a:lnTo>
                      <a:lnTo>
                        <a:pt x="337334" y="325984"/>
                      </a:lnTo>
                      <a:lnTo>
                        <a:pt x="342971" y="316107"/>
                      </a:lnTo>
                      <a:lnTo>
                        <a:pt x="369595" y="285596"/>
                      </a:lnTo>
                      <a:lnTo>
                        <a:pt x="379381" y="271695"/>
                      </a:lnTo>
                      <a:lnTo>
                        <a:pt x="382293" y="264490"/>
                      </a:lnTo>
                      <a:lnTo>
                        <a:pt x="384105" y="257296"/>
                      </a:lnTo>
                      <a:lnTo>
                        <a:pt x="385588" y="249476"/>
                      </a:lnTo>
                      <a:lnTo>
                        <a:pt x="388142" y="241872"/>
                      </a:lnTo>
                      <a:lnTo>
                        <a:pt x="391944" y="235555"/>
                      </a:lnTo>
                      <a:lnTo>
                        <a:pt x="396893" y="229586"/>
                      </a:lnTo>
                      <a:lnTo>
                        <a:pt x="401761" y="225173"/>
                      </a:lnTo>
                      <a:lnTo>
                        <a:pt x="403219" y="224423"/>
                      </a:lnTo>
                      <a:lnTo>
                        <a:pt x="411146" y="221941"/>
                      </a:lnTo>
                      <a:lnTo>
                        <a:pt x="414746" y="222144"/>
                      </a:lnTo>
                      <a:lnTo>
                        <a:pt x="417451" y="223085"/>
                      </a:lnTo>
                      <a:lnTo>
                        <a:pt x="421759" y="226434"/>
                      </a:lnTo>
                      <a:lnTo>
                        <a:pt x="431833" y="232516"/>
                      </a:lnTo>
                      <a:lnTo>
                        <a:pt x="438140" y="233837"/>
                      </a:lnTo>
                      <a:lnTo>
                        <a:pt x="443556" y="233892"/>
                      </a:lnTo>
                      <a:lnTo>
                        <a:pt x="447698" y="232791"/>
                      </a:lnTo>
                      <a:lnTo>
                        <a:pt x="495401" y="204572"/>
                      </a:lnTo>
                      <a:lnTo>
                        <a:pt x="535855" y="188712"/>
                      </a:lnTo>
                      <a:lnTo>
                        <a:pt x="577338" y="151796"/>
                      </a:lnTo>
                      <a:lnTo>
                        <a:pt x="584360" y="147815"/>
                      </a:lnTo>
                      <a:lnTo>
                        <a:pt x="588751" y="147717"/>
                      </a:lnTo>
                      <a:lnTo>
                        <a:pt x="595052" y="149479"/>
                      </a:lnTo>
                      <a:lnTo>
                        <a:pt x="614142" y="152205"/>
                      </a:lnTo>
                      <a:lnTo>
                        <a:pt x="629790" y="149365"/>
                      </a:lnTo>
                      <a:lnTo>
                        <a:pt x="639695" y="144550"/>
                      </a:lnTo>
                      <a:lnTo>
                        <a:pt x="646358" y="138464"/>
                      </a:lnTo>
                      <a:lnTo>
                        <a:pt x="650698" y="131759"/>
                      </a:lnTo>
                      <a:lnTo>
                        <a:pt x="653455" y="124230"/>
                      </a:lnTo>
                      <a:lnTo>
                        <a:pt x="657899" y="95408"/>
                      </a:lnTo>
                      <a:lnTo>
                        <a:pt x="659762" y="87879"/>
                      </a:lnTo>
                      <a:lnTo>
                        <a:pt x="662110" y="80623"/>
                      </a:lnTo>
                      <a:lnTo>
                        <a:pt x="664073" y="76354"/>
                      </a:lnTo>
                      <a:lnTo>
                        <a:pt x="667669" y="70067"/>
                      </a:lnTo>
                      <a:lnTo>
                        <a:pt x="671826" y="63938"/>
                      </a:lnTo>
                      <a:lnTo>
                        <a:pt x="680443" y="54766"/>
                      </a:lnTo>
                      <a:lnTo>
                        <a:pt x="684216" y="52171"/>
                      </a:lnTo>
                      <a:lnTo>
                        <a:pt x="696273" y="47803"/>
                      </a:lnTo>
                      <a:lnTo>
                        <a:pt x="700606" y="42921"/>
                      </a:lnTo>
                      <a:lnTo>
                        <a:pt x="702208" y="33846"/>
                      </a:lnTo>
                      <a:lnTo>
                        <a:pt x="701845" y="14867"/>
                      </a:lnTo>
                      <a:lnTo>
                        <a:pt x="702731" y="0"/>
                      </a:lnTo>
                      <a:lnTo>
                        <a:pt x="752983" y="33332"/>
                      </a:lnTo>
                      <a:lnTo>
                        <a:pt x="775343" y="59742"/>
                      </a:lnTo>
                      <a:lnTo>
                        <a:pt x="805328" y="108627"/>
                      </a:lnTo>
                      <a:lnTo>
                        <a:pt x="817647" y="122308"/>
                      </a:lnTo>
                      <a:close/>
                    </a:path>
                  </a:pathLst>
                </a:custGeom>
                <a:solidFill>
                  <a:srgbClr val="F7E0E0"/>
                </a:solidFill>
                <a:ln cap="rnd" cmpd="sng" w="9525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54000" lIns="54000" spcFirstLastPara="1" rIns="54000" wrap="square" tIns="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10"/>
                <p:cNvSpPr/>
                <p:nvPr/>
              </p:nvSpPr>
              <p:spPr>
                <a:xfrm>
                  <a:off x="3105413" y="3270891"/>
                  <a:ext cx="543959" cy="389479"/>
                </a:xfrm>
                <a:custGeom>
                  <a:rect b="b" l="l" r="r" t="t"/>
                  <a:pathLst>
                    <a:path extrusionOk="0" h="389479" w="543959">
                      <a:moveTo>
                        <a:pt x="430748" y="313546"/>
                      </a:moveTo>
                      <a:lnTo>
                        <a:pt x="410695" y="311259"/>
                      </a:lnTo>
                      <a:lnTo>
                        <a:pt x="394432" y="306693"/>
                      </a:lnTo>
                      <a:lnTo>
                        <a:pt x="391051" y="304613"/>
                      </a:lnTo>
                      <a:lnTo>
                        <a:pt x="388725" y="303562"/>
                      </a:lnTo>
                      <a:lnTo>
                        <a:pt x="385680" y="303148"/>
                      </a:lnTo>
                      <a:lnTo>
                        <a:pt x="377916" y="304179"/>
                      </a:lnTo>
                      <a:lnTo>
                        <a:pt x="366567" y="307383"/>
                      </a:lnTo>
                      <a:lnTo>
                        <a:pt x="347740" y="321009"/>
                      </a:lnTo>
                      <a:lnTo>
                        <a:pt x="330506" y="336881"/>
                      </a:lnTo>
                      <a:lnTo>
                        <a:pt x="323463" y="340828"/>
                      </a:lnTo>
                      <a:lnTo>
                        <a:pt x="271533" y="356650"/>
                      </a:lnTo>
                      <a:lnTo>
                        <a:pt x="188199" y="370285"/>
                      </a:lnTo>
                      <a:lnTo>
                        <a:pt x="139380" y="389478"/>
                      </a:lnTo>
                      <a:lnTo>
                        <a:pt x="126669" y="387090"/>
                      </a:lnTo>
                      <a:lnTo>
                        <a:pt x="122878" y="385413"/>
                      </a:lnTo>
                      <a:lnTo>
                        <a:pt x="119911" y="383130"/>
                      </a:lnTo>
                      <a:lnTo>
                        <a:pt x="117907" y="381047"/>
                      </a:lnTo>
                      <a:lnTo>
                        <a:pt x="116348" y="378154"/>
                      </a:lnTo>
                      <a:lnTo>
                        <a:pt x="115414" y="367725"/>
                      </a:lnTo>
                      <a:lnTo>
                        <a:pt x="116336" y="355636"/>
                      </a:lnTo>
                      <a:lnTo>
                        <a:pt x="117131" y="350170"/>
                      </a:lnTo>
                      <a:lnTo>
                        <a:pt x="118033" y="337628"/>
                      </a:lnTo>
                      <a:lnTo>
                        <a:pt x="116885" y="331185"/>
                      </a:lnTo>
                      <a:lnTo>
                        <a:pt x="113941" y="324186"/>
                      </a:lnTo>
                      <a:lnTo>
                        <a:pt x="83293" y="287569"/>
                      </a:lnTo>
                      <a:lnTo>
                        <a:pt x="80488" y="283330"/>
                      </a:lnTo>
                      <a:lnTo>
                        <a:pt x="78047" y="278611"/>
                      </a:lnTo>
                      <a:lnTo>
                        <a:pt x="75655" y="272346"/>
                      </a:lnTo>
                      <a:lnTo>
                        <a:pt x="69897" y="250761"/>
                      </a:lnTo>
                      <a:lnTo>
                        <a:pt x="64872" y="239258"/>
                      </a:lnTo>
                      <a:lnTo>
                        <a:pt x="61857" y="233987"/>
                      </a:lnTo>
                      <a:lnTo>
                        <a:pt x="33948" y="197793"/>
                      </a:lnTo>
                      <a:lnTo>
                        <a:pt x="30456" y="192381"/>
                      </a:lnTo>
                      <a:lnTo>
                        <a:pt x="29254" y="188270"/>
                      </a:lnTo>
                      <a:lnTo>
                        <a:pt x="29334" y="183342"/>
                      </a:lnTo>
                      <a:lnTo>
                        <a:pt x="30497" y="178995"/>
                      </a:lnTo>
                      <a:lnTo>
                        <a:pt x="32170" y="174457"/>
                      </a:lnTo>
                      <a:lnTo>
                        <a:pt x="35509" y="167310"/>
                      </a:lnTo>
                      <a:lnTo>
                        <a:pt x="37024" y="163064"/>
                      </a:lnTo>
                      <a:lnTo>
                        <a:pt x="37625" y="158886"/>
                      </a:lnTo>
                      <a:lnTo>
                        <a:pt x="35881" y="155274"/>
                      </a:lnTo>
                      <a:lnTo>
                        <a:pt x="32893" y="151828"/>
                      </a:lnTo>
                      <a:lnTo>
                        <a:pt x="26368" y="145873"/>
                      </a:lnTo>
                      <a:lnTo>
                        <a:pt x="5301" y="132552"/>
                      </a:lnTo>
                      <a:lnTo>
                        <a:pt x="1795" y="128306"/>
                      </a:lnTo>
                      <a:lnTo>
                        <a:pt x="0" y="124933"/>
                      </a:lnTo>
                      <a:lnTo>
                        <a:pt x="274" y="122129"/>
                      </a:lnTo>
                      <a:lnTo>
                        <a:pt x="670" y="119726"/>
                      </a:lnTo>
                      <a:lnTo>
                        <a:pt x="1984" y="116961"/>
                      </a:lnTo>
                      <a:lnTo>
                        <a:pt x="4695" y="114040"/>
                      </a:lnTo>
                      <a:lnTo>
                        <a:pt x="26735" y="101605"/>
                      </a:lnTo>
                      <a:lnTo>
                        <a:pt x="81685" y="82342"/>
                      </a:lnTo>
                      <a:lnTo>
                        <a:pt x="88669" y="81579"/>
                      </a:lnTo>
                      <a:lnTo>
                        <a:pt x="95448" y="82556"/>
                      </a:lnTo>
                      <a:lnTo>
                        <a:pt x="123936" y="94752"/>
                      </a:lnTo>
                      <a:lnTo>
                        <a:pt x="129648" y="95931"/>
                      </a:lnTo>
                      <a:lnTo>
                        <a:pt x="136290" y="94383"/>
                      </a:lnTo>
                      <a:lnTo>
                        <a:pt x="142785" y="90767"/>
                      </a:lnTo>
                      <a:lnTo>
                        <a:pt x="147503" y="85496"/>
                      </a:lnTo>
                      <a:lnTo>
                        <a:pt x="149192" y="81059"/>
                      </a:lnTo>
                      <a:lnTo>
                        <a:pt x="148742" y="75554"/>
                      </a:lnTo>
                      <a:lnTo>
                        <a:pt x="147038" y="69123"/>
                      </a:lnTo>
                      <a:lnTo>
                        <a:pt x="146078" y="62127"/>
                      </a:lnTo>
                      <a:lnTo>
                        <a:pt x="147054" y="56190"/>
                      </a:lnTo>
                      <a:lnTo>
                        <a:pt x="149812" y="51391"/>
                      </a:lnTo>
                      <a:lnTo>
                        <a:pt x="154678" y="48024"/>
                      </a:lnTo>
                      <a:lnTo>
                        <a:pt x="306973" y="5878"/>
                      </a:lnTo>
                      <a:lnTo>
                        <a:pt x="363933" y="0"/>
                      </a:lnTo>
                      <a:lnTo>
                        <a:pt x="376413" y="2591"/>
                      </a:lnTo>
                      <a:lnTo>
                        <a:pt x="383694" y="5741"/>
                      </a:lnTo>
                      <a:lnTo>
                        <a:pt x="389617" y="10179"/>
                      </a:lnTo>
                      <a:lnTo>
                        <a:pt x="407773" y="29735"/>
                      </a:lnTo>
                      <a:lnTo>
                        <a:pt x="421964" y="40220"/>
                      </a:lnTo>
                      <a:lnTo>
                        <a:pt x="426874" y="47080"/>
                      </a:lnTo>
                      <a:lnTo>
                        <a:pt x="430693" y="58650"/>
                      </a:lnTo>
                      <a:lnTo>
                        <a:pt x="435598" y="66237"/>
                      </a:lnTo>
                      <a:lnTo>
                        <a:pt x="444140" y="70530"/>
                      </a:lnTo>
                      <a:lnTo>
                        <a:pt x="471101" y="78029"/>
                      </a:lnTo>
                      <a:lnTo>
                        <a:pt x="475382" y="80589"/>
                      </a:lnTo>
                      <a:lnTo>
                        <a:pt x="479624" y="84275"/>
                      </a:lnTo>
                      <a:lnTo>
                        <a:pt x="487208" y="95472"/>
                      </a:lnTo>
                      <a:lnTo>
                        <a:pt x="491052" y="103319"/>
                      </a:lnTo>
                      <a:lnTo>
                        <a:pt x="495099" y="108800"/>
                      </a:lnTo>
                      <a:lnTo>
                        <a:pt x="498990" y="112480"/>
                      </a:lnTo>
                      <a:lnTo>
                        <a:pt x="506829" y="116972"/>
                      </a:lnTo>
                      <a:lnTo>
                        <a:pt x="530961" y="125135"/>
                      </a:lnTo>
                      <a:lnTo>
                        <a:pt x="537522" y="130819"/>
                      </a:lnTo>
                      <a:lnTo>
                        <a:pt x="542428" y="139533"/>
                      </a:lnTo>
                      <a:lnTo>
                        <a:pt x="543958" y="148561"/>
                      </a:lnTo>
                      <a:lnTo>
                        <a:pt x="543341" y="154266"/>
                      </a:lnTo>
                      <a:lnTo>
                        <a:pt x="540610" y="160766"/>
                      </a:lnTo>
                      <a:lnTo>
                        <a:pt x="530810" y="173494"/>
                      </a:lnTo>
                      <a:lnTo>
                        <a:pt x="498343" y="204896"/>
                      </a:lnTo>
                      <a:lnTo>
                        <a:pt x="494707" y="210019"/>
                      </a:lnTo>
                      <a:lnTo>
                        <a:pt x="493246" y="213642"/>
                      </a:lnTo>
                      <a:lnTo>
                        <a:pt x="493037" y="216564"/>
                      </a:lnTo>
                      <a:lnTo>
                        <a:pt x="494243" y="220057"/>
                      </a:lnTo>
                      <a:lnTo>
                        <a:pt x="499506" y="230987"/>
                      </a:lnTo>
                      <a:lnTo>
                        <a:pt x="500697" y="235984"/>
                      </a:lnTo>
                      <a:lnTo>
                        <a:pt x="501344" y="241901"/>
                      </a:lnTo>
                      <a:lnTo>
                        <a:pt x="499571" y="257952"/>
                      </a:lnTo>
                      <a:lnTo>
                        <a:pt x="500410" y="262567"/>
                      </a:lnTo>
                      <a:lnTo>
                        <a:pt x="502677" y="269017"/>
                      </a:lnTo>
                      <a:lnTo>
                        <a:pt x="505134" y="274480"/>
                      </a:lnTo>
                      <a:lnTo>
                        <a:pt x="507205" y="280316"/>
                      </a:lnTo>
                      <a:lnTo>
                        <a:pt x="507518" y="284274"/>
                      </a:lnTo>
                      <a:lnTo>
                        <a:pt x="507113" y="288813"/>
                      </a:lnTo>
                      <a:lnTo>
                        <a:pt x="505648" y="292814"/>
                      </a:lnTo>
                      <a:lnTo>
                        <a:pt x="498698" y="305651"/>
                      </a:lnTo>
                      <a:lnTo>
                        <a:pt x="472807" y="31197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54000" lIns="54000" spcFirstLastPara="1" rIns="54000" wrap="square" tIns="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10"/>
                <p:cNvSpPr/>
                <p:nvPr/>
              </p:nvSpPr>
              <p:spPr>
                <a:xfrm>
                  <a:off x="2171847" y="2493605"/>
                  <a:ext cx="2426268" cy="1983799"/>
                </a:xfrm>
                <a:custGeom>
                  <a:rect b="b" l="l" r="r" t="t"/>
                  <a:pathLst>
                    <a:path extrusionOk="0" h="1983799" w="2426268">
                      <a:moveTo>
                        <a:pt x="1297499" y="777287"/>
                      </a:moveTo>
                      <a:lnTo>
                        <a:pt x="1240539" y="783165"/>
                      </a:lnTo>
                      <a:lnTo>
                        <a:pt x="1088244" y="825311"/>
                      </a:lnTo>
                      <a:lnTo>
                        <a:pt x="1083378" y="828678"/>
                      </a:lnTo>
                      <a:lnTo>
                        <a:pt x="1080620" y="833477"/>
                      </a:lnTo>
                      <a:lnTo>
                        <a:pt x="1079644" y="839414"/>
                      </a:lnTo>
                      <a:lnTo>
                        <a:pt x="1080604" y="846410"/>
                      </a:lnTo>
                      <a:lnTo>
                        <a:pt x="1082308" y="852841"/>
                      </a:lnTo>
                      <a:lnTo>
                        <a:pt x="1082758" y="858346"/>
                      </a:lnTo>
                      <a:lnTo>
                        <a:pt x="1081069" y="862783"/>
                      </a:lnTo>
                      <a:lnTo>
                        <a:pt x="1076351" y="868054"/>
                      </a:lnTo>
                      <a:lnTo>
                        <a:pt x="1069856" y="871670"/>
                      </a:lnTo>
                      <a:lnTo>
                        <a:pt x="1063214" y="873218"/>
                      </a:lnTo>
                      <a:lnTo>
                        <a:pt x="1057502" y="872039"/>
                      </a:lnTo>
                      <a:lnTo>
                        <a:pt x="1029014" y="859843"/>
                      </a:lnTo>
                      <a:lnTo>
                        <a:pt x="1022235" y="858866"/>
                      </a:lnTo>
                      <a:lnTo>
                        <a:pt x="1015251" y="859629"/>
                      </a:lnTo>
                      <a:lnTo>
                        <a:pt x="960301" y="878892"/>
                      </a:lnTo>
                      <a:lnTo>
                        <a:pt x="938261" y="891327"/>
                      </a:lnTo>
                      <a:lnTo>
                        <a:pt x="935550" y="894248"/>
                      </a:lnTo>
                      <a:lnTo>
                        <a:pt x="934236" y="897013"/>
                      </a:lnTo>
                      <a:lnTo>
                        <a:pt x="933840" y="899416"/>
                      </a:lnTo>
                      <a:lnTo>
                        <a:pt x="933566" y="902220"/>
                      </a:lnTo>
                      <a:lnTo>
                        <a:pt x="935361" y="905593"/>
                      </a:lnTo>
                      <a:lnTo>
                        <a:pt x="938867" y="909839"/>
                      </a:lnTo>
                      <a:lnTo>
                        <a:pt x="959934" y="923160"/>
                      </a:lnTo>
                      <a:lnTo>
                        <a:pt x="966459" y="929115"/>
                      </a:lnTo>
                      <a:lnTo>
                        <a:pt x="969447" y="932561"/>
                      </a:lnTo>
                      <a:lnTo>
                        <a:pt x="971191" y="936173"/>
                      </a:lnTo>
                      <a:lnTo>
                        <a:pt x="970590" y="940351"/>
                      </a:lnTo>
                      <a:lnTo>
                        <a:pt x="969075" y="944597"/>
                      </a:lnTo>
                      <a:lnTo>
                        <a:pt x="965736" y="951744"/>
                      </a:lnTo>
                      <a:lnTo>
                        <a:pt x="964063" y="956282"/>
                      </a:lnTo>
                      <a:lnTo>
                        <a:pt x="962900" y="960629"/>
                      </a:lnTo>
                      <a:lnTo>
                        <a:pt x="962820" y="965557"/>
                      </a:lnTo>
                      <a:lnTo>
                        <a:pt x="964022" y="969668"/>
                      </a:lnTo>
                      <a:lnTo>
                        <a:pt x="967514" y="975080"/>
                      </a:lnTo>
                      <a:lnTo>
                        <a:pt x="995423" y="1011274"/>
                      </a:lnTo>
                      <a:lnTo>
                        <a:pt x="998438" y="1016545"/>
                      </a:lnTo>
                      <a:lnTo>
                        <a:pt x="1003463" y="1028048"/>
                      </a:lnTo>
                      <a:lnTo>
                        <a:pt x="1009221" y="1049633"/>
                      </a:lnTo>
                      <a:lnTo>
                        <a:pt x="1011613" y="1055898"/>
                      </a:lnTo>
                      <a:lnTo>
                        <a:pt x="1014054" y="1060617"/>
                      </a:lnTo>
                      <a:lnTo>
                        <a:pt x="1016859" y="1064856"/>
                      </a:lnTo>
                      <a:lnTo>
                        <a:pt x="1047507" y="1101473"/>
                      </a:lnTo>
                      <a:lnTo>
                        <a:pt x="1050451" y="1108472"/>
                      </a:lnTo>
                      <a:lnTo>
                        <a:pt x="1051599" y="1114915"/>
                      </a:lnTo>
                      <a:lnTo>
                        <a:pt x="1050697" y="1127457"/>
                      </a:lnTo>
                      <a:lnTo>
                        <a:pt x="1049902" y="1132923"/>
                      </a:lnTo>
                      <a:lnTo>
                        <a:pt x="1048980" y="1145012"/>
                      </a:lnTo>
                      <a:lnTo>
                        <a:pt x="1049914" y="1155441"/>
                      </a:lnTo>
                      <a:lnTo>
                        <a:pt x="1051473" y="1158334"/>
                      </a:lnTo>
                      <a:lnTo>
                        <a:pt x="1053477" y="1160417"/>
                      </a:lnTo>
                      <a:lnTo>
                        <a:pt x="1056444" y="1162700"/>
                      </a:lnTo>
                      <a:lnTo>
                        <a:pt x="1060235" y="1164377"/>
                      </a:lnTo>
                      <a:lnTo>
                        <a:pt x="1072946" y="1166765"/>
                      </a:lnTo>
                      <a:lnTo>
                        <a:pt x="1121765" y="1147572"/>
                      </a:lnTo>
                      <a:lnTo>
                        <a:pt x="1205099" y="1133937"/>
                      </a:lnTo>
                      <a:lnTo>
                        <a:pt x="1257029" y="1118115"/>
                      </a:lnTo>
                      <a:lnTo>
                        <a:pt x="1264072" y="1114168"/>
                      </a:lnTo>
                      <a:lnTo>
                        <a:pt x="1281306" y="1098296"/>
                      </a:lnTo>
                      <a:lnTo>
                        <a:pt x="1300133" y="1084670"/>
                      </a:lnTo>
                      <a:lnTo>
                        <a:pt x="1311482" y="1081466"/>
                      </a:lnTo>
                      <a:lnTo>
                        <a:pt x="1319246" y="1080435"/>
                      </a:lnTo>
                      <a:lnTo>
                        <a:pt x="1322291" y="1080849"/>
                      </a:lnTo>
                      <a:lnTo>
                        <a:pt x="1324617" y="1081900"/>
                      </a:lnTo>
                      <a:lnTo>
                        <a:pt x="1327998" y="1083980"/>
                      </a:lnTo>
                      <a:lnTo>
                        <a:pt x="1344261" y="1088546"/>
                      </a:lnTo>
                      <a:lnTo>
                        <a:pt x="1364314" y="1090833"/>
                      </a:lnTo>
                      <a:lnTo>
                        <a:pt x="1406373" y="1089258"/>
                      </a:lnTo>
                      <a:lnTo>
                        <a:pt x="1432264" y="1082938"/>
                      </a:lnTo>
                      <a:lnTo>
                        <a:pt x="1439214" y="1070101"/>
                      </a:lnTo>
                      <a:lnTo>
                        <a:pt x="1440679" y="1066100"/>
                      </a:lnTo>
                      <a:lnTo>
                        <a:pt x="1441084" y="1061561"/>
                      </a:lnTo>
                      <a:lnTo>
                        <a:pt x="1440771" y="1057603"/>
                      </a:lnTo>
                      <a:lnTo>
                        <a:pt x="1438700" y="1051767"/>
                      </a:lnTo>
                      <a:lnTo>
                        <a:pt x="1436243" y="1046304"/>
                      </a:lnTo>
                      <a:lnTo>
                        <a:pt x="1433976" y="1039854"/>
                      </a:lnTo>
                      <a:lnTo>
                        <a:pt x="1433137" y="1035239"/>
                      </a:lnTo>
                      <a:lnTo>
                        <a:pt x="1434910" y="1019188"/>
                      </a:lnTo>
                      <a:lnTo>
                        <a:pt x="1434263" y="1013271"/>
                      </a:lnTo>
                      <a:lnTo>
                        <a:pt x="1433072" y="1008274"/>
                      </a:lnTo>
                      <a:lnTo>
                        <a:pt x="1427809" y="997344"/>
                      </a:lnTo>
                      <a:lnTo>
                        <a:pt x="1426603" y="993851"/>
                      </a:lnTo>
                      <a:lnTo>
                        <a:pt x="1426812" y="990929"/>
                      </a:lnTo>
                      <a:lnTo>
                        <a:pt x="1428273" y="987306"/>
                      </a:lnTo>
                      <a:lnTo>
                        <a:pt x="1431909" y="982183"/>
                      </a:lnTo>
                      <a:lnTo>
                        <a:pt x="1464376" y="950781"/>
                      </a:lnTo>
                      <a:lnTo>
                        <a:pt x="1474176" y="938053"/>
                      </a:lnTo>
                      <a:lnTo>
                        <a:pt x="1476907" y="931553"/>
                      </a:lnTo>
                      <a:lnTo>
                        <a:pt x="1477524" y="925848"/>
                      </a:lnTo>
                      <a:lnTo>
                        <a:pt x="1475994" y="916820"/>
                      </a:lnTo>
                      <a:lnTo>
                        <a:pt x="1471088" y="908106"/>
                      </a:lnTo>
                      <a:lnTo>
                        <a:pt x="1464527" y="902422"/>
                      </a:lnTo>
                      <a:lnTo>
                        <a:pt x="1440395" y="894259"/>
                      </a:lnTo>
                      <a:lnTo>
                        <a:pt x="1432556" y="889767"/>
                      </a:lnTo>
                      <a:lnTo>
                        <a:pt x="1428665" y="886087"/>
                      </a:lnTo>
                      <a:lnTo>
                        <a:pt x="1424618" y="880606"/>
                      </a:lnTo>
                      <a:lnTo>
                        <a:pt x="1420774" y="872759"/>
                      </a:lnTo>
                      <a:lnTo>
                        <a:pt x="1413190" y="861562"/>
                      </a:lnTo>
                      <a:lnTo>
                        <a:pt x="1408948" y="857876"/>
                      </a:lnTo>
                      <a:lnTo>
                        <a:pt x="1404667" y="855316"/>
                      </a:lnTo>
                      <a:lnTo>
                        <a:pt x="1377706" y="847817"/>
                      </a:lnTo>
                      <a:lnTo>
                        <a:pt x="1369164" y="843524"/>
                      </a:lnTo>
                      <a:lnTo>
                        <a:pt x="1364259" y="835937"/>
                      </a:lnTo>
                      <a:lnTo>
                        <a:pt x="1360440" y="824367"/>
                      </a:lnTo>
                      <a:lnTo>
                        <a:pt x="1355530" y="817507"/>
                      </a:lnTo>
                      <a:lnTo>
                        <a:pt x="1341339" y="807022"/>
                      </a:lnTo>
                      <a:lnTo>
                        <a:pt x="1323183" y="787466"/>
                      </a:lnTo>
                      <a:lnTo>
                        <a:pt x="1317260" y="783028"/>
                      </a:lnTo>
                      <a:lnTo>
                        <a:pt x="1309979" y="779878"/>
                      </a:lnTo>
                      <a:close/>
                      <a:moveTo>
                        <a:pt x="1792296" y="0"/>
                      </a:moveTo>
                      <a:lnTo>
                        <a:pt x="1800268" y="1261"/>
                      </a:lnTo>
                      <a:lnTo>
                        <a:pt x="1811174" y="10545"/>
                      </a:lnTo>
                      <a:lnTo>
                        <a:pt x="1820532" y="15074"/>
                      </a:lnTo>
                      <a:lnTo>
                        <a:pt x="1847875" y="13289"/>
                      </a:lnTo>
                      <a:lnTo>
                        <a:pt x="1853712" y="15006"/>
                      </a:lnTo>
                      <a:lnTo>
                        <a:pt x="1859711" y="19133"/>
                      </a:lnTo>
                      <a:lnTo>
                        <a:pt x="1881324" y="45191"/>
                      </a:lnTo>
                      <a:lnTo>
                        <a:pt x="1888216" y="51833"/>
                      </a:lnTo>
                      <a:lnTo>
                        <a:pt x="1896684" y="55045"/>
                      </a:lnTo>
                      <a:lnTo>
                        <a:pt x="1904360" y="56769"/>
                      </a:lnTo>
                      <a:lnTo>
                        <a:pt x="1933980" y="49017"/>
                      </a:lnTo>
                      <a:lnTo>
                        <a:pt x="1943809" y="101865"/>
                      </a:lnTo>
                      <a:lnTo>
                        <a:pt x="1955760" y="124163"/>
                      </a:lnTo>
                      <a:lnTo>
                        <a:pt x="1996261" y="160982"/>
                      </a:lnTo>
                      <a:lnTo>
                        <a:pt x="1998543" y="167869"/>
                      </a:lnTo>
                      <a:lnTo>
                        <a:pt x="1998162" y="174574"/>
                      </a:lnTo>
                      <a:lnTo>
                        <a:pt x="1994589" y="180921"/>
                      </a:lnTo>
                      <a:lnTo>
                        <a:pt x="1990841" y="186616"/>
                      </a:lnTo>
                      <a:lnTo>
                        <a:pt x="1989932" y="187545"/>
                      </a:lnTo>
                      <a:lnTo>
                        <a:pt x="1985992" y="196876"/>
                      </a:lnTo>
                      <a:lnTo>
                        <a:pt x="1985223" y="211102"/>
                      </a:lnTo>
                      <a:lnTo>
                        <a:pt x="1988194" y="221851"/>
                      </a:lnTo>
                      <a:lnTo>
                        <a:pt x="1995932" y="236100"/>
                      </a:lnTo>
                      <a:lnTo>
                        <a:pt x="1999620" y="244435"/>
                      </a:lnTo>
                      <a:lnTo>
                        <a:pt x="2001901" y="252215"/>
                      </a:lnTo>
                      <a:lnTo>
                        <a:pt x="2012067" y="324927"/>
                      </a:lnTo>
                      <a:lnTo>
                        <a:pt x="2012900" y="342565"/>
                      </a:lnTo>
                      <a:lnTo>
                        <a:pt x="2011049" y="357321"/>
                      </a:lnTo>
                      <a:lnTo>
                        <a:pt x="2007101" y="367450"/>
                      </a:lnTo>
                      <a:lnTo>
                        <a:pt x="1997244" y="385453"/>
                      </a:lnTo>
                      <a:lnTo>
                        <a:pt x="1987227" y="398973"/>
                      </a:lnTo>
                      <a:lnTo>
                        <a:pt x="1984162" y="407656"/>
                      </a:lnTo>
                      <a:lnTo>
                        <a:pt x="1980365" y="422108"/>
                      </a:lnTo>
                      <a:lnTo>
                        <a:pt x="1978630" y="448595"/>
                      </a:lnTo>
                      <a:lnTo>
                        <a:pt x="1980190" y="460498"/>
                      </a:lnTo>
                      <a:lnTo>
                        <a:pt x="1982632" y="467215"/>
                      </a:lnTo>
                      <a:lnTo>
                        <a:pt x="1985650" y="469459"/>
                      </a:lnTo>
                      <a:lnTo>
                        <a:pt x="2042404" y="494246"/>
                      </a:lnTo>
                      <a:lnTo>
                        <a:pt x="2049529" y="498996"/>
                      </a:lnTo>
                      <a:lnTo>
                        <a:pt x="2056623" y="505927"/>
                      </a:lnTo>
                      <a:lnTo>
                        <a:pt x="2066360" y="521893"/>
                      </a:lnTo>
                      <a:lnTo>
                        <a:pt x="2070578" y="536103"/>
                      </a:lnTo>
                      <a:lnTo>
                        <a:pt x="2073713" y="556747"/>
                      </a:lnTo>
                      <a:lnTo>
                        <a:pt x="2077621" y="566329"/>
                      </a:lnTo>
                      <a:lnTo>
                        <a:pt x="2083812" y="573234"/>
                      </a:lnTo>
                      <a:lnTo>
                        <a:pt x="2090423" y="575823"/>
                      </a:lnTo>
                      <a:lnTo>
                        <a:pt x="2098783" y="576639"/>
                      </a:lnTo>
                      <a:lnTo>
                        <a:pt x="2106869" y="576012"/>
                      </a:lnTo>
                      <a:lnTo>
                        <a:pt x="2128103" y="571331"/>
                      </a:lnTo>
                      <a:lnTo>
                        <a:pt x="2138610" y="572190"/>
                      </a:lnTo>
                      <a:lnTo>
                        <a:pt x="2170019" y="579798"/>
                      </a:lnTo>
                      <a:lnTo>
                        <a:pt x="2217098" y="573765"/>
                      </a:lnTo>
                      <a:lnTo>
                        <a:pt x="2225458" y="574376"/>
                      </a:lnTo>
                      <a:lnTo>
                        <a:pt x="2233185" y="577690"/>
                      </a:lnTo>
                      <a:lnTo>
                        <a:pt x="2242620" y="586360"/>
                      </a:lnTo>
                      <a:lnTo>
                        <a:pt x="2247785" y="596828"/>
                      </a:lnTo>
                      <a:lnTo>
                        <a:pt x="2251157" y="607012"/>
                      </a:lnTo>
                      <a:lnTo>
                        <a:pt x="2255387" y="637796"/>
                      </a:lnTo>
                      <a:lnTo>
                        <a:pt x="2255532" y="662150"/>
                      </a:lnTo>
                      <a:lnTo>
                        <a:pt x="2258193" y="676939"/>
                      </a:lnTo>
                      <a:lnTo>
                        <a:pt x="2263152" y="696102"/>
                      </a:lnTo>
                      <a:lnTo>
                        <a:pt x="2280784" y="747266"/>
                      </a:lnTo>
                      <a:lnTo>
                        <a:pt x="2283103" y="757310"/>
                      </a:lnTo>
                      <a:lnTo>
                        <a:pt x="2282364" y="761778"/>
                      </a:lnTo>
                      <a:lnTo>
                        <a:pt x="2280942" y="765868"/>
                      </a:lnTo>
                      <a:lnTo>
                        <a:pt x="2279520" y="769401"/>
                      </a:lnTo>
                      <a:lnTo>
                        <a:pt x="2274677" y="776555"/>
                      </a:lnTo>
                      <a:lnTo>
                        <a:pt x="2255887" y="796060"/>
                      </a:lnTo>
                      <a:lnTo>
                        <a:pt x="2254106" y="801439"/>
                      </a:lnTo>
                      <a:lnTo>
                        <a:pt x="2253740" y="810747"/>
                      </a:lnTo>
                      <a:lnTo>
                        <a:pt x="2256569" y="816427"/>
                      </a:lnTo>
                      <a:lnTo>
                        <a:pt x="2259781" y="820598"/>
                      </a:lnTo>
                      <a:lnTo>
                        <a:pt x="2278186" y="833448"/>
                      </a:lnTo>
                      <a:lnTo>
                        <a:pt x="2286996" y="842215"/>
                      </a:lnTo>
                      <a:lnTo>
                        <a:pt x="2298086" y="855651"/>
                      </a:lnTo>
                      <a:lnTo>
                        <a:pt x="2313253" y="878313"/>
                      </a:lnTo>
                      <a:lnTo>
                        <a:pt x="2317734" y="889566"/>
                      </a:lnTo>
                      <a:lnTo>
                        <a:pt x="2318439" y="897000"/>
                      </a:lnTo>
                      <a:lnTo>
                        <a:pt x="2315038" y="902057"/>
                      </a:lnTo>
                      <a:lnTo>
                        <a:pt x="2296054" y="920507"/>
                      </a:lnTo>
                      <a:lnTo>
                        <a:pt x="2293360" y="925804"/>
                      </a:lnTo>
                      <a:lnTo>
                        <a:pt x="2292035" y="931809"/>
                      </a:lnTo>
                      <a:lnTo>
                        <a:pt x="2292027" y="941281"/>
                      </a:lnTo>
                      <a:lnTo>
                        <a:pt x="2293338" y="950357"/>
                      </a:lnTo>
                      <a:lnTo>
                        <a:pt x="2297635" y="970719"/>
                      </a:lnTo>
                      <a:lnTo>
                        <a:pt x="2297986" y="976952"/>
                      </a:lnTo>
                      <a:lnTo>
                        <a:pt x="2297447" y="983273"/>
                      </a:lnTo>
                      <a:lnTo>
                        <a:pt x="2295274" y="1001777"/>
                      </a:lnTo>
                      <a:lnTo>
                        <a:pt x="2284991" y="1001314"/>
                      </a:lnTo>
                      <a:lnTo>
                        <a:pt x="2261474" y="1007233"/>
                      </a:lnTo>
                      <a:lnTo>
                        <a:pt x="2240081" y="1017603"/>
                      </a:lnTo>
                      <a:lnTo>
                        <a:pt x="2234455" y="1026352"/>
                      </a:lnTo>
                      <a:lnTo>
                        <a:pt x="2247682" y="1047664"/>
                      </a:lnTo>
                      <a:lnTo>
                        <a:pt x="2256078" y="1056235"/>
                      </a:lnTo>
                      <a:lnTo>
                        <a:pt x="2283143" y="1073838"/>
                      </a:lnTo>
                      <a:lnTo>
                        <a:pt x="2322444" y="1086697"/>
                      </a:lnTo>
                      <a:lnTo>
                        <a:pt x="2330524" y="1092000"/>
                      </a:lnTo>
                      <a:lnTo>
                        <a:pt x="2372715" y="1132733"/>
                      </a:lnTo>
                      <a:lnTo>
                        <a:pt x="2382047" y="1139432"/>
                      </a:lnTo>
                      <a:lnTo>
                        <a:pt x="2397306" y="1143800"/>
                      </a:lnTo>
                      <a:lnTo>
                        <a:pt x="2405369" y="1147971"/>
                      </a:lnTo>
                      <a:lnTo>
                        <a:pt x="2413816" y="1154940"/>
                      </a:lnTo>
                      <a:lnTo>
                        <a:pt x="2424659" y="1167866"/>
                      </a:lnTo>
                      <a:lnTo>
                        <a:pt x="2426268" y="1176740"/>
                      </a:lnTo>
                      <a:lnTo>
                        <a:pt x="2423755" y="1185754"/>
                      </a:lnTo>
                      <a:lnTo>
                        <a:pt x="2420705" y="1192222"/>
                      </a:lnTo>
                      <a:lnTo>
                        <a:pt x="2419284" y="1197481"/>
                      </a:lnTo>
                      <a:lnTo>
                        <a:pt x="2418576" y="1205251"/>
                      </a:lnTo>
                      <a:lnTo>
                        <a:pt x="2417857" y="1241226"/>
                      </a:lnTo>
                      <a:lnTo>
                        <a:pt x="2416564" y="1251091"/>
                      </a:lnTo>
                      <a:lnTo>
                        <a:pt x="2413871" y="1261594"/>
                      </a:lnTo>
                      <a:lnTo>
                        <a:pt x="2408123" y="1278654"/>
                      </a:lnTo>
                      <a:lnTo>
                        <a:pt x="2403470" y="1297223"/>
                      </a:lnTo>
                      <a:lnTo>
                        <a:pt x="2401845" y="1311632"/>
                      </a:lnTo>
                      <a:lnTo>
                        <a:pt x="2400959" y="1326499"/>
                      </a:lnTo>
                      <a:lnTo>
                        <a:pt x="2401322" y="1345478"/>
                      </a:lnTo>
                      <a:lnTo>
                        <a:pt x="2399720" y="1354553"/>
                      </a:lnTo>
                      <a:lnTo>
                        <a:pt x="2395387" y="1359435"/>
                      </a:lnTo>
                      <a:lnTo>
                        <a:pt x="2383330" y="1363803"/>
                      </a:lnTo>
                      <a:lnTo>
                        <a:pt x="2379557" y="1366398"/>
                      </a:lnTo>
                      <a:lnTo>
                        <a:pt x="2370940" y="1375570"/>
                      </a:lnTo>
                      <a:lnTo>
                        <a:pt x="2366783" y="1381699"/>
                      </a:lnTo>
                      <a:lnTo>
                        <a:pt x="2363187" y="1387986"/>
                      </a:lnTo>
                      <a:lnTo>
                        <a:pt x="2361224" y="1392255"/>
                      </a:lnTo>
                      <a:lnTo>
                        <a:pt x="2358876" y="1399511"/>
                      </a:lnTo>
                      <a:lnTo>
                        <a:pt x="2357013" y="1407040"/>
                      </a:lnTo>
                      <a:lnTo>
                        <a:pt x="2352569" y="1435862"/>
                      </a:lnTo>
                      <a:lnTo>
                        <a:pt x="2349812" y="1443391"/>
                      </a:lnTo>
                      <a:lnTo>
                        <a:pt x="2345472" y="1450096"/>
                      </a:lnTo>
                      <a:lnTo>
                        <a:pt x="2338809" y="1456182"/>
                      </a:lnTo>
                      <a:lnTo>
                        <a:pt x="2328904" y="1460997"/>
                      </a:lnTo>
                      <a:lnTo>
                        <a:pt x="2313256" y="1463837"/>
                      </a:lnTo>
                      <a:lnTo>
                        <a:pt x="2294166" y="1461111"/>
                      </a:lnTo>
                      <a:lnTo>
                        <a:pt x="2287865" y="1459349"/>
                      </a:lnTo>
                      <a:lnTo>
                        <a:pt x="2283474" y="1459447"/>
                      </a:lnTo>
                      <a:lnTo>
                        <a:pt x="2276452" y="1463428"/>
                      </a:lnTo>
                      <a:lnTo>
                        <a:pt x="2234969" y="1500344"/>
                      </a:lnTo>
                      <a:lnTo>
                        <a:pt x="2194515" y="1516204"/>
                      </a:lnTo>
                      <a:lnTo>
                        <a:pt x="2146812" y="1544423"/>
                      </a:lnTo>
                      <a:lnTo>
                        <a:pt x="2142670" y="1545524"/>
                      </a:lnTo>
                      <a:lnTo>
                        <a:pt x="2137254" y="1545469"/>
                      </a:lnTo>
                      <a:lnTo>
                        <a:pt x="2130947" y="1544148"/>
                      </a:lnTo>
                      <a:lnTo>
                        <a:pt x="2120873" y="1538066"/>
                      </a:lnTo>
                      <a:lnTo>
                        <a:pt x="2116565" y="1534717"/>
                      </a:lnTo>
                      <a:lnTo>
                        <a:pt x="2113860" y="1533776"/>
                      </a:lnTo>
                      <a:lnTo>
                        <a:pt x="2110260" y="1533573"/>
                      </a:lnTo>
                      <a:lnTo>
                        <a:pt x="2102333" y="1536055"/>
                      </a:lnTo>
                      <a:lnTo>
                        <a:pt x="2100875" y="1536805"/>
                      </a:lnTo>
                      <a:lnTo>
                        <a:pt x="2096007" y="1541218"/>
                      </a:lnTo>
                      <a:lnTo>
                        <a:pt x="2091058" y="1547187"/>
                      </a:lnTo>
                      <a:lnTo>
                        <a:pt x="2087256" y="1553504"/>
                      </a:lnTo>
                      <a:lnTo>
                        <a:pt x="2084702" y="1561108"/>
                      </a:lnTo>
                      <a:lnTo>
                        <a:pt x="2083219" y="1568928"/>
                      </a:lnTo>
                      <a:lnTo>
                        <a:pt x="2081407" y="1576122"/>
                      </a:lnTo>
                      <a:lnTo>
                        <a:pt x="2078495" y="1583327"/>
                      </a:lnTo>
                      <a:lnTo>
                        <a:pt x="2068709" y="1597228"/>
                      </a:lnTo>
                      <a:lnTo>
                        <a:pt x="2042085" y="1627739"/>
                      </a:lnTo>
                      <a:lnTo>
                        <a:pt x="2036448" y="1637616"/>
                      </a:lnTo>
                      <a:lnTo>
                        <a:pt x="2032970" y="1650576"/>
                      </a:lnTo>
                      <a:lnTo>
                        <a:pt x="2034935" y="1658388"/>
                      </a:lnTo>
                      <a:lnTo>
                        <a:pt x="2040306" y="1665767"/>
                      </a:lnTo>
                      <a:lnTo>
                        <a:pt x="2092704" y="1705362"/>
                      </a:lnTo>
                      <a:lnTo>
                        <a:pt x="2099258" y="1712878"/>
                      </a:lnTo>
                      <a:lnTo>
                        <a:pt x="2105192" y="1722698"/>
                      </a:lnTo>
                      <a:lnTo>
                        <a:pt x="2111086" y="1738372"/>
                      </a:lnTo>
                      <a:lnTo>
                        <a:pt x="2114102" y="1758054"/>
                      </a:lnTo>
                      <a:lnTo>
                        <a:pt x="2111143" y="1779811"/>
                      </a:lnTo>
                      <a:lnTo>
                        <a:pt x="2019593" y="1823657"/>
                      </a:lnTo>
                      <a:lnTo>
                        <a:pt x="1986277" y="1828734"/>
                      </a:lnTo>
                      <a:lnTo>
                        <a:pt x="1966988" y="1820644"/>
                      </a:lnTo>
                      <a:lnTo>
                        <a:pt x="1933111" y="1819651"/>
                      </a:lnTo>
                      <a:lnTo>
                        <a:pt x="1905570" y="1827596"/>
                      </a:lnTo>
                      <a:lnTo>
                        <a:pt x="1889592" y="1829542"/>
                      </a:lnTo>
                      <a:lnTo>
                        <a:pt x="1876753" y="1828818"/>
                      </a:lnTo>
                      <a:lnTo>
                        <a:pt x="1830949" y="1808149"/>
                      </a:lnTo>
                      <a:lnTo>
                        <a:pt x="1821318" y="1807395"/>
                      </a:lnTo>
                      <a:lnTo>
                        <a:pt x="1815876" y="1808748"/>
                      </a:lnTo>
                      <a:lnTo>
                        <a:pt x="1812603" y="1811789"/>
                      </a:lnTo>
                      <a:lnTo>
                        <a:pt x="1810578" y="1815867"/>
                      </a:lnTo>
                      <a:lnTo>
                        <a:pt x="1810009" y="1820613"/>
                      </a:lnTo>
                      <a:lnTo>
                        <a:pt x="1810725" y="1824908"/>
                      </a:lnTo>
                      <a:lnTo>
                        <a:pt x="1813170" y="1835419"/>
                      </a:lnTo>
                      <a:lnTo>
                        <a:pt x="1812063" y="1840354"/>
                      </a:lnTo>
                      <a:lnTo>
                        <a:pt x="1808783" y="1844184"/>
                      </a:lnTo>
                      <a:lnTo>
                        <a:pt x="1786273" y="1855981"/>
                      </a:lnTo>
                      <a:lnTo>
                        <a:pt x="1782992" y="1859494"/>
                      </a:lnTo>
                      <a:lnTo>
                        <a:pt x="1779153" y="1866250"/>
                      </a:lnTo>
                      <a:lnTo>
                        <a:pt x="1777291" y="1872292"/>
                      </a:lnTo>
                      <a:lnTo>
                        <a:pt x="1773978" y="1880589"/>
                      </a:lnTo>
                      <a:lnTo>
                        <a:pt x="1768866" y="1889333"/>
                      </a:lnTo>
                      <a:lnTo>
                        <a:pt x="1755134" y="1901511"/>
                      </a:lnTo>
                      <a:lnTo>
                        <a:pt x="1745692" y="1905460"/>
                      </a:lnTo>
                      <a:lnTo>
                        <a:pt x="1738091" y="1906511"/>
                      </a:lnTo>
                      <a:lnTo>
                        <a:pt x="1732667" y="1904337"/>
                      </a:lnTo>
                      <a:lnTo>
                        <a:pt x="1727458" y="1900956"/>
                      </a:lnTo>
                      <a:lnTo>
                        <a:pt x="1722056" y="1896077"/>
                      </a:lnTo>
                      <a:lnTo>
                        <a:pt x="1716129" y="1889430"/>
                      </a:lnTo>
                      <a:lnTo>
                        <a:pt x="1711311" y="1882042"/>
                      </a:lnTo>
                      <a:lnTo>
                        <a:pt x="1707755" y="1873984"/>
                      </a:lnTo>
                      <a:lnTo>
                        <a:pt x="1704226" y="1862556"/>
                      </a:lnTo>
                      <a:lnTo>
                        <a:pt x="1701475" y="1856680"/>
                      </a:lnTo>
                      <a:lnTo>
                        <a:pt x="1693745" y="1851602"/>
                      </a:lnTo>
                      <a:lnTo>
                        <a:pt x="1679684" y="1846468"/>
                      </a:lnTo>
                      <a:lnTo>
                        <a:pt x="1657219" y="1850380"/>
                      </a:lnTo>
                      <a:lnTo>
                        <a:pt x="1645461" y="1849178"/>
                      </a:lnTo>
                      <a:lnTo>
                        <a:pt x="1639518" y="1845395"/>
                      </a:lnTo>
                      <a:lnTo>
                        <a:pt x="1639078" y="1833763"/>
                      </a:lnTo>
                      <a:lnTo>
                        <a:pt x="1638401" y="1828932"/>
                      </a:lnTo>
                      <a:lnTo>
                        <a:pt x="1634484" y="1822103"/>
                      </a:lnTo>
                      <a:lnTo>
                        <a:pt x="1628123" y="1816572"/>
                      </a:lnTo>
                      <a:lnTo>
                        <a:pt x="1593697" y="1805675"/>
                      </a:lnTo>
                      <a:lnTo>
                        <a:pt x="1587579" y="1802086"/>
                      </a:lnTo>
                      <a:lnTo>
                        <a:pt x="1583822" y="1798132"/>
                      </a:lnTo>
                      <a:lnTo>
                        <a:pt x="1575598" y="1786636"/>
                      </a:lnTo>
                      <a:lnTo>
                        <a:pt x="1569281" y="1779776"/>
                      </a:lnTo>
                      <a:lnTo>
                        <a:pt x="1564782" y="1778726"/>
                      </a:lnTo>
                      <a:lnTo>
                        <a:pt x="1559154" y="1780630"/>
                      </a:lnTo>
                      <a:lnTo>
                        <a:pt x="1544744" y="1792851"/>
                      </a:lnTo>
                      <a:lnTo>
                        <a:pt x="1541091" y="1797086"/>
                      </a:lnTo>
                      <a:lnTo>
                        <a:pt x="1536154" y="1804295"/>
                      </a:lnTo>
                      <a:lnTo>
                        <a:pt x="1528786" y="1819018"/>
                      </a:lnTo>
                      <a:lnTo>
                        <a:pt x="1527636" y="1824127"/>
                      </a:lnTo>
                      <a:lnTo>
                        <a:pt x="1526863" y="1829694"/>
                      </a:lnTo>
                      <a:lnTo>
                        <a:pt x="1523513" y="1876813"/>
                      </a:lnTo>
                      <a:lnTo>
                        <a:pt x="1515993" y="1887888"/>
                      </a:lnTo>
                      <a:lnTo>
                        <a:pt x="1499502" y="1900714"/>
                      </a:lnTo>
                      <a:lnTo>
                        <a:pt x="1461608" y="1908457"/>
                      </a:lnTo>
                      <a:lnTo>
                        <a:pt x="1453590" y="1912088"/>
                      </a:lnTo>
                      <a:lnTo>
                        <a:pt x="1436342" y="1929582"/>
                      </a:lnTo>
                      <a:lnTo>
                        <a:pt x="1408257" y="1946852"/>
                      </a:lnTo>
                      <a:lnTo>
                        <a:pt x="1395538" y="1950432"/>
                      </a:lnTo>
                      <a:lnTo>
                        <a:pt x="1383045" y="1951967"/>
                      </a:lnTo>
                      <a:lnTo>
                        <a:pt x="1355325" y="1947189"/>
                      </a:lnTo>
                      <a:lnTo>
                        <a:pt x="1353347" y="1945128"/>
                      </a:lnTo>
                      <a:lnTo>
                        <a:pt x="1352861" y="1940557"/>
                      </a:lnTo>
                      <a:lnTo>
                        <a:pt x="1353279" y="1935537"/>
                      </a:lnTo>
                      <a:lnTo>
                        <a:pt x="1354418" y="1930155"/>
                      </a:lnTo>
                      <a:lnTo>
                        <a:pt x="1340171" y="1926131"/>
                      </a:lnTo>
                      <a:lnTo>
                        <a:pt x="1210371" y="1929770"/>
                      </a:lnTo>
                      <a:lnTo>
                        <a:pt x="1188496" y="1926595"/>
                      </a:lnTo>
                      <a:lnTo>
                        <a:pt x="1169219" y="1915535"/>
                      </a:lnTo>
                      <a:lnTo>
                        <a:pt x="1153700" y="1911429"/>
                      </a:lnTo>
                      <a:lnTo>
                        <a:pt x="1139196" y="1911879"/>
                      </a:lnTo>
                      <a:lnTo>
                        <a:pt x="1129570" y="1913878"/>
                      </a:lnTo>
                      <a:lnTo>
                        <a:pt x="1074394" y="1943904"/>
                      </a:lnTo>
                      <a:lnTo>
                        <a:pt x="1062439" y="1945127"/>
                      </a:lnTo>
                      <a:lnTo>
                        <a:pt x="1053572" y="1944205"/>
                      </a:lnTo>
                      <a:lnTo>
                        <a:pt x="1048338" y="1942273"/>
                      </a:lnTo>
                      <a:lnTo>
                        <a:pt x="1044927" y="1940402"/>
                      </a:lnTo>
                      <a:lnTo>
                        <a:pt x="1042061" y="1938121"/>
                      </a:lnTo>
                      <a:lnTo>
                        <a:pt x="1039506" y="1935570"/>
                      </a:lnTo>
                      <a:lnTo>
                        <a:pt x="1034012" y="1927262"/>
                      </a:lnTo>
                      <a:lnTo>
                        <a:pt x="1031741" y="1923040"/>
                      </a:lnTo>
                      <a:lnTo>
                        <a:pt x="1026928" y="1917152"/>
                      </a:lnTo>
                      <a:lnTo>
                        <a:pt x="1022817" y="1914164"/>
                      </a:lnTo>
                      <a:lnTo>
                        <a:pt x="1017232" y="1911943"/>
                      </a:lnTo>
                      <a:lnTo>
                        <a:pt x="1012728" y="1911119"/>
                      </a:lnTo>
                      <a:lnTo>
                        <a:pt x="1009490" y="1909764"/>
                      </a:lnTo>
                      <a:lnTo>
                        <a:pt x="1006992" y="1907041"/>
                      </a:lnTo>
                      <a:lnTo>
                        <a:pt x="1004705" y="1902296"/>
                      </a:lnTo>
                      <a:lnTo>
                        <a:pt x="1000554" y="1890471"/>
                      </a:lnTo>
                      <a:lnTo>
                        <a:pt x="996820" y="1886418"/>
                      </a:lnTo>
                      <a:lnTo>
                        <a:pt x="990716" y="1883020"/>
                      </a:lnTo>
                      <a:lnTo>
                        <a:pt x="976847" y="1879183"/>
                      </a:lnTo>
                      <a:lnTo>
                        <a:pt x="958154" y="1878746"/>
                      </a:lnTo>
                      <a:lnTo>
                        <a:pt x="944161" y="1881170"/>
                      </a:lnTo>
                      <a:lnTo>
                        <a:pt x="938541" y="1882877"/>
                      </a:lnTo>
                      <a:lnTo>
                        <a:pt x="933587" y="1886153"/>
                      </a:lnTo>
                      <a:lnTo>
                        <a:pt x="912179" y="1906999"/>
                      </a:lnTo>
                      <a:lnTo>
                        <a:pt x="888855" y="1916096"/>
                      </a:lnTo>
                      <a:lnTo>
                        <a:pt x="820582" y="1923890"/>
                      </a:lnTo>
                      <a:lnTo>
                        <a:pt x="789634" y="1922178"/>
                      </a:lnTo>
                      <a:lnTo>
                        <a:pt x="774643" y="1916606"/>
                      </a:lnTo>
                      <a:lnTo>
                        <a:pt x="752969" y="1914486"/>
                      </a:lnTo>
                      <a:lnTo>
                        <a:pt x="746137" y="1912088"/>
                      </a:lnTo>
                      <a:lnTo>
                        <a:pt x="732032" y="1900477"/>
                      </a:lnTo>
                      <a:lnTo>
                        <a:pt x="720405" y="1893832"/>
                      </a:lnTo>
                      <a:lnTo>
                        <a:pt x="711498" y="1892655"/>
                      </a:lnTo>
                      <a:lnTo>
                        <a:pt x="703134" y="1893980"/>
                      </a:lnTo>
                      <a:lnTo>
                        <a:pt x="689970" y="1900786"/>
                      </a:lnTo>
                      <a:lnTo>
                        <a:pt x="682255" y="1906968"/>
                      </a:lnTo>
                      <a:lnTo>
                        <a:pt x="676401" y="1919131"/>
                      </a:lnTo>
                      <a:lnTo>
                        <a:pt x="669663" y="1939741"/>
                      </a:lnTo>
                      <a:lnTo>
                        <a:pt x="666696" y="1943123"/>
                      </a:lnTo>
                      <a:lnTo>
                        <a:pt x="662840" y="1946035"/>
                      </a:lnTo>
                      <a:lnTo>
                        <a:pt x="606102" y="1962571"/>
                      </a:lnTo>
                      <a:lnTo>
                        <a:pt x="597154" y="1966957"/>
                      </a:lnTo>
                      <a:lnTo>
                        <a:pt x="590716" y="1971653"/>
                      </a:lnTo>
                      <a:lnTo>
                        <a:pt x="569597" y="1982118"/>
                      </a:lnTo>
                      <a:lnTo>
                        <a:pt x="557424" y="1983255"/>
                      </a:lnTo>
                      <a:lnTo>
                        <a:pt x="547666" y="1981886"/>
                      </a:lnTo>
                      <a:lnTo>
                        <a:pt x="526741" y="1969227"/>
                      </a:lnTo>
                      <a:lnTo>
                        <a:pt x="520244" y="1964244"/>
                      </a:lnTo>
                      <a:lnTo>
                        <a:pt x="513776" y="1961697"/>
                      </a:lnTo>
                      <a:lnTo>
                        <a:pt x="506035" y="1959775"/>
                      </a:lnTo>
                      <a:lnTo>
                        <a:pt x="481593" y="1958360"/>
                      </a:lnTo>
                      <a:lnTo>
                        <a:pt x="475121" y="1956024"/>
                      </a:lnTo>
                      <a:lnTo>
                        <a:pt x="461748" y="1946266"/>
                      </a:lnTo>
                      <a:lnTo>
                        <a:pt x="456286" y="1944739"/>
                      </a:lnTo>
                      <a:lnTo>
                        <a:pt x="449571" y="1945423"/>
                      </a:lnTo>
                      <a:lnTo>
                        <a:pt x="380891" y="1983799"/>
                      </a:lnTo>
                      <a:lnTo>
                        <a:pt x="381082" y="1967393"/>
                      </a:lnTo>
                      <a:lnTo>
                        <a:pt x="382686" y="1961161"/>
                      </a:lnTo>
                      <a:lnTo>
                        <a:pt x="385033" y="1956188"/>
                      </a:lnTo>
                      <a:lnTo>
                        <a:pt x="390443" y="1940594"/>
                      </a:lnTo>
                      <a:lnTo>
                        <a:pt x="394275" y="1923179"/>
                      </a:lnTo>
                      <a:lnTo>
                        <a:pt x="394511" y="1912686"/>
                      </a:lnTo>
                      <a:lnTo>
                        <a:pt x="392203" y="1900075"/>
                      </a:lnTo>
                      <a:lnTo>
                        <a:pt x="384525" y="1887722"/>
                      </a:lnTo>
                      <a:lnTo>
                        <a:pt x="373606" y="1873686"/>
                      </a:lnTo>
                      <a:lnTo>
                        <a:pt x="369819" y="1865333"/>
                      </a:lnTo>
                      <a:lnTo>
                        <a:pt x="367168" y="1854479"/>
                      </a:lnTo>
                      <a:lnTo>
                        <a:pt x="365974" y="1835941"/>
                      </a:lnTo>
                      <a:lnTo>
                        <a:pt x="368068" y="1791441"/>
                      </a:lnTo>
                      <a:lnTo>
                        <a:pt x="366120" y="1781351"/>
                      </a:lnTo>
                      <a:lnTo>
                        <a:pt x="361816" y="1772334"/>
                      </a:lnTo>
                      <a:lnTo>
                        <a:pt x="351799" y="1759957"/>
                      </a:lnTo>
                      <a:lnTo>
                        <a:pt x="344141" y="1754246"/>
                      </a:lnTo>
                      <a:lnTo>
                        <a:pt x="338420" y="1751230"/>
                      </a:lnTo>
                      <a:lnTo>
                        <a:pt x="333237" y="1749344"/>
                      </a:lnTo>
                      <a:lnTo>
                        <a:pt x="327492" y="1745200"/>
                      </a:lnTo>
                      <a:lnTo>
                        <a:pt x="322934" y="1738585"/>
                      </a:lnTo>
                      <a:lnTo>
                        <a:pt x="320544" y="1724666"/>
                      </a:lnTo>
                      <a:lnTo>
                        <a:pt x="321794" y="1718289"/>
                      </a:lnTo>
                      <a:lnTo>
                        <a:pt x="324974" y="1713715"/>
                      </a:lnTo>
                      <a:lnTo>
                        <a:pt x="331973" y="1707925"/>
                      </a:lnTo>
                      <a:lnTo>
                        <a:pt x="334130" y="1703231"/>
                      </a:lnTo>
                      <a:lnTo>
                        <a:pt x="333517" y="1698788"/>
                      </a:lnTo>
                      <a:lnTo>
                        <a:pt x="330733" y="1694040"/>
                      </a:lnTo>
                      <a:lnTo>
                        <a:pt x="315903" y="1684472"/>
                      </a:lnTo>
                      <a:lnTo>
                        <a:pt x="315781" y="1682059"/>
                      </a:lnTo>
                      <a:lnTo>
                        <a:pt x="322956" y="1676274"/>
                      </a:lnTo>
                      <a:lnTo>
                        <a:pt x="332473" y="1671003"/>
                      </a:lnTo>
                      <a:lnTo>
                        <a:pt x="334463" y="1665783"/>
                      </a:lnTo>
                      <a:lnTo>
                        <a:pt x="333105" y="1659291"/>
                      </a:lnTo>
                      <a:lnTo>
                        <a:pt x="315778" y="1642887"/>
                      </a:lnTo>
                      <a:lnTo>
                        <a:pt x="311273" y="1635344"/>
                      </a:lnTo>
                      <a:lnTo>
                        <a:pt x="314542" y="1626921"/>
                      </a:lnTo>
                      <a:lnTo>
                        <a:pt x="321057" y="1618546"/>
                      </a:lnTo>
                      <a:lnTo>
                        <a:pt x="335124" y="1605527"/>
                      </a:lnTo>
                      <a:lnTo>
                        <a:pt x="348482" y="1597515"/>
                      </a:lnTo>
                      <a:lnTo>
                        <a:pt x="363243" y="1591724"/>
                      </a:lnTo>
                      <a:lnTo>
                        <a:pt x="397508" y="1584004"/>
                      </a:lnTo>
                      <a:lnTo>
                        <a:pt x="406528" y="1579738"/>
                      </a:lnTo>
                      <a:lnTo>
                        <a:pt x="415712" y="1571561"/>
                      </a:lnTo>
                      <a:lnTo>
                        <a:pt x="445277" y="1539803"/>
                      </a:lnTo>
                      <a:lnTo>
                        <a:pt x="449232" y="1531981"/>
                      </a:lnTo>
                      <a:lnTo>
                        <a:pt x="449174" y="1526500"/>
                      </a:lnTo>
                      <a:lnTo>
                        <a:pt x="446422" y="1520294"/>
                      </a:lnTo>
                      <a:lnTo>
                        <a:pt x="438254" y="1515287"/>
                      </a:lnTo>
                      <a:lnTo>
                        <a:pt x="426991" y="1510471"/>
                      </a:lnTo>
                      <a:lnTo>
                        <a:pt x="424164" y="1507820"/>
                      </a:lnTo>
                      <a:lnTo>
                        <a:pt x="422659" y="1503117"/>
                      </a:lnTo>
                      <a:lnTo>
                        <a:pt x="423255" y="1492453"/>
                      </a:lnTo>
                      <a:lnTo>
                        <a:pt x="425449" y="1483384"/>
                      </a:lnTo>
                      <a:lnTo>
                        <a:pt x="437845" y="1443837"/>
                      </a:lnTo>
                      <a:lnTo>
                        <a:pt x="438760" y="1434801"/>
                      </a:lnTo>
                      <a:lnTo>
                        <a:pt x="437680" y="1427101"/>
                      </a:lnTo>
                      <a:lnTo>
                        <a:pt x="435213" y="1416349"/>
                      </a:lnTo>
                      <a:lnTo>
                        <a:pt x="434639" y="1410005"/>
                      </a:lnTo>
                      <a:lnTo>
                        <a:pt x="434751" y="1404989"/>
                      </a:lnTo>
                      <a:lnTo>
                        <a:pt x="450150" y="1368590"/>
                      </a:lnTo>
                      <a:lnTo>
                        <a:pt x="451508" y="1363697"/>
                      </a:lnTo>
                      <a:lnTo>
                        <a:pt x="452732" y="1356741"/>
                      </a:lnTo>
                      <a:lnTo>
                        <a:pt x="453267" y="1348665"/>
                      </a:lnTo>
                      <a:lnTo>
                        <a:pt x="452896" y="1333119"/>
                      </a:lnTo>
                      <a:lnTo>
                        <a:pt x="453423" y="1325358"/>
                      </a:lnTo>
                      <a:lnTo>
                        <a:pt x="456078" y="1319422"/>
                      </a:lnTo>
                      <a:lnTo>
                        <a:pt x="458659" y="1316829"/>
                      </a:lnTo>
                      <a:lnTo>
                        <a:pt x="462093" y="1316018"/>
                      </a:lnTo>
                      <a:lnTo>
                        <a:pt x="473328" y="1315152"/>
                      </a:lnTo>
                      <a:lnTo>
                        <a:pt x="479663" y="1313374"/>
                      </a:lnTo>
                      <a:lnTo>
                        <a:pt x="484553" y="1311208"/>
                      </a:lnTo>
                      <a:lnTo>
                        <a:pt x="487472" y="1309410"/>
                      </a:lnTo>
                      <a:lnTo>
                        <a:pt x="488790" y="1306232"/>
                      </a:lnTo>
                      <a:lnTo>
                        <a:pt x="489454" y="1301461"/>
                      </a:lnTo>
                      <a:lnTo>
                        <a:pt x="488370" y="1292683"/>
                      </a:lnTo>
                      <a:lnTo>
                        <a:pt x="477898" y="1253952"/>
                      </a:lnTo>
                      <a:lnTo>
                        <a:pt x="476110" y="1244802"/>
                      </a:lnTo>
                      <a:lnTo>
                        <a:pt x="475921" y="1237162"/>
                      </a:lnTo>
                      <a:lnTo>
                        <a:pt x="476804" y="1229368"/>
                      </a:lnTo>
                      <a:lnTo>
                        <a:pt x="478749" y="1223087"/>
                      </a:lnTo>
                      <a:lnTo>
                        <a:pt x="474075" y="1214382"/>
                      </a:lnTo>
                      <a:lnTo>
                        <a:pt x="464033" y="1203246"/>
                      </a:lnTo>
                      <a:lnTo>
                        <a:pt x="403995" y="1170845"/>
                      </a:lnTo>
                      <a:lnTo>
                        <a:pt x="401662" y="1162642"/>
                      </a:lnTo>
                      <a:lnTo>
                        <a:pt x="400728" y="1155604"/>
                      </a:lnTo>
                      <a:lnTo>
                        <a:pt x="396046" y="1148893"/>
                      </a:lnTo>
                      <a:lnTo>
                        <a:pt x="388804" y="1143983"/>
                      </a:lnTo>
                      <a:lnTo>
                        <a:pt x="350504" y="1131290"/>
                      </a:lnTo>
                      <a:lnTo>
                        <a:pt x="344054" y="1127501"/>
                      </a:lnTo>
                      <a:lnTo>
                        <a:pt x="336332" y="1120537"/>
                      </a:lnTo>
                      <a:lnTo>
                        <a:pt x="306825" y="1086367"/>
                      </a:lnTo>
                      <a:lnTo>
                        <a:pt x="296923" y="1079422"/>
                      </a:lnTo>
                      <a:lnTo>
                        <a:pt x="284536" y="1073316"/>
                      </a:lnTo>
                      <a:lnTo>
                        <a:pt x="262910" y="1066662"/>
                      </a:lnTo>
                      <a:lnTo>
                        <a:pt x="251473" y="1065531"/>
                      </a:lnTo>
                      <a:lnTo>
                        <a:pt x="242129" y="1066092"/>
                      </a:lnTo>
                      <a:lnTo>
                        <a:pt x="226438" y="1069386"/>
                      </a:lnTo>
                      <a:lnTo>
                        <a:pt x="210267" y="1070523"/>
                      </a:lnTo>
                      <a:lnTo>
                        <a:pt x="189650" y="1067398"/>
                      </a:lnTo>
                      <a:lnTo>
                        <a:pt x="179600" y="1060717"/>
                      </a:lnTo>
                      <a:lnTo>
                        <a:pt x="124865" y="1004994"/>
                      </a:lnTo>
                      <a:lnTo>
                        <a:pt x="105039" y="994707"/>
                      </a:lnTo>
                      <a:lnTo>
                        <a:pt x="86118" y="989760"/>
                      </a:lnTo>
                      <a:lnTo>
                        <a:pt x="71046" y="983408"/>
                      </a:lnTo>
                      <a:lnTo>
                        <a:pt x="64427" y="983040"/>
                      </a:lnTo>
                      <a:lnTo>
                        <a:pt x="58462" y="984734"/>
                      </a:lnTo>
                      <a:lnTo>
                        <a:pt x="34655" y="997232"/>
                      </a:lnTo>
                      <a:lnTo>
                        <a:pt x="22030" y="1000036"/>
                      </a:lnTo>
                      <a:lnTo>
                        <a:pt x="16234" y="1000174"/>
                      </a:lnTo>
                      <a:lnTo>
                        <a:pt x="9808" y="999148"/>
                      </a:lnTo>
                      <a:lnTo>
                        <a:pt x="4137" y="996583"/>
                      </a:lnTo>
                      <a:lnTo>
                        <a:pt x="0" y="990887"/>
                      </a:lnTo>
                      <a:lnTo>
                        <a:pt x="34" y="983155"/>
                      </a:lnTo>
                      <a:lnTo>
                        <a:pt x="5235" y="970367"/>
                      </a:lnTo>
                      <a:lnTo>
                        <a:pt x="10138" y="961024"/>
                      </a:lnTo>
                      <a:lnTo>
                        <a:pt x="13779" y="952285"/>
                      </a:lnTo>
                      <a:lnTo>
                        <a:pt x="14576" y="942638"/>
                      </a:lnTo>
                      <a:lnTo>
                        <a:pt x="14256" y="934815"/>
                      </a:lnTo>
                      <a:lnTo>
                        <a:pt x="1469" y="898448"/>
                      </a:lnTo>
                      <a:lnTo>
                        <a:pt x="13906" y="881586"/>
                      </a:lnTo>
                      <a:lnTo>
                        <a:pt x="28662" y="874454"/>
                      </a:lnTo>
                      <a:lnTo>
                        <a:pt x="46692" y="870009"/>
                      </a:lnTo>
                      <a:lnTo>
                        <a:pt x="58281" y="864449"/>
                      </a:lnTo>
                      <a:lnTo>
                        <a:pt x="88648" y="835494"/>
                      </a:lnTo>
                      <a:lnTo>
                        <a:pt x="102291" y="826734"/>
                      </a:lnTo>
                      <a:lnTo>
                        <a:pt x="113752" y="813095"/>
                      </a:lnTo>
                      <a:lnTo>
                        <a:pt x="125517" y="786738"/>
                      </a:lnTo>
                      <a:lnTo>
                        <a:pt x="141522" y="762652"/>
                      </a:lnTo>
                      <a:lnTo>
                        <a:pt x="148139" y="755564"/>
                      </a:lnTo>
                      <a:lnTo>
                        <a:pt x="161780" y="748182"/>
                      </a:lnTo>
                      <a:lnTo>
                        <a:pt x="229885" y="721855"/>
                      </a:lnTo>
                      <a:lnTo>
                        <a:pt x="279937" y="690850"/>
                      </a:lnTo>
                      <a:lnTo>
                        <a:pt x="290987" y="679788"/>
                      </a:lnTo>
                      <a:lnTo>
                        <a:pt x="294988" y="676520"/>
                      </a:lnTo>
                      <a:lnTo>
                        <a:pt x="303483" y="671601"/>
                      </a:lnTo>
                      <a:lnTo>
                        <a:pt x="313373" y="668597"/>
                      </a:lnTo>
                      <a:lnTo>
                        <a:pt x="326039" y="669077"/>
                      </a:lnTo>
                      <a:lnTo>
                        <a:pt x="333152" y="671099"/>
                      </a:lnTo>
                      <a:lnTo>
                        <a:pt x="340201" y="674808"/>
                      </a:lnTo>
                      <a:lnTo>
                        <a:pt x="344968" y="676499"/>
                      </a:lnTo>
                      <a:lnTo>
                        <a:pt x="350684" y="676633"/>
                      </a:lnTo>
                      <a:lnTo>
                        <a:pt x="371043" y="671711"/>
                      </a:lnTo>
                      <a:lnTo>
                        <a:pt x="481988" y="616928"/>
                      </a:lnTo>
                      <a:lnTo>
                        <a:pt x="491813" y="616292"/>
                      </a:lnTo>
                      <a:lnTo>
                        <a:pt x="501001" y="620501"/>
                      </a:lnTo>
                      <a:lnTo>
                        <a:pt x="508362" y="626242"/>
                      </a:lnTo>
                      <a:lnTo>
                        <a:pt x="517038" y="629691"/>
                      </a:lnTo>
                      <a:lnTo>
                        <a:pt x="525079" y="628559"/>
                      </a:lnTo>
                      <a:lnTo>
                        <a:pt x="538138" y="618655"/>
                      </a:lnTo>
                      <a:lnTo>
                        <a:pt x="544879" y="611953"/>
                      </a:lnTo>
                      <a:lnTo>
                        <a:pt x="552290" y="602243"/>
                      </a:lnTo>
                      <a:lnTo>
                        <a:pt x="559406" y="594484"/>
                      </a:lnTo>
                      <a:lnTo>
                        <a:pt x="628424" y="553037"/>
                      </a:lnTo>
                      <a:lnTo>
                        <a:pt x="639398" y="548892"/>
                      </a:lnTo>
                      <a:lnTo>
                        <a:pt x="654884" y="550225"/>
                      </a:lnTo>
                      <a:lnTo>
                        <a:pt x="664524" y="549490"/>
                      </a:lnTo>
                      <a:lnTo>
                        <a:pt x="673485" y="546028"/>
                      </a:lnTo>
                      <a:lnTo>
                        <a:pt x="680538" y="535566"/>
                      </a:lnTo>
                      <a:lnTo>
                        <a:pt x="682993" y="528914"/>
                      </a:lnTo>
                      <a:lnTo>
                        <a:pt x="683466" y="522895"/>
                      </a:lnTo>
                      <a:lnTo>
                        <a:pt x="682201" y="511418"/>
                      </a:lnTo>
                      <a:lnTo>
                        <a:pt x="682579" y="503798"/>
                      </a:lnTo>
                      <a:lnTo>
                        <a:pt x="684036" y="493879"/>
                      </a:lnTo>
                      <a:lnTo>
                        <a:pt x="686865" y="486121"/>
                      </a:lnTo>
                      <a:lnTo>
                        <a:pt x="691810" y="478508"/>
                      </a:lnTo>
                      <a:lnTo>
                        <a:pt x="700800" y="474495"/>
                      </a:lnTo>
                      <a:lnTo>
                        <a:pt x="714741" y="471496"/>
                      </a:lnTo>
                      <a:lnTo>
                        <a:pt x="762737" y="470827"/>
                      </a:lnTo>
                      <a:lnTo>
                        <a:pt x="790742" y="476879"/>
                      </a:lnTo>
                      <a:lnTo>
                        <a:pt x="817514" y="487177"/>
                      </a:lnTo>
                      <a:lnTo>
                        <a:pt x="840605" y="490474"/>
                      </a:lnTo>
                      <a:lnTo>
                        <a:pt x="931393" y="476518"/>
                      </a:lnTo>
                      <a:lnTo>
                        <a:pt x="968610" y="491171"/>
                      </a:lnTo>
                      <a:lnTo>
                        <a:pt x="974514" y="489867"/>
                      </a:lnTo>
                      <a:lnTo>
                        <a:pt x="982933" y="485911"/>
                      </a:lnTo>
                      <a:lnTo>
                        <a:pt x="1008071" y="465533"/>
                      </a:lnTo>
                      <a:lnTo>
                        <a:pt x="1017782" y="459418"/>
                      </a:lnTo>
                      <a:lnTo>
                        <a:pt x="1026730" y="456950"/>
                      </a:lnTo>
                      <a:lnTo>
                        <a:pt x="1059163" y="454759"/>
                      </a:lnTo>
                      <a:lnTo>
                        <a:pt x="1079324" y="456451"/>
                      </a:lnTo>
                      <a:lnTo>
                        <a:pt x="1088258" y="454683"/>
                      </a:lnTo>
                      <a:lnTo>
                        <a:pt x="1097388" y="449834"/>
                      </a:lnTo>
                      <a:lnTo>
                        <a:pt x="1106671" y="436310"/>
                      </a:lnTo>
                      <a:lnTo>
                        <a:pt x="1110739" y="427336"/>
                      </a:lnTo>
                      <a:lnTo>
                        <a:pt x="1113321" y="419843"/>
                      </a:lnTo>
                      <a:lnTo>
                        <a:pt x="1115348" y="415699"/>
                      </a:lnTo>
                      <a:lnTo>
                        <a:pt x="1120992" y="407495"/>
                      </a:lnTo>
                      <a:lnTo>
                        <a:pt x="1122115" y="403145"/>
                      </a:lnTo>
                      <a:lnTo>
                        <a:pt x="1122212" y="396447"/>
                      </a:lnTo>
                      <a:lnTo>
                        <a:pt x="1120687" y="390390"/>
                      </a:lnTo>
                      <a:lnTo>
                        <a:pt x="1116614" y="377542"/>
                      </a:lnTo>
                      <a:lnTo>
                        <a:pt x="1115288" y="371708"/>
                      </a:lnTo>
                      <a:lnTo>
                        <a:pt x="1115554" y="365561"/>
                      </a:lnTo>
                      <a:lnTo>
                        <a:pt x="1116958" y="354056"/>
                      </a:lnTo>
                      <a:lnTo>
                        <a:pt x="1116532" y="346992"/>
                      </a:lnTo>
                      <a:lnTo>
                        <a:pt x="1114845" y="340089"/>
                      </a:lnTo>
                      <a:lnTo>
                        <a:pt x="1109763" y="324102"/>
                      </a:lnTo>
                      <a:lnTo>
                        <a:pt x="1108259" y="316824"/>
                      </a:lnTo>
                      <a:lnTo>
                        <a:pt x="1109447" y="309681"/>
                      </a:lnTo>
                      <a:lnTo>
                        <a:pt x="1113755" y="306209"/>
                      </a:lnTo>
                      <a:lnTo>
                        <a:pt x="1122973" y="308018"/>
                      </a:lnTo>
                      <a:lnTo>
                        <a:pt x="1138034" y="315176"/>
                      </a:lnTo>
                      <a:lnTo>
                        <a:pt x="1144054" y="316882"/>
                      </a:lnTo>
                      <a:lnTo>
                        <a:pt x="1150092" y="317524"/>
                      </a:lnTo>
                      <a:lnTo>
                        <a:pt x="1156883" y="314737"/>
                      </a:lnTo>
                      <a:lnTo>
                        <a:pt x="1166914" y="309023"/>
                      </a:lnTo>
                      <a:lnTo>
                        <a:pt x="1200691" y="281537"/>
                      </a:lnTo>
                      <a:lnTo>
                        <a:pt x="1210073" y="276701"/>
                      </a:lnTo>
                      <a:lnTo>
                        <a:pt x="1217422" y="271404"/>
                      </a:lnTo>
                      <a:lnTo>
                        <a:pt x="1219232" y="267845"/>
                      </a:lnTo>
                      <a:lnTo>
                        <a:pt x="1221080" y="263367"/>
                      </a:lnTo>
                      <a:lnTo>
                        <a:pt x="1225169" y="249459"/>
                      </a:lnTo>
                      <a:lnTo>
                        <a:pt x="1226799" y="234831"/>
                      </a:lnTo>
                      <a:lnTo>
                        <a:pt x="1226947" y="223822"/>
                      </a:lnTo>
                      <a:lnTo>
                        <a:pt x="1228290" y="215616"/>
                      </a:lnTo>
                      <a:lnTo>
                        <a:pt x="1229983" y="209454"/>
                      </a:lnTo>
                      <a:lnTo>
                        <a:pt x="1233446" y="202519"/>
                      </a:lnTo>
                      <a:lnTo>
                        <a:pt x="1237782" y="196171"/>
                      </a:lnTo>
                      <a:lnTo>
                        <a:pt x="1245651" y="190776"/>
                      </a:lnTo>
                      <a:lnTo>
                        <a:pt x="1258123" y="187321"/>
                      </a:lnTo>
                      <a:lnTo>
                        <a:pt x="1309139" y="186746"/>
                      </a:lnTo>
                      <a:lnTo>
                        <a:pt x="1330799" y="190547"/>
                      </a:lnTo>
                      <a:lnTo>
                        <a:pt x="1348367" y="189557"/>
                      </a:lnTo>
                      <a:lnTo>
                        <a:pt x="1356351" y="190853"/>
                      </a:lnTo>
                      <a:lnTo>
                        <a:pt x="1361450" y="193521"/>
                      </a:lnTo>
                      <a:lnTo>
                        <a:pt x="1363712" y="197962"/>
                      </a:lnTo>
                      <a:lnTo>
                        <a:pt x="1365788" y="203244"/>
                      </a:lnTo>
                      <a:lnTo>
                        <a:pt x="1366617" y="207620"/>
                      </a:lnTo>
                      <a:lnTo>
                        <a:pt x="1367261" y="212790"/>
                      </a:lnTo>
                      <a:lnTo>
                        <a:pt x="1367721" y="218609"/>
                      </a:lnTo>
                      <a:lnTo>
                        <a:pt x="1369095" y="223739"/>
                      </a:lnTo>
                      <a:lnTo>
                        <a:pt x="1371712" y="227964"/>
                      </a:lnTo>
                      <a:lnTo>
                        <a:pt x="1374881" y="230314"/>
                      </a:lnTo>
                      <a:lnTo>
                        <a:pt x="1384804" y="231774"/>
                      </a:lnTo>
                      <a:lnTo>
                        <a:pt x="1404752" y="230278"/>
                      </a:lnTo>
                      <a:lnTo>
                        <a:pt x="1507707" y="204549"/>
                      </a:lnTo>
                      <a:lnTo>
                        <a:pt x="1554388" y="173952"/>
                      </a:lnTo>
                      <a:lnTo>
                        <a:pt x="1596485" y="154394"/>
                      </a:lnTo>
                      <a:lnTo>
                        <a:pt x="1606660" y="146777"/>
                      </a:lnTo>
                      <a:lnTo>
                        <a:pt x="1620251" y="133512"/>
                      </a:lnTo>
                      <a:lnTo>
                        <a:pt x="1628999" y="127534"/>
                      </a:lnTo>
                      <a:lnTo>
                        <a:pt x="1648111" y="117380"/>
                      </a:lnTo>
                      <a:lnTo>
                        <a:pt x="1657756" y="108901"/>
                      </a:lnTo>
                      <a:lnTo>
                        <a:pt x="1666005" y="98831"/>
                      </a:lnTo>
                      <a:lnTo>
                        <a:pt x="1678261" y="74851"/>
                      </a:lnTo>
                      <a:lnTo>
                        <a:pt x="1682913" y="67867"/>
                      </a:lnTo>
                      <a:lnTo>
                        <a:pt x="1690262" y="59702"/>
                      </a:lnTo>
                      <a:lnTo>
                        <a:pt x="1713970" y="39885"/>
                      </a:lnTo>
                      <a:lnTo>
                        <a:pt x="1720636" y="31713"/>
                      </a:lnTo>
                      <a:lnTo>
                        <a:pt x="1734102" y="10185"/>
                      </a:lnTo>
                      <a:lnTo>
                        <a:pt x="1738382" y="5021"/>
                      </a:lnTo>
                      <a:lnTo>
                        <a:pt x="1743896" y="2446"/>
                      </a:lnTo>
                      <a:lnTo>
                        <a:pt x="1750443" y="2871"/>
                      </a:lnTo>
                      <a:lnTo>
                        <a:pt x="1761551" y="7598"/>
                      </a:lnTo>
                      <a:lnTo>
                        <a:pt x="1770935" y="7939"/>
                      </a:lnTo>
                      <a:lnTo>
                        <a:pt x="1783951" y="207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54000" lIns="54000" spcFirstLastPara="1" rIns="54000" wrap="square" tIns="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10"/>
                <p:cNvSpPr/>
                <p:nvPr/>
              </p:nvSpPr>
              <p:spPr>
                <a:xfrm>
                  <a:off x="3266168" y="1743231"/>
                  <a:ext cx="1466358" cy="1009716"/>
                </a:xfrm>
                <a:custGeom>
                  <a:rect b="b" l="l" r="r" t="t"/>
                  <a:pathLst>
                    <a:path extrusionOk="0" h="1009716" w="1466358">
                      <a:moveTo>
                        <a:pt x="879628" y="71999"/>
                      </a:moveTo>
                      <a:lnTo>
                        <a:pt x="892403" y="69450"/>
                      </a:lnTo>
                      <a:lnTo>
                        <a:pt x="896232" y="51154"/>
                      </a:lnTo>
                      <a:lnTo>
                        <a:pt x="896233" y="50962"/>
                      </a:lnTo>
                      <a:lnTo>
                        <a:pt x="906520" y="27485"/>
                      </a:lnTo>
                      <a:lnTo>
                        <a:pt x="921192" y="17225"/>
                      </a:lnTo>
                      <a:lnTo>
                        <a:pt x="934387" y="23978"/>
                      </a:lnTo>
                      <a:lnTo>
                        <a:pt x="939544" y="51337"/>
                      </a:lnTo>
                      <a:lnTo>
                        <a:pt x="950094" y="77783"/>
                      </a:lnTo>
                      <a:lnTo>
                        <a:pt x="1014611" y="79029"/>
                      </a:lnTo>
                      <a:lnTo>
                        <a:pt x="1044780" y="94175"/>
                      </a:lnTo>
                      <a:lnTo>
                        <a:pt x="1062859" y="123702"/>
                      </a:lnTo>
                      <a:lnTo>
                        <a:pt x="1061643" y="141085"/>
                      </a:lnTo>
                      <a:lnTo>
                        <a:pt x="1051750" y="159935"/>
                      </a:lnTo>
                      <a:lnTo>
                        <a:pt x="1043688" y="193010"/>
                      </a:lnTo>
                      <a:lnTo>
                        <a:pt x="1047020" y="218593"/>
                      </a:lnTo>
                      <a:lnTo>
                        <a:pt x="1057494" y="250324"/>
                      </a:lnTo>
                      <a:lnTo>
                        <a:pt x="1070798" y="280112"/>
                      </a:lnTo>
                      <a:lnTo>
                        <a:pt x="1082844" y="299668"/>
                      </a:lnTo>
                      <a:lnTo>
                        <a:pt x="1105466" y="317939"/>
                      </a:lnTo>
                      <a:lnTo>
                        <a:pt x="1126000" y="327093"/>
                      </a:lnTo>
                      <a:lnTo>
                        <a:pt x="1143242" y="341439"/>
                      </a:lnTo>
                      <a:lnTo>
                        <a:pt x="1156821" y="375208"/>
                      </a:lnTo>
                      <a:lnTo>
                        <a:pt x="1157148" y="392691"/>
                      </a:lnTo>
                      <a:lnTo>
                        <a:pt x="1153949" y="410724"/>
                      </a:lnTo>
                      <a:lnTo>
                        <a:pt x="1152984" y="427834"/>
                      </a:lnTo>
                      <a:lnTo>
                        <a:pt x="1160255" y="442718"/>
                      </a:lnTo>
                      <a:lnTo>
                        <a:pt x="1174454" y="447246"/>
                      </a:lnTo>
                      <a:lnTo>
                        <a:pt x="1176361" y="447852"/>
                      </a:lnTo>
                      <a:lnTo>
                        <a:pt x="1188959" y="434571"/>
                      </a:lnTo>
                      <a:lnTo>
                        <a:pt x="1199794" y="415424"/>
                      </a:lnTo>
                      <a:lnTo>
                        <a:pt x="1210386" y="402234"/>
                      </a:lnTo>
                      <a:lnTo>
                        <a:pt x="1257757" y="398255"/>
                      </a:lnTo>
                      <a:lnTo>
                        <a:pt x="1349170" y="430339"/>
                      </a:lnTo>
                      <a:lnTo>
                        <a:pt x="1365335" y="482104"/>
                      </a:lnTo>
                      <a:lnTo>
                        <a:pt x="1403273" y="558917"/>
                      </a:lnTo>
                      <a:lnTo>
                        <a:pt x="1405923" y="573107"/>
                      </a:lnTo>
                      <a:lnTo>
                        <a:pt x="1403911" y="583269"/>
                      </a:lnTo>
                      <a:lnTo>
                        <a:pt x="1399743" y="593179"/>
                      </a:lnTo>
                      <a:lnTo>
                        <a:pt x="1396858" y="606904"/>
                      </a:lnTo>
                      <a:lnTo>
                        <a:pt x="1395402" y="623133"/>
                      </a:lnTo>
                      <a:lnTo>
                        <a:pt x="1397081" y="658136"/>
                      </a:lnTo>
                      <a:lnTo>
                        <a:pt x="1400439" y="674364"/>
                      </a:lnTo>
                      <a:lnTo>
                        <a:pt x="1405601" y="688057"/>
                      </a:lnTo>
                      <a:lnTo>
                        <a:pt x="1419698" y="706141"/>
                      </a:lnTo>
                      <a:lnTo>
                        <a:pt x="1424906" y="715343"/>
                      </a:lnTo>
                      <a:lnTo>
                        <a:pt x="1428386" y="725338"/>
                      </a:lnTo>
                      <a:lnTo>
                        <a:pt x="1430362" y="735891"/>
                      </a:lnTo>
                      <a:lnTo>
                        <a:pt x="1430884" y="746762"/>
                      </a:lnTo>
                      <a:lnTo>
                        <a:pt x="1430202" y="757718"/>
                      </a:lnTo>
                      <a:lnTo>
                        <a:pt x="1422237" y="796122"/>
                      </a:lnTo>
                      <a:lnTo>
                        <a:pt x="1422600" y="803233"/>
                      </a:lnTo>
                      <a:lnTo>
                        <a:pt x="1424070" y="810135"/>
                      </a:lnTo>
                      <a:lnTo>
                        <a:pt x="1463443" y="900338"/>
                      </a:lnTo>
                      <a:lnTo>
                        <a:pt x="1465880" y="910828"/>
                      </a:lnTo>
                      <a:lnTo>
                        <a:pt x="1466357" y="921953"/>
                      </a:lnTo>
                      <a:lnTo>
                        <a:pt x="1464523" y="934018"/>
                      </a:lnTo>
                      <a:lnTo>
                        <a:pt x="1460169" y="943994"/>
                      </a:lnTo>
                      <a:lnTo>
                        <a:pt x="1453691" y="949320"/>
                      </a:lnTo>
                      <a:lnTo>
                        <a:pt x="1445394" y="951018"/>
                      </a:lnTo>
                      <a:lnTo>
                        <a:pt x="1357697" y="935608"/>
                      </a:lnTo>
                      <a:lnTo>
                        <a:pt x="1344688" y="926786"/>
                      </a:lnTo>
                      <a:lnTo>
                        <a:pt x="1320711" y="901145"/>
                      </a:lnTo>
                      <a:lnTo>
                        <a:pt x="1314224" y="897744"/>
                      </a:lnTo>
                      <a:lnTo>
                        <a:pt x="1307637" y="896566"/>
                      </a:lnTo>
                      <a:lnTo>
                        <a:pt x="1300875" y="897117"/>
                      </a:lnTo>
                      <a:lnTo>
                        <a:pt x="1271389" y="907246"/>
                      </a:lnTo>
                      <a:lnTo>
                        <a:pt x="1265003" y="912407"/>
                      </a:lnTo>
                      <a:lnTo>
                        <a:pt x="1261407" y="922009"/>
                      </a:lnTo>
                      <a:lnTo>
                        <a:pt x="1257497" y="979356"/>
                      </a:lnTo>
                      <a:lnTo>
                        <a:pt x="1254877" y="992109"/>
                      </a:lnTo>
                      <a:lnTo>
                        <a:pt x="1249917" y="1001710"/>
                      </a:lnTo>
                      <a:lnTo>
                        <a:pt x="1243096" y="1007446"/>
                      </a:lnTo>
                      <a:lnTo>
                        <a:pt x="1235619" y="1009715"/>
                      </a:lnTo>
                      <a:lnTo>
                        <a:pt x="1227640" y="1008819"/>
                      </a:lnTo>
                      <a:lnTo>
                        <a:pt x="1219312" y="1005059"/>
                      </a:lnTo>
                      <a:lnTo>
                        <a:pt x="1202210" y="990296"/>
                      </a:lnTo>
                      <a:lnTo>
                        <a:pt x="1167238" y="945129"/>
                      </a:lnTo>
                      <a:lnTo>
                        <a:pt x="1145332" y="927389"/>
                      </a:lnTo>
                      <a:lnTo>
                        <a:pt x="1095486" y="907058"/>
                      </a:lnTo>
                      <a:lnTo>
                        <a:pt x="1083192" y="907148"/>
                      </a:lnTo>
                      <a:lnTo>
                        <a:pt x="1072019" y="911748"/>
                      </a:lnTo>
                      <a:lnTo>
                        <a:pt x="1022350" y="967599"/>
                      </a:lnTo>
                      <a:lnTo>
                        <a:pt x="1015675" y="970523"/>
                      </a:lnTo>
                      <a:lnTo>
                        <a:pt x="1008533" y="969671"/>
                      </a:lnTo>
                      <a:lnTo>
                        <a:pt x="1000771" y="965638"/>
                      </a:lnTo>
                      <a:lnTo>
                        <a:pt x="937688" y="911977"/>
                      </a:lnTo>
                      <a:lnTo>
                        <a:pt x="919437" y="905437"/>
                      </a:lnTo>
                      <a:lnTo>
                        <a:pt x="912925" y="905568"/>
                      </a:lnTo>
                      <a:lnTo>
                        <a:pt x="908017" y="906974"/>
                      </a:lnTo>
                      <a:lnTo>
                        <a:pt x="904590" y="908916"/>
                      </a:lnTo>
                      <a:lnTo>
                        <a:pt x="901940" y="911355"/>
                      </a:lnTo>
                      <a:lnTo>
                        <a:pt x="861439" y="874536"/>
                      </a:lnTo>
                      <a:lnTo>
                        <a:pt x="849488" y="852238"/>
                      </a:lnTo>
                      <a:lnTo>
                        <a:pt x="839659" y="799390"/>
                      </a:lnTo>
                      <a:lnTo>
                        <a:pt x="810039" y="807142"/>
                      </a:lnTo>
                      <a:lnTo>
                        <a:pt x="802363" y="805418"/>
                      </a:lnTo>
                      <a:lnTo>
                        <a:pt x="793895" y="802206"/>
                      </a:lnTo>
                      <a:lnTo>
                        <a:pt x="787003" y="795564"/>
                      </a:lnTo>
                      <a:lnTo>
                        <a:pt x="765390" y="769506"/>
                      </a:lnTo>
                      <a:lnTo>
                        <a:pt x="759391" y="765379"/>
                      </a:lnTo>
                      <a:lnTo>
                        <a:pt x="753554" y="763662"/>
                      </a:lnTo>
                      <a:lnTo>
                        <a:pt x="726211" y="765447"/>
                      </a:lnTo>
                      <a:lnTo>
                        <a:pt x="716853" y="760918"/>
                      </a:lnTo>
                      <a:lnTo>
                        <a:pt x="705947" y="751634"/>
                      </a:lnTo>
                      <a:lnTo>
                        <a:pt x="697975" y="750373"/>
                      </a:lnTo>
                      <a:lnTo>
                        <a:pt x="689630" y="752451"/>
                      </a:lnTo>
                      <a:lnTo>
                        <a:pt x="676614" y="758312"/>
                      </a:lnTo>
                      <a:lnTo>
                        <a:pt x="667230" y="757971"/>
                      </a:lnTo>
                      <a:lnTo>
                        <a:pt x="656122" y="753244"/>
                      </a:lnTo>
                      <a:lnTo>
                        <a:pt x="649575" y="752819"/>
                      </a:lnTo>
                      <a:lnTo>
                        <a:pt x="644061" y="755394"/>
                      </a:lnTo>
                      <a:lnTo>
                        <a:pt x="639781" y="760558"/>
                      </a:lnTo>
                      <a:lnTo>
                        <a:pt x="626315" y="782086"/>
                      </a:lnTo>
                      <a:lnTo>
                        <a:pt x="619649" y="790258"/>
                      </a:lnTo>
                      <a:lnTo>
                        <a:pt x="595941" y="810075"/>
                      </a:lnTo>
                      <a:lnTo>
                        <a:pt x="588592" y="818240"/>
                      </a:lnTo>
                      <a:lnTo>
                        <a:pt x="583940" y="825224"/>
                      </a:lnTo>
                      <a:lnTo>
                        <a:pt x="571684" y="849204"/>
                      </a:lnTo>
                      <a:lnTo>
                        <a:pt x="563435" y="859274"/>
                      </a:lnTo>
                      <a:lnTo>
                        <a:pt x="553790" y="867753"/>
                      </a:lnTo>
                      <a:lnTo>
                        <a:pt x="534678" y="877907"/>
                      </a:lnTo>
                      <a:lnTo>
                        <a:pt x="525930" y="883885"/>
                      </a:lnTo>
                      <a:lnTo>
                        <a:pt x="512339" y="897150"/>
                      </a:lnTo>
                      <a:lnTo>
                        <a:pt x="502164" y="904767"/>
                      </a:lnTo>
                      <a:lnTo>
                        <a:pt x="460067" y="924325"/>
                      </a:lnTo>
                      <a:lnTo>
                        <a:pt x="413386" y="954922"/>
                      </a:lnTo>
                      <a:lnTo>
                        <a:pt x="310431" y="980651"/>
                      </a:lnTo>
                      <a:lnTo>
                        <a:pt x="290483" y="982147"/>
                      </a:lnTo>
                      <a:lnTo>
                        <a:pt x="280560" y="980687"/>
                      </a:lnTo>
                      <a:lnTo>
                        <a:pt x="277391" y="978337"/>
                      </a:lnTo>
                      <a:lnTo>
                        <a:pt x="274774" y="974112"/>
                      </a:lnTo>
                      <a:lnTo>
                        <a:pt x="273400" y="968982"/>
                      </a:lnTo>
                      <a:lnTo>
                        <a:pt x="272940" y="963163"/>
                      </a:lnTo>
                      <a:lnTo>
                        <a:pt x="272296" y="957993"/>
                      </a:lnTo>
                      <a:lnTo>
                        <a:pt x="271467" y="953617"/>
                      </a:lnTo>
                      <a:lnTo>
                        <a:pt x="269391" y="948335"/>
                      </a:lnTo>
                      <a:lnTo>
                        <a:pt x="267129" y="943894"/>
                      </a:lnTo>
                      <a:lnTo>
                        <a:pt x="262030" y="941226"/>
                      </a:lnTo>
                      <a:lnTo>
                        <a:pt x="254046" y="939930"/>
                      </a:lnTo>
                      <a:lnTo>
                        <a:pt x="236478" y="940920"/>
                      </a:lnTo>
                      <a:lnTo>
                        <a:pt x="214818" y="937119"/>
                      </a:lnTo>
                      <a:lnTo>
                        <a:pt x="163802" y="937694"/>
                      </a:lnTo>
                      <a:lnTo>
                        <a:pt x="151330" y="941149"/>
                      </a:lnTo>
                      <a:lnTo>
                        <a:pt x="143026" y="899763"/>
                      </a:lnTo>
                      <a:lnTo>
                        <a:pt x="62468" y="831179"/>
                      </a:lnTo>
                      <a:lnTo>
                        <a:pt x="1210" y="627840"/>
                      </a:lnTo>
                      <a:lnTo>
                        <a:pt x="0" y="618335"/>
                      </a:lnTo>
                      <a:lnTo>
                        <a:pt x="1877" y="610139"/>
                      </a:lnTo>
                      <a:lnTo>
                        <a:pt x="5940" y="603238"/>
                      </a:lnTo>
                      <a:lnTo>
                        <a:pt x="11284" y="597627"/>
                      </a:lnTo>
                      <a:lnTo>
                        <a:pt x="27465" y="587740"/>
                      </a:lnTo>
                      <a:lnTo>
                        <a:pt x="49113" y="533802"/>
                      </a:lnTo>
                      <a:lnTo>
                        <a:pt x="53987" y="527392"/>
                      </a:lnTo>
                      <a:lnTo>
                        <a:pt x="80029" y="503756"/>
                      </a:lnTo>
                      <a:lnTo>
                        <a:pt x="83246" y="497437"/>
                      </a:lnTo>
                      <a:lnTo>
                        <a:pt x="84905" y="489807"/>
                      </a:lnTo>
                      <a:lnTo>
                        <a:pt x="84572" y="470787"/>
                      </a:lnTo>
                      <a:lnTo>
                        <a:pt x="87025" y="461822"/>
                      </a:lnTo>
                      <a:lnTo>
                        <a:pt x="91164" y="453855"/>
                      </a:lnTo>
                      <a:lnTo>
                        <a:pt x="96237" y="446985"/>
                      </a:lnTo>
                      <a:lnTo>
                        <a:pt x="110825" y="433704"/>
                      </a:lnTo>
                      <a:lnTo>
                        <a:pt x="124636" y="359659"/>
                      </a:lnTo>
                      <a:lnTo>
                        <a:pt x="129076" y="350939"/>
                      </a:lnTo>
                      <a:lnTo>
                        <a:pt x="135445" y="349144"/>
                      </a:lnTo>
                      <a:lnTo>
                        <a:pt x="143313" y="352908"/>
                      </a:lnTo>
                      <a:lnTo>
                        <a:pt x="201872" y="415311"/>
                      </a:lnTo>
                      <a:lnTo>
                        <a:pt x="211565" y="417745"/>
                      </a:lnTo>
                      <a:lnTo>
                        <a:pt x="220939" y="415748"/>
                      </a:lnTo>
                      <a:lnTo>
                        <a:pt x="229536" y="409965"/>
                      </a:lnTo>
                      <a:lnTo>
                        <a:pt x="236970" y="400981"/>
                      </a:lnTo>
                      <a:lnTo>
                        <a:pt x="242860" y="389445"/>
                      </a:lnTo>
                      <a:lnTo>
                        <a:pt x="246747" y="375990"/>
                      </a:lnTo>
                      <a:lnTo>
                        <a:pt x="249209" y="348185"/>
                      </a:lnTo>
                      <a:lnTo>
                        <a:pt x="251520" y="338939"/>
                      </a:lnTo>
                      <a:lnTo>
                        <a:pt x="255114" y="332852"/>
                      </a:lnTo>
                      <a:lnTo>
                        <a:pt x="259827" y="329332"/>
                      </a:lnTo>
                      <a:lnTo>
                        <a:pt x="294144" y="326749"/>
                      </a:lnTo>
                      <a:lnTo>
                        <a:pt x="299727" y="323333"/>
                      </a:lnTo>
                      <a:lnTo>
                        <a:pt x="303952" y="318481"/>
                      </a:lnTo>
                      <a:lnTo>
                        <a:pt x="307013" y="312901"/>
                      </a:lnTo>
                      <a:lnTo>
                        <a:pt x="310278" y="302443"/>
                      </a:lnTo>
                      <a:lnTo>
                        <a:pt x="311007" y="297666"/>
                      </a:lnTo>
                      <a:lnTo>
                        <a:pt x="316372" y="311209"/>
                      </a:lnTo>
                      <a:lnTo>
                        <a:pt x="355703" y="322805"/>
                      </a:lnTo>
                      <a:lnTo>
                        <a:pt x="371813" y="331997"/>
                      </a:lnTo>
                      <a:lnTo>
                        <a:pt x="414932" y="365551"/>
                      </a:lnTo>
                      <a:lnTo>
                        <a:pt x="457021" y="375446"/>
                      </a:lnTo>
                      <a:lnTo>
                        <a:pt x="481690" y="376613"/>
                      </a:lnTo>
                      <a:lnTo>
                        <a:pt x="500068" y="371758"/>
                      </a:lnTo>
                      <a:lnTo>
                        <a:pt x="511228" y="359119"/>
                      </a:lnTo>
                      <a:lnTo>
                        <a:pt x="522223" y="338392"/>
                      </a:lnTo>
                      <a:lnTo>
                        <a:pt x="540614" y="290292"/>
                      </a:lnTo>
                      <a:lnTo>
                        <a:pt x="564790" y="291334"/>
                      </a:lnTo>
                      <a:lnTo>
                        <a:pt x="605970" y="280137"/>
                      </a:lnTo>
                      <a:lnTo>
                        <a:pt x="735610" y="290642"/>
                      </a:lnTo>
                      <a:lnTo>
                        <a:pt x="738058" y="275125"/>
                      </a:lnTo>
                      <a:lnTo>
                        <a:pt x="737048" y="212636"/>
                      </a:lnTo>
                      <a:lnTo>
                        <a:pt x="735791" y="207515"/>
                      </a:lnTo>
                      <a:lnTo>
                        <a:pt x="735132" y="200626"/>
                      </a:lnTo>
                      <a:lnTo>
                        <a:pt x="736251" y="190591"/>
                      </a:lnTo>
                      <a:lnTo>
                        <a:pt x="739457" y="184475"/>
                      </a:lnTo>
                      <a:lnTo>
                        <a:pt x="750674" y="171902"/>
                      </a:lnTo>
                      <a:lnTo>
                        <a:pt x="754247" y="162809"/>
                      </a:lnTo>
                      <a:lnTo>
                        <a:pt x="753282" y="110548"/>
                      </a:lnTo>
                      <a:lnTo>
                        <a:pt x="736224" y="85244"/>
                      </a:lnTo>
                      <a:lnTo>
                        <a:pt x="717936" y="70527"/>
                      </a:lnTo>
                      <a:lnTo>
                        <a:pt x="713271" y="50137"/>
                      </a:lnTo>
                      <a:lnTo>
                        <a:pt x="713389" y="50138"/>
                      </a:lnTo>
                      <a:lnTo>
                        <a:pt x="718579" y="44029"/>
                      </a:lnTo>
                      <a:lnTo>
                        <a:pt x="724345" y="39331"/>
                      </a:lnTo>
                      <a:lnTo>
                        <a:pt x="730803" y="36305"/>
                      </a:lnTo>
                      <a:lnTo>
                        <a:pt x="737249" y="34946"/>
                      </a:lnTo>
                      <a:lnTo>
                        <a:pt x="753709" y="23058"/>
                      </a:lnTo>
                      <a:lnTo>
                        <a:pt x="759026" y="14812"/>
                      </a:lnTo>
                      <a:lnTo>
                        <a:pt x="762276" y="0"/>
                      </a:lnTo>
                      <a:lnTo>
                        <a:pt x="783684" y="19984"/>
                      </a:lnTo>
                      <a:lnTo>
                        <a:pt x="840956" y="32940"/>
                      </a:lnTo>
                      <a:lnTo>
                        <a:pt x="850464" y="50745"/>
                      </a:lnTo>
                      <a:lnTo>
                        <a:pt x="863743" y="6401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54000" lIns="54000" spcFirstLastPara="1" rIns="54000" wrap="square" tIns="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10"/>
                <p:cNvSpPr/>
                <p:nvPr/>
              </p:nvSpPr>
              <p:spPr>
                <a:xfrm>
                  <a:off x="4150477" y="2173570"/>
                  <a:ext cx="1691034" cy="1363453"/>
                </a:xfrm>
                <a:custGeom>
                  <a:rect b="b" l="l" r="r" t="t"/>
                  <a:pathLst>
                    <a:path extrusionOk="0" h="1363453" w="1691034">
                      <a:moveTo>
                        <a:pt x="649699" y="91284"/>
                      </a:moveTo>
                      <a:lnTo>
                        <a:pt x="744245" y="67977"/>
                      </a:lnTo>
                      <a:lnTo>
                        <a:pt x="772501" y="70553"/>
                      </a:lnTo>
                      <a:lnTo>
                        <a:pt x="775029" y="82814"/>
                      </a:lnTo>
                      <a:lnTo>
                        <a:pt x="778727" y="93766"/>
                      </a:lnTo>
                      <a:lnTo>
                        <a:pt x="836809" y="191766"/>
                      </a:lnTo>
                      <a:lnTo>
                        <a:pt x="844130" y="194336"/>
                      </a:lnTo>
                      <a:lnTo>
                        <a:pt x="875710" y="193228"/>
                      </a:lnTo>
                      <a:lnTo>
                        <a:pt x="943075" y="167339"/>
                      </a:lnTo>
                      <a:lnTo>
                        <a:pt x="961945" y="169912"/>
                      </a:lnTo>
                      <a:lnTo>
                        <a:pt x="977365" y="184689"/>
                      </a:lnTo>
                      <a:lnTo>
                        <a:pt x="992413" y="212850"/>
                      </a:lnTo>
                      <a:lnTo>
                        <a:pt x="1002492" y="237139"/>
                      </a:lnTo>
                      <a:lnTo>
                        <a:pt x="1008923" y="261920"/>
                      </a:lnTo>
                      <a:lnTo>
                        <a:pt x="1006483" y="283326"/>
                      </a:lnTo>
                      <a:lnTo>
                        <a:pt x="990177" y="296827"/>
                      </a:lnTo>
                      <a:lnTo>
                        <a:pt x="987977" y="302704"/>
                      </a:lnTo>
                      <a:lnTo>
                        <a:pt x="987073" y="308476"/>
                      </a:lnTo>
                      <a:lnTo>
                        <a:pt x="987940" y="314140"/>
                      </a:lnTo>
                      <a:lnTo>
                        <a:pt x="990338" y="319519"/>
                      </a:lnTo>
                      <a:lnTo>
                        <a:pt x="1038781" y="310234"/>
                      </a:lnTo>
                      <a:lnTo>
                        <a:pt x="1109010" y="240955"/>
                      </a:lnTo>
                      <a:lnTo>
                        <a:pt x="1157166" y="245465"/>
                      </a:lnTo>
                      <a:lnTo>
                        <a:pt x="1193513" y="272841"/>
                      </a:lnTo>
                      <a:lnTo>
                        <a:pt x="1210935" y="280858"/>
                      </a:lnTo>
                      <a:lnTo>
                        <a:pt x="1230120" y="276210"/>
                      </a:lnTo>
                      <a:lnTo>
                        <a:pt x="1243864" y="258501"/>
                      </a:lnTo>
                      <a:lnTo>
                        <a:pt x="1251887" y="235452"/>
                      </a:lnTo>
                      <a:lnTo>
                        <a:pt x="1260073" y="217330"/>
                      </a:lnTo>
                      <a:lnTo>
                        <a:pt x="1274777" y="214014"/>
                      </a:lnTo>
                      <a:lnTo>
                        <a:pt x="1316163" y="214413"/>
                      </a:lnTo>
                      <a:lnTo>
                        <a:pt x="1353523" y="223575"/>
                      </a:lnTo>
                      <a:lnTo>
                        <a:pt x="1388773" y="243070"/>
                      </a:lnTo>
                      <a:lnTo>
                        <a:pt x="1487277" y="345178"/>
                      </a:lnTo>
                      <a:lnTo>
                        <a:pt x="1498112" y="379348"/>
                      </a:lnTo>
                      <a:lnTo>
                        <a:pt x="1462392" y="394589"/>
                      </a:lnTo>
                      <a:lnTo>
                        <a:pt x="1466934" y="408110"/>
                      </a:lnTo>
                      <a:lnTo>
                        <a:pt x="1467010" y="414061"/>
                      </a:lnTo>
                      <a:lnTo>
                        <a:pt x="1463883" y="419125"/>
                      </a:lnTo>
                      <a:lnTo>
                        <a:pt x="1459050" y="429599"/>
                      </a:lnTo>
                      <a:lnTo>
                        <a:pt x="1457391" y="438729"/>
                      </a:lnTo>
                      <a:lnTo>
                        <a:pt x="1456029" y="452606"/>
                      </a:lnTo>
                      <a:lnTo>
                        <a:pt x="1456280" y="463201"/>
                      </a:lnTo>
                      <a:lnTo>
                        <a:pt x="1459459" y="462139"/>
                      </a:lnTo>
                      <a:lnTo>
                        <a:pt x="1449818" y="476022"/>
                      </a:lnTo>
                      <a:lnTo>
                        <a:pt x="1426571" y="499646"/>
                      </a:lnTo>
                      <a:lnTo>
                        <a:pt x="1415990" y="514930"/>
                      </a:lnTo>
                      <a:lnTo>
                        <a:pt x="1396403" y="519535"/>
                      </a:lnTo>
                      <a:lnTo>
                        <a:pt x="1359611" y="509731"/>
                      </a:lnTo>
                      <a:lnTo>
                        <a:pt x="1341694" y="515788"/>
                      </a:lnTo>
                      <a:lnTo>
                        <a:pt x="1333079" y="539132"/>
                      </a:lnTo>
                      <a:lnTo>
                        <a:pt x="1316080" y="554104"/>
                      </a:lnTo>
                      <a:lnTo>
                        <a:pt x="1296089" y="566316"/>
                      </a:lnTo>
                      <a:lnTo>
                        <a:pt x="1278605" y="581278"/>
                      </a:lnTo>
                      <a:lnTo>
                        <a:pt x="1272356" y="583855"/>
                      </a:lnTo>
                      <a:lnTo>
                        <a:pt x="1261886" y="590662"/>
                      </a:lnTo>
                      <a:lnTo>
                        <a:pt x="1254906" y="591378"/>
                      </a:lnTo>
                      <a:lnTo>
                        <a:pt x="1260676" y="611315"/>
                      </a:lnTo>
                      <a:lnTo>
                        <a:pt x="1262863" y="616778"/>
                      </a:lnTo>
                      <a:lnTo>
                        <a:pt x="1239951" y="611804"/>
                      </a:lnTo>
                      <a:lnTo>
                        <a:pt x="1231232" y="640432"/>
                      </a:lnTo>
                      <a:lnTo>
                        <a:pt x="1242334" y="672503"/>
                      </a:lnTo>
                      <a:lnTo>
                        <a:pt x="1279619" y="678721"/>
                      </a:lnTo>
                      <a:lnTo>
                        <a:pt x="1294925" y="724965"/>
                      </a:lnTo>
                      <a:lnTo>
                        <a:pt x="1300492" y="735319"/>
                      </a:lnTo>
                      <a:lnTo>
                        <a:pt x="1315327" y="747064"/>
                      </a:lnTo>
                      <a:lnTo>
                        <a:pt x="1323729" y="745113"/>
                      </a:lnTo>
                      <a:lnTo>
                        <a:pt x="1331835" y="737865"/>
                      </a:lnTo>
                      <a:lnTo>
                        <a:pt x="1345189" y="733352"/>
                      </a:lnTo>
                      <a:lnTo>
                        <a:pt x="1397493" y="732754"/>
                      </a:lnTo>
                      <a:lnTo>
                        <a:pt x="1408448" y="736064"/>
                      </a:lnTo>
                      <a:lnTo>
                        <a:pt x="1416712" y="752702"/>
                      </a:lnTo>
                      <a:lnTo>
                        <a:pt x="1417745" y="769432"/>
                      </a:lnTo>
                      <a:lnTo>
                        <a:pt x="1416991" y="785806"/>
                      </a:lnTo>
                      <a:lnTo>
                        <a:pt x="1420147" y="801481"/>
                      </a:lnTo>
                      <a:lnTo>
                        <a:pt x="1440897" y="828476"/>
                      </a:lnTo>
                      <a:lnTo>
                        <a:pt x="1492313" y="846621"/>
                      </a:lnTo>
                      <a:lnTo>
                        <a:pt x="1518082" y="864232"/>
                      </a:lnTo>
                      <a:lnTo>
                        <a:pt x="1534905" y="887356"/>
                      </a:lnTo>
                      <a:lnTo>
                        <a:pt x="1564864" y="940326"/>
                      </a:lnTo>
                      <a:lnTo>
                        <a:pt x="1581823" y="962788"/>
                      </a:lnTo>
                      <a:lnTo>
                        <a:pt x="1596823" y="989085"/>
                      </a:lnTo>
                      <a:lnTo>
                        <a:pt x="1632205" y="1025035"/>
                      </a:lnTo>
                      <a:lnTo>
                        <a:pt x="1645198" y="1058883"/>
                      </a:lnTo>
                      <a:lnTo>
                        <a:pt x="1659196" y="1120057"/>
                      </a:lnTo>
                      <a:lnTo>
                        <a:pt x="1670372" y="1142395"/>
                      </a:lnTo>
                      <a:lnTo>
                        <a:pt x="1691033" y="1168681"/>
                      </a:lnTo>
                      <a:lnTo>
                        <a:pt x="1568379" y="1130975"/>
                      </a:lnTo>
                      <a:lnTo>
                        <a:pt x="1562417" y="1134117"/>
                      </a:lnTo>
                      <a:lnTo>
                        <a:pt x="1557813" y="1140406"/>
                      </a:lnTo>
                      <a:lnTo>
                        <a:pt x="1554460" y="1149190"/>
                      </a:lnTo>
                      <a:lnTo>
                        <a:pt x="1552249" y="1159881"/>
                      </a:lnTo>
                      <a:lnTo>
                        <a:pt x="1550829" y="1184352"/>
                      </a:lnTo>
                      <a:lnTo>
                        <a:pt x="1548519" y="1195552"/>
                      </a:lnTo>
                      <a:lnTo>
                        <a:pt x="1541891" y="1204284"/>
                      </a:lnTo>
                      <a:lnTo>
                        <a:pt x="1423207" y="1262759"/>
                      </a:lnTo>
                      <a:lnTo>
                        <a:pt x="1416678" y="1268513"/>
                      </a:lnTo>
                      <a:lnTo>
                        <a:pt x="1411924" y="1276457"/>
                      </a:lnTo>
                      <a:lnTo>
                        <a:pt x="1406810" y="1299095"/>
                      </a:lnTo>
                      <a:lnTo>
                        <a:pt x="1402612" y="1309050"/>
                      </a:lnTo>
                      <a:lnTo>
                        <a:pt x="1396969" y="1317277"/>
                      </a:lnTo>
                      <a:lnTo>
                        <a:pt x="1390191" y="1323843"/>
                      </a:lnTo>
                      <a:lnTo>
                        <a:pt x="1374442" y="1332364"/>
                      </a:lnTo>
                      <a:lnTo>
                        <a:pt x="1271275" y="1343180"/>
                      </a:lnTo>
                      <a:lnTo>
                        <a:pt x="1253416" y="1350637"/>
                      </a:lnTo>
                      <a:lnTo>
                        <a:pt x="1236755" y="1363452"/>
                      </a:lnTo>
                      <a:lnTo>
                        <a:pt x="1191587" y="1325132"/>
                      </a:lnTo>
                      <a:lnTo>
                        <a:pt x="1178229" y="1322076"/>
                      </a:lnTo>
                      <a:lnTo>
                        <a:pt x="1172737" y="1318289"/>
                      </a:lnTo>
                      <a:lnTo>
                        <a:pt x="1154252" y="1295266"/>
                      </a:lnTo>
                      <a:lnTo>
                        <a:pt x="1149777" y="1291489"/>
                      </a:lnTo>
                      <a:lnTo>
                        <a:pt x="1139655" y="1289202"/>
                      </a:lnTo>
                      <a:lnTo>
                        <a:pt x="1126501" y="1282396"/>
                      </a:lnTo>
                      <a:lnTo>
                        <a:pt x="1112692" y="1269923"/>
                      </a:lnTo>
                      <a:lnTo>
                        <a:pt x="1101083" y="1252996"/>
                      </a:lnTo>
                      <a:lnTo>
                        <a:pt x="1092361" y="1234918"/>
                      </a:lnTo>
                      <a:lnTo>
                        <a:pt x="1085343" y="1229640"/>
                      </a:lnTo>
                      <a:lnTo>
                        <a:pt x="1018901" y="1216860"/>
                      </a:lnTo>
                      <a:lnTo>
                        <a:pt x="1009749" y="1210123"/>
                      </a:lnTo>
                      <a:lnTo>
                        <a:pt x="1004458" y="1200517"/>
                      </a:lnTo>
                      <a:lnTo>
                        <a:pt x="1001967" y="1188989"/>
                      </a:lnTo>
                      <a:lnTo>
                        <a:pt x="1001403" y="1152461"/>
                      </a:lnTo>
                      <a:lnTo>
                        <a:pt x="1000144" y="1142819"/>
                      </a:lnTo>
                      <a:lnTo>
                        <a:pt x="996701" y="1136048"/>
                      </a:lnTo>
                      <a:lnTo>
                        <a:pt x="990284" y="1131350"/>
                      </a:lnTo>
                      <a:lnTo>
                        <a:pt x="958251" y="1121956"/>
                      </a:lnTo>
                      <a:lnTo>
                        <a:pt x="910156" y="1123110"/>
                      </a:lnTo>
                      <a:lnTo>
                        <a:pt x="899371" y="1128590"/>
                      </a:lnTo>
                      <a:lnTo>
                        <a:pt x="826325" y="1201344"/>
                      </a:lnTo>
                      <a:lnTo>
                        <a:pt x="819774" y="1204576"/>
                      </a:lnTo>
                      <a:lnTo>
                        <a:pt x="814925" y="1203076"/>
                      </a:lnTo>
                      <a:lnTo>
                        <a:pt x="810137" y="1198830"/>
                      </a:lnTo>
                      <a:lnTo>
                        <a:pt x="805567" y="1192194"/>
                      </a:lnTo>
                      <a:lnTo>
                        <a:pt x="797391" y="1173390"/>
                      </a:lnTo>
                      <a:lnTo>
                        <a:pt x="786507" y="1127026"/>
                      </a:lnTo>
                      <a:lnTo>
                        <a:pt x="782047" y="1121054"/>
                      </a:lnTo>
                      <a:lnTo>
                        <a:pt x="776008" y="1118569"/>
                      </a:lnTo>
                      <a:lnTo>
                        <a:pt x="718803" y="1135650"/>
                      </a:lnTo>
                      <a:lnTo>
                        <a:pt x="711565" y="1144415"/>
                      </a:lnTo>
                      <a:lnTo>
                        <a:pt x="706286" y="1155863"/>
                      </a:lnTo>
                      <a:lnTo>
                        <a:pt x="691227" y="1204782"/>
                      </a:lnTo>
                      <a:lnTo>
                        <a:pt x="685649" y="1211878"/>
                      </a:lnTo>
                      <a:lnTo>
                        <a:pt x="678252" y="1214319"/>
                      </a:lnTo>
                      <a:lnTo>
                        <a:pt x="669345" y="1212351"/>
                      </a:lnTo>
                      <a:lnTo>
                        <a:pt x="622324" y="1180345"/>
                      </a:lnTo>
                      <a:lnTo>
                        <a:pt x="616311" y="1178364"/>
                      </a:lnTo>
                      <a:lnTo>
                        <a:pt x="581028" y="1188985"/>
                      </a:lnTo>
                      <a:lnTo>
                        <a:pt x="564043" y="1188801"/>
                      </a:lnTo>
                      <a:lnTo>
                        <a:pt x="518989" y="1166585"/>
                      </a:lnTo>
                      <a:lnTo>
                        <a:pt x="501453" y="1167990"/>
                      </a:lnTo>
                      <a:lnTo>
                        <a:pt x="479163" y="1179204"/>
                      </a:lnTo>
                      <a:lnTo>
                        <a:pt x="408915" y="1245437"/>
                      </a:lnTo>
                      <a:lnTo>
                        <a:pt x="400037" y="1246125"/>
                      </a:lnTo>
                      <a:lnTo>
                        <a:pt x="336408" y="1222091"/>
                      </a:lnTo>
                      <a:lnTo>
                        <a:pt x="339809" y="1217034"/>
                      </a:lnTo>
                      <a:lnTo>
                        <a:pt x="339104" y="1209600"/>
                      </a:lnTo>
                      <a:lnTo>
                        <a:pt x="334623" y="1198347"/>
                      </a:lnTo>
                      <a:lnTo>
                        <a:pt x="319456" y="1175685"/>
                      </a:lnTo>
                      <a:lnTo>
                        <a:pt x="308366" y="1162249"/>
                      </a:lnTo>
                      <a:lnTo>
                        <a:pt x="299556" y="1153482"/>
                      </a:lnTo>
                      <a:lnTo>
                        <a:pt x="281151" y="1140632"/>
                      </a:lnTo>
                      <a:lnTo>
                        <a:pt x="277939" y="1136461"/>
                      </a:lnTo>
                      <a:lnTo>
                        <a:pt x="275110" y="1130781"/>
                      </a:lnTo>
                      <a:lnTo>
                        <a:pt x="275476" y="1121473"/>
                      </a:lnTo>
                      <a:lnTo>
                        <a:pt x="277257" y="1116094"/>
                      </a:lnTo>
                      <a:lnTo>
                        <a:pt x="296047" y="1096589"/>
                      </a:lnTo>
                      <a:lnTo>
                        <a:pt x="300890" y="1089435"/>
                      </a:lnTo>
                      <a:lnTo>
                        <a:pt x="302312" y="1085902"/>
                      </a:lnTo>
                      <a:lnTo>
                        <a:pt x="303734" y="1081812"/>
                      </a:lnTo>
                      <a:lnTo>
                        <a:pt x="304473" y="1077344"/>
                      </a:lnTo>
                      <a:lnTo>
                        <a:pt x="302154" y="1067300"/>
                      </a:lnTo>
                      <a:lnTo>
                        <a:pt x="284522" y="1016136"/>
                      </a:lnTo>
                      <a:lnTo>
                        <a:pt x="279563" y="996973"/>
                      </a:lnTo>
                      <a:lnTo>
                        <a:pt x="276902" y="982184"/>
                      </a:lnTo>
                      <a:lnTo>
                        <a:pt x="276757" y="957830"/>
                      </a:lnTo>
                      <a:lnTo>
                        <a:pt x="272527" y="927046"/>
                      </a:lnTo>
                      <a:lnTo>
                        <a:pt x="269155" y="916862"/>
                      </a:lnTo>
                      <a:lnTo>
                        <a:pt x="263990" y="906394"/>
                      </a:lnTo>
                      <a:lnTo>
                        <a:pt x="254555" y="897724"/>
                      </a:lnTo>
                      <a:lnTo>
                        <a:pt x="246828" y="894410"/>
                      </a:lnTo>
                      <a:lnTo>
                        <a:pt x="238468" y="893799"/>
                      </a:lnTo>
                      <a:lnTo>
                        <a:pt x="191389" y="899832"/>
                      </a:lnTo>
                      <a:lnTo>
                        <a:pt x="159980" y="892224"/>
                      </a:lnTo>
                      <a:lnTo>
                        <a:pt x="149473" y="891365"/>
                      </a:lnTo>
                      <a:lnTo>
                        <a:pt x="128239" y="896046"/>
                      </a:lnTo>
                      <a:lnTo>
                        <a:pt x="120153" y="896673"/>
                      </a:lnTo>
                      <a:lnTo>
                        <a:pt x="111793" y="895857"/>
                      </a:lnTo>
                      <a:lnTo>
                        <a:pt x="105182" y="893268"/>
                      </a:lnTo>
                      <a:lnTo>
                        <a:pt x="98991" y="886363"/>
                      </a:lnTo>
                      <a:lnTo>
                        <a:pt x="95083" y="876781"/>
                      </a:lnTo>
                      <a:lnTo>
                        <a:pt x="91948" y="856137"/>
                      </a:lnTo>
                      <a:lnTo>
                        <a:pt x="87730" y="841927"/>
                      </a:lnTo>
                      <a:lnTo>
                        <a:pt x="77993" y="825961"/>
                      </a:lnTo>
                      <a:lnTo>
                        <a:pt x="70899" y="819030"/>
                      </a:lnTo>
                      <a:lnTo>
                        <a:pt x="63774" y="814280"/>
                      </a:lnTo>
                      <a:lnTo>
                        <a:pt x="7020" y="789493"/>
                      </a:lnTo>
                      <a:lnTo>
                        <a:pt x="4002" y="787249"/>
                      </a:lnTo>
                      <a:lnTo>
                        <a:pt x="1560" y="780532"/>
                      </a:lnTo>
                      <a:lnTo>
                        <a:pt x="0" y="768629"/>
                      </a:lnTo>
                      <a:lnTo>
                        <a:pt x="1735" y="742142"/>
                      </a:lnTo>
                      <a:lnTo>
                        <a:pt x="5532" y="727690"/>
                      </a:lnTo>
                      <a:lnTo>
                        <a:pt x="8597" y="719007"/>
                      </a:lnTo>
                      <a:lnTo>
                        <a:pt x="18614" y="705487"/>
                      </a:lnTo>
                      <a:lnTo>
                        <a:pt x="28471" y="687484"/>
                      </a:lnTo>
                      <a:lnTo>
                        <a:pt x="32419" y="677355"/>
                      </a:lnTo>
                      <a:lnTo>
                        <a:pt x="34270" y="662599"/>
                      </a:lnTo>
                      <a:lnTo>
                        <a:pt x="33437" y="644961"/>
                      </a:lnTo>
                      <a:lnTo>
                        <a:pt x="23271" y="572249"/>
                      </a:lnTo>
                      <a:lnTo>
                        <a:pt x="20990" y="564469"/>
                      </a:lnTo>
                      <a:lnTo>
                        <a:pt x="17302" y="556134"/>
                      </a:lnTo>
                      <a:lnTo>
                        <a:pt x="9564" y="541885"/>
                      </a:lnTo>
                      <a:lnTo>
                        <a:pt x="6593" y="531136"/>
                      </a:lnTo>
                      <a:lnTo>
                        <a:pt x="7362" y="516910"/>
                      </a:lnTo>
                      <a:lnTo>
                        <a:pt x="11302" y="507579"/>
                      </a:lnTo>
                      <a:lnTo>
                        <a:pt x="12211" y="506650"/>
                      </a:lnTo>
                      <a:lnTo>
                        <a:pt x="15959" y="500955"/>
                      </a:lnTo>
                      <a:lnTo>
                        <a:pt x="19532" y="494608"/>
                      </a:lnTo>
                      <a:lnTo>
                        <a:pt x="19913" y="487903"/>
                      </a:lnTo>
                      <a:lnTo>
                        <a:pt x="17631" y="481016"/>
                      </a:lnTo>
                      <a:lnTo>
                        <a:pt x="20281" y="478577"/>
                      </a:lnTo>
                      <a:lnTo>
                        <a:pt x="23708" y="476635"/>
                      </a:lnTo>
                      <a:lnTo>
                        <a:pt x="28616" y="475229"/>
                      </a:lnTo>
                      <a:lnTo>
                        <a:pt x="35128" y="475098"/>
                      </a:lnTo>
                      <a:lnTo>
                        <a:pt x="53379" y="481638"/>
                      </a:lnTo>
                      <a:lnTo>
                        <a:pt x="116462" y="535299"/>
                      </a:lnTo>
                      <a:lnTo>
                        <a:pt x="124224" y="539332"/>
                      </a:lnTo>
                      <a:lnTo>
                        <a:pt x="131366" y="540184"/>
                      </a:lnTo>
                      <a:lnTo>
                        <a:pt x="138041" y="537260"/>
                      </a:lnTo>
                      <a:lnTo>
                        <a:pt x="187710" y="481409"/>
                      </a:lnTo>
                      <a:lnTo>
                        <a:pt x="198883" y="476809"/>
                      </a:lnTo>
                      <a:lnTo>
                        <a:pt x="211177" y="476719"/>
                      </a:lnTo>
                      <a:lnTo>
                        <a:pt x="261023" y="497050"/>
                      </a:lnTo>
                      <a:lnTo>
                        <a:pt x="282929" y="514790"/>
                      </a:lnTo>
                      <a:lnTo>
                        <a:pt x="317901" y="559957"/>
                      </a:lnTo>
                      <a:lnTo>
                        <a:pt x="335003" y="574720"/>
                      </a:lnTo>
                      <a:lnTo>
                        <a:pt x="343331" y="578480"/>
                      </a:lnTo>
                      <a:lnTo>
                        <a:pt x="351310" y="579376"/>
                      </a:lnTo>
                      <a:lnTo>
                        <a:pt x="358787" y="577107"/>
                      </a:lnTo>
                      <a:lnTo>
                        <a:pt x="365608" y="571371"/>
                      </a:lnTo>
                      <a:lnTo>
                        <a:pt x="370568" y="561770"/>
                      </a:lnTo>
                      <a:lnTo>
                        <a:pt x="373188" y="549017"/>
                      </a:lnTo>
                      <a:lnTo>
                        <a:pt x="377098" y="491670"/>
                      </a:lnTo>
                      <a:lnTo>
                        <a:pt x="380694" y="482068"/>
                      </a:lnTo>
                      <a:lnTo>
                        <a:pt x="387080" y="476907"/>
                      </a:lnTo>
                      <a:lnTo>
                        <a:pt x="416566" y="466778"/>
                      </a:lnTo>
                      <a:lnTo>
                        <a:pt x="423328" y="466227"/>
                      </a:lnTo>
                      <a:lnTo>
                        <a:pt x="429915" y="467405"/>
                      </a:lnTo>
                      <a:lnTo>
                        <a:pt x="436402" y="470806"/>
                      </a:lnTo>
                      <a:lnTo>
                        <a:pt x="460379" y="496447"/>
                      </a:lnTo>
                      <a:lnTo>
                        <a:pt x="473388" y="505269"/>
                      </a:lnTo>
                      <a:lnTo>
                        <a:pt x="561085" y="520679"/>
                      </a:lnTo>
                      <a:lnTo>
                        <a:pt x="569382" y="518981"/>
                      </a:lnTo>
                      <a:lnTo>
                        <a:pt x="575860" y="513655"/>
                      </a:lnTo>
                      <a:lnTo>
                        <a:pt x="580214" y="503679"/>
                      </a:lnTo>
                      <a:lnTo>
                        <a:pt x="582048" y="491614"/>
                      </a:lnTo>
                      <a:lnTo>
                        <a:pt x="581571" y="480489"/>
                      </a:lnTo>
                      <a:lnTo>
                        <a:pt x="579134" y="469999"/>
                      </a:lnTo>
                      <a:lnTo>
                        <a:pt x="539761" y="379796"/>
                      </a:lnTo>
                      <a:lnTo>
                        <a:pt x="538291" y="372894"/>
                      </a:lnTo>
                      <a:lnTo>
                        <a:pt x="537928" y="365783"/>
                      </a:lnTo>
                      <a:lnTo>
                        <a:pt x="545893" y="327379"/>
                      </a:lnTo>
                      <a:lnTo>
                        <a:pt x="546575" y="316423"/>
                      </a:lnTo>
                      <a:lnTo>
                        <a:pt x="546053" y="305552"/>
                      </a:lnTo>
                      <a:lnTo>
                        <a:pt x="544077" y="294999"/>
                      </a:lnTo>
                      <a:lnTo>
                        <a:pt x="540597" y="285004"/>
                      </a:lnTo>
                      <a:lnTo>
                        <a:pt x="535389" y="275802"/>
                      </a:lnTo>
                      <a:lnTo>
                        <a:pt x="521292" y="257718"/>
                      </a:lnTo>
                      <a:lnTo>
                        <a:pt x="516130" y="244025"/>
                      </a:lnTo>
                      <a:lnTo>
                        <a:pt x="512772" y="227797"/>
                      </a:lnTo>
                      <a:lnTo>
                        <a:pt x="511093" y="192794"/>
                      </a:lnTo>
                      <a:lnTo>
                        <a:pt x="512549" y="176565"/>
                      </a:lnTo>
                      <a:lnTo>
                        <a:pt x="515434" y="162840"/>
                      </a:lnTo>
                      <a:lnTo>
                        <a:pt x="519602" y="152930"/>
                      </a:lnTo>
                      <a:lnTo>
                        <a:pt x="521614" y="142768"/>
                      </a:lnTo>
                      <a:lnTo>
                        <a:pt x="518964" y="128578"/>
                      </a:lnTo>
                      <a:lnTo>
                        <a:pt x="481026" y="51765"/>
                      </a:lnTo>
                      <a:lnTo>
                        <a:pt x="464861" y="0"/>
                      </a:lnTo>
                      <a:lnTo>
                        <a:pt x="601210" y="47620"/>
                      </a:lnTo>
                      <a:lnTo>
                        <a:pt x="614175" y="56235"/>
                      </a:lnTo>
                      <a:lnTo>
                        <a:pt x="629302" y="79346"/>
                      </a:lnTo>
                      <a:lnTo>
                        <a:pt x="637682" y="87510"/>
                      </a:lnTo>
                      <a:close/>
                    </a:path>
                  </a:pathLst>
                </a:custGeom>
                <a:solidFill>
                  <a:srgbClr val="F7E0E0"/>
                </a:solidFill>
                <a:ln cap="rnd" cmpd="sng" w="9525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54000" lIns="54000" spcFirstLastPara="1" rIns="54000" wrap="square" tIns="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10"/>
                <p:cNvSpPr/>
                <p:nvPr/>
              </p:nvSpPr>
              <p:spPr>
                <a:xfrm>
                  <a:off x="6484614" y="2976108"/>
                  <a:ext cx="2003262" cy="1658370"/>
                </a:xfrm>
                <a:custGeom>
                  <a:rect b="b" l="l" r="r" t="t"/>
                  <a:pathLst>
                    <a:path extrusionOk="0" h="1658370" w="2003262">
                      <a:moveTo>
                        <a:pt x="585396" y="385067"/>
                      </a:moveTo>
                      <a:lnTo>
                        <a:pt x="597017" y="382583"/>
                      </a:lnTo>
                      <a:lnTo>
                        <a:pt x="606624" y="376628"/>
                      </a:lnTo>
                      <a:lnTo>
                        <a:pt x="618820" y="373383"/>
                      </a:lnTo>
                      <a:lnTo>
                        <a:pt x="634080" y="377022"/>
                      </a:lnTo>
                      <a:lnTo>
                        <a:pt x="665906" y="391698"/>
                      </a:lnTo>
                      <a:lnTo>
                        <a:pt x="682228" y="394644"/>
                      </a:lnTo>
                      <a:lnTo>
                        <a:pt x="682759" y="396393"/>
                      </a:lnTo>
                      <a:lnTo>
                        <a:pt x="683048" y="398060"/>
                      </a:lnTo>
                      <a:lnTo>
                        <a:pt x="682852" y="399460"/>
                      </a:lnTo>
                      <a:lnTo>
                        <a:pt x="682414" y="400778"/>
                      </a:lnTo>
                      <a:lnTo>
                        <a:pt x="671961" y="410305"/>
                      </a:lnTo>
                      <a:lnTo>
                        <a:pt x="668561" y="420270"/>
                      </a:lnTo>
                      <a:lnTo>
                        <a:pt x="672453" y="430481"/>
                      </a:lnTo>
                      <a:lnTo>
                        <a:pt x="683639" y="441027"/>
                      </a:lnTo>
                      <a:lnTo>
                        <a:pt x="696873" y="455974"/>
                      </a:lnTo>
                      <a:lnTo>
                        <a:pt x="705358" y="475624"/>
                      </a:lnTo>
                      <a:lnTo>
                        <a:pt x="712485" y="497637"/>
                      </a:lnTo>
                      <a:lnTo>
                        <a:pt x="722220" y="518834"/>
                      </a:lnTo>
                      <a:lnTo>
                        <a:pt x="735796" y="536464"/>
                      </a:lnTo>
                      <a:lnTo>
                        <a:pt x="813059" y="608840"/>
                      </a:lnTo>
                      <a:lnTo>
                        <a:pt x="855424" y="616418"/>
                      </a:lnTo>
                      <a:lnTo>
                        <a:pt x="897080" y="602220"/>
                      </a:lnTo>
                      <a:lnTo>
                        <a:pt x="930132" y="570614"/>
                      </a:lnTo>
                      <a:lnTo>
                        <a:pt x="950977" y="564432"/>
                      </a:lnTo>
                      <a:lnTo>
                        <a:pt x="997285" y="561478"/>
                      </a:lnTo>
                      <a:lnTo>
                        <a:pt x="1034530" y="548941"/>
                      </a:lnTo>
                      <a:lnTo>
                        <a:pt x="1040110" y="540843"/>
                      </a:lnTo>
                      <a:lnTo>
                        <a:pt x="1037459" y="522972"/>
                      </a:lnTo>
                      <a:lnTo>
                        <a:pt x="1028913" y="510799"/>
                      </a:lnTo>
                      <a:lnTo>
                        <a:pt x="1018992" y="510864"/>
                      </a:lnTo>
                      <a:lnTo>
                        <a:pt x="1009898" y="514053"/>
                      </a:lnTo>
                      <a:lnTo>
                        <a:pt x="1003719" y="511661"/>
                      </a:lnTo>
                      <a:lnTo>
                        <a:pt x="997199" y="471130"/>
                      </a:lnTo>
                      <a:lnTo>
                        <a:pt x="1016565" y="475292"/>
                      </a:lnTo>
                      <a:lnTo>
                        <a:pt x="1033071" y="478833"/>
                      </a:lnTo>
                      <a:lnTo>
                        <a:pt x="1102061" y="520724"/>
                      </a:lnTo>
                      <a:lnTo>
                        <a:pt x="1095706" y="554173"/>
                      </a:lnTo>
                      <a:lnTo>
                        <a:pt x="1111373" y="571110"/>
                      </a:lnTo>
                      <a:lnTo>
                        <a:pt x="1185719" y="582512"/>
                      </a:lnTo>
                      <a:lnTo>
                        <a:pt x="1203638" y="591631"/>
                      </a:lnTo>
                      <a:lnTo>
                        <a:pt x="1241245" y="621809"/>
                      </a:lnTo>
                      <a:lnTo>
                        <a:pt x="1255100" y="627441"/>
                      </a:lnTo>
                      <a:lnTo>
                        <a:pt x="1282451" y="632102"/>
                      </a:lnTo>
                      <a:lnTo>
                        <a:pt x="1296582" y="641811"/>
                      </a:lnTo>
                      <a:lnTo>
                        <a:pt x="1301854" y="651478"/>
                      </a:lnTo>
                      <a:lnTo>
                        <a:pt x="1310912" y="679058"/>
                      </a:lnTo>
                      <a:lnTo>
                        <a:pt x="1317829" y="690992"/>
                      </a:lnTo>
                      <a:lnTo>
                        <a:pt x="1341515" y="708990"/>
                      </a:lnTo>
                      <a:lnTo>
                        <a:pt x="1358141" y="705007"/>
                      </a:lnTo>
                      <a:lnTo>
                        <a:pt x="1389481" y="675423"/>
                      </a:lnTo>
                      <a:lnTo>
                        <a:pt x="1388047" y="672407"/>
                      </a:lnTo>
                      <a:lnTo>
                        <a:pt x="1386412" y="670422"/>
                      </a:lnTo>
                      <a:lnTo>
                        <a:pt x="1384340" y="669478"/>
                      </a:lnTo>
                      <a:lnTo>
                        <a:pt x="1381828" y="669575"/>
                      </a:lnTo>
                      <a:lnTo>
                        <a:pt x="1428253" y="662012"/>
                      </a:lnTo>
                      <a:lnTo>
                        <a:pt x="1473613" y="676245"/>
                      </a:lnTo>
                      <a:lnTo>
                        <a:pt x="1561544" y="720488"/>
                      </a:lnTo>
                      <a:lnTo>
                        <a:pt x="1588468" y="719301"/>
                      </a:lnTo>
                      <a:lnTo>
                        <a:pt x="1632858" y="688165"/>
                      </a:lnTo>
                      <a:lnTo>
                        <a:pt x="1650398" y="697864"/>
                      </a:lnTo>
                      <a:lnTo>
                        <a:pt x="1658930" y="730182"/>
                      </a:lnTo>
                      <a:lnTo>
                        <a:pt x="1657203" y="757902"/>
                      </a:lnTo>
                      <a:lnTo>
                        <a:pt x="1663146" y="779712"/>
                      </a:lnTo>
                      <a:lnTo>
                        <a:pt x="1694619" y="795062"/>
                      </a:lnTo>
                      <a:lnTo>
                        <a:pt x="1664296" y="833464"/>
                      </a:lnTo>
                      <a:lnTo>
                        <a:pt x="1666778" y="881671"/>
                      </a:lnTo>
                      <a:lnTo>
                        <a:pt x="1689199" y="935466"/>
                      </a:lnTo>
                      <a:lnTo>
                        <a:pt x="1718925" y="990819"/>
                      </a:lnTo>
                      <a:lnTo>
                        <a:pt x="1732775" y="1042636"/>
                      </a:lnTo>
                      <a:lnTo>
                        <a:pt x="1740671" y="1055805"/>
                      </a:lnTo>
                      <a:lnTo>
                        <a:pt x="1756629" y="1066020"/>
                      </a:lnTo>
                      <a:lnTo>
                        <a:pt x="1792571" y="1067649"/>
                      </a:lnTo>
                      <a:lnTo>
                        <a:pt x="1809367" y="1071958"/>
                      </a:lnTo>
                      <a:lnTo>
                        <a:pt x="1825045" y="1083754"/>
                      </a:lnTo>
                      <a:lnTo>
                        <a:pt x="1849053" y="1109802"/>
                      </a:lnTo>
                      <a:lnTo>
                        <a:pt x="1864104" y="1117991"/>
                      </a:lnTo>
                      <a:lnTo>
                        <a:pt x="1880996" y="1115857"/>
                      </a:lnTo>
                      <a:lnTo>
                        <a:pt x="1898801" y="1107159"/>
                      </a:lnTo>
                      <a:lnTo>
                        <a:pt x="1916813" y="1103203"/>
                      </a:lnTo>
                      <a:lnTo>
                        <a:pt x="1934820" y="1115434"/>
                      </a:lnTo>
                      <a:lnTo>
                        <a:pt x="1940252" y="1129252"/>
                      </a:lnTo>
                      <a:lnTo>
                        <a:pt x="1950822" y="1190781"/>
                      </a:lnTo>
                      <a:lnTo>
                        <a:pt x="1957006" y="1207823"/>
                      </a:lnTo>
                      <a:lnTo>
                        <a:pt x="1972129" y="1238608"/>
                      </a:lnTo>
                      <a:lnTo>
                        <a:pt x="1978034" y="1254637"/>
                      </a:lnTo>
                      <a:lnTo>
                        <a:pt x="1998216" y="1330533"/>
                      </a:lnTo>
                      <a:lnTo>
                        <a:pt x="2003261" y="1367547"/>
                      </a:lnTo>
                      <a:lnTo>
                        <a:pt x="1999667" y="1397775"/>
                      </a:lnTo>
                      <a:lnTo>
                        <a:pt x="1951963" y="1401214"/>
                      </a:lnTo>
                      <a:lnTo>
                        <a:pt x="1930499" y="1410543"/>
                      </a:lnTo>
                      <a:lnTo>
                        <a:pt x="1884535" y="1456871"/>
                      </a:lnTo>
                      <a:lnTo>
                        <a:pt x="1851907" y="1460152"/>
                      </a:lnTo>
                      <a:lnTo>
                        <a:pt x="1817667" y="1451204"/>
                      </a:lnTo>
                      <a:lnTo>
                        <a:pt x="1778591" y="1433507"/>
                      </a:lnTo>
                      <a:lnTo>
                        <a:pt x="1770435" y="1432177"/>
                      </a:lnTo>
                      <a:lnTo>
                        <a:pt x="1762422" y="1434193"/>
                      </a:lnTo>
                      <a:lnTo>
                        <a:pt x="1729856" y="1453250"/>
                      </a:lnTo>
                      <a:lnTo>
                        <a:pt x="1677893" y="1447874"/>
                      </a:lnTo>
                      <a:lnTo>
                        <a:pt x="1654499" y="1464104"/>
                      </a:lnTo>
                      <a:lnTo>
                        <a:pt x="1649068" y="1479119"/>
                      </a:lnTo>
                      <a:lnTo>
                        <a:pt x="1647537" y="1512691"/>
                      </a:lnTo>
                      <a:lnTo>
                        <a:pt x="1642260" y="1528730"/>
                      </a:lnTo>
                      <a:lnTo>
                        <a:pt x="1632997" y="1538974"/>
                      </a:lnTo>
                      <a:lnTo>
                        <a:pt x="1595414" y="1561253"/>
                      </a:lnTo>
                      <a:lnTo>
                        <a:pt x="1548049" y="1624392"/>
                      </a:lnTo>
                      <a:lnTo>
                        <a:pt x="1522489" y="1642710"/>
                      </a:lnTo>
                      <a:lnTo>
                        <a:pt x="1488079" y="1636338"/>
                      </a:lnTo>
                      <a:lnTo>
                        <a:pt x="1488186" y="1658174"/>
                      </a:lnTo>
                      <a:lnTo>
                        <a:pt x="1475251" y="1658369"/>
                      </a:lnTo>
                      <a:lnTo>
                        <a:pt x="1468456" y="1655843"/>
                      </a:lnTo>
                      <a:lnTo>
                        <a:pt x="1461786" y="1651176"/>
                      </a:lnTo>
                      <a:lnTo>
                        <a:pt x="1455835" y="1643808"/>
                      </a:lnTo>
                      <a:lnTo>
                        <a:pt x="1451200" y="1633126"/>
                      </a:lnTo>
                      <a:lnTo>
                        <a:pt x="1439919" y="1582056"/>
                      </a:lnTo>
                      <a:lnTo>
                        <a:pt x="1435983" y="1570714"/>
                      </a:lnTo>
                      <a:lnTo>
                        <a:pt x="1430508" y="1560778"/>
                      </a:lnTo>
                      <a:lnTo>
                        <a:pt x="1422944" y="1552673"/>
                      </a:lnTo>
                      <a:lnTo>
                        <a:pt x="1402370" y="1540682"/>
                      </a:lnTo>
                      <a:lnTo>
                        <a:pt x="1394174" y="1532090"/>
                      </a:lnTo>
                      <a:lnTo>
                        <a:pt x="1367859" y="1480732"/>
                      </a:lnTo>
                      <a:lnTo>
                        <a:pt x="1361762" y="1474457"/>
                      </a:lnTo>
                      <a:lnTo>
                        <a:pt x="1341407" y="1467527"/>
                      </a:lnTo>
                      <a:lnTo>
                        <a:pt x="1252738" y="1472226"/>
                      </a:lnTo>
                      <a:lnTo>
                        <a:pt x="1244727" y="1469591"/>
                      </a:lnTo>
                      <a:lnTo>
                        <a:pt x="1208644" y="1445809"/>
                      </a:lnTo>
                      <a:lnTo>
                        <a:pt x="1197527" y="1441694"/>
                      </a:lnTo>
                      <a:lnTo>
                        <a:pt x="1016048" y="1466093"/>
                      </a:lnTo>
                      <a:lnTo>
                        <a:pt x="1006148" y="1464345"/>
                      </a:lnTo>
                      <a:lnTo>
                        <a:pt x="997818" y="1460332"/>
                      </a:lnTo>
                      <a:lnTo>
                        <a:pt x="991132" y="1453990"/>
                      </a:lnTo>
                      <a:lnTo>
                        <a:pt x="986241" y="1445190"/>
                      </a:lnTo>
                      <a:lnTo>
                        <a:pt x="980651" y="1423102"/>
                      </a:lnTo>
                      <a:lnTo>
                        <a:pt x="977141" y="1415609"/>
                      </a:lnTo>
                      <a:lnTo>
                        <a:pt x="972900" y="1410839"/>
                      </a:lnTo>
                      <a:lnTo>
                        <a:pt x="968141" y="1408229"/>
                      </a:lnTo>
                      <a:lnTo>
                        <a:pt x="916667" y="1409073"/>
                      </a:lnTo>
                      <a:lnTo>
                        <a:pt x="898520" y="1389408"/>
                      </a:lnTo>
                      <a:lnTo>
                        <a:pt x="883246" y="1378192"/>
                      </a:lnTo>
                      <a:lnTo>
                        <a:pt x="849720" y="1370724"/>
                      </a:lnTo>
                      <a:lnTo>
                        <a:pt x="846818" y="1348028"/>
                      </a:lnTo>
                      <a:lnTo>
                        <a:pt x="840984" y="1328275"/>
                      </a:lnTo>
                      <a:lnTo>
                        <a:pt x="836348" y="1318814"/>
                      </a:lnTo>
                      <a:lnTo>
                        <a:pt x="823314" y="1303225"/>
                      </a:lnTo>
                      <a:lnTo>
                        <a:pt x="791320" y="1277109"/>
                      </a:lnTo>
                      <a:lnTo>
                        <a:pt x="754067" y="1261082"/>
                      </a:lnTo>
                      <a:lnTo>
                        <a:pt x="746086" y="1253176"/>
                      </a:lnTo>
                      <a:lnTo>
                        <a:pt x="708179" y="1179330"/>
                      </a:lnTo>
                      <a:lnTo>
                        <a:pt x="701419" y="1172633"/>
                      </a:lnTo>
                      <a:lnTo>
                        <a:pt x="694775" y="1171309"/>
                      </a:lnTo>
                      <a:lnTo>
                        <a:pt x="688142" y="1173762"/>
                      </a:lnTo>
                      <a:lnTo>
                        <a:pt x="667270" y="1188158"/>
                      </a:lnTo>
                      <a:lnTo>
                        <a:pt x="659695" y="1190005"/>
                      </a:lnTo>
                      <a:lnTo>
                        <a:pt x="651616" y="1187773"/>
                      </a:lnTo>
                      <a:lnTo>
                        <a:pt x="644967" y="1181150"/>
                      </a:lnTo>
                      <a:lnTo>
                        <a:pt x="641225" y="1171530"/>
                      </a:lnTo>
                      <a:lnTo>
                        <a:pt x="639804" y="1159760"/>
                      </a:lnTo>
                      <a:lnTo>
                        <a:pt x="644643" y="1100225"/>
                      </a:lnTo>
                      <a:lnTo>
                        <a:pt x="642518" y="1092432"/>
                      </a:lnTo>
                      <a:lnTo>
                        <a:pt x="637091" y="1084427"/>
                      </a:lnTo>
                      <a:lnTo>
                        <a:pt x="609428" y="1061980"/>
                      </a:lnTo>
                      <a:lnTo>
                        <a:pt x="575422" y="1046872"/>
                      </a:lnTo>
                      <a:lnTo>
                        <a:pt x="533675" y="1062070"/>
                      </a:lnTo>
                      <a:lnTo>
                        <a:pt x="503874" y="1060576"/>
                      </a:lnTo>
                      <a:lnTo>
                        <a:pt x="460574" y="1033041"/>
                      </a:lnTo>
                      <a:lnTo>
                        <a:pt x="453821" y="1032795"/>
                      </a:lnTo>
                      <a:lnTo>
                        <a:pt x="447643" y="1035849"/>
                      </a:lnTo>
                      <a:lnTo>
                        <a:pt x="421192" y="1057617"/>
                      </a:lnTo>
                      <a:lnTo>
                        <a:pt x="362175" y="1055949"/>
                      </a:lnTo>
                      <a:lnTo>
                        <a:pt x="344833" y="1047788"/>
                      </a:lnTo>
                      <a:lnTo>
                        <a:pt x="252996" y="953344"/>
                      </a:lnTo>
                      <a:lnTo>
                        <a:pt x="244754" y="950427"/>
                      </a:lnTo>
                      <a:lnTo>
                        <a:pt x="236623" y="951936"/>
                      </a:lnTo>
                      <a:lnTo>
                        <a:pt x="204406" y="970672"/>
                      </a:lnTo>
                      <a:lnTo>
                        <a:pt x="196234" y="970619"/>
                      </a:lnTo>
                      <a:lnTo>
                        <a:pt x="95673" y="922385"/>
                      </a:lnTo>
                      <a:lnTo>
                        <a:pt x="90816" y="917671"/>
                      </a:lnTo>
                      <a:lnTo>
                        <a:pt x="88182" y="911958"/>
                      </a:lnTo>
                      <a:lnTo>
                        <a:pt x="84543" y="893772"/>
                      </a:lnTo>
                      <a:lnTo>
                        <a:pt x="81727" y="889018"/>
                      </a:lnTo>
                      <a:lnTo>
                        <a:pt x="76599" y="885731"/>
                      </a:lnTo>
                      <a:lnTo>
                        <a:pt x="26275" y="880238"/>
                      </a:lnTo>
                      <a:lnTo>
                        <a:pt x="11029" y="873723"/>
                      </a:lnTo>
                      <a:lnTo>
                        <a:pt x="5728" y="868150"/>
                      </a:lnTo>
                      <a:lnTo>
                        <a:pt x="2744" y="861350"/>
                      </a:lnTo>
                      <a:lnTo>
                        <a:pt x="1546" y="853413"/>
                      </a:lnTo>
                      <a:lnTo>
                        <a:pt x="5531" y="787828"/>
                      </a:lnTo>
                      <a:lnTo>
                        <a:pt x="7520" y="777621"/>
                      </a:lnTo>
                      <a:lnTo>
                        <a:pt x="10757" y="768630"/>
                      </a:lnTo>
                      <a:lnTo>
                        <a:pt x="43036" y="724256"/>
                      </a:lnTo>
                      <a:lnTo>
                        <a:pt x="44958" y="718143"/>
                      </a:lnTo>
                      <a:lnTo>
                        <a:pt x="44323" y="712719"/>
                      </a:lnTo>
                      <a:lnTo>
                        <a:pt x="41509" y="707682"/>
                      </a:lnTo>
                      <a:lnTo>
                        <a:pt x="8381" y="676636"/>
                      </a:lnTo>
                      <a:lnTo>
                        <a:pt x="3495" y="667607"/>
                      </a:lnTo>
                      <a:lnTo>
                        <a:pt x="784" y="657918"/>
                      </a:lnTo>
                      <a:lnTo>
                        <a:pt x="0" y="647870"/>
                      </a:lnTo>
                      <a:lnTo>
                        <a:pt x="1045" y="637761"/>
                      </a:lnTo>
                      <a:lnTo>
                        <a:pt x="3825" y="627955"/>
                      </a:lnTo>
                      <a:lnTo>
                        <a:pt x="8092" y="618741"/>
                      </a:lnTo>
                      <a:lnTo>
                        <a:pt x="74688" y="520396"/>
                      </a:lnTo>
                      <a:lnTo>
                        <a:pt x="78290" y="512546"/>
                      </a:lnTo>
                      <a:lnTo>
                        <a:pt x="79522" y="504429"/>
                      </a:lnTo>
                      <a:lnTo>
                        <a:pt x="78914" y="495860"/>
                      </a:lnTo>
                      <a:lnTo>
                        <a:pt x="64559" y="443077"/>
                      </a:lnTo>
                      <a:lnTo>
                        <a:pt x="65156" y="434913"/>
                      </a:lnTo>
                      <a:lnTo>
                        <a:pt x="67643" y="428429"/>
                      </a:lnTo>
                      <a:lnTo>
                        <a:pt x="78913" y="409064"/>
                      </a:lnTo>
                      <a:lnTo>
                        <a:pt x="81498" y="399260"/>
                      </a:lnTo>
                      <a:lnTo>
                        <a:pt x="83313" y="371808"/>
                      </a:lnTo>
                      <a:lnTo>
                        <a:pt x="86745" y="359210"/>
                      </a:lnTo>
                      <a:lnTo>
                        <a:pt x="92138" y="348145"/>
                      </a:lnTo>
                      <a:lnTo>
                        <a:pt x="106968" y="330018"/>
                      </a:lnTo>
                      <a:lnTo>
                        <a:pt x="199089" y="275534"/>
                      </a:lnTo>
                      <a:lnTo>
                        <a:pt x="224611" y="235840"/>
                      </a:lnTo>
                      <a:lnTo>
                        <a:pt x="230375" y="230455"/>
                      </a:lnTo>
                      <a:lnTo>
                        <a:pt x="236687" y="227742"/>
                      </a:lnTo>
                      <a:lnTo>
                        <a:pt x="243718" y="228477"/>
                      </a:lnTo>
                      <a:lnTo>
                        <a:pt x="259942" y="238172"/>
                      </a:lnTo>
                      <a:lnTo>
                        <a:pt x="268247" y="238117"/>
                      </a:lnTo>
                      <a:lnTo>
                        <a:pt x="276149" y="234275"/>
                      </a:lnTo>
                      <a:lnTo>
                        <a:pt x="283292" y="227601"/>
                      </a:lnTo>
                      <a:lnTo>
                        <a:pt x="289400" y="219059"/>
                      </a:lnTo>
                      <a:lnTo>
                        <a:pt x="294092" y="209606"/>
                      </a:lnTo>
                      <a:lnTo>
                        <a:pt x="297085" y="200189"/>
                      </a:lnTo>
                      <a:lnTo>
                        <a:pt x="298007" y="191781"/>
                      </a:lnTo>
                      <a:lnTo>
                        <a:pt x="277101" y="86005"/>
                      </a:lnTo>
                      <a:lnTo>
                        <a:pt x="302703" y="105715"/>
                      </a:lnTo>
                      <a:lnTo>
                        <a:pt x="314280" y="138901"/>
                      </a:lnTo>
                      <a:lnTo>
                        <a:pt x="320207" y="142653"/>
                      </a:lnTo>
                      <a:lnTo>
                        <a:pt x="326428" y="143883"/>
                      </a:lnTo>
                      <a:lnTo>
                        <a:pt x="332455" y="142419"/>
                      </a:lnTo>
                      <a:lnTo>
                        <a:pt x="338295" y="138268"/>
                      </a:lnTo>
                      <a:lnTo>
                        <a:pt x="370950" y="96278"/>
                      </a:lnTo>
                      <a:lnTo>
                        <a:pt x="425591" y="89772"/>
                      </a:lnTo>
                      <a:lnTo>
                        <a:pt x="528891" y="105099"/>
                      </a:lnTo>
                      <a:lnTo>
                        <a:pt x="555308" y="97360"/>
                      </a:lnTo>
                      <a:lnTo>
                        <a:pt x="574559" y="80612"/>
                      </a:lnTo>
                      <a:lnTo>
                        <a:pt x="607246" y="32291"/>
                      </a:lnTo>
                      <a:lnTo>
                        <a:pt x="613223" y="17417"/>
                      </a:lnTo>
                      <a:lnTo>
                        <a:pt x="615822" y="5060"/>
                      </a:lnTo>
                      <a:lnTo>
                        <a:pt x="623156" y="0"/>
                      </a:lnTo>
                      <a:lnTo>
                        <a:pt x="642841" y="6669"/>
                      </a:lnTo>
                      <a:lnTo>
                        <a:pt x="649433" y="12521"/>
                      </a:lnTo>
                      <a:lnTo>
                        <a:pt x="671437" y="40507"/>
                      </a:lnTo>
                      <a:lnTo>
                        <a:pt x="674411" y="44510"/>
                      </a:lnTo>
                      <a:lnTo>
                        <a:pt x="675152" y="49322"/>
                      </a:lnTo>
                      <a:lnTo>
                        <a:pt x="674486" y="54741"/>
                      </a:lnTo>
                      <a:lnTo>
                        <a:pt x="672047" y="60494"/>
                      </a:lnTo>
                      <a:lnTo>
                        <a:pt x="660595" y="94514"/>
                      </a:lnTo>
                      <a:lnTo>
                        <a:pt x="658838" y="111036"/>
                      </a:lnTo>
                      <a:lnTo>
                        <a:pt x="662002" y="129084"/>
                      </a:lnTo>
                      <a:lnTo>
                        <a:pt x="674496" y="140800"/>
                      </a:lnTo>
                      <a:lnTo>
                        <a:pt x="693468" y="173530"/>
                      </a:lnTo>
                      <a:lnTo>
                        <a:pt x="683477" y="201093"/>
                      </a:lnTo>
                      <a:lnTo>
                        <a:pt x="660772" y="222062"/>
                      </a:lnTo>
                      <a:lnTo>
                        <a:pt x="612620" y="252992"/>
                      </a:lnTo>
                      <a:lnTo>
                        <a:pt x="582260" y="265980"/>
                      </a:lnTo>
                      <a:lnTo>
                        <a:pt x="526719" y="269731"/>
                      </a:lnTo>
                      <a:lnTo>
                        <a:pt x="514281" y="276507"/>
                      </a:lnTo>
                      <a:lnTo>
                        <a:pt x="506342" y="294869"/>
                      </a:lnTo>
                      <a:lnTo>
                        <a:pt x="509099" y="307907"/>
                      </a:lnTo>
                      <a:lnTo>
                        <a:pt x="567156" y="37740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rnd" cmpd="sng" w="9525">
                  <a:solidFill>
                    <a:srgbClr val="BFBFB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54000" lIns="54000" spcFirstLastPara="1" rIns="54000" wrap="square" tIns="540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5" name="Google Shape;205;p10"/>
              <p:cNvSpPr/>
              <p:nvPr/>
            </p:nvSpPr>
            <p:spPr>
              <a:xfrm>
                <a:off x="7037853" y="152171"/>
                <a:ext cx="2280802" cy="21506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1035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39</a:t>
                </a:r>
                <a:endParaRPr b="1" sz="10350">
                  <a:solidFill>
                    <a:srgbClr val="2C3467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descr="Marker with solid fill" id="206" name="Google Shape;206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402814" y="2497009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07" name="Google Shape;207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79695" y="3147755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08" name="Google Shape;208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919099" y="1571684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09" name="Google Shape;209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90155" y="1827563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10" name="Google Shape;210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581177" y="1067892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11" name="Google Shape;211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297612" y="868130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12" name="Google Shape;212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201264" y="1951520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13" name="Google Shape;213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625442" y="3160541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14" name="Google Shape;214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520270" y="4394929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15" name="Google Shape;215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003290" y="4157475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16" name="Google Shape;216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924285" y="3017626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17" name="Google Shape;217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0323809" y="2960779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18" name="Google Shape;218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969616" y="1624973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19" name="Google Shape;219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269369" y="1551996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20" name="Google Shape;220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507430" y="560605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21" name="Google Shape;221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612025" y="560605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22" name="Google Shape;222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239927" y="971445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23" name="Google Shape;223;p1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971053" y="1314370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24" name="Google Shape;224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475668" y="2573111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25" name="Google Shape;225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8850232" y="4372886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26" name="Google Shape;226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834949" y="3104552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27" name="Google Shape;227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595709" y="4501098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28" name="Google Shape;228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942425" y="3322290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9" name="Google Shape;229;p10"/>
              <p:cNvSpPr/>
              <p:nvPr/>
            </p:nvSpPr>
            <p:spPr>
              <a:xfrm>
                <a:off x="3157841" y="3160464"/>
                <a:ext cx="914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Ledovec</a:t>
                </a:r>
                <a:endParaRPr b="1" sz="750">
                  <a:solidFill>
                    <a:srgbClr val="162D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0" name="Google Shape;230;p10"/>
              <p:cNvSpPr/>
              <p:nvPr/>
            </p:nvSpPr>
            <p:spPr>
              <a:xfrm>
                <a:off x="3190271" y="3310216"/>
                <a:ext cx="1640409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statutární město Plzeň</a:t>
                </a:r>
                <a:endParaRPr b="1" sz="750">
                  <a:solidFill>
                    <a:srgbClr val="2C3467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1" name="Google Shape;231;p10"/>
              <p:cNvSpPr/>
              <p:nvPr/>
            </p:nvSpPr>
            <p:spPr>
              <a:xfrm>
                <a:off x="1652749" y="3176783"/>
                <a:ext cx="1299068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Centrum pro komunitní práci západní Čechy, z.s.</a:t>
                </a:r>
                <a:endParaRPr b="1" sz="750">
                  <a:solidFill>
                    <a:srgbClr val="162D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descr="Marker with solid fill" id="232" name="Google Shape;232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796312" y="3307680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33" name="Google Shape;233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107055" y="4229940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4" name="Google Shape;234;p10"/>
              <p:cNvSpPr/>
              <p:nvPr/>
            </p:nvSpPr>
            <p:spPr>
              <a:xfrm>
                <a:off x="4365175" y="4305904"/>
                <a:ext cx="914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Naděje</a:t>
                </a:r>
                <a:endParaRPr b="1" sz="750">
                  <a:solidFill>
                    <a:srgbClr val="162D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5" name="Google Shape;235;p10"/>
              <p:cNvSpPr/>
              <p:nvPr/>
            </p:nvSpPr>
            <p:spPr>
              <a:xfrm>
                <a:off x="3038891" y="4210995"/>
                <a:ext cx="106627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Romodrom</a:t>
                </a:r>
                <a:endParaRPr b="1" sz="750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6" name="Google Shape;236;p10"/>
              <p:cNvSpPr/>
              <p:nvPr/>
            </p:nvSpPr>
            <p:spPr>
              <a:xfrm>
                <a:off x="4909075" y="2001460"/>
                <a:ext cx="2827188" cy="1661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2C3467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Hlavní město Praha, Magistrát HMP </a:t>
                </a:r>
                <a:endParaRPr/>
              </a:p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2C3467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Městská část Praha 7</a:t>
                </a:r>
                <a:endParaRPr/>
              </a:p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62D39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Rubikon</a:t>
                </a:r>
                <a:endParaRPr/>
              </a:p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62D39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BONA</a:t>
                </a:r>
                <a:endParaRPr b="1" sz="750">
                  <a:solidFill>
                    <a:srgbClr val="162D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Baobab</a:t>
                </a:r>
                <a:endParaRPr b="1" sz="750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Naděje</a:t>
                </a:r>
                <a:endParaRPr/>
              </a:p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62D39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Letní dům</a:t>
                </a:r>
                <a:endParaRPr/>
              </a:p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62D39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Centrum sociálních služeb Praha</a:t>
                </a:r>
                <a:endParaRPr b="1" sz="750">
                  <a:solidFill>
                    <a:srgbClr val="162D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Česká společnost AIDS pomoc</a:t>
                </a:r>
                <a:endParaRPr b="1" sz="750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Neposeda</a:t>
                </a:r>
                <a:endParaRPr b="1" sz="750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7" name="Google Shape;237;p10"/>
              <p:cNvSpPr/>
              <p:nvPr/>
            </p:nvSpPr>
            <p:spPr>
              <a:xfrm>
                <a:off x="3811008" y="1900585"/>
                <a:ext cx="914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Vavřinec</a:t>
                </a:r>
                <a:endParaRPr b="1" sz="750">
                  <a:solidFill>
                    <a:srgbClr val="162D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8" name="Google Shape;238;p10"/>
              <p:cNvSpPr/>
              <p:nvPr/>
            </p:nvSpPr>
            <p:spPr>
              <a:xfrm>
                <a:off x="3886276" y="1063726"/>
                <a:ext cx="914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Květina</a:t>
                </a:r>
                <a:endParaRPr b="1" sz="750">
                  <a:solidFill>
                    <a:srgbClr val="162D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9" name="Google Shape;239;p10"/>
              <p:cNvSpPr/>
              <p:nvPr/>
            </p:nvSpPr>
            <p:spPr>
              <a:xfrm>
                <a:off x="3556058" y="1486542"/>
                <a:ext cx="535303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Most</a:t>
                </a:r>
                <a:endParaRPr b="1" sz="750">
                  <a:solidFill>
                    <a:srgbClr val="2C3467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0" name="Google Shape;240;p10"/>
              <p:cNvSpPr/>
              <p:nvPr/>
            </p:nvSpPr>
            <p:spPr>
              <a:xfrm>
                <a:off x="2712178" y="1987424"/>
                <a:ext cx="914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Chomutov</a:t>
                </a:r>
                <a:endParaRPr b="1" sz="750">
                  <a:solidFill>
                    <a:srgbClr val="2C3467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1" name="Google Shape;241;p10"/>
              <p:cNvSpPr/>
              <p:nvPr/>
            </p:nvSpPr>
            <p:spPr>
              <a:xfrm>
                <a:off x="2124491" y="1556486"/>
                <a:ext cx="914400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K srdci klíč</a:t>
                </a:r>
                <a:endParaRPr b="1" sz="750">
                  <a:solidFill>
                    <a:srgbClr val="162D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2" name="Google Shape;242;p10"/>
              <p:cNvSpPr/>
              <p:nvPr/>
            </p:nvSpPr>
            <p:spPr>
              <a:xfrm>
                <a:off x="4915124" y="628908"/>
                <a:ext cx="89095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Rumburk</a:t>
                </a:r>
                <a:endParaRPr b="1" sz="750">
                  <a:solidFill>
                    <a:srgbClr val="2C3467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3" name="Google Shape;243;p10"/>
              <p:cNvSpPr/>
              <p:nvPr/>
            </p:nvSpPr>
            <p:spPr>
              <a:xfrm>
                <a:off x="3369140" y="628908"/>
                <a:ext cx="117695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Staré Křečany</a:t>
                </a:r>
                <a:endParaRPr b="1" sz="750">
                  <a:solidFill>
                    <a:srgbClr val="2C3467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4" name="Google Shape;244;p10"/>
              <p:cNvSpPr/>
              <p:nvPr/>
            </p:nvSpPr>
            <p:spPr>
              <a:xfrm>
                <a:off x="4601032" y="1128566"/>
                <a:ext cx="79418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Liberec</a:t>
                </a:r>
                <a:endParaRPr b="1" sz="750">
                  <a:solidFill>
                    <a:srgbClr val="2C3467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5" name="Google Shape;245;p10"/>
              <p:cNvSpPr/>
              <p:nvPr/>
            </p:nvSpPr>
            <p:spPr>
              <a:xfrm>
                <a:off x="5585248" y="910552"/>
                <a:ext cx="914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Návrat</a:t>
                </a:r>
                <a:endParaRPr b="1" sz="750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6" name="Google Shape;246;p10"/>
              <p:cNvSpPr/>
              <p:nvPr/>
            </p:nvSpPr>
            <p:spPr>
              <a:xfrm>
                <a:off x="6265098" y="1367042"/>
                <a:ext cx="9655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FF474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Jilemnice</a:t>
                </a:r>
                <a:endParaRPr b="1" sz="750">
                  <a:solidFill>
                    <a:srgbClr val="FF4747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7" name="Google Shape;247;p10"/>
              <p:cNvSpPr/>
              <p:nvPr/>
            </p:nvSpPr>
            <p:spPr>
              <a:xfrm>
                <a:off x="8536654" y="1935839"/>
                <a:ext cx="1787155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Svazek obcí Mikroregionu Žulovsko</a:t>
                </a:r>
                <a:endParaRPr b="1" sz="750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8" name="Google Shape;248;p10"/>
              <p:cNvSpPr/>
              <p:nvPr/>
            </p:nvSpPr>
            <p:spPr>
              <a:xfrm>
                <a:off x="7919794" y="3144860"/>
                <a:ext cx="1515631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SKP-CENTRUM, o.p.s.</a:t>
                </a:r>
                <a:endParaRPr b="1" sz="750">
                  <a:solidFill>
                    <a:srgbClr val="162D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9" name="Google Shape;249;p10"/>
              <p:cNvSpPr/>
              <p:nvPr/>
            </p:nvSpPr>
            <p:spPr>
              <a:xfrm>
                <a:off x="9765756" y="2697101"/>
                <a:ext cx="15156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Rubikon</a:t>
                </a:r>
                <a:endParaRPr b="1" sz="750">
                  <a:solidFill>
                    <a:srgbClr val="162D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0" name="Google Shape;250;p10"/>
              <p:cNvSpPr/>
              <p:nvPr/>
            </p:nvSpPr>
            <p:spPr>
              <a:xfrm>
                <a:off x="8458242" y="4748541"/>
                <a:ext cx="11835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Otrokovice</a:t>
                </a:r>
                <a:endParaRPr b="1" sz="750">
                  <a:solidFill>
                    <a:srgbClr val="2C3467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9099261" y="3389579"/>
                <a:ext cx="11835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Ostrava</a:t>
                </a:r>
                <a:endParaRPr b="1" sz="750">
                  <a:solidFill>
                    <a:srgbClr val="2C3467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2" name="Google Shape;252;p10"/>
              <p:cNvSpPr/>
              <p:nvPr/>
            </p:nvSpPr>
            <p:spPr>
              <a:xfrm>
                <a:off x="10125657" y="3389579"/>
                <a:ext cx="1787155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62D39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Slezská diakonie</a:t>
                </a:r>
                <a:endParaRPr/>
              </a:p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62D39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Romodrom</a:t>
                </a:r>
                <a:endParaRPr b="1" sz="750">
                  <a:solidFill>
                    <a:srgbClr val="162D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62D39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Spolek PORTAVITA</a:t>
                </a:r>
                <a:endParaRPr/>
              </a:p>
            </p:txBody>
          </p:sp>
          <p:sp>
            <p:nvSpPr>
              <p:cNvPr id="253" name="Google Shape;253;p10"/>
              <p:cNvSpPr/>
              <p:nvPr/>
            </p:nvSpPr>
            <p:spPr>
              <a:xfrm>
                <a:off x="7311338" y="4812903"/>
                <a:ext cx="968269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Statutární město Brno</a:t>
                </a:r>
                <a:endParaRPr b="1" sz="750">
                  <a:solidFill>
                    <a:srgbClr val="2C3467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4" name="Google Shape;254;p10"/>
              <p:cNvSpPr/>
              <p:nvPr/>
            </p:nvSpPr>
            <p:spPr>
              <a:xfrm>
                <a:off x="7189082" y="3970524"/>
                <a:ext cx="1787155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62D39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Renadi</a:t>
                </a:r>
                <a:endParaRPr b="1" sz="750">
                  <a:solidFill>
                    <a:srgbClr val="162D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-128588" lvl="0" marL="128588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750"/>
                  <a:buFont typeface="Arial"/>
                  <a:buChar char="•"/>
                </a:pPr>
                <a:r>
                  <a:rPr b="1" lang="cs-CZ" sz="750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IQ Roma servis</a:t>
                </a:r>
                <a:endParaRPr b="1" sz="750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descr="Marker with solid fill" id="255" name="Google Shape;255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316149" y="5090946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6" name="Google Shape;256;p10"/>
              <p:cNvSpPr/>
              <p:nvPr/>
            </p:nvSpPr>
            <p:spPr>
              <a:xfrm>
                <a:off x="3975954" y="5489050"/>
                <a:ext cx="107991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Mezi proudy</a:t>
                </a:r>
                <a:endParaRPr b="1" sz="750">
                  <a:solidFill>
                    <a:srgbClr val="162D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descr="Marker with solid fill" id="257" name="Google Shape;257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800213" y="1242779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8" name="Google Shape;258;p10"/>
              <p:cNvSpPr/>
              <p:nvPr/>
            </p:nvSpPr>
            <p:spPr>
              <a:xfrm>
                <a:off x="4060690" y="1305059"/>
                <a:ext cx="995177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162D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Dobro-volně</a:t>
                </a:r>
                <a:endParaRPr b="1" sz="750">
                  <a:solidFill>
                    <a:srgbClr val="162D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>
                <a:off x="9280348" y="770295"/>
                <a:ext cx="2169206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210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projektů </a:t>
                </a:r>
                <a:br>
                  <a:rPr lang="cs-CZ" sz="135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</a:br>
                <a:r>
                  <a:rPr lang="cs-CZ" sz="1200">
                    <a:solidFill>
                      <a:srgbClr val="3F3F3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(14 obcí, 25 NNO)</a:t>
                </a:r>
                <a:endParaRPr sz="135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>
                <a:off x="477386" y="5495189"/>
                <a:ext cx="3171981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18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Výzva 007 </a:t>
                </a:r>
                <a:br>
                  <a:rPr b="1" lang="cs-CZ" sz="18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</a:br>
                <a:r>
                  <a:rPr b="1" lang="cs-CZ" sz="18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 101 specifická část B OPZ+</a:t>
                </a:r>
                <a:endParaRPr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descr="Marker with solid fill" id="261" name="Google Shape;261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348165" y="2640223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rker with solid fill" id="262" name="Google Shape;262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07982" y="246113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3" name="Google Shape;263;p10"/>
              <p:cNvSpPr/>
              <p:nvPr/>
            </p:nvSpPr>
            <p:spPr>
              <a:xfrm>
                <a:off x="695619" y="307378"/>
                <a:ext cx="142887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101(b) OPZ+ NNO</a:t>
                </a:r>
                <a:endParaRPr b="1" sz="750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descr="Marker with solid fill" id="264" name="Google Shape;264;p1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07982" y="679756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5" name="Google Shape;265;p10"/>
              <p:cNvSpPr/>
              <p:nvPr/>
            </p:nvSpPr>
            <p:spPr>
              <a:xfrm>
                <a:off x="695619" y="741020"/>
                <a:ext cx="142887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FF474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101(b) OPZ+ Obec</a:t>
                </a:r>
                <a:endParaRPr b="1" sz="750">
                  <a:solidFill>
                    <a:srgbClr val="FF4747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descr="Marker with solid fill" id="266" name="Google Shape;266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07982" y="1080488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7" name="Google Shape;267;p10"/>
              <p:cNvSpPr/>
              <p:nvPr/>
            </p:nvSpPr>
            <p:spPr>
              <a:xfrm>
                <a:off x="695619" y="1141752"/>
                <a:ext cx="142887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7F6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007 OPZ+ NNO</a:t>
                </a:r>
                <a:endParaRPr b="1" sz="750">
                  <a:solidFill>
                    <a:srgbClr val="7F6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descr="Marker with solid fill" id="268" name="Google Shape;268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07982" y="1514131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9" name="Google Shape;269;p10"/>
              <p:cNvSpPr/>
              <p:nvPr/>
            </p:nvSpPr>
            <p:spPr>
              <a:xfrm>
                <a:off x="695619" y="1575395"/>
                <a:ext cx="142887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cs-CZ" sz="750">
                    <a:solidFill>
                      <a:srgbClr val="2C346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007 OPZ+ Obec</a:t>
                </a:r>
                <a:endParaRPr b="1" sz="750">
                  <a:solidFill>
                    <a:srgbClr val="2C3467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descr="Marker with solid fill" id="270" name="Google Shape;270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676256" y="4394929"/>
                <a:ext cx="399524" cy="3995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71" name="Google Shape;271;p10"/>
          <p:cNvSpPr txBox="1"/>
          <p:nvPr/>
        </p:nvSpPr>
        <p:spPr>
          <a:xfrm>
            <a:off x="1647452" y="109520"/>
            <a:ext cx="6395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467"/>
              </a:buClr>
              <a:buSzPts val="2000"/>
              <a:buFont typeface="Open Sans SemiBold"/>
              <a:buNone/>
            </a:pPr>
            <a:r>
              <a:rPr lang="cs-CZ" sz="2000">
                <a:solidFill>
                  <a:srgbClr val="2C346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Nový projekt MPSV 2023 – 2025 a podpora</a:t>
            </a:r>
            <a:endParaRPr sz="2000">
              <a:solidFill>
                <a:srgbClr val="2C346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/>
          <p:nvPr>
            <p:ph idx="12" type="sldNum"/>
          </p:nvPr>
        </p:nvSpPr>
        <p:spPr>
          <a:xfrm>
            <a:off x="8232686" y="4839273"/>
            <a:ext cx="86810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7" name="Google Shape;277;p11"/>
          <p:cNvSpPr txBox="1"/>
          <p:nvPr>
            <p:ph type="title"/>
          </p:nvPr>
        </p:nvSpPr>
        <p:spPr>
          <a:xfrm>
            <a:off x="628650" y="428262"/>
            <a:ext cx="7886700" cy="839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467"/>
              </a:buClr>
              <a:buSzPts val="2400"/>
              <a:buFont typeface="Open Sans SemiBold"/>
              <a:buNone/>
            </a:pPr>
            <a:r>
              <a:rPr lang="cs-CZ"/>
              <a:t>Výstupy projektu I: dokumenty, metodiky, analýzy</a:t>
            </a:r>
            <a:endParaRPr/>
          </a:p>
        </p:txBody>
      </p:sp>
      <p:grpSp>
        <p:nvGrpSpPr>
          <p:cNvPr id="278" name="Google Shape;278;p11"/>
          <p:cNvGrpSpPr/>
          <p:nvPr/>
        </p:nvGrpSpPr>
        <p:grpSpPr>
          <a:xfrm>
            <a:off x="681760" y="1089305"/>
            <a:ext cx="7846022" cy="3679544"/>
            <a:chOff x="2310" y="0"/>
            <a:chExt cx="7846022" cy="3679544"/>
          </a:xfrm>
        </p:grpSpPr>
        <p:sp>
          <p:nvSpPr>
            <p:cNvPr id="279" name="Google Shape;279;p11"/>
            <p:cNvSpPr/>
            <p:nvPr/>
          </p:nvSpPr>
          <p:spPr>
            <a:xfrm>
              <a:off x="2310" y="6730"/>
              <a:ext cx="1833041" cy="1099824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2310" y="6730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Přehled systémů sociálního bydlení ve vybraných evropských zemích a jejich komparace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3997937" y="7621"/>
              <a:ext cx="1833041" cy="1099824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1"/>
            <p:cNvSpPr txBox="1"/>
            <p:nvPr/>
          </p:nvSpPr>
          <p:spPr>
            <a:xfrm>
              <a:off x="3997937" y="7621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Přehled výzkumů o sociálním bydlení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996733" y="2579720"/>
              <a:ext cx="1833041" cy="1099824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1"/>
            <p:cNvSpPr txBox="1"/>
            <p:nvPr/>
          </p:nvSpPr>
          <p:spPr>
            <a:xfrm>
              <a:off x="1996733" y="2579720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Metodika sociální práce v sociálním bydlení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4040537" y="1266580"/>
              <a:ext cx="1833041" cy="1099824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1"/>
            <p:cNvSpPr txBox="1"/>
            <p:nvPr/>
          </p:nvSpPr>
          <p:spPr>
            <a:xfrm>
              <a:off x="4040537" y="1266580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Metodika pro zaměstnance ÚP ČR související se systémem sociálního bydlení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2310" y="1289860"/>
              <a:ext cx="1833041" cy="1099824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1"/>
            <p:cNvSpPr txBox="1"/>
            <p:nvPr/>
          </p:nvSpPr>
          <p:spPr>
            <a:xfrm>
              <a:off x="2310" y="1289860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Metodika školení pracovníků ÚP ČR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2018656" y="1289860"/>
              <a:ext cx="1833041" cy="1099824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 txBox="1"/>
            <p:nvPr/>
          </p:nvSpPr>
          <p:spPr>
            <a:xfrm>
              <a:off x="2018656" y="1289860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Metodika školení pracovníků obcí a NNO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6002863" y="1245944"/>
              <a:ext cx="1833041" cy="1099824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1"/>
            <p:cNvSpPr txBox="1"/>
            <p:nvPr/>
          </p:nvSpPr>
          <p:spPr>
            <a:xfrm>
              <a:off x="6002863" y="1245944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Metodika pro spolupráci orgánů veřejné správy při realizaci soc. bydlení</a:t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4019054" y="2579720"/>
              <a:ext cx="1833041" cy="1099824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 txBox="1"/>
            <p:nvPr/>
          </p:nvSpPr>
          <p:spPr>
            <a:xfrm>
              <a:off x="4019054" y="2579720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Nevyhovující bydlení a možnosti jeho řešení – provázání     soc. práce a bytové pol. s dalšími nástroji sociální politiky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4528" y="2579720"/>
              <a:ext cx="1833041" cy="1099824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 txBox="1"/>
            <p:nvPr/>
          </p:nvSpPr>
          <p:spPr>
            <a:xfrm>
              <a:off x="4528" y="2579720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Metodika Housing First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015291" y="0"/>
              <a:ext cx="1833041" cy="1099824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 txBox="1"/>
            <p:nvPr/>
          </p:nvSpPr>
          <p:spPr>
            <a:xfrm>
              <a:off x="6015291" y="0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(Překlad brožury)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Housing First 4 Youth </a:t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002863" y="2563024"/>
              <a:ext cx="1833041" cy="1062914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6002863" y="2563024"/>
              <a:ext cx="1833041" cy="1062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i="1"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Brožura</a:t>
              </a:r>
              <a:r>
                <a:rPr i="1" lang="cs-CZ" sz="100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i="1"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- Prevence a řešení sousedských stížností</a:t>
              </a:r>
              <a:endParaRPr i="1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1994753" y="17413"/>
              <a:ext cx="1833041" cy="1099824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1"/>
            <p:cNvSpPr txBox="1"/>
            <p:nvPr/>
          </p:nvSpPr>
          <p:spPr>
            <a:xfrm>
              <a:off x="1994753" y="17413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Analýza Fawos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"/>
          <p:cNvSpPr txBox="1"/>
          <p:nvPr>
            <p:ph idx="12" type="sldNum"/>
          </p:nvPr>
        </p:nvSpPr>
        <p:spPr>
          <a:xfrm>
            <a:off x="8232686" y="4839273"/>
            <a:ext cx="86810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08" name="Google Shape;308;p12"/>
          <p:cNvSpPr txBox="1"/>
          <p:nvPr>
            <p:ph type="title"/>
          </p:nvPr>
        </p:nvSpPr>
        <p:spPr>
          <a:xfrm>
            <a:off x="628650" y="428262"/>
            <a:ext cx="7886700" cy="839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467"/>
              </a:buClr>
              <a:buSzPts val="2400"/>
              <a:buFont typeface="Open Sans SemiBold"/>
              <a:buNone/>
            </a:pPr>
            <a:r>
              <a:rPr lang="cs-CZ"/>
              <a:t>Výstupy projektu I: výzkumy, analýzy</a:t>
            </a:r>
            <a:endParaRPr/>
          </a:p>
        </p:txBody>
      </p:sp>
      <p:grpSp>
        <p:nvGrpSpPr>
          <p:cNvPr id="309" name="Google Shape;309;p12"/>
          <p:cNvGrpSpPr/>
          <p:nvPr/>
        </p:nvGrpSpPr>
        <p:grpSpPr>
          <a:xfrm>
            <a:off x="1680691" y="1090259"/>
            <a:ext cx="5884216" cy="3677635"/>
            <a:chOff x="1001241" y="954"/>
            <a:chExt cx="5884216" cy="3677635"/>
          </a:xfrm>
        </p:grpSpPr>
        <p:sp>
          <p:nvSpPr>
            <p:cNvPr id="310" name="Google Shape;310;p12"/>
            <p:cNvSpPr/>
            <p:nvPr/>
          </p:nvSpPr>
          <p:spPr>
            <a:xfrm>
              <a:off x="1001241" y="954"/>
              <a:ext cx="1838817" cy="1103290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2"/>
            <p:cNvSpPr txBox="1"/>
            <p:nvPr/>
          </p:nvSpPr>
          <p:spPr>
            <a:xfrm>
              <a:off x="1001241" y="954"/>
              <a:ext cx="1838817" cy="1103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b="1"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Sčítání osob z vybraných kategorií klasifikace ETHOS</a:t>
              </a:r>
              <a:endParaRPr b="1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3023941" y="954"/>
              <a:ext cx="1838817" cy="1103290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2"/>
            <p:cNvSpPr txBox="1"/>
            <p:nvPr/>
          </p:nvSpPr>
          <p:spPr>
            <a:xfrm>
              <a:off x="3023941" y="954"/>
              <a:ext cx="1838817" cy="1103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Výzkum sousedských vztahů a postojů k sociálnímu bydlení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046640" y="954"/>
              <a:ext cx="1838817" cy="1103290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2"/>
            <p:cNvSpPr txBox="1"/>
            <p:nvPr/>
          </p:nvSpPr>
          <p:spPr>
            <a:xfrm>
              <a:off x="5046640" y="954"/>
              <a:ext cx="1838817" cy="1103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Pilotní ověření Metodiky identifikace lokalit rezidenční segregace</a:t>
              </a:r>
              <a:b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v obcích ČR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1001241" y="1288127"/>
              <a:ext cx="1838817" cy="1103290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2"/>
            <p:cNvSpPr txBox="1"/>
            <p:nvPr/>
          </p:nvSpPr>
          <p:spPr>
            <a:xfrm>
              <a:off x="1001241" y="1288127"/>
              <a:ext cx="1838817" cy="1103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Kam umístit sociální bydlení? Analýza ideálního počtu sociálních bytů v obci i v domě: Zahraniční zkušenosti a přenositelnost dobré praxe do ČR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3023941" y="1288127"/>
              <a:ext cx="1838817" cy="1103290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2"/>
            <p:cNvSpPr txBox="1"/>
            <p:nvPr/>
          </p:nvSpPr>
          <p:spPr>
            <a:xfrm>
              <a:off x="3023941" y="1288127"/>
              <a:ext cx="1838817" cy="1103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Srovnání nákladů na bydlení v azylových domech a v bytech systému sociálního bydlení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046640" y="1288127"/>
              <a:ext cx="1838817" cy="1103290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 txBox="1"/>
            <p:nvPr/>
          </p:nvSpPr>
          <p:spPr>
            <a:xfrm>
              <a:off x="5046640" y="1288127"/>
              <a:ext cx="1838817" cy="1103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None/>
              </a:pPr>
              <a:r>
                <a:rPr i="0" lang="cs-CZ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Výzkum motivace soukromých pronajímatelů poskytovat bytový fond jak pro sociální, tak dostupné byty</a:t>
              </a:r>
              <a:endParaRPr i="0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1028694" y="2568382"/>
              <a:ext cx="1838817" cy="1103290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 txBox="1"/>
            <p:nvPr/>
          </p:nvSpPr>
          <p:spPr>
            <a:xfrm>
              <a:off x="1028694" y="2568382"/>
              <a:ext cx="1838817" cy="1103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Open Sans"/>
                <a:buNone/>
              </a:pPr>
              <a:r>
                <a:rPr lang="cs-CZ" sz="105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Evaluační zprávy (A, B, C)</a:t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3029806" y="2575299"/>
              <a:ext cx="3849786" cy="1103290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 txBox="1"/>
            <p:nvPr/>
          </p:nvSpPr>
          <p:spPr>
            <a:xfrm>
              <a:off x="3029806" y="2575299"/>
              <a:ext cx="3849786" cy="1103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9207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rPr b="1" lang="cs-CZ" sz="1800" u="sng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http://socialnibydleni.mpsv.cz/cs/dokumenty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 txBox="1"/>
          <p:nvPr>
            <p:ph idx="12" type="sldNum"/>
          </p:nvPr>
        </p:nvSpPr>
        <p:spPr>
          <a:xfrm>
            <a:off x="8232686" y="4839273"/>
            <a:ext cx="86810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31" name="Google Shape;331;p13"/>
          <p:cNvSpPr txBox="1"/>
          <p:nvPr>
            <p:ph type="title"/>
          </p:nvPr>
        </p:nvSpPr>
        <p:spPr>
          <a:xfrm>
            <a:off x="628650" y="428262"/>
            <a:ext cx="7886700" cy="839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467"/>
              </a:buClr>
              <a:buSzPts val="2400"/>
              <a:buFont typeface="Open Sans SemiBold"/>
              <a:buNone/>
            </a:pPr>
            <a:r>
              <a:rPr lang="cs-CZ"/>
              <a:t>Plán výzkumů a analýz projektu II</a:t>
            </a:r>
            <a:endParaRPr/>
          </a:p>
        </p:txBody>
      </p:sp>
      <p:grpSp>
        <p:nvGrpSpPr>
          <p:cNvPr id="332" name="Google Shape;332;p13"/>
          <p:cNvGrpSpPr/>
          <p:nvPr/>
        </p:nvGrpSpPr>
        <p:grpSpPr>
          <a:xfrm>
            <a:off x="679450" y="1327091"/>
            <a:ext cx="7886699" cy="3296956"/>
            <a:chOff x="0" y="237786"/>
            <a:chExt cx="7886699" cy="3296956"/>
          </a:xfrm>
        </p:grpSpPr>
        <p:sp>
          <p:nvSpPr>
            <p:cNvPr id="333" name="Google Shape;333;p13"/>
            <p:cNvSpPr/>
            <p:nvPr/>
          </p:nvSpPr>
          <p:spPr>
            <a:xfrm>
              <a:off x="0" y="237786"/>
              <a:ext cx="2464593" cy="1478756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3"/>
            <p:cNvSpPr txBox="1"/>
            <p:nvPr/>
          </p:nvSpPr>
          <p:spPr>
            <a:xfrm>
              <a:off x="0" y="237786"/>
              <a:ext cx="2464593" cy="147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b="1" lang="cs-CZ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Sčítání osob v bytové nouzi (ETHOS) na území ČR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b="1" lang="cs-CZ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2024</a:t>
              </a:r>
              <a:endParaRPr b="1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2711053" y="237786"/>
              <a:ext cx="2464593" cy="1478756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3"/>
            <p:cNvSpPr txBox="1"/>
            <p:nvPr/>
          </p:nvSpPr>
          <p:spPr>
            <a:xfrm>
              <a:off x="2711053" y="237786"/>
              <a:ext cx="2464593" cy="147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cs-CZ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Změnová analýza života klientů sociálního bydlení z dříve podporovaných projektů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5422106" y="237786"/>
              <a:ext cx="2464593" cy="1478756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3"/>
            <p:cNvSpPr txBox="1"/>
            <p:nvPr/>
          </p:nvSpPr>
          <p:spPr>
            <a:xfrm>
              <a:off x="5422106" y="237786"/>
              <a:ext cx="2464593" cy="147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cs-CZ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Evaluace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2436571" y="2055986"/>
              <a:ext cx="2464593" cy="1478756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3"/>
            <p:cNvSpPr txBox="1"/>
            <p:nvPr/>
          </p:nvSpPr>
          <p:spPr>
            <a:xfrm>
              <a:off x="2436571" y="2055986"/>
              <a:ext cx="2464593" cy="147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cs-CZ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analýzy zaměřené na fungovaní/aktivity kontaktních míst/center sociálního bydlení a jiných obdobných poradenských subjektů ve vybraných zemích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5422106" y="2055986"/>
              <a:ext cx="2464593" cy="1478756"/>
            </a:xfrm>
            <a:prstGeom prst="rect">
              <a:avLst/>
            </a:prstGeom>
            <a:solidFill>
              <a:srgbClr val="FBC7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3"/>
            <p:cNvSpPr txBox="1"/>
            <p:nvPr/>
          </p:nvSpPr>
          <p:spPr>
            <a:xfrm>
              <a:off x="5422106" y="2055986"/>
              <a:ext cx="2464593" cy="147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cs-CZ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analýzy zaměřené na neveřejné poskytovatele/zprostředkovatele sociálního bydlení – sociálně realitní kanceláře, bytová družstva, neziskové organizace apod.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6358" y="2055986"/>
              <a:ext cx="1834347" cy="1478756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3"/>
            <p:cNvSpPr txBox="1"/>
            <p:nvPr/>
          </p:nvSpPr>
          <p:spPr>
            <a:xfrm>
              <a:off x="6358" y="2055986"/>
              <a:ext cx="1834347" cy="147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cs-CZ" sz="14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analýzy či odborné podklady spjaté s inovativními přístupy + zákonem:</a:t>
              </a:r>
              <a:endParaRPr/>
            </a:p>
          </p:txBody>
        </p:sp>
      </p:grpSp>
      <p:sp>
        <p:nvSpPr>
          <p:cNvPr id="345" name="Google Shape;345;p13"/>
          <p:cNvSpPr/>
          <p:nvPr/>
        </p:nvSpPr>
        <p:spPr>
          <a:xfrm>
            <a:off x="2617343" y="3642360"/>
            <a:ext cx="484632" cy="484632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B791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5615940" y="3642360"/>
            <a:ext cx="484632" cy="484632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B791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"/>
          <p:cNvSpPr/>
          <p:nvPr/>
        </p:nvSpPr>
        <p:spPr>
          <a:xfrm>
            <a:off x="907288" y="1098146"/>
            <a:ext cx="412496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Barbora Š. Stašková, M.A.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cs-CZ" sz="1800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</a:rPr>
              <a:t>Podpora sociálního bydlení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MPSV – Oddělení koncepce sociální práce, sociálního bydlení a řešení bezdomovectví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+420 777 435 441</a:t>
            </a:r>
            <a:br>
              <a:rPr lang="cs-CZ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1" lang="cs-CZ" sz="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barbora.staskova@mpsv.cz</a:t>
            </a:r>
            <a:r>
              <a:rPr lang="cs-CZ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14"/>
          <p:cNvSpPr/>
          <p:nvPr/>
        </p:nvSpPr>
        <p:spPr>
          <a:xfrm>
            <a:off x="5191759" y="2148630"/>
            <a:ext cx="3952240" cy="133879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93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www.socialnibydleni.mpsv.cz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793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www.facebook.com/socialnibydlenivcr</a:t>
            </a:r>
            <a:r>
              <a:rPr lang="cs-CZ" sz="1400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cs-CZ" sz="1400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socialni.bydleni@mpsv.cz</a:t>
            </a:r>
            <a:r>
              <a:rPr lang="cs-CZ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0" lvl="0" marL="1793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</a:rPr>
              <a:t>YouTube: @projektpodporaSB </a:t>
            </a:r>
            <a:endParaRPr/>
          </a:p>
        </p:txBody>
      </p:sp>
      <p:sp>
        <p:nvSpPr>
          <p:cNvPr id="353" name="Google Shape;353;p14"/>
          <p:cNvSpPr/>
          <p:nvPr/>
        </p:nvSpPr>
        <p:spPr>
          <a:xfrm>
            <a:off x="532187" y="4197927"/>
            <a:ext cx="8337493" cy="8728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4" name="Google Shape;35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2013" y="4130059"/>
            <a:ext cx="6078680" cy="98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2C3467"/>
      </a:dk2>
      <a:lt2>
        <a:srgbClr val="E9EAF0"/>
      </a:lt2>
      <a:accent1>
        <a:srgbClr val="FCC847"/>
      </a:accent1>
      <a:accent2>
        <a:srgbClr val="5D6280"/>
      </a:accent2>
      <a:accent3>
        <a:srgbClr val="2F4E7D"/>
      </a:accent3>
      <a:accent4>
        <a:srgbClr val="2C5B73"/>
      </a:accent4>
      <a:accent5>
        <a:srgbClr val="66582C"/>
      </a:accent5>
      <a:accent6>
        <a:srgbClr val="71B344"/>
      </a:accent6>
      <a:hlink>
        <a:srgbClr val="2C3467"/>
      </a:hlink>
      <a:folHlink>
        <a:srgbClr val="3B4B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