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</p:sldMasterIdLst>
  <p:notesMasterIdLst>
    <p:notesMasterId r:id="rId14"/>
  </p:notesMasterIdLst>
  <p:handoutMasterIdLst>
    <p:handoutMasterId r:id="rId15"/>
  </p:handoutMasterIdLst>
  <p:sldIdLst>
    <p:sldId id="260" r:id="rId2"/>
    <p:sldId id="261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</p:sldIdLst>
  <p:sldSz cx="12190413" cy="6859588"/>
  <p:notesSz cx="6858000" cy="9144000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3" userDrawn="1">
          <p15:clr>
            <a:srgbClr val="A4A3A4"/>
          </p15:clr>
        </p15:guide>
        <p15:guide id="2" orient="horz" pos="387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13" userDrawn="1">
          <p15:clr>
            <a:srgbClr val="A4A3A4"/>
          </p15:clr>
        </p15:guide>
        <p15:guide id="5" pos="7331" userDrawn="1">
          <p15:clr>
            <a:srgbClr val="A4A3A4"/>
          </p15:clr>
        </p15:guide>
        <p15:guide id="6" orient="horz" pos="3872">
          <p15:clr>
            <a:srgbClr val="A4A3A4"/>
          </p15:clr>
        </p15:guide>
        <p15:guide id="7" pos="73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>
      <p:cViewPr>
        <p:scale>
          <a:sx n="76" d="100"/>
          <a:sy n="76" d="100"/>
        </p:scale>
        <p:origin x="450" y="375"/>
      </p:cViewPr>
      <p:guideLst>
        <p:guide orient="horz" pos="1013"/>
        <p:guide orient="horz" pos="3871"/>
        <p:guide pos="3840"/>
        <p:guide pos="413"/>
        <p:guide pos="7331"/>
        <p:guide orient="horz" pos="3872"/>
        <p:guide pos="733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1555" y="4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nl-NL" smtClean="0"/>
              <a:pPr/>
              <a:t>10-5-2022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10-5-2022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 bwMode="gray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228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1279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 (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hoek 33"/>
          <p:cNvSpPr>
            <a:spLocks noSelect="1"/>
          </p:cNvSpPr>
          <p:nvPr userDrawn="1"/>
        </p:nvSpPr>
        <p:spPr bwMode="gray">
          <a:xfrm>
            <a:off x="424450" y="459398"/>
            <a:ext cx="4410588" cy="1080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3" name="Tijdelijke aanduiding voor afbeelding 32"/>
          <p:cNvSpPr>
            <a:spLocks noGrp="1" noSelect="1"/>
          </p:cNvSpPr>
          <p:nvPr>
            <p:ph type="pic" sz="quarter" idx="13" hasCustomPrompt="1"/>
          </p:nvPr>
        </p:nvSpPr>
        <p:spPr bwMode="gray">
          <a:xfrm>
            <a:off x="4" y="2"/>
            <a:ext cx="12190409" cy="6859586"/>
          </a:xfrm>
          <a:custGeom>
            <a:avLst/>
            <a:gdLst>
              <a:gd name="connsiteX0" fmla="*/ 2856707 w 12190409"/>
              <a:gd name="connsiteY0" fmla="*/ 1009650 h 6859586"/>
              <a:gd name="connsiteX1" fmla="*/ 2943226 w 12190409"/>
              <a:gd name="connsiteY1" fmla="*/ 1133121 h 6859586"/>
              <a:gd name="connsiteX2" fmla="*/ 2943226 w 12190409"/>
              <a:gd name="connsiteY2" fmla="*/ 1202290 h 6859586"/>
              <a:gd name="connsiteX3" fmla="*/ 2856707 w 12190409"/>
              <a:gd name="connsiteY3" fmla="*/ 1325562 h 6859586"/>
              <a:gd name="connsiteX4" fmla="*/ 2770188 w 12190409"/>
              <a:gd name="connsiteY4" fmla="*/ 1202290 h 6859586"/>
              <a:gd name="connsiteX5" fmla="*/ 2770188 w 12190409"/>
              <a:gd name="connsiteY5" fmla="*/ 1133121 h 6859586"/>
              <a:gd name="connsiteX6" fmla="*/ 2856707 w 12190409"/>
              <a:gd name="connsiteY6" fmla="*/ 1009650 h 6859586"/>
              <a:gd name="connsiteX7" fmla="*/ 3927473 w 12190409"/>
              <a:gd name="connsiteY7" fmla="*/ 939799 h 6859586"/>
              <a:gd name="connsiteX8" fmla="*/ 3927473 w 12190409"/>
              <a:gd name="connsiteY8" fmla="*/ 1395411 h 6859586"/>
              <a:gd name="connsiteX9" fmla="*/ 4020341 w 12190409"/>
              <a:gd name="connsiteY9" fmla="*/ 1395411 h 6859586"/>
              <a:gd name="connsiteX10" fmla="*/ 4020341 w 12190409"/>
              <a:gd name="connsiteY10" fmla="*/ 1200800 h 6859586"/>
              <a:gd name="connsiteX11" fmla="*/ 4014388 w 12190409"/>
              <a:gd name="connsiteY11" fmla="*/ 1112016 h 6859586"/>
              <a:gd name="connsiteX12" fmla="*/ 4175123 w 12190409"/>
              <a:gd name="connsiteY12" fmla="*/ 1395411 h 6859586"/>
              <a:gd name="connsiteX13" fmla="*/ 4260846 w 12190409"/>
              <a:gd name="connsiteY13" fmla="*/ 1395411 h 6859586"/>
              <a:gd name="connsiteX14" fmla="*/ 4260846 w 12190409"/>
              <a:gd name="connsiteY14" fmla="*/ 939799 h 6859586"/>
              <a:gd name="connsiteX15" fmla="*/ 4167979 w 12190409"/>
              <a:gd name="connsiteY15" fmla="*/ 939799 h 6859586"/>
              <a:gd name="connsiteX16" fmla="*/ 4167979 w 12190409"/>
              <a:gd name="connsiteY16" fmla="*/ 1134212 h 6859586"/>
              <a:gd name="connsiteX17" fmla="*/ 4173932 w 12190409"/>
              <a:gd name="connsiteY17" fmla="*/ 1224383 h 6859586"/>
              <a:gd name="connsiteX18" fmla="*/ 4012404 w 12190409"/>
              <a:gd name="connsiteY18" fmla="*/ 939799 h 6859586"/>
              <a:gd name="connsiteX19" fmla="*/ 3927473 w 12190409"/>
              <a:gd name="connsiteY19" fmla="*/ 939799 h 6859586"/>
              <a:gd name="connsiteX20" fmla="*/ 3133723 w 12190409"/>
              <a:gd name="connsiteY20" fmla="*/ 939799 h 6859586"/>
              <a:gd name="connsiteX21" fmla="*/ 3133723 w 12190409"/>
              <a:gd name="connsiteY21" fmla="*/ 1395411 h 6859586"/>
              <a:gd name="connsiteX22" fmla="*/ 3226647 w 12190409"/>
              <a:gd name="connsiteY22" fmla="*/ 1395411 h 6859586"/>
              <a:gd name="connsiteX23" fmla="*/ 3226647 w 12190409"/>
              <a:gd name="connsiteY23" fmla="*/ 1200800 h 6859586"/>
              <a:gd name="connsiteX24" fmla="*/ 3220690 w 12190409"/>
              <a:gd name="connsiteY24" fmla="*/ 1112016 h 6859586"/>
              <a:gd name="connsiteX25" fmla="*/ 3381520 w 12190409"/>
              <a:gd name="connsiteY25" fmla="*/ 1395411 h 6859586"/>
              <a:gd name="connsiteX26" fmla="*/ 3467098 w 12190409"/>
              <a:gd name="connsiteY26" fmla="*/ 1395411 h 6859586"/>
              <a:gd name="connsiteX27" fmla="*/ 3467098 w 12190409"/>
              <a:gd name="connsiteY27" fmla="*/ 939799 h 6859586"/>
              <a:gd name="connsiteX28" fmla="*/ 3374372 w 12190409"/>
              <a:gd name="connsiteY28" fmla="*/ 939799 h 6859586"/>
              <a:gd name="connsiteX29" fmla="*/ 3374372 w 12190409"/>
              <a:gd name="connsiteY29" fmla="*/ 1134212 h 6859586"/>
              <a:gd name="connsiteX30" fmla="*/ 3380130 w 12190409"/>
              <a:gd name="connsiteY30" fmla="*/ 1224383 h 6859586"/>
              <a:gd name="connsiteX31" fmla="*/ 3218704 w 12190409"/>
              <a:gd name="connsiteY31" fmla="*/ 939799 h 6859586"/>
              <a:gd name="connsiteX32" fmla="*/ 3133723 w 12190409"/>
              <a:gd name="connsiteY32" fmla="*/ 939799 h 6859586"/>
              <a:gd name="connsiteX33" fmla="*/ 3708292 w 12190409"/>
              <a:gd name="connsiteY33" fmla="*/ 939799 h 6859586"/>
              <a:gd name="connsiteX34" fmla="*/ 3563935 w 12190409"/>
              <a:gd name="connsiteY34" fmla="*/ 1065047 h 6859586"/>
              <a:gd name="connsiteX35" fmla="*/ 3563935 w 12190409"/>
              <a:gd name="connsiteY35" fmla="*/ 1270756 h 6859586"/>
              <a:gd name="connsiteX36" fmla="*/ 3708292 w 12190409"/>
              <a:gd name="connsiteY36" fmla="*/ 1395411 h 6859586"/>
              <a:gd name="connsiteX37" fmla="*/ 3819932 w 12190409"/>
              <a:gd name="connsiteY37" fmla="*/ 1395411 h 6859586"/>
              <a:gd name="connsiteX38" fmla="*/ 3836985 w 12190409"/>
              <a:gd name="connsiteY38" fmla="*/ 1378367 h 6859586"/>
              <a:gd name="connsiteX39" fmla="*/ 3836985 w 12190409"/>
              <a:gd name="connsiteY39" fmla="*/ 1316932 h 6859586"/>
              <a:gd name="connsiteX40" fmla="*/ 3709681 w 12190409"/>
              <a:gd name="connsiteY40" fmla="*/ 1316932 h 6859586"/>
              <a:gd name="connsiteX41" fmla="*/ 3657927 w 12190409"/>
              <a:gd name="connsiteY41" fmla="*/ 1263424 h 6859586"/>
              <a:gd name="connsiteX42" fmla="*/ 3657927 w 12190409"/>
              <a:gd name="connsiteY42" fmla="*/ 1200800 h 6859586"/>
              <a:gd name="connsiteX43" fmla="*/ 3814777 w 12190409"/>
              <a:gd name="connsiteY43" fmla="*/ 1200800 h 6859586"/>
              <a:gd name="connsiteX44" fmla="*/ 3814777 w 12190409"/>
              <a:gd name="connsiteY44" fmla="*/ 1123114 h 6859586"/>
              <a:gd name="connsiteX45" fmla="*/ 3657927 w 12190409"/>
              <a:gd name="connsiteY45" fmla="*/ 1123114 h 6859586"/>
              <a:gd name="connsiteX46" fmla="*/ 3657927 w 12190409"/>
              <a:gd name="connsiteY46" fmla="*/ 1072380 h 6859586"/>
              <a:gd name="connsiteX47" fmla="*/ 3709681 w 12190409"/>
              <a:gd name="connsiteY47" fmla="*/ 1018079 h 6859586"/>
              <a:gd name="connsiteX48" fmla="*/ 3834407 w 12190409"/>
              <a:gd name="connsiteY48" fmla="*/ 1018079 h 6859586"/>
              <a:gd name="connsiteX49" fmla="*/ 3834407 w 12190409"/>
              <a:gd name="connsiteY49" fmla="*/ 939799 h 6859586"/>
              <a:gd name="connsiteX50" fmla="*/ 3708292 w 12190409"/>
              <a:gd name="connsiteY50" fmla="*/ 939799 h 6859586"/>
              <a:gd name="connsiteX51" fmla="*/ 1285872 w 12190409"/>
              <a:gd name="connsiteY51" fmla="*/ 939798 h 6859586"/>
              <a:gd name="connsiteX52" fmla="*/ 1285872 w 12190409"/>
              <a:gd name="connsiteY52" fmla="*/ 1395411 h 6859586"/>
              <a:gd name="connsiteX53" fmla="*/ 1556156 w 12190409"/>
              <a:gd name="connsiteY53" fmla="*/ 1395411 h 6859586"/>
              <a:gd name="connsiteX54" fmla="*/ 1573210 w 12190409"/>
              <a:gd name="connsiteY54" fmla="*/ 1378367 h 6859586"/>
              <a:gd name="connsiteX55" fmla="*/ 1573210 w 12190409"/>
              <a:gd name="connsiteY55" fmla="*/ 1316932 h 6859586"/>
              <a:gd name="connsiteX56" fmla="*/ 1379866 w 12190409"/>
              <a:gd name="connsiteY56" fmla="*/ 1316932 h 6859586"/>
              <a:gd name="connsiteX57" fmla="*/ 1379866 w 12190409"/>
              <a:gd name="connsiteY57" fmla="*/ 939798 h 6859586"/>
              <a:gd name="connsiteX58" fmla="*/ 1285872 w 12190409"/>
              <a:gd name="connsiteY58" fmla="*/ 939798 h 6859586"/>
              <a:gd name="connsiteX59" fmla="*/ 1066797 w 12190409"/>
              <a:gd name="connsiteY59" fmla="*/ 939798 h 6859586"/>
              <a:gd name="connsiteX60" fmla="*/ 922335 w 12190409"/>
              <a:gd name="connsiteY60" fmla="*/ 1065047 h 6859586"/>
              <a:gd name="connsiteX61" fmla="*/ 922335 w 12190409"/>
              <a:gd name="connsiteY61" fmla="*/ 1270756 h 6859586"/>
              <a:gd name="connsiteX62" fmla="*/ 1066797 w 12190409"/>
              <a:gd name="connsiteY62" fmla="*/ 1395411 h 6859586"/>
              <a:gd name="connsiteX63" fmla="*/ 1178517 w 12190409"/>
              <a:gd name="connsiteY63" fmla="*/ 1395411 h 6859586"/>
              <a:gd name="connsiteX64" fmla="*/ 1195385 w 12190409"/>
              <a:gd name="connsiteY64" fmla="*/ 1378367 h 6859586"/>
              <a:gd name="connsiteX65" fmla="*/ 1195385 w 12190409"/>
              <a:gd name="connsiteY65" fmla="*/ 1316932 h 6859586"/>
              <a:gd name="connsiteX66" fmla="*/ 1067988 w 12190409"/>
              <a:gd name="connsiteY66" fmla="*/ 1316932 h 6859586"/>
              <a:gd name="connsiteX67" fmla="*/ 1016394 w 12190409"/>
              <a:gd name="connsiteY67" fmla="*/ 1263424 h 6859586"/>
              <a:gd name="connsiteX68" fmla="*/ 1016394 w 12190409"/>
              <a:gd name="connsiteY68" fmla="*/ 1200799 h 6859586"/>
              <a:gd name="connsiteX69" fmla="*/ 1173160 w 12190409"/>
              <a:gd name="connsiteY69" fmla="*/ 1200799 h 6859586"/>
              <a:gd name="connsiteX70" fmla="*/ 1173160 w 12190409"/>
              <a:gd name="connsiteY70" fmla="*/ 1123113 h 6859586"/>
              <a:gd name="connsiteX71" fmla="*/ 1016394 w 12190409"/>
              <a:gd name="connsiteY71" fmla="*/ 1123113 h 6859586"/>
              <a:gd name="connsiteX72" fmla="*/ 1016394 w 12190409"/>
              <a:gd name="connsiteY72" fmla="*/ 1072380 h 6859586"/>
              <a:gd name="connsiteX73" fmla="*/ 1067988 w 12190409"/>
              <a:gd name="connsiteY73" fmla="*/ 1018079 h 6859586"/>
              <a:gd name="connsiteX74" fmla="*/ 1192805 w 12190409"/>
              <a:gd name="connsiteY74" fmla="*/ 1018079 h 6859586"/>
              <a:gd name="connsiteX75" fmla="*/ 1192805 w 12190409"/>
              <a:gd name="connsiteY75" fmla="*/ 939798 h 6859586"/>
              <a:gd name="connsiteX76" fmla="*/ 1066797 w 12190409"/>
              <a:gd name="connsiteY76" fmla="*/ 939798 h 6859586"/>
              <a:gd name="connsiteX77" fmla="*/ 1639885 w 12190409"/>
              <a:gd name="connsiteY77" fmla="*/ 939798 h 6859586"/>
              <a:gd name="connsiteX78" fmla="*/ 1639885 w 12190409"/>
              <a:gd name="connsiteY78" fmla="*/ 1222760 h 6859586"/>
              <a:gd name="connsiteX79" fmla="*/ 1815502 w 12190409"/>
              <a:gd name="connsiteY79" fmla="*/ 1403348 h 6859586"/>
              <a:gd name="connsiteX80" fmla="*/ 1990723 w 12190409"/>
              <a:gd name="connsiteY80" fmla="*/ 1222760 h 6859586"/>
              <a:gd name="connsiteX81" fmla="*/ 1990723 w 12190409"/>
              <a:gd name="connsiteY81" fmla="*/ 939798 h 6859586"/>
              <a:gd name="connsiteX82" fmla="*/ 1896663 w 12190409"/>
              <a:gd name="connsiteY82" fmla="*/ 939798 h 6859586"/>
              <a:gd name="connsiteX83" fmla="*/ 1896663 w 12190409"/>
              <a:gd name="connsiteY83" fmla="*/ 1233849 h 6859586"/>
              <a:gd name="connsiteX84" fmla="*/ 1815502 w 12190409"/>
              <a:gd name="connsiteY84" fmla="*/ 1325133 h 6859586"/>
              <a:gd name="connsiteX85" fmla="*/ 1733944 w 12190409"/>
              <a:gd name="connsiteY85" fmla="*/ 1233849 h 6859586"/>
              <a:gd name="connsiteX86" fmla="*/ 1733944 w 12190409"/>
              <a:gd name="connsiteY86" fmla="*/ 939798 h 6859586"/>
              <a:gd name="connsiteX87" fmla="*/ 1639885 w 12190409"/>
              <a:gd name="connsiteY87" fmla="*/ 939798 h 6859586"/>
              <a:gd name="connsiteX88" fmla="*/ 2063746 w 12190409"/>
              <a:gd name="connsiteY88" fmla="*/ 939798 h 6859586"/>
              <a:gd name="connsiteX89" fmla="*/ 2155160 w 12190409"/>
              <a:gd name="connsiteY89" fmla="*/ 1395410 h 6859586"/>
              <a:gd name="connsiteX90" fmla="*/ 2259661 w 12190409"/>
              <a:gd name="connsiteY90" fmla="*/ 1395410 h 6859586"/>
              <a:gd name="connsiteX91" fmla="*/ 2334815 w 12190409"/>
              <a:gd name="connsiteY91" fmla="*/ 1057318 h 6859586"/>
              <a:gd name="connsiteX92" fmla="*/ 2337987 w 12190409"/>
              <a:gd name="connsiteY92" fmla="*/ 1053354 h 6859586"/>
              <a:gd name="connsiteX93" fmla="*/ 2341358 w 12190409"/>
              <a:gd name="connsiteY93" fmla="*/ 1057318 h 6859586"/>
              <a:gd name="connsiteX94" fmla="*/ 2416512 w 12190409"/>
              <a:gd name="connsiteY94" fmla="*/ 1395410 h 6859586"/>
              <a:gd name="connsiteX95" fmla="*/ 2521608 w 12190409"/>
              <a:gd name="connsiteY95" fmla="*/ 1395410 h 6859586"/>
              <a:gd name="connsiteX96" fmla="*/ 2613021 w 12190409"/>
              <a:gd name="connsiteY96" fmla="*/ 939798 h 6859586"/>
              <a:gd name="connsiteX97" fmla="*/ 2517047 w 12190409"/>
              <a:gd name="connsiteY97" fmla="*/ 939798 h 6859586"/>
              <a:gd name="connsiteX98" fmla="*/ 2483734 w 12190409"/>
              <a:gd name="connsiteY98" fmla="*/ 1135598 h 6859586"/>
              <a:gd name="connsiteX99" fmla="*/ 2466085 w 12190409"/>
              <a:gd name="connsiteY99" fmla="*/ 1269963 h 6859586"/>
              <a:gd name="connsiteX100" fmla="*/ 2447049 w 12190409"/>
              <a:gd name="connsiteY100" fmla="*/ 1135598 h 6859586"/>
              <a:gd name="connsiteX101" fmla="*/ 2428211 w 12190409"/>
              <a:gd name="connsiteY101" fmla="*/ 1046814 h 6859586"/>
              <a:gd name="connsiteX102" fmla="*/ 2337987 w 12190409"/>
              <a:gd name="connsiteY102" fmla="*/ 967939 h 6859586"/>
              <a:gd name="connsiteX103" fmla="*/ 2247962 w 12190409"/>
              <a:gd name="connsiteY103" fmla="*/ 1046814 h 6859586"/>
              <a:gd name="connsiteX104" fmla="*/ 2229124 w 12190409"/>
              <a:gd name="connsiteY104" fmla="*/ 1135598 h 6859586"/>
              <a:gd name="connsiteX105" fmla="*/ 2210088 w 12190409"/>
              <a:gd name="connsiteY105" fmla="*/ 1266792 h 6859586"/>
              <a:gd name="connsiteX106" fmla="*/ 2193034 w 12190409"/>
              <a:gd name="connsiteY106" fmla="*/ 1135598 h 6859586"/>
              <a:gd name="connsiteX107" fmla="*/ 2159721 w 12190409"/>
              <a:gd name="connsiteY107" fmla="*/ 939798 h 6859586"/>
              <a:gd name="connsiteX108" fmla="*/ 2063746 w 12190409"/>
              <a:gd name="connsiteY108" fmla="*/ 939798 h 6859586"/>
              <a:gd name="connsiteX109" fmla="*/ 476246 w 12190409"/>
              <a:gd name="connsiteY109" fmla="*/ 939798 h 6859586"/>
              <a:gd name="connsiteX110" fmla="*/ 618870 w 12190409"/>
              <a:gd name="connsiteY110" fmla="*/ 1395410 h 6859586"/>
              <a:gd name="connsiteX111" fmla="*/ 724148 w 12190409"/>
              <a:gd name="connsiteY111" fmla="*/ 1395410 h 6859586"/>
              <a:gd name="connsiteX112" fmla="*/ 866771 w 12190409"/>
              <a:gd name="connsiteY112" fmla="*/ 939798 h 6859586"/>
              <a:gd name="connsiteX113" fmla="*/ 769835 w 12190409"/>
              <a:gd name="connsiteY113" fmla="*/ 939798 h 6859586"/>
              <a:gd name="connsiteX114" fmla="*/ 695346 w 12190409"/>
              <a:gd name="connsiteY114" fmla="*/ 1193070 h 6859586"/>
              <a:gd name="connsiteX115" fmla="*/ 671112 w 12190409"/>
              <a:gd name="connsiteY115" fmla="*/ 1292159 h 6859586"/>
              <a:gd name="connsiteX116" fmla="*/ 647672 w 12190409"/>
              <a:gd name="connsiteY116" fmla="*/ 1193070 h 6859586"/>
              <a:gd name="connsiteX117" fmla="*/ 572984 w 12190409"/>
              <a:gd name="connsiteY117" fmla="*/ 939798 h 6859586"/>
              <a:gd name="connsiteX118" fmla="*/ 476246 w 12190409"/>
              <a:gd name="connsiteY118" fmla="*/ 939798 h 6859586"/>
              <a:gd name="connsiteX119" fmla="*/ 2856707 w 12190409"/>
              <a:gd name="connsiteY119" fmla="*/ 931863 h 6859586"/>
              <a:gd name="connsiteX120" fmla="*/ 2673350 w 12190409"/>
              <a:gd name="connsiteY120" fmla="*/ 1126075 h 6859586"/>
              <a:gd name="connsiteX121" fmla="*/ 2673350 w 12190409"/>
              <a:gd name="connsiteY121" fmla="*/ 1209336 h 6859586"/>
              <a:gd name="connsiteX122" fmla="*/ 2856707 w 12190409"/>
              <a:gd name="connsiteY122" fmla="*/ 1403350 h 6859586"/>
              <a:gd name="connsiteX123" fmla="*/ 3040063 w 12190409"/>
              <a:gd name="connsiteY123" fmla="*/ 1209336 h 6859586"/>
              <a:gd name="connsiteX124" fmla="*/ 3040063 w 12190409"/>
              <a:gd name="connsiteY124" fmla="*/ 1126075 h 6859586"/>
              <a:gd name="connsiteX125" fmla="*/ 2856707 w 12190409"/>
              <a:gd name="connsiteY125" fmla="*/ 931863 h 6859586"/>
              <a:gd name="connsiteX126" fmla="*/ 4464026 w 12190409"/>
              <a:gd name="connsiteY126" fmla="*/ 654050 h 6859586"/>
              <a:gd name="connsiteX127" fmla="*/ 4448173 w 12190409"/>
              <a:gd name="connsiteY127" fmla="*/ 657019 h 6859586"/>
              <a:gd name="connsiteX128" fmla="*/ 4456002 w 12190409"/>
              <a:gd name="connsiteY128" fmla="*/ 741554 h 6859586"/>
              <a:gd name="connsiteX129" fmla="*/ 4454631 w 12190409"/>
              <a:gd name="connsiteY129" fmla="*/ 797581 h 6859586"/>
              <a:gd name="connsiteX130" fmla="*/ 4483598 w 12190409"/>
              <a:gd name="connsiteY130" fmla="*/ 823912 h 6859586"/>
              <a:gd name="connsiteX131" fmla="*/ 4519611 w 12190409"/>
              <a:gd name="connsiteY131" fmla="*/ 803718 h 6859586"/>
              <a:gd name="connsiteX132" fmla="*/ 4518241 w 12190409"/>
              <a:gd name="connsiteY132" fmla="*/ 802728 h 6859586"/>
              <a:gd name="connsiteX133" fmla="*/ 4505910 w 12190409"/>
              <a:gd name="connsiteY133" fmla="*/ 807282 h 6859586"/>
              <a:gd name="connsiteX134" fmla="*/ 4489861 w 12190409"/>
              <a:gd name="connsiteY134" fmla="*/ 773032 h 6859586"/>
              <a:gd name="connsiteX135" fmla="*/ 4491426 w 12190409"/>
              <a:gd name="connsiteY135" fmla="*/ 675035 h 6859586"/>
              <a:gd name="connsiteX136" fmla="*/ 4464026 w 12190409"/>
              <a:gd name="connsiteY136" fmla="*/ 654050 h 6859586"/>
              <a:gd name="connsiteX137" fmla="*/ 4265810 w 12190409"/>
              <a:gd name="connsiteY137" fmla="*/ 654050 h 6859586"/>
              <a:gd name="connsiteX138" fmla="*/ 4249735 w 12190409"/>
              <a:gd name="connsiteY138" fmla="*/ 657016 h 6859586"/>
              <a:gd name="connsiteX139" fmla="*/ 4256283 w 12190409"/>
              <a:gd name="connsiteY139" fmla="*/ 688260 h 6859586"/>
              <a:gd name="connsiteX140" fmla="*/ 4257275 w 12190409"/>
              <a:gd name="connsiteY140" fmla="*/ 728799 h 6859586"/>
              <a:gd name="connsiteX141" fmla="*/ 4256680 w 12190409"/>
              <a:gd name="connsiteY141" fmla="*/ 773491 h 6859586"/>
              <a:gd name="connsiteX142" fmla="*/ 4307679 w 12190409"/>
              <a:gd name="connsiteY142" fmla="*/ 825500 h 6859586"/>
              <a:gd name="connsiteX143" fmla="*/ 4360264 w 12190409"/>
              <a:gd name="connsiteY143" fmla="*/ 797419 h 6859586"/>
              <a:gd name="connsiteX144" fmla="*/ 4361853 w 12190409"/>
              <a:gd name="connsiteY144" fmla="*/ 797617 h 6859586"/>
              <a:gd name="connsiteX145" fmla="*/ 4361457 w 12190409"/>
              <a:gd name="connsiteY145" fmla="*/ 800583 h 6859586"/>
              <a:gd name="connsiteX146" fmla="*/ 4388047 w 12190409"/>
              <a:gd name="connsiteY146" fmla="*/ 823720 h 6859586"/>
              <a:gd name="connsiteX147" fmla="*/ 4424360 w 12190409"/>
              <a:gd name="connsiteY147" fmla="*/ 803549 h 6859586"/>
              <a:gd name="connsiteX148" fmla="*/ 4423170 w 12190409"/>
              <a:gd name="connsiteY148" fmla="*/ 802560 h 6859586"/>
              <a:gd name="connsiteX149" fmla="*/ 4410668 w 12190409"/>
              <a:gd name="connsiteY149" fmla="*/ 807109 h 6859586"/>
              <a:gd name="connsiteX150" fmla="*/ 4394197 w 12190409"/>
              <a:gd name="connsiteY150" fmla="*/ 773096 h 6859586"/>
              <a:gd name="connsiteX151" fmla="*/ 4396777 w 12190409"/>
              <a:gd name="connsiteY151" fmla="*/ 675209 h 6859586"/>
              <a:gd name="connsiteX152" fmla="*/ 4368797 w 12190409"/>
              <a:gd name="connsiteY152" fmla="*/ 654050 h 6859586"/>
              <a:gd name="connsiteX153" fmla="*/ 4352724 w 12190409"/>
              <a:gd name="connsiteY153" fmla="*/ 657016 h 6859586"/>
              <a:gd name="connsiteX154" fmla="*/ 4358280 w 12190409"/>
              <a:gd name="connsiteY154" fmla="*/ 686283 h 6859586"/>
              <a:gd name="connsiteX155" fmla="*/ 4359868 w 12190409"/>
              <a:gd name="connsiteY155" fmla="*/ 736907 h 6859586"/>
              <a:gd name="connsiteX156" fmla="*/ 4320181 w 12190409"/>
              <a:gd name="connsiteY156" fmla="*/ 804933 h 6859586"/>
              <a:gd name="connsiteX157" fmla="*/ 4292796 w 12190409"/>
              <a:gd name="connsiteY157" fmla="*/ 754902 h 6859586"/>
              <a:gd name="connsiteX158" fmla="*/ 4293590 w 12190409"/>
              <a:gd name="connsiteY158" fmla="*/ 675011 h 6859586"/>
              <a:gd name="connsiteX159" fmla="*/ 4265810 w 12190409"/>
              <a:gd name="connsiteY159" fmla="*/ 654050 h 6859586"/>
              <a:gd name="connsiteX160" fmla="*/ 3699836 w 12190409"/>
              <a:gd name="connsiteY160" fmla="*/ 654049 h 6859586"/>
              <a:gd name="connsiteX161" fmla="*/ 3683861 w 12190409"/>
              <a:gd name="connsiteY161" fmla="*/ 657036 h 6859586"/>
              <a:gd name="connsiteX162" fmla="*/ 3690369 w 12190409"/>
              <a:gd name="connsiteY162" fmla="*/ 691879 h 6859586"/>
              <a:gd name="connsiteX163" fmla="*/ 3691749 w 12190409"/>
              <a:gd name="connsiteY163" fmla="*/ 744841 h 6859586"/>
              <a:gd name="connsiteX164" fmla="*/ 3662362 w 12190409"/>
              <a:gd name="connsiteY164" fmla="*/ 888993 h 6859586"/>
              <a:gd name="connsiteX165" fmla="*/ 3662953 w 12190409"/>
              <a:gd name="connsiteY165" fmla="*/ 890586 h 6859586"/>
              <a:gd name="connsiteX166" fmla="*/ 3727449 w 12190409"/>
              <a:gd name="connsiteY166" fmla="*/ 826275 h 6859586"/>
              <a:gd name="connsiteX167" fmla="*/ 3726069 w 12190409"/>
              <a:gd name="connsiteY167" fmla="*/ 750018 h 6859586"/>
              <a:gd name="connsiteX168" fmla="*/ 3727449 w 12190409"/>
              <a:gd name="connsiteY168" fmla="*/ 674358 h 6859586"/>
              <a:gd name="connsiteX169" fmla="*/ 3699836 w 12190409"/>
              <a:gd name="connsiteY169" fmla="*/ 654049 h 6859586"/>
              <a:gd name="connsiteX170" fmla="*/ 3603998 w 12190409"/>
              <a:gd name="connsiteY170" fmla="*/ 654049 h 6859586"/>
              <a:gd name="connsiteX171" fmla="*/ 3587749 w 12190409"/>
              <a:gd name="connsiteY171" fmla="*/ 657019 h 6859586"/>
              <a:gd name="connsiteX172" fmla="*/ 3595572 w 12190409"/>
              <a:gd name="connsiteY172" fmla="*/ 741554 h 6859586"/>
              <a:gd name="connsiteX173" fmla="*/ 3594368 w 12190409"/>
              <a:gd name="connsiteY173" fmla="*/ 797580 h 6859586"/>
              <a:gd name="connsiteX174" fmla="*/ 3624060 w 12190409"/>
              <a:gd name="connsiteY174" fmla="*/ 823911 h 6859586"/>
              <a:gd name="connsiteX175" fmla="*/ 3660773 w 12190409"/>
              <a:gd name="connsiteY175" fmla="*/ 803718 h 6859586"/>
              <a:gd name="connsiteX176" fmla="*/ 3659569 w 12190409"/>
              <a:gd name="connsiteY176" fmla="*/ 802728 h 6859586"/>
              <a:gd name="connsiteX177" fmla="*/ 3646930 w 12190409"/>
              <a:gd name="connsiteY177" fmla="*/ 807281 h 6859586"/>
              <a:gd name="connsiteX178" fmla="*/ 3630479 w 12190409"/>
              <a:gd name="connsiteY178" fmla="*/ 773032 h 6859586"/>
              <a:gd name="connsiteX179" fmla="*/ 3632085 w 12190409"/>
              <a:gd name="connsiteY179" fmla="*/ 675034 h 6859586"/>
              <a:gd name="connsiteX180" fmla="*/ 3603998 w 12190409"/>
              <a:gd name="connsiteY180" fmla="*/ 654049 h 6859586"/>
              <a:gd name="connsiteX181" fmla="*/ 3314897 w 12190409"/>
              <a:gd name="connsiteY181" fmla="*/ 654049 h 6859586"/>
              <a:gd name="connsiteX182" fmla="*/ 3298823 w 12190409"/>
              <a:gd name="connsiteY182" fmla="*/ 657018 h 6859586"/>
              <a:gd name="connsiteX183" fmla="*/ 3305371 w 12190409"/>
              <a:gd name="connsiteY183" fmla="*/ 691664 h 6859586"/>
              <a:gd name="connsiteX184" fmla="*/ 3306761 w 12190409"/>
              <a:gd name="connsiteY184" fmla="*/ 740564 h 6859586"/>
              <a:gd name="connsiteX185" fmla="*/ 3298823 w 12190409"/>
              <a:gd name="connsiteY185" fmla="*/ 820743 h 6859586"/>
              <a:gd name="connsiteX186" fmla="*/ 3322040 w 12190409"/>
              <a:gd name="connsiteY186" fmla="*/ 823911 h 6859586"/>
              <a:gd name="connsiteX187" fmla="*/ 3342678 w 12190409"/>
              <a:gd name="connsiteY187" fmla="*/ 801738 h 6859586"/>
              <a:gd name="connsiteX188" fmla="*/ 3341487 w 12190409"/>
              <a:gd name="connsiteY188" fmla="*/ 718984 h 6859586"/>
              <a:gd name="connsiteX189" fmla="*/ 3374229 w 12190409"/>
              <a:gd name="connsiteY189" fmla="*/ 674044 h 6859586"/>
              <a:gd name="connsiteX190" fmla="*/ 3403003 w 12190409"/>
              <a:gd name="connsiteY190" fmla="*/ 716411 h 6859586"/>
              <a:gd name="connsiteX191" fmla="*/ 3402011 w 12190409"/>
              <a:gd name="connsiteY191" fmla="*/ 798768 h 6859586"/>
              <a:gd name="connsiteX192" fmla="*/ 3425823 w 12190409"/>
              <a:gd name="connsiteY192" fmla="*/ 823911 h 6859586"/>
              <a:gd name="connsiteX193" fmla="*/ 3438722 w 12190409"/>
              <a:gd name="connsiteY193" fmla="*/ 790057 h 6859586"/>
              <a:gd name="connsiteX194" fmla="*/ 3437928 w 12190409"/>
              <a:gd name="connsiteY194" fmla="*/ 731457 h 6859586"/>
              <a:gd name="connsiteX195" fmla="*/ 3472655 w 12190409"/>
              <a:gd name="connsiteY195" fmla="*/ 674044 h 6859586"/>
              <a:gd name="connsiteX196" fmla="*/ 3500634 w 12190409"/>
              <a:gd name="connsiteY196" fmla="*/ 716411 h 6859586"/>
              <a:gd name="connsiteX197" fmla="*/ 3499642 w 12190409"/>
              <a:gd name="connsiteY197" fmla="*/ 797580 h 6859586"/>
              <a:gd name="connsiteX198" fmla="*/ 3529010 w 12190409"/>
              <a:gd name="connsiteY198" fmla="*/ 823911 h 6859586"/>
              <a:gd name="connsiteX199" fmla="*/ 3565523 w 12190409"/>
              <a:gd name="connsiteY199" fmla="*/ 803717 h 6859586"/>
              <a:gd name="connsiteX200" fmla="*/ 3564133 w 12190409"/>
              <a:gd name="connsiteY200" fmla="*/ 802728 h 6859586"/>
              <a:gd name="connsiteX201" fmla="*/ 3551632 w 12190409"/>
              <a:gd name="connsiteY201" fmla="*/ 807281 h 6859586"/>
              <a:gd name="connsiteX202" fmla="*/ 3535360 w 12190409"/>
              <a:gd name="connsiteY202" fmla="*/ 773031 h 6859586"/>
              <a:gd name="connsiteX203" fmla="*/ 3536551 w 12190409"/>
              <a:gd name="connsiteY203" fmla="*/ 699385 h 6859586"/>
              <a:gd name="connsiteX204" fmla="*/ 3488728 w 12190409"/>
              <a:gd name="connsiteY204" fmla="*/ 654049 h 6859586"/>
              <a:gd name="connsiteX205" fmla="*/ 3437134 w 12190409"/>
              <a:gd name="connsiteY205" fmla="*/ 680577 h 6859586"/>
              <a:gd name="connsiteX206" fmla="*/ 3435744 w 12190409"/>
              <a:gd name="connsiteY206" fmla="*/ 680182 h 6859586"/>
              <a:gd name="connsiteX207" fmla="*/ 3391096 w 12190409"/>
              <a:gd name="connsiteY207" fmla="*/ 654049 h 6859586"/>
              <a:gd name="connsiteX208" fmla="*/ 3340495 w 12190409"/>
              <a:gd name="connsiteY208" fmla="*/ 680577 h 6859586"/>
              <a:gd name="connsiteX209" fmla="*/ 3339106 w 12190409"/>
              <a:gd name="connsiteY209" fmla="*/ 680182 h 6859586"/>
              <a:gd name="connsiteX210" fmla="*/ 3340495 w 12190409"/>
              <a:gd name="connsiteY210" fmla="*/ 672065 h 6859586"/>
              <a:gd name="connsiteX211" fmla="*/ 3314897 w 12190409"/>
              <a:gd name="connsiteY211" fmla="*/ 654049 h 6859586"/>
              <a:gd name="connsiteX212" fmla="*/ 4599612 w 12190409"/>
              <a:gd name="connsiteY212" fmla="*/ 652463 h 6859586"/>
              <a:gd name="connsiteX213" fmla="*/ 4538482 w 12190409"/>
              <a:gd name="connsiteY213" fmla="*/ 701111 h 6859586"/>
              <a:gd name="connsiteX214" fmla="*/ 4624184 w 12190409"/>
              <a:gd name="connsiteY214" fmla="*/ 785157 h 6859586"/>
              <a:gd name="connsiteX215" fmla="*/ 4595217 w 12190409"/>
              <a:gd name="connsiteY215" fmla="*/ 807702 h 6859586"/>
              <a:gd name="connsiteX216" fmla="*/ 4543876 w 12190409"/>
              <a:gd name="connsiteY216" fmla="*/ 784366 h 6859586"/>
              <a:gd name="connsiteX217" fmla="*/ 4542078 w 12190409"/>
              <a:gd name="connsiteY217" fmla="*/ 784366 h 6859586"/>
              <a:gd name="connsiteX218" fmla="*/ 4535486 w 12190409"/>
              <a:gd name="connsiteY218" fmla="*/ 802165 h 6859586"/>
              <a:gd name="connsiteX219" fmla="*/ 4591621 w 12190409"/>
              <a:gd name="connsiteY219" fmla="*/ 825500 h 6859586"/>
              <a:gd name="connsiteX220" fmla="*/ 4654549 w 12190409"/>
              <a:gd name="connsiteY220" fmla="*/ 775072 h 6859586"/>
              <a:gd name="connsiteX221" fmla="*/ 4568847 w 12190409"/>
              <a:gd name="connsiteY221" fmla="*/ 691619 h 6859586"/>
              <a:gd name="connsiteX222" fmla="*/ 4594617 w 12190409"/>
              <a:gd name="connsiteY222" fmla="*/ 666701 h 6859586"/>
              <a:gd name="connsiteX223" fmla="*/ 4635770 w 12190409"/>
              <a:gd name="connsiteY223" fmla="*/ 694189 h 6859586"/>
              <a:gd name="connsiteX224" fmla="*/ 4637569 w 12190409"/>
              <a:gd name="connsiteY224" fmla="*/ 694189 h 6859586"/>
              <a:gd name="connsiteX225" fmla="*/ 4649354 w 12190409"/>
              <a:gd name="connsiteY225" fmla="*/ 670656 h 6859586"/>
              <a:gd name="connsiteX226" fmla="*/ 4599612 w 12190409"/>
              <a:gd name="connsiteY226" fmla="*/ 652463 h 6859586"/>
              <a:gd name="connsiteX227" fmla="*/ 3875036 w 12190409"/>
              <a:gd name="connsiteY227" fmla="*/ 652462 h 6859586"/>
              <a:gd name="connsiteX228" fmla="*/ 3817947 w 12190409"/>
              <a:gd name="connsiteY228" fmla="*/ 680575 h 6859586"/>
              <a:gd name="connsiteX229" fmla="*/ 3816761 w 12190409"/>
              <a:gd name="connsiteY229" fmla="*/ 680179 h 6859586"/>
              <a:gd name="connsiteX230" fmla="*/ 3817947 w 12190409"/>
              <a:gd name="connsiteY230" fmla="*/ 672062 h 6859586"/>
              <a:gd name="connsiteX231" fmla="*/ 3792662 w 12190409"/>
              <a:gd name="connsiteY231" fmla="*/ 654046 h 6859586"/>
              <a:gd name="connsiteX232" fmla="*/ 3776661 w 12190409"/>
              <a:gd name="connsiteY232" fmla="*/ 657016 h 6859586"/>
              <a:gd name="connsiteX233" fmla="*/ 3783181 w 12190409"/>
              <a:gd name="connsiteY233" fmla="*/ 691662 h 6859586"/>
              <a:gd name="connsiteX234" fmla="*/ 3784365 w 12190409"/>
              <a:gd name="connsiteY234" fmla="*/ 740563 h 6859586"/>
              <a:gd name="connsiteX235" fmla="*/ 3776661 w 12190409"/>
              <a:gd name="connsiteY235" fmla="*/ 820745 h 6859586"/>
              <a:gd name="connsiteX236" fmla="*/ 3799774 w 12190409"/>
              <a:gd name="connsiteY236" fmla="*/ 823912 h 6859586"/>
              <a:gd name="connsiteX237" fmla="*/ 3820317 w 12190409"/>
              <a:gd name="connsiteY237" fmla="*/ 801739 h 6859586"/>
              <a:gd name="connsiteX238" fmla="*/ 3818935 w 12190409"/>
              <a:gd name="connsiteY238" fmla="*/ 718983 h 6859586"/>
              <a:gd name="connsiteX239" fmla="*/ 3858047 w 12190409"/>
              <a:gd name="connsiteY239" fmla="*/ 672260 h 6859586"/>
              <a:gd name="connsiteX240" fmla="*/ 3886888 w 12190409"/>
              <a:gd name="connsiteY240" fmla="*/ 716410 h 6859586"/>
              <a:gd name="connsiteX241" fmla="*/ 3885900 w 12190409"/>
              <a:gd name="connsiteY241" fmla="*/ 797581 h 6859586"/>
              <a:gd name="connsiteX242" fmla="*/ 3915136 w 12190409"/>
              <a:gd name="connsiteY242" fmla="*/ 823912 h 6859586"/>
              <a:gd name="connsiteX243" fmla="*/ 3951286 w 12190409"/>
              <a:gd name="connsiteY243" fmla="*/ 803718 h 6859586"/>
              <a:gd name="connsiteX244" fmla="*/ 3950102 w 12190409"/>
              <a:gd name="connsiteY244" fmla="*/ 802729 h 6859586"/>
              <a:gd name="connsiteX245" fmla="*/ 3937656 w 12190409"/>
              <a:gd name="connsiteY245" fmla="*/ 807282 h 6859586"/>
              <a:gd name="connsiteX246" fmla="*/ 3921458 w 12190409"/>
              <a:gd name="connsiteY246" fmla="*/ 773032 h 6859586"/>
              <a:gd name="connsiteX247" fmla="*/ 3922643 w 12190409"/>
              <a:gd name="connsiteY247" fmla="*/ 699383 h 6859586"/>
              <a:gd name="connsiteX248" fmla="*/ 3875036 w 12190409"/>
              <a:gd name="connsiteY248" fmla="*/ 652462 h 6859586"/>
              <a:gd name="connsiteX249" fmla="*/ 4471887 w 12190409"/>
              <a:gd name="connsiteY249" fmla="*/ 582613 h 6859586"/>
              <a:gd name="connsiteX250" fmla="*/ 4449761 w 12190409"/>
              <a:gd name="connsiteY250" fmla="*/ 604937 h 6859586"/>
              <a:gd name="connsiteX251" fmla="*/ 4471887 w 12190409"/>
              <a:gd name="connsiteY251" fmla="*/ 627063 h 6859586"/>
              <a:gd name="connsiteX252" fmla="*/ 4494210 w 12190409"/>
              <a:gd name="connsiteY252" fmla="*/ 604937 h 6859586"/>
              <a:gd name="connsiteX253" fmla="*/ 4471887 w 12190409"/>
              <a:gd name="connsiteY253" fmla="*/ 582613 h 6859586"/>
              <a:gd name="connsiteX254" fmla="*/ 3708298 w 12190409"/>
              <a:gd name="connsiteY254" fmla="*/ 582612 h 6859586"/>
              <a:gd name="connsiteX255" fmla="*/ 3686173 w 12190409"/>
              <a:gd name="connsiteY255" fmla="*/ 604937 h 6859586"/>
              <a:gd name="connsiteX256" fmla="*/ 3708298 w 12190409"/>
              <a:gd name="connsiteY256" fmla="*/ 627062 h 6859586"/>
              <a:gd name="connsiteX257" fmla="*/ 3730623 w 12190409"/>
              <a:gd name="connsiteY257" fmla="*/ 604937 h 6859586"/>
              <a:gd name="connsiteX258" fmla="*/ 3708298 w 12190409"/>
              <a:gd name="connsiteY258" fmla="*/ 582612 h 6859586"/>
              <a:gd name="connsiteX259" fmla="*/ 3612850 w 12190409"/>
              <a:gd name="connsiteY259" fmla="*/ 582612 h 6859586"/>
              <a:gd name="connsiteX260" fmla="*/ 3590923 w 12190409"/>
              <a:gd name="connsiteY260" fmla="*/ 604937 h 6859586"/>
              <a:gd name="connsiteX261" fmla="*/ 3612850 w 12190409"/>
              <a:gd name="connsiteY261" fmla="*/ 627062 h 6859586"/>
              <a:gd name="connsiteX262" fmla="*/ 3635373 w 12190409"/>
              <a:gd name="connsiteY262" fmla="*/ 604937 h 6859586"/>
              <a:gd name="connsiteX263" fmla="*/ 3612850 w 12190409"/>
              <a:gd name="connsiteY263" fmla="*/ 582612 h 6859586"/>
              <a:gd name="connsiteX264" fmla="*/ 4054083 w 12190409"/>
              <a:gd name="connsiteY264" fmla="*/ 573087 h 6859586"/>
              <a:gd name="connsiteX265" fmla="*/ 4053086 w 12190409"/>
              <a:gd name="connsiteY265" fmla="*/ 574271 h 6859586"/>
              <a:gd name="connsiteX266" fmla="*/ 4060461 w 12190409"/>
              <a:gd name="connsiteY266" fmla="*/ 671682 h 6859586"/>
              <a:gd name="connsiteX267" fmla="*/ 4060461 w 12190409"/>
              <a:gd name="connsiteY267" fmla="*/ 730642 h 6859586"/>
              <a:gd name="connsiteX268" fmla="*/ 4052887 w 12190409"/>
              <a:gd name="connsiteY268" fmla="*/ 820757 h 6859586"/>
              <a:gd name="connsiteX269" fmla="*/ 4076209 w 12190409"/>
              <a:gd name="connsiteY269" fmla="*/ 823912 h 6859586"/>
              <a:gd name="connsiteX270" fmla="*/ 4096940 w 12190409"/>
              <a:gd name="connsiteY270" fmla="*/ 801827 h 6859586"/>
              <a:gd name="connsiteX271" fmla="*/ 4095545 w 12190409"/>
              <a:gd name="connsiteY271" fmla="*/ 719402 h 6859586"/>
              <a:gd name="connsiteX272" fmla="*/ 4135013 w 12190409"/>
              <a:gd name="connsiteY272" fmla="*/ 672865 h 6859586"/>
              <a:gd name="connsiteX273" fmla="*/ 4164117 w 12190409"/>
              <a:gd name="connsiteY273" fmla="*/ 715261 h 6859586"/>
              <a:gd name="connsiteX274" fmla="*/ 4163120 w 12190409"/>
              <a:gd name="connsiteY274" fmla="*/ 797686 h 6859586"/>
              <a:gd name="connsiteX275" fmla="*/ 4192622 w 12190409"/>
              <a:gd name="connsiteY275" fmla="*/ 823912 h 6859586"/>
              <a:gd name="connsiteX276" fmla="*/ 4229098 w 12190409"/>
              <a:gd name="connsiteY276" fmla="*/ 803799 h 6859586"/>
              <a:gd name="connsiteX277" fmla="*/ 4227902 w 12190409"/>
              <a:gd name="connsiteY277" fmla="*/ 802813 h 6859586"/>
              <a:gd name="connsiteX278" fmla="*/ 4215344 w 12190409"/>
              <a:gd name="connsiteY278" fmla="*/ 807348 h 6859586"/>
              <a:gd name="connsiteX279" fmla="*/ 4198998 w 12190409"/>
              <a:gd name="connsiteY279" fmla="*/ 773235 h 6859586"/>
              <a:gd name="connsiteX280" fmla="*/ 4200195 w 12190409"/>
              <a:gd name="connsiteY280" fmla="*/ 698303 h 6859586"/>
              <a:gd name="connsiteX281" fmla="*/ 4152156 w 12190409"/>
              <a:gd name="connsiteY281" fmla="*/ 653146 h 6859586"/>
              <a:gd name="connsiteX282" fmla="*/ 4094548 w 12190409"/>
              <a:gd name="connsiteY282" fmla="*/ 681147 h 6859586"/>
              <a:gd name="connsiteX283" fmla="*/ 4093352 w 12190409"/>
              <a:gd name="connsiteY283" fmla="*/ 680753 h 6859586"/>
              <a:gd name="connsiteX284" fmla="*/ 4097339 w 12190409"/>
              <a:gd name="connsiteY284" fmla="*/ 626329 h 6859586"/>
              <a:gd name="connsiteX285" fmla="*/ 4054083 w 12190409"/>
              <a:gd name="connsiteY285" fmla="*/ 573087 h 6859586"/>
              <a:gd name="connsiteX286" fmla="*/ 0 w 12190409"/>
              <a:gd name="connsiteY286" fmla="*/ 0 h 6859586"/>
              <a:gd name="connsiteX287" fmla="*/ 12190409 w 12190409"/>
              <a:gd name="connsiteY287" fmla="*/ 0 h 6859586"/>
              <a:gd name="connsiteX288" fmla="*/ 12190409 w 12190409"/>
              <a:gd name="connsiteY288" fmla="*/ 6859586 h 6859586"/>
              <a:gd name="connsiteX289" fmla="*/ 0 w 12190409"/>
              <a:gd name="connsiteY289" fmla="*/ 6859586 h 685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90409" h="6859586">
                <a:moveTo>
                  <a:pt x="2856707" y="1009650"/>
                </a:moveTo>
                <a:cubicBezTo>
                  <a:pt x="2925646" y="1009650"/>
                  <a:pt x="2943226" y="1067125"/>
                  <a:pt x="2943226" y="1133121"/>
                </a:cubicBezTo>
                <a:cubicBezTo>
                  <a:pt x="2943226" y="1133121"/>
                  <a:pt x="2943226" y="1133121"/>
                  <a:pt x="2943226" y="1202290"/>
                </a:cubicBezTo>
                <a:cubicBezTo>
                  <a:pt x="2943226" y="1268880"/>
                  <a:pt x="2925646" y="1325562"/>
                  <a:pt x="2856707" y="1325562"/>
                </a:cubicBezTo>
                <a:cubicBezTo>
                  <a:pt x="2788361" y="1325562"/>
                  <a:pt x="2770188" y="1268880"/>
                  <a:pt x="2770188" y="1202290"/>
                </a:cubicBezTo>
                <a:cubicBezTo>
                  <a:pt x="2770188" y="1202290"/>
                  <a:pt x="2770188" y="1202290"/>
                  <a:pt x="2770188" y="1133121"/>
                </a:cubicBezTo>
                <a:cubicBezTo>
                  <a:pt x="2770188" y="1067125"/>
                  <a:pt x="2788361" y="1009650"/>
                  <a:pt x="2856707" y="1009650"/>
                </a:cubicBezTo>
                <a:close/>
                <a:moveTo>
                  <a:pt x="3927473" y="939799"/>
                </a:moveTo>
                <a:cubicBezTo>
                  <a:pt x="3927473" y="1395411"/>
                  <a:pt x="3927473" y="1395411"/>
                  <a:pt x="3927473" y="1395411"/>
                </a:cubicBezTo>
                <a:cubicBezTo>
                  <a:pt x="4020341" y="1395411"/>
                  <a:pt x="4020341" y="1395411"/>
                  <a:pt x="4020341" y="1395411"/>
                </a:cubicBezTo>
                <a:cubicBezTo>
                  <a:pt x="4020341" y="1200800"/>
                  <a:pt x="4020341" y="1200800"/>
                  <a:pt x="4020341" y="1200800"/>
                </a:cubicBezTo>
                <a:cubicBezTo>
                  <a:pt x="4020341" y="1176622"/>
                  <a:pt x="4017762" y="1144715"/>
                  <a:pt x="4014388" y="1112016"/>
                </a:cubicBezTo>
                <a:cubicBezTo>
                  <a:pt x="4175123" y="1395411"/>
                  <a:pt x="4175123" y="1395411"/>
                  <a:pt x="4175123" y="1395411"/>
                </a:cubicBezTo>
                <a:cubicBezTo>
                  <a:pt x="4260846" y="1395411"/>
                  <a:pt x="4260846" y="1395411"/>
                  <a:pt x="4260846" y="1395411"/>
                </a:cubicBezTo>
                <a:cubicBezTo>
                  <a:pt x="4260846" y="939799"/>
                  <a:pt x="4260846" y="939799"/>
                  <a:pt x="4260846" y="939799"/>
                </a:cubicBezTo>
                <a:cubicBezTo>
                  <a:pt x="4167979" y="939799"/>
                  <a:pt x="4167979" y="939799"/>
                  <a:pt x="4167979" y="939799"/>
                </a:cubicBezTo>
                <a:lnTo>
                  <a:pt x="4167979" y="1134212"/>
                </a:lnTo>
                <a:cubicBezTo>
                  <a:pt x="4167979" y="1159182"/>
                  <a:pt x="4169963" y="1191683"/>
                  <a:pt x="4173932" y="1224383"/>
                </a:cubicBezTo>
                <a:cubicBezTo>
                  <a:pt x="4012404" y="939799"/>
                  <a:pt x="4012404" y="939799"/>
                  <a:pt x="4012404" y="939799"/>
                </a:cubicBezTo>
                <a:cubicBezTo>
                  <a:pt x="3927473" y="939799"/>
                  <a:pt x="3927473" y="939799"/>
                  <a:pt x="3927473" y="939799"/>
                </a:cubicBezTo>
                <a:close/>
                <a:moveTo>
                  <a:pt x="3133723" y="939799"/>
                </a:moveTo>
                <a:cubicBezTo>
                  <a:pt x="3133723" y="1395411"/>
                  <a:pt x="3133723" y="1395411"/>
                  <a:pt x="3133723" y="1395411"/>
                </a:cubicBezTo>
                <a:cubicBezTo>
                  <a:pt x="3226647" y="1395411"/>
                  <a:pt x="3226647" y="1395411"/>
                  <a:pt x="3226647" y="1395411"/>
                </a:cubicBezTo>
                <a:cubicBezTo>
                  <a:pt x="3226647" y="1200800"/>
                  <a:pt x="3226647" y="1200800"/>
                  <a:pt x="3226647" y="1200800"/>
                </a:cubicBezTo>
                <a:cubicBezTo>
                  <a:pt x="3226647" y="1176622"/>
                  <a:pt x="3223867" y="1144715"/>
                  <a:pt x="3220690" y="1112016"/>
                </a:cubicBezTo>
                <a:cubicBezTo>
                  <a:pt x="3381520" y="1395411"/>
                  <a:pt x="3381520" y="1395411"/>
                  <a:pt x="3381520" y="1395411"/>
                </a:cubicBezTo>
                <a:cubicBezTo>
                  <a:pt x="3467098" y="1395411"/>
                  <a:pt x="3467098" y="1395411"/>
                  <a:pt x="3467098" y="1395411"/>
                </a:cubicBezTo>
                <a:cubicBezTo>
                  <a:pt x="3467098" y="939799"/>
                  <a:pt x="3467098" y="939799"/>
                  <a:pt x="3467098" y="939799"/>
                </a:cubicBezTo>
                <a:cubicBezTo>
                  <a:pt x="3374372" y="939799"/>
                  <a:pt x="3374372" y="939799"/>
                  <a:pt x="3374372" y="939799"/>
                </a:cubicBezTo>
                <a:lnTo>
                  <a:pt x="3374372" y="1134212"/>
                </a:lnTo>
                <a:cubicBezTo>
                  <a:pt x="3374372" y="1159182"/>
                  <a:pt x="3376357" y="1191683"/>
                  <a:pt x="3380130" y="1224383"/>
                </a:cubicBezTo>
                <a:cubicBezTo>
                  <a:pt x="3218704" y="939799"/>
                  <a:pt x="3218704" y="939799"/>
                  <a:pt x="3218704" y="939799"/>
                </a:cubicBezTo>
                <a:cubicBezTo>
                  <a:pt x="3133723" y="939799"/>
                  <a:pt x="3133723" y="939799"/>
                  <a:pt x="3133723" y="939799"/>
                </a:cubicBezTo>
                <a:close/>
                <a:moveTo>
                  <a:pt x="3708292" y="939799"/>
                </a:moveTo>
                <a:cubicBezTo>
                  <a:pt x="3612318" y="939799"/>
                  <a:pt x="3563935" y="989343"/>
                  <a:pt x="3563935" y="1065047"/>
                </a:cubicBezTo>
                <a:cubicBezTo>
                  <a:pt x="3563935" y="1270756"/>
                  <a:pt x="3563935" y="1270756"/>
                  <a:pt x="3563935" y="1270756"/>
                </a:cubicBezTo>
                <a:cubicBezTo>
                  <a:pt x="3563935" y="1345668"/>
                  <a:pt x="3612914" y="1395411"/>
                  <a:pt x="3708292" y="1395411"/>
                </a:cubicBezTo>
                <a:cubicBezTo>
                  <a:pt x="3819932" y="1395411"/>
                  <a:pt x="3819932" y="1395411"/>
                  <a:pt x="3819932" y="1395411"/>
                </a:cubicBezTo>
                <a:cubicBezTo>
                  <a:pt x="3830442" y="1395411"/>
                  <a:pt x="3836985" y="1388871"/>
                  <a:pt x="3836985" y="1378367"/>
                </a:cubicBezTo>
                <a:cubicBezTo>
                  <a:pt x="3836985" y="1316932"/>
                  <a:pt x="3836985" y="1316932"/>
                  <a:pt x="3836985" y="1316932"/>
                </a:cubicBezTo>
                <a:cubicBezTo>
                  <a:pt x="3709681" y="1316932"/>
                  <a:pt x="3709681" y="1316932"/>
                  <a:pt x="3709681" y="1316932"/>
                </a:cubicBezTo>
                <a:cubicBezTo>
                  <a:pt x="3670418" y="1316932"/>
                  <a:pt x="3657927" y="1300681"/>
                  <a:pt x="3657927" y="1263424"/>
                </a:cubicBezTo>
                <a:cubicBezTo>
                  <a:pt x="3657927" y="1200800"/>
                  <a:pt x="3657927" y="1200800"/>
                  <a:pt x="3657927" y="1200800"/>
                </a:cubicBezTo>
                <a:cubicBezTo>
                  <a:pt x="3814777" y="1200800"/>
                  <a:pt x="3814777" y="1200800"/>
                  <a:pt x="3814777" y="1200800"/>
                </a:cubicBezTo>
                <a:cubicBezTo>
                  <a:pt x="3814777" y="1123114"/>
                  <a:pt x="3814777" y="1123114"/>
                  <a:pt x="3814777" y="1123114"/>
                </a:cubicBezTo>
                <a:cubicBezTo>
                  <a:pt x="3657927" y="1123114"/>
                  <a:pt x="3657927" y="1123114"/>
                  <a:pt x="3657927" y="1123114"/>
                </a:cubicBezTo>
                <a:cubicBezTo>
                  <a:pt x="3657927" y="1072380"/>
                  <a:pt x="3657927" y="1072380"/>
                  <a:pt x="3657927" y="1072380"/>
                </a:cubicBezTo>
                <a:cubicBezTo>
                  <a:pt x="3657927" y="1035717"/>
                  <a:pt x="3670418" y="1018079"/>
                  <a:pt x="3709681" y="1018079"/>
                </a:cubicBezTo>
                <a:cubicBezTo>
                  <a:pt x="3834407" y="1018079"/>
                  <a:pt x="3834407" y="1018079"/>
                  <a:pt x="3834407" y="1018079"/>
                </a:cubicBezTo>
                <a:cubicBezTo>
                  <a:pt x="3834407" y="939799"/>
                  <a:pt x="3834407" y="939799"/>
                  <a:pt x="3834407" y="939799"/>
                </a:cubicBezTo>
                <a:cubicBezTo>
                  <a:pt x="3708292" y="939799"/>
                  <a:pt x="3708292" y="939799"/>
                  <a:pt x="3708292" y="939799"/>
                </a:cubicBezTo>
                <a:close/>
                <a:moveTo>
                  <a:pt x="1285872" y="939798"/>
                </a:moveTo>
                <a:cubicBezTo>
                  <a:pt x="1285872" y="1395411"/>
                  <a:pt x="1285872" y="1395411"/>
                  <a:pt x="1285872" y="1395411"/>
                </a:cubicBezTo>
                <a:cubicBezTo>
                  <a:pt x="1556156" y="1395411"/>
                  <a:pt x="1556156" y="1395411"/>
                  <a:pt x="1556156" y="1395411"/>
                </a:cubicBezTo>
                <a:cubicBezTo>
                  <a:pt x="1566666" y="1395411"/>
                  <a:pt x="1573210" y="1388871"/>
                  <a:pt x="1573210" y="1378367"/>
                </a:cubicBezTo>
                <a:cubicBezTo>
                  <a:pt x="1573210" y="1316932"/>
                  <a:pt x="1573210" y="1316932"/>
                  <a:pt x="1573210" y="1316932"/>
                </a:cubicBezTo>
                <a:cubicBezTo>
                  <a:pt x="1379866" y="1316932"/>
                  <a:pt x="1379866" y="1316932"/>
                  <a:pt x="1379866" y="1316932"/>
                </a:cubicBezTo>
                <a:lnTo>
                  <a:pt x="1379866" y="939798"/>
                </a:lnTo>
                <a:cubicBezTo>
                  <a:pt x="1285872" y="939798"/>
                  <a:pt x="1285872" y="939798"/>
                  <a:pt x="1285872" y="939798"/>
                </a:cubicBezTo>
                <a:close/>
                <a:moveTo>
                  <a:pt x="1066797" y="939798"/>
                </a:moveTo>
                <a:cubicBezTo>
                  <a:pt x="970753" y="939798"/>
                  <a:pt x="922335" y="989343"/>
                  <a:pt x="922335" y="1065047"/>
                </a:cubicBezTo>
                <a:cubicBezTo>
                  <a:pt x="922335" y="1270756"/>
                  <a:pt x="922335" y="1270756"/>
                  <a:pt x="922335" y="1270756"/>
                </a:cubicBezTo>
                <a:cubicBezTo>
                  <a:pt x="922335" y="1345668"/>
                  <a:pt x="971349" y="1395411"/>
                  <a:pt x="1066797" y="1395411"/>
                </a:cubicBezTo>
                <a:cubicBezTo>
                  <a:pt x="1178517" y="1395411"/>
                  <a:pt x="1178517" y="1395411"/>
                  <a:pt x="1178517" y="1395411"/>
                </a:cubicBezTo>
                <a:cubicBezTo>
                  <a:pt x="1188836" y="1395411"/>
                  <a:pt x="1195385" y="1388871"/>
                  <a:pt x="1195385" y="1378367"/>
                </a:cubicBezTo>
                <a:cubicBezTo>
                  <a:pt x="1195385" y="1316932"/>
                  <a:pt x="1195385" y="1316932"/>
                  <a:pt x="1195385" y="1316932"/>
                </a:cubicBezTo>
                <a:cubicBezTo>
                  <a:pt x="1067988" y="1316932"/>
                  <a:pt x="1067988" y="1316932"/>
                  <a:pt x="1067988" y="1316932"/>
                </a:cubicBezTo>
                <a:cubicBezTo>
                  <a:pt x="1028896" y="1316932"/>
                  <a:pt x="1016394" y="1300681"/>
                  <a:pt x="1016394" y="1263424"/>
                </a:cubicBezTo>
                <a:cubicBezTo>
                  <a:pt x="1016394" y="1200799"/>
                  <a:pt x="1016394" y="1200799"/>
                  <a:pt x="1016394" y="1200799"/>
                </a:cubicBezTo>
                <a:cubicBezTo>
                  <a:pt x="1173160" y="1200799"/>
                  <a:pt x="1173160" y="1200799"/>
                  <a:pt x="1173160" y="1200799"/>
                </a:cubicBezTo>
                <a:cubicBezTo>
                  <a:pt x="1173160" y="1123113"/>
                  <a:pt x="1173160" y="1123113"/>
                  <a:pt x="1173160" y="1123113"/>
                </a:cubicBezTo>
                <a:cubicBezTo>
                  <a:pt x="1016394" y="1123113"/>
                  <a:pt x="1016394" y="1123113"/>
                  <a:pt x="1016394" y="1123113"/>
                </a:cubicBezTo>
                <a:cubicBezTo>
                  <a:pt x="1016394" y="1072380"/>
                  <a:pt x="1016394" y="1072380"/>
                  <a:pt x="1016394" y="1072380"/>
                </a:cubicBezTo>
                <a:cubicBezTo>
                  <a:pt x="1016394" y="1035717"/>
                  <a:pt x="1028896" y="1018079"/>
                  <a:pt x="1067988" y="1018079"/>
                </a:cubicBezTo>
                <a:cubicBezTo>
                  <a:pt x="1192805" y="1018079"/>
                  <a:pt x="1192805" y="1018079"/>
                  <a:pt x="1192805" y="1018079"/>
                </a:cubicBezTo>
                <a:cubicBezTo>
                  <a:pt x="1192805" y="939798"/>
                  <a:pt x="1192805" y="939798"/>
                  <a:pt x="1192805" y="939798"/>
                </a:cubicBezTo>
                <a:cubicBezTo>
                  <a:pt x="1066797" y="939798"/>
                  <a:pt x="1066797" y="939798"/>
                  <a:pt x="1066797" y="939798"/>
                </a:cubicBezTo>
                <a:close/>
                <a:moveTo>
                  <a:pt x="1639885" y="939798"/>
                </a:moveTo>
                <a:cubicBezTo>
                  <a:pt x="1639885" y="1222760"/>
                  <a:pt x="1639885" y="1222760"/>
                  <a:pt x="1639885" y="1222760"/>
                </a:cubicBezTo>
                <a:cubicBezTo>
                  <a:pt x="1639885" y="1335628"/>
                  <a:pt x="1703186" y="1403348"/>
                  <a:pt x="1815502" y="1403348"/>
                </a:cubicBezTo>
                <a:cubicBezTo>
                  <a:pt x="1929207" y="1403348"/>
                  <a:pt x="1990723" y="1335034"/>
                  <a:pt x="1990723" y="1222760"/>
                </a:cubicBezTo>
                <a:cubicBezTo>
                  <a:pt x="1990723" y="939798"/>
                  <a:pt x="1990723" y="939798"/>
                  <a:pt x="1990723" y="939798"/>
                </a:cubicBezTo>
                <a:cubicBezTo>
                  <a:pt x="1896663" y="939798"/>
                  <a:pt x="1896663" y="939798"/>
                  <a:pt x="1896663" y="939798"/>
                </a:cubicBezTo>
                <a:lnTo>
                  <a:pt x="1896663" y="1233849"/>
                </a:lnTo>
                <a:cubicBezTo>
                  <a:pt x="1896663" y="1277610"/>
                  <a:pt x="1874438" y="1325133"/>
                  <a:pt x="1815502" y="1325133"/>
                </a:cubicBezTo>
                <a:cubicBezTo>
                  <a:pt x="1755574" y="1325133"/>
                  <a:pt x="1733944" y="1277610"/>
                  <a:pt x="1733944" y="1233849"/>
                </a:cubicBezTo>
                <a:cubicBezTo>
                  <a:pt x="1733944" y="939798"/>
                  <a:pt x="1733944" y="939798"/>
                  <a:pt x="1733944" y="939798"/>
                </a:cubicBezTo>
                <a:cubicBezTo>
                  <a:pt x="1639885" y="939798"/>
                  <a:pt x="1639885" y="939798"/>
                  <a:pt x="1639885" y="939798"/>
                </a:cubicBezTo>
                <a:close/>
                <a:moveTo>
                  <a:pt x="2063746" y="939798"/>
                </a:moveTo>
                <a:cubicBezTo>
                  <a:pt x="2155160" y="1395410"/>
                  <a:pt x="2155160" y="1395410"/>
                  <a:pt x="2155160" y="1395410"/>
                </a:cubicBezTo>
                <a:cubicBezTo>
                  <a:pt x="2259661" y="1395410"/>
                  <a:pt x="2259661" y="1395410"/>
                  <a:pt x="2259661" y="1395410"/>
                </a:cubicBezTo>
                <a:cubicBezTo>
                  <a:pt x="2334815" y="1057318"/>
                  <a:pt x="2334815" y="1057318"/>
                  <a:pt x="2334815" y="1057318"/>
                </a:cubicBezTo>
                <a:cubicBezTo>
                  <a:pt x="2335409" y="1054742"/>
                  <a:pt x="2336798" y="1053354"/>
                  <a:pt x="2337987" y="1053354"/>
                </a:cubicBezTo>
                <a:cubicBezTo>
                  <a:pt x="2339375" y="1053354"/>
                  <a:pt x="2340763" y="1054742"/>
                  <a:pt x="2341358" y="1057318"/>
                </a:cubicBezTo>
                <a:cubicBezTo>
                  <a:pt x="2416512" y="1395410"/>
                  <a:pt x="2416512" y="1395410"/>
                  <a:pt x="2416512" y="1395410"/>
                </a:cubicBezTo>
                <a:cubicBezTo>
                  <a:pt x="2521608" y="1395410"/>
                  <a:pt x="2521608" y="1395410"/>
                  <a:pt x="2521608" y="1395410"/>
                </a:cubicBezTo>
                <a:cubicBezTo>
                  <a:pt x="2613021" y="939798"/>
                  <a:pt x="2613021" y="939798"/>
                  <a:pt x="2613021" y="939798"/>
                </a:cubicBezTo>
                <a:cubicBezTo>
                  <a:pt x="2517047" y="939798"/>
                  <a:pt x="2517047" y="939798"/>
                  <a:pt x="2517047" y="939798"/>
                </a:cubicBezTo>
                <a:lnTo>
                  <a:pt x="2483734" y="1135598"/>
                </a:lnTo>
                <a:cubicBezTo>
                  <a:pt x="2477784" y="1171469"/>
                  <a:pt x="2471241" y="1222400"/>
                  <a:pt x="2466085" y="1269963"/>
                </a:cubicBezTo>
                <a:cubicBezTo>
                  <a:pt x="2460731" y="1222400"/>
                  <a:pt x="2454386" y="1171469"/>
                  <a:pt x="2447049" y="1135598"/>
                </a:cubicBezTo>
                <a:cubicBezTo>
                  <a:pt x="2428211" y="1046814"/>
                  <a:pt x="2428211" y="1046814"/>
                  <a:pt x="2428211" y="1046814"/>
                </a:cubicBezTo>
                <a:cubicBezTo>
                  <a:pt x="2419090" y="1004404"/>
                  <a:pt x="2392915" y="967939"/>
                  <a:pt x="2337987" y="967939"/>
                </a:cubicBezTo>
                <a:cubicBezTo>
                  <a:pt x="2283258" y="967939"/>
                  <a:pt x="2257083" y="1004404"/>
                  <a:pt x="2247962" y="1046814"/>
                </a:cubicBezTo>
                <a:cubicBezTo>
                  <a:pt x="2229124" y="1135598"/>
                  <a:pt x="2229124" y="1135598"/>
                  <a:pt x="2229124" y="1135598"/>
                </a:cubicBezTo>
                <a:cubicBezTo>
                  <a:pt x="2221192" y="1170874"/>
                  <a:pt x="2215243" y="1220419"/>
                  <a:pt x="2210088" y="1266792"/>
                </a:cubicBezTo>
                <a:cubicBezTo>
                  <a:pt x="2204932" y="1220419"/>
                  <a:pt x="2198983" y="1170874"/>
                  <a:pt x="2193034" y="1135598"/>
                </a:cubicBezTo>
                <a:cubicBezTo>
                  <a:pt x="2159721" y="939798"/>
                  <a:pt x="2159721" y="939798"/>
                  <a:pt x="2159721" y="939798"/>
                </a:cubicBezTo>
                <a:cubicBezTo>
                  <a:pt x="2063746" y="939798"/>
                  <a:pt x="2063746" y="939798"/>
                  <a:pt x="2063746" y="939798"/>
                </a:cubicBezTo>
                <a:close/>
                <a:moveTo>
                  <a:pt x="476246" y="939798"/>
                </a:moveTo>
                <a:cubicBezTo>
                  <a:pt x="618870" y="1395410"/>
                  <a:pt x="618870" y="1395410"/>
                  <a:pt x="618870" y="1395410"/>
                </a:cubicBezTo>
                <a:cubicBezTo>
                  <a:pt x="724148" y="1395410"/>
                  <a:pt x="724148" y="1395410"/>
                  <a:pt x="724148" y="1395410"/>
                </a:cubicBezTo>
                <a:cubicBezTo>
                  <a:pt x="866771" y="939798"/>
                  <a:pt x="866771" y="939798"/>
                  <a:pt x="866771" y="939798"/>
                </a:cubicBezTo>
                <a:cubicBezTo>
                  <a:pt x="769835" y="939798"/>
                  <a:pt x="769835" y="939798"/>
                  <a:pt x="769835" y="939798"/>
                </a:cubicBezTo>
                <a:lnTo>
                  <a:pt x="695346" y="1193070"/>
                </a:lnTo>
                <a:cubicBezTo>
                  <a:pt x="687599" y="1219230"/>
                  <a:pt x="679057" y="1256884"/>
                  <a:pt x="671112" y="1292159"/>
                </a:cubicBezTo>
                <a:cubicBezTo>
                  <a:pt x="663961" y="1256884"/>
                  <a:pt x="655419" y="1219230"/>
                  <a:pt x="647672" y="1193070"/>
                </a:cubicBezTo>
                <a:cubicBezTo>
                  <a:pt x="572984" y="939798"/>
                  <a:pt x="572984" y="939798"/>
                  <a:pt x="572984" y="939798"/>
                </a:cubicBezTo>
                <a:cubicBezTo>
                  <a:pt x="476246" y="939798"/>
                  <a:pt x="476246" y="939798"/>
                  <a:pt x="476246" y="939798"/>
                </a:cubicBezTo>
                <a:close/>
                <a:moveTo>
                  <a:pt x="2856707" y="931863"/>
                </a:moveTo>
                <a:cubicBezTo>
                  <a:pt x="2740548" y="931863"/>
                  <a:pt x="2673350" y="1013938"/>
                  <a:pt x="2673350" y="1126075"/>
                </a:cubicBezTo>
                <a:cubicBezTo>
                  <a:pt x="2673350" y="1209336"/>
                  <a:pt x="2673350" y="1209336"/>
                  <a:pt x="2673350" y="1209336"/>
                </a:cubicBezTo>
                <a:cubicBezTo>
                  <a:pt x="2673350" y="1321275"/>
                  <a:pt x="2740548" y="1403350"/>
                  <a:pt x="2856707" y="1403350"/>
                </a:cubicBezTo>
                <a:cubicBezTo>
                  <a:pt x="2972865" y="1403350"/>
                  <a:pt x="3040063" y="1321275"/>
                  <a:pt x="3040063" y="1209336"/>
                </a:cubicBezTo>
                <a:cubicBezTo>
                  <a:pt x="3040063" y="1126075"/>
                  <a:pt x="3040063" y="1126075"/>
                  <a:pt x="3040063" y="1126075"/>
                </a:cubicBezTo>
                <a:cubicBezTo>
                  <a:pt x="3040063" y="1013938"/>
                  <a:pt x="2972865" y="931863"/>
                  <a:pt x="2856707" y="931863"/>
                </a:cubicBezTo>
                <a:close/>
                <a:moveTo>
                  <a:pt x="4464026" y="654050"/>
                </a:moveTo>
                <a:cubicBezTo>
                  <a:pt x="4458741" y="654050"/>
                  <a:pt x="4453652" y="655435"/>
                  <a:pt x="4448173" y="657019"/>
                </a:cubicBezTo>
                <a:cubicBezTo>
                  <a:pt x="4448564" y="657019"/>
                  <a:pt x="4456002" y="667116"/>
                  <a:pt x="4456002" y="741554"/>
                </a:cubicBezTo>
                <a:cubicBezTo>
                  <a:pt x="4456002" y="759966"/>
                  <a:pt x="4454631" y="778774"/>
                  <a:pt x="4454631" y="797581"/>
                </a:cubicBezTo>
                <a:cubicBezTo>
                  <a:pt x="4454631" y="817181"/>
                  <a:pt x="4469506" y="823912"/>
                  <a:pt x="4483598" y="823912"/>
                </a:cubicBezTo>
                <a:cubicBezTo>
                  <a:pt x="4511390" y="823912"/>
                  <a:pt x="4519611" y="803718"/>
                  <a:pt x="4519611" y="803718"/>
                </a:cubicBezTo>
                <a:cubicBezTo>
                  <a:pt x="4518241" y="802728"/>
                  <a:pt x="4518241" y="802728"/>
                  <a:pt x="4518241" y="802728"/>
                </a:cubicBezTo>
                <a:cubicBezTo>
                  <a:pt x="4518241" y="802728"/>
                  <a:pt x="4512369" y="807282"/>
                  <a:pt x="4505910" y="807282"/>
                </a:cubicBezTo>
                <a:cubicBezTo>
                  <a:pt x="4490056" y="807282"/>
                  <a:pt x="4489861" y="787682"/>
                  <a:pt x="4489861" y="773032"/>
                </a:cubicBezTo>
                <a:cubicBezTo>
                  <a:pt x="4489861" y="748879"/>
                  <a:pt x="4491426" y="709680"/>
                  <a:pt x="4491426" y="675035"/>
                </a:cubicBezTo>
                <a:cubicBezTo>
                  <a:pt x="4491426" y="661969"/>
                  <a:pt x="4478509" y="654050"/>
                  <a:pt x="4464026" y="654050"/>
                </a:cubicBezTo>
                <a:close/>
                <a:moveTo>
                  <a:pt x="4265810" y="654050"/>
                </a:moveTo>
                <a:cubicBezTo>
                  <a:pt x="4260649" y="654050"/>
                  <a:pt x="4255291" y="655632"/>
                  <a:pt x="4249735" y="657016"/>
                </a:cubicBezTo>
                <a:cubicBezTo>
                  <a:pt x="4253704" y="662553"/>
                  <a:pt x="4255291" y="675011"/>
                  <a:pt x="4256283" y="688260"/>
                </a:cubicBezTo>
                <a:cubicBezTo>
                  <a:pt x="4257275" y="703883"/>
                  <a:pt x="4257275" y="720889"/>
                  <a:pt x="4257275" y="728799"/>
                </a:cubicBezTo>
                <a:cubicBezTo>
                  <a:pt x="4257275" y="745411"/>
                  <a:pt x="4256680" y="759846"/>
                  <a:pt x="4256680" y="773491"/>
                </a:cubicBezTo>
                <a:cubicBezTo>
                  <a:pt x="4256680" y="800187"/>
                  <a:pt x="4265214" y="825500"/>
                  <a:pt x="4307679" y="825500"/>
                </a:cubicBezTo>
                <a:cubicBezTo>
                  <a:pt x="4347763" y="825500"/>
                  <a:pt x="4360264" y="797419"/>
                  <a:pt x="4360264" y="797419"/>
                </a:cubicBezTo>
                <a:cubicBezTo>
                  <a:pt x="4361853" y="797617"/>
                  <a:pt x="4361853" y="797617"/>
                  <a:pt x="4361853" y="797617"/>
                </a:cubicBezTo>
                <a:cubicBezTo>
                  <a:pt x="4361853" y="797617"/>
                  <a:pt x="4361457" y="799594"/>
                  <a:pt x="4361457" y="800583"/>
                </a:cubicBezTo>
                <a:cubicBezTo>
                  <a:pt x="4361457" y="817590"/>
                  <a:pt x="4375346" y="823720"/>
                  <a:pt x="4388047" y="823720"/>
                </a:cubicBezTo>
                <a:cubicBezTo>
                  <a:pt x="4416224" y="823720"/>
                  <a:pt x="4424360" y="803549"/>
                  <a:pt x="4424360" y="803549"/>
                </a:cubicBezTo>
                <a:cubicBezTo>
                  <a:pt x="4423170" y="802560"/>
                  <a:pt x="4423170" y="802560"/>
                  <a:pt x="4423170" y="802560"/>
                </a:cubicBezTo>
                <a:cubicBezTo>
                  <a:pt x="4423170" y="802560"/>
                  <a:pt x="4417216" y="807109"/>
                  <a:pt x="4410668" y="807109"/>
                </a:cubicBezTo>
                <a:cubicBezTo>
                  <a:pt x="4395190" y="807109"/>
                  <a:pt x="4394197" y="786147"/>
                  <a:pt x="4394197" y="773096"/>
                </a:cubicBezTo>
                <a:cubicBezTo>
                  <a:pt x="4394197" y="736314"/>
                  <a:pt x="4396777" y="705860"/>
                  <a:pt x="4396777" y="675209"/>
                </a:cubicBezTo>
                <a:cubicBezTo>
                  <a:pt x="4396777" y="661960"/>
                  <a:pt x="4384078" y="654050"/>
                  <a:pt x="4368797" y="654050"/>
                </a:cubicBezTo>
                <a:cubicBezTo>
                  <a:pt x="4363439" y="654050"/>
                  <a:pt x="4358280" y="655434"/>
                  <a:pt x="4352724" y="657016"/>
                </a:cubicBezTo>
                <a:cubicBezTo>
                  <a:pt x="4352724" y="657016"/>
                  <a:pt x="4355899" y="664135"/>
                  <a:pt x="4358280" y="686283"/>
                </a:cubicBezTo>
                <a:cubicBezTo>
                  <a:pt x="4359273" y="697753"/>
                  <a:pt x="4359868" y="715748"/>
                  <a:pt x="4359868" y="736907"/>
                </a:cubicBezTo>
                <a:cubicBezTo>
                  <a:pt x="4359868" y="764988"/>
                  <a:pt x="4350938" y="804933"/>
                  <a:pt x="4320181" y="804933"/>
                </a:cubicBezTo>
                <a:cubicBezTo>
                  <a:pt x="4294583" y="804933"/>
                  <a:pt x="4292796" y="781401"/>
                  <a:pt x="4292796" y="754902"/>
                </a:cubicBezTo>
                <a:cubicBezTo>
                  <a:pt x="4292796" y="722274"/>
                  <a:pt x="4293590" y="702301"/>
                  <a:pt x="4293590" y="675011"/>
                </a:cubicBezTo>
                <a:cubicBezTo>
                  <a:pt x="4293590" y="661960"/>
                  <a:pt x="4280493" y="654050"/>
                  <a:pt x="4265810" y="654050"/>
                </a:cubicBezTo>
                <a:close/>
                <a:moveTo>
                  <a:pt x="3699836" y="654049"/>
                </a:moveTo>
                <a:cubicBezTo>
                  <a:pt x="3694512" y="654049"/>
                  <a:pt x="3689383" y="655443"/>
                  <a:pt x="3683861" y="657036"/>
                </a:cubicBezTo>
                <a:cubicBezTo>
                  <a:pt x="3683861" y="657036"/>
                  <a:pt x="3688791" y="660022"/>
                  <a:pt x="3690369" y="691879"/>
                </a:cubicBezTo>
                <a:cubicBezTo>
                  <a:pt x="3690961" y="707609"/>
                  <a:pt x="3691749" y="724931"/>
                  <a:pt x="3691749" y="744841"/>
                </a:cubicBezTo>
                <a:cubicBezTo>
                  <a:pt x="3691749" y="865101"/>
                  <a:pt x="3684847" y="870676"/>
                  <a:pt x="3662362" y="888993"/>
                </a:cubicBezTo>
                <a:cubicBezTo>
                  <a:pt x="3662953" y="890586"/>
                  <a:pt x="3662953" y="890586"/>
                  <a:pt x="3662953" y="890586"/>
                </a:cubicBezTo>
                <a:cubicBezTo>
                  <a:pt x="3699442" y="890586"/>
                  <a:pt x="3727449" y="871273"/>
                  <a:pt x="3727449" y="826275"/>
                </a:cubicBezTo>
                <a:cubicBezTo>
                  <a:pt x="3727449" y="805966"/>
                  <a:pt x="3726069" y="778291"/>
                  <a:pt x="3726069" y="750018"/>
                </a:cubicBezTo>
                <a:cubicBezTo>
                  <a:pt x="3726069" y="723338"/>
                  <a:pt x="3727449" y="696459"/>
                  <a:pt x="3727449" y="674358"/>
                </a:cubicBezTo>
                <a:cubicBezTo>
                  <a:pt x="3727449" y="661615"/>
                  <a:pt x="3714432" y="654049"/>
                  <a:pt x="3699836" y="654049"/>
                </a:cubicBezTo>
                <a:close/>
                <a:moveTo>
                  <a:pt x="3603998" y="654049"/>
                </a:moveTo>
                <a:cubicBezTo>
                  <a:pt x="3598582" y="654049"/>
                  <a:pt x="3593365" y="655435"/>
                  <a:pt x="3587749" y="657019"/>
                </a:cubicBezTo>
                <a:cubicBezTo>
                  <a:pt x="3587949" y="657019"/>
                  <a:pt x="3595572" y="667115"/>
                  <a:pt x="3595572" y="741554"/>
                </a:cubicBezTo>
                <a:cubicBezTo>
                  <a:pt x="3595572" y="759965"/>
                  <a:pt x="3594368" y="778773"/>
                  <a:pt x="3594368" y="797580"/>
                </a:cubicBezTo>
                <a:cubicBezTo>
                  <a:pt x="3594368" y="817180"/>
                  <a:pt x="3609616" y="823911"/>
                  <a:pt x="3624060" y="823911"/>
                </a:cubicBezTo>
                <a:cubicBezTo>
                  <a:pt x="3652548" y="823911"/>
                  <a:pt x="3660773" y="803718"/>
                  <a:pt x="3660773" y="803718"/>
                </a:cubicBezTo>
                <a:cubicBezTo>
                  <a:pt x="3659569" y="802728"/>
                  <a:pt x="3659569" y="802728"/>
                  <a:pt x="3659569" y="802728"/>
                </a:cubicBezTo>
                <a:cubicBezTo>
                  <a:pt x="3659569" y="802728"/>
                  <a:pt x="3653552" y="807281"/>
                  <a:pt x="3646930" y="807281"/>
                </a:cubicBezTo>
                <a:cubicBezTo>
                  <a:pt x="3630681" y="807281"/>
                  <a:pt x="3630479" y="787682"/>
                  <a:pt x="3630479" y="773032"/>
                </a:cubicBezTo>
                <a:cubicBezTo>
                  <a:pt x="3630479" y="748879"/>
                  <a:pt x="3632085" y="709680"/>
                  <a:pt x="3632085" y="675034"/>
                </a:cubicBezTo>
                <a:cubicBezTo>
                  <a:pt x="3632085" y="661968"/>
                  <a:pt x="3618844" y="654049"/>
                  <a:pt x="3603998" y="654049"/>
                </a:cubicBezTo>
                <a:close/>
                <a:moveTo>
                  <a:pt x="3314897" y="654049"/>
                </a:moveTo>
                <a:cubicBezTo>
                  <a:pt x="3309539" y="654049"/>
                  <a:pt x="3304379" y="655435"/>
                  <a:pt x="3298823" y="657018"/>
                </a:cubicBezTo>
                <a:cubicBezTo>
                  <a:pt x="3298823" y="657018"/>
                  <a:pt x="3303784" y="659988"/>
                  <a:pt x="3305371" y="691664"/>
                </a:cubicBezTo>
                <a:cubicBezTo>
                  <a:pt x="3305967" y="707304"/>
                  <a:pt x="3306761" y="724330"/>
                  <a:pt x="3306761" y="740564"/>
                </a:cubicBezTo>
                <a:cubicBezTo>
                  <a:pt x="3306761" y="799164"/>
                  <a:pt x="3301204" y="819753"/>
                  <a:pt x="3298823" y="820743"/>
                </a:cubicBezTo>
                <a:cubicBezTo>
                  <a:pt x="3306761" y="822327"/>
                  <a:pt x="3315293" y="823911"/>
                  <a:pt x="3322040" y="823911"/>
                </a:cubicBezTo>
                <a:cubicBezTo>
                  <a:pt x="3333549" y="823911"/>
                  <a:pt x="3342678" y="819358"/>
                  <a:pt x="3342678" y="801738"/>
                </a:cubicBezTo>
                <a:cubicBezTo>
                  <a:pt x="3342678" y="770656"/>
                  <a:pt x="3341487" y="748483"/>
                  <a:pt x="3341487" y="718984"/>
                </a:cubicBezTo>
                <a:cubicBezTo>
                  <a:pt x="3341487" y="689288"/>
                  <a:pt x="3360339" y="674044"/>
                  <a:pt x="3374229" y="674044"/>
                </a:cubicBezTo>
                <a:cubicBezTo>
                  <a:pt x="3402407" y="674044"/>
                  <a:pt x="3403003" y="694832"/>
                  <a:pt x="3403003" y="716411"/>
                </a:cubicBezTo>
                <a:cubicBezTo>
                  <a:pt x="3403003" y="749868"/>
                  <a:pt x="3402011" y="770656"/>
                  <a:pt x="3402011" y="798768"/>
                </a:cubicBezTo>
                <a:cubicBezTo>
                  <a:pt x="3402011" y="821337"/>
                  <a:pt x="3414116" y="822327"/>
                  <a:pt x="3425823" y="823911"/>
                </a:cubicBezTo>
                <a:cubicBezTo>
                  <a:pt x="3431181" y="818170"/>
                  <a:pt x="3438722" y="813220"/>
                  <a:pt x="3438722" y="790057"/>
                </a:cubicBezTo>
                <a:cubicBezTo>
                  <a:pt x="3438722" y="788077"/>
                  <a:pt x="3437928" y="732051"/>
                  <a:pt x="3437928" y="731457"/>
                </a:cubicBezTo>
                <a:cubicBezTo>
                  <a:pt x="3437928" y="715817"/>
                  <a:pt x="3442888" y="674044"/>
                  <a:pt x="3472655" y="674044"/>
                </a:cubicBezTo>
                <a:cubicBezTo>
                  <a:pt x="3499841" y="674044"/>
                  <a:pt x="3500634" y="694832"/>
                  <a:pt x="3500634" y="716411"/>
                </a:cubicBezTo>
                <a:cubicBezTo>
                  <a:pt x="3500634" y="749868"/>
                  <a:pt x="3499642" y="769468"/>
                  <a:pt x="3499642" y="797580"/>
                </a:cubicBezTo>
                <a:cubicBezTo>
                  <a:pt x="3499642" y="817180"/>
                  <a:pt x="3514723" y="823911"/>
                  <a:pt x="3529010" y="823911"/>
                </a:cubicBezTo>
                <a:cubicBezTo>
                  <a:pt x="3557188" y="823911"/>
                  <a:pt x="3565523" y="803717"/>
                  <a:pt x="3565523" y="803717"/>
                </a:cubicBezTo>
                <a:lnTo>
                  <a:pt x="3564133" y="802728"/>
                </a:lnTo>
                <a:cubicBezTo>
                  <a:pt x="3564133" y="802728"/>
                  <a:pt x="3558181" y="807281"/>
                  <a:pt x="3551632" y="807281"/>
                </a:cubicBezTo>
                <a:cubicBezTo>
                  <a:pt x="3535559" y="807281"/>
                  <a:pt x="3535360" y="787682"/>
                  <a:pt x="3535360" y="773031"/>
                </a:cubicBezTo>
                <a:cubicBezTo>
                  <a:pt x="3535360" y="744919"/>
                  <a:pt x="3536551" y="723340"/>
                  <a:pt x="3536551" y="699385"/>
                </a:cubicBezTo>
                <a:cubicBezTo>
                  <a:pt x="3536551" y="676618"/>
                  <a:pt x="3531987" y="654049"/>
                  <a:pt x="3488728" y="654049"/>
                </a:cubicBezTo>
                <a:cubicBezTo>
                  <a:pt x="3467892" y="654049"/>
                  <a:pt x="3444278" y="664541"/>
                  <a:pt x="3437134" y="680577"/>
                </a:cubicBezTo>
                <a:cubicBezTo>
                  <a:pt x="3435744" y="680182"/>
                  <a:pt x="3435744" y="680182"/>
                  <a:pt x="3435744" y="680182"/>
                </a:cubicBezTo>
                <a:cubicBezTo>
                  <a:pt x="3434356" y="665729"/>
                  <a:pt x="3422053" y="654049"/>
                  <a:pt x="3391096" y="654049"/>
                </a:cubicBezTo>
                <a:cubicBezTo>
                  <a:pt x="3370260" y="654049"/>
                  <a:pt x="3346646" y="664541"/>
                  <a:pt x="3340495" y="680577"/>
                </a:cubicBezTo>
                <a:cubicBezTo>
                  <a:pt x="3339106" y="680182"/>
                  <a:pt x="3339106" y="680182"/>
                  <a:pt x="3339106" y="680182"/>
                </a:cubicBezTo>
                <a:cubicBezTo>
                  <a:pt x="3339106" y="680182"/>
                  <a:pt x="3340495" y="676222"/>
                  <a:pt x="3340495" y="672065"/>
                </a:cubicBezTo>
                <a:cubicBezTo>
                  <a:pt x="3340495" y="661968"/>
                  <a:pt x="3329977" y="654049"/>
                  <a:pt x="3314897" y="654049"/>
                </a:cubicBezTo>
                <a:close/>
                <a:moveTo>
                  <a:pt x="4599612" y="652463"/>
                </a:moveTo>
                <a:cubicBezTo>
                  <a:pt x="4568847" y="652463"/>
                  <a:pt x="4538482" y="669668"/>
                  <a:pt x="4538482" y="701111"/>
                </a:cubicBezTo>
                <a:cubicBezTo>
                  <a:pt x="4538482" y="756483"/>
                  <a:pt x="4624184" y="751539"/>
                  <a:pt x="4624184" y="785157"/>
                </a:cubicBezTo>
                <a:cubicBezTo>
                  <a:pt x="4624184" y="796627"/>
                  <a:pt x="4616792" y="807702"/>
                  <a:pt x="4595217" y="807702"/>
                </a:cubicBezTo>
                <a:cubicBezTo>
                  <a:pt x="4563054" y="807702"/>
                  <a:pt x="4543876" y="784366"/>
                  <a:pt x="4543876" y="784366"/>
                </a:cubicBezTo>
                <a:cubicBezTo>
                  <a:pt x="4542078" y="784366"/>
                  <a:pt x="4542078" y="784366"/>
                  <a:pt x="4542078" y="784366"/>
                </a:cubicBezTo>
                <a:cubicBezTo>
                  <a:pt x="4539481" y="788915"/>
                  <a:pt x="4535486" y="797023"/>
                  <a:pt x="4535486" y="802165"/>
                </a:cubicBezTo>
                <a:cubicBezTo>
                  <a:pt x="4535486" y="816205"/>
                  <a:pt x="4569846" y="825500"/>
                  <a:pt x="4591621" y="825500"/>
                </a:cubicBezTo>
                <a:cubicBezTo>
                  <a:pt x="4622386" y="825500"/>
                  <a:pt x="4654549" y="808097"/>
                  <a:pt x="4654549" y="775072"/>
                </a:cubicBezTo>
                <a:cubicBezTo>
                  <a:pt x="4654549" y="716734"/>
                  <a:pt x="4568847" y="724842"/>
                  <a:pt x="4568847" y="691619"/>
                </a:cubicBezTo>
                <a:cubicBezTo>
                  <a:pt x="4568847" y="677182"/>
                  <a:pt x="4579835" y="666701"/>
                  <a:pt x="4594617" y="666701"/>
                </a:cubicBezTo>
                <a:cubicBezTo>
                  <a:pt x="4619589" y="666701"/>
                  <a:pt x="4635770" y="694189"/>
                  <a:pt x="4635770" y="694189"/>
                </a:cubicBezTo>
                <a:cubicBezTo>
                  <a:pt x="4637569" y="694189"/>
                  <a:pt x="4637569" y="694189"/>
                  <a:pt x="4637569" y="694189"/>
                </a:cubicBezTo>
                <a:cubicBezTo>
                  <a:pt x="4643362" y="688059"/>
                  <a:pt x="4649354" y="677578"/>
                  <a:pt x="4649354" y="670656"/>
                </a:cubicBezTo>
                <a:cubicBezTo>
                  <a:pt x="4649354" y="657209"/>
                  <a:pt x="4612797" y="652463"/>
                  <a:pt x="4599612" y="652463"/>
                </a:cubicBezTo>
                <a:close/>
                <a:moveTo>
                  <a:pt x="3875036" y="652462"/>
                </a:moveTo>
                <a:cubicBezTo>
                  <a:pt x="3851528" y="652462"/>
                  <a:pt x="3825453" y="663549"/>
                  <a:pt x="3817947" y="680575"/>
                </a:cubicBezTo>
                <a:cubicBezTo>
                  <a:pt x="3816761" y="680179"/>
                  <a:pt x="3816761" y="680179"/>
                  <a:pt x="3816761" y="680179"/>
                </a:cubicBezTo>
                <a:cubicBezTo>
                  <a:pt x="3816761" y="680179"/>
                  <a:pt x="3817947" y="676220"/>
                  <a:pt x="3817947" y="672062"/>
                </a:cubicBezTo>
                <a:cubicBezTo>
                  <a:pt x="3817947" y="661965"/>
                  <a:pt x="3807675" y="654046"/>
                  <a:pt x="3792662" y="654046"/>
                </a:cubicBezTo>
                <a:cubicBezTo>
                  <a:pt x="3787329" y="654046"/>
                  <a:pt x="3782193" y="655432"/>
                  <a:pt x="3776661" y="657016"/>
                </a:cubicBezTo>
                <a:cubicBezTo>
                  <a:pt x="3776661" y="657016"/>
                  <a:pt x="3781403" y="659986"/>
                  <a:pt x="3783181" y="691662"/>
                </a:cubicBezTo>
                <a:cubicBezTo>
                  <a:pt x="3783773" y="707303"/>
                  <a:pt x="3784365" y="724329"/>
                  <a:pt x="3784365" y="740563"/>
                </a:cubicBezTo>
                <a:cubicBezTo>
                  <a:pt x="3784365" y="799165"/>
                  <a:pt x="3778835" y="819755"/>
                  <a:pt x="3776661" y="820745"/>
                </a:cubicBezTo>
                <a:cubicBezTo>
                  <a:pt x="3784365" y="822329"/>
                  <a:pt x="3792859" y="823912"/>
                  <a:pt x="3799774" y="823912"/>
                </a:cubicBezTo>
                <a:cubicBezTo>
                  <a:pt x="3811231" y="823912"/>
                  <a:pt x="3820317" y="819359"/>
                  <a:pt x="3820317" y="801739"/>
                </a:cubicBezTo>
                <a:cubicBezTo>
                  <a:pt x="3820317" y="770656"/>
                  <a:pt x="3818935" y="748482"/>
                  <a:pt x="3818935" y="718983"/>
                </a:cubicBezTo>
                <a:cubicBezTo>
                  <a:pt x="3818935" y="688297"/>
                  <a:pt x="3840466" y="672260"/>
                  <a:pt x="3858047" y="672260"/>
                </a:cubicBezTo>
                <a:cubicBezTo>
                  <a:pt x="3886098" y="672260"/>
                  <a:pt x="3886888" y="693840"/>
                  <a:pt x="3886888" y="716410"/>
                </a:cubicBezTo>
                <a:cubicBezTo>
                  <a:pt x="3886888" y="749868"/>
                  <a:pt x="3885900" y="769468"/>
                  <a:pt x="3885900" y="797581"/>
                </a:cubicBezTo>
                <a:cubicBezTo>
                  <a:pt x="3885900" y="817181"/>
                  <a:pt x="3900913" y="823912"/>
                  <a:pt x="3915136" y="823912"/>
                </a:cubicBezTo>
                <a:cubicBezTo>
                  <a:pt x="3943187" y="823912"/>
                  <a:pt x="3951286" y="803718"/>
                  <a:pt x="3951286" y="803718"/>
                </a:cubicBezTo>
                <a:cubicBezTo>
                  <a:pt x="3950102" y="802729"/>
                  <a:pt x="3950102" y="802729"/>
                  <a:pt x="3950102" y="802729"/>
                </a:cubicBezTo>
                <a:cubicBezTo>
                  <a:pt x="3950102" y="802729"/>
                  <a:pt x="3944175" y="807282"/>
                  <a:pt x="3937656" y="807282"/>
                </a:cubicBezTo>
                <a:cubicBezTo>
                  <a:pt x="3921656" y="807282"/>
                  <a:pt x="3921458" y="787682"/>
                  <a:pt x="3921458" y="773032"/>
                </a:cubicBezTo>
                <a:cubicBezTo>
                  <a:pt x="3921458" y="744919"/>
                  <a:pt x="3922643" y="723339"/>
                  <a:pt x="3922643" y="699383"/>
                </a:cubicBezTo>
                <a:cubicBezTo>
                  <a:pt x="3922643" y="675626"/>
                  <a:pt x="3918100" y="652462"/>
                  <a:pt x="3875036" y="652462"/>
                </a:cubicBezTo>
                <a:close/>
                <a:moveTo>
                  <a:pt x="4471887" y="582613"/>
                </a:moveTo>
                <a:cubicBezTo>
                  <a:pt x="4459926" y="582613"/>
                  <a:pt x="4449761" y="592778"/>
                  <a:pt x="4449761" y="604937"/>
                </a:cubicBezTo>
                <a:cubicBezTo>
                  <a:pt x="4449761" y="616698"/>
                  <a:pt x="4459926" y="627063"/>
                  <a:pt x="4471887" y="627063"/>
                </a:cubicBezTo>
                <a:cubicBezTo>
                  <a:pt x="4484045" y="627063"/>
                  <a:pt x="4494210" y="616698"/>
                  <a:pt x="4494210" y="604937"/>
                </a:cubicBezTo>
                <a:cubicBezTo>
                  <a:pt x="4494210" y="592778"/>
                  <a:pt x="4484045" y="582613"/>
                  <a:pt x="4471887" y="582613"/>
                </a:cubicBezTo>
                <a:close/>
                <a:moveTo>
                  <a:pt x="3708298" y="582612"/>
                </a:moveTo>
                <a:cubicBezTo>
                  <a:pt x="3696338" y="582612"/>
                  <a:pt x="3686173" y="592778"/>
                  <a:pt x="3686173" y="604937"/>
                </a:cubicBezTo>
                <a:cubicBezTo>
                  <a:pt x="3686173" y="616697"/>
                  <a:pt x="3696338" y="627062"/>
                  <a:pt x="3708298" y="627062"/>
                </a:cubicBezTo>
                <a:cubicBezTo>
                  <a:pt x="3720457" y="627062"/>
                  <a:pt x="3730623" y="616697"/>
                  <a:pt x="3730623" y="604937"/>
                </a:cubicBezTo>
                <a:cubicBezTo>
                  <a:pt x="3730623" y="592778"/>
                  <a:pt x="3720457" y="582612"/>
                  <a:pt x="3708298" y="582612"/>
                </a:cubicBezTo>
                <a:close/>
                <a:moveTo>
                  <a:pt x="3612850" y="582612"/>
                </a:moveTo>
                <a:cubicBezTo>
                  <a:pt x="3601089" y="582612"/>
                  <a:pt x="3590923" y="592778"/>
                  <a:pt x="3590923" y="604937"/>
                </a:cubicBezTo>
                <a:cubicBezTo>
                  <a:pt x="3590923" y="616697"/>
                  <a:pt x="3601089" y="627062"/>
                  <a:pt x="3612850" y="627062"/>
                </a:cubicBezTo>
                <a:cubicBezTo>
                  <a:pt x="3625207" y="627062"/>
                  <a:pt x="3635373" y="616697"/>
                  <a:pt x="3635373" y="604937"/>
                </a:cubicBezTo>
                <a:cubicBezTo>
                  <a:pt x="3635373" y="592778"/>
                  <a:pt x="3625207" y="582612"/>
                  <a:pt x="3612850" y="582612"/>
                </a:cubicBezTo>
                <a:close/>
                <a:moveTo>
                  <a:pt x="4054083" y="573087"/>
                </a:moveTo>
                <a:cubicBezTo>
                  <a:pt x="4053086" y="574271"/>
                  <a:pt x="4053086" y="574271"/>
                  <a:pt x="4053086" y="574271"/>
                </a:cubicBezTo>
                <a:cubicBezTo>
                  <a:pt x="4059664" y="580778"/>
                  <a:pt x="4060461" y="641709"/>
                  <a:pt x="4060461" y="671682"/>
                </a:cubicBezTo>
                <a:cubicBezTo>
                  <a:pt x="4060461" y="730642"/>
                  <a:pt x="4060461" y="730642"/>
                  <a:pt x="4060461" y="730642"/>
                </a:cubicBezTo>
                <a:cubicBezTo>
                  <a:pt x="4060461" y="813461"/>
                  <a:pt x="4052887" y="820757"/>
                  <a:pt x="4052887" y="820757"/>
                </a:cubicBezTo>
                <a:cubicBezTo>
                  <a:pt x="4060661" y="822335"/>
                  <a:pt x="4069233" y="823912"/>
                  <a:pt x="4076209" y="823912"/>
                </a:cubicBezTo>
                <a:cubicBezTo>
                  <a:pt x="4087770" y="823912"/>
                  <a:pt x="4096940" y="819377"/>
                  <a:pt x="4096940" y="801827"/>
                </a:cubicBezTo>
                <a:cubicBezTo>
                  <a:pt x="4096940" y="770868"/>
                  <a:pt x="4095545" y="748783"/>
                  <a:pt x="4095545" y="719402"/>
                </a:cubicBezTo>
                <a:cubicBezTo>
                  <a:pt x="4095545" y="688838"/>
                  <a:pt x="4117272" y="672865"/>
                  <a:pt x="4135013" y="672865"/>
                </a:cubicBezTo>
                <a:cubicBezTo>
                  <a:pt x="4163319" y="672865"/>
                  <a:pt x="4164117" y="693767"/>
                  <a:pt x="4164117" y="715261"/>
                </a:cubicBezTo>
                <a:cubicBezTo>
                  <a:pt x="4164117" y="749178"/>
                  <a:pt x="4163120" y="768897"/>
                  <a:pt x="4163120" y="797686"/>
                </a:cubicBezTo>
                <a:cubicBezTo>
                  <a:pt x="4163120" y="817208"/>
                  <a:pt x="4178269" y="823912"/>
                  <a:pt x="4192622" y="823912"/>
                </a:cubicBezTo>
                <a:cubicBezTo>
                  <a:pt x="4220925" y="823912"/>
                  <a:pt x="4229098" y="803799"/>
                  <a:pt x="4229098" y="803799"/>
                </a:cubicBezTo>
                <a:cubicBezTo>
                  <a:pt x="4227902" y="802813"/>
                  <a:pt x="4227902" y="802813"/>
                  <a:pt x="4227902" y="802813"/>
                </a:cubicBezTo>
                <a:cubicBezTo>
                  <a:pt x="4227902" y="802813"/>
                  <a:pt x="4221922" y="807348"/>
                  <a:pt x="4215344" y="807348"/>
                </a:cubicBezTo>
                <a:cubicBezTo>
                  <a:pt x="4199197" y="807348"/>
                  <a:pt x="4198998" y="787827"/>
                  <a:pt x="4198998" y="773235"/>
                </a:cubicBezTo>
                <a:cubicBezTo>
                  <a:pt x="4198998" y="744642"/>
                  <a:pt x="4200195" y="722754"/>
                  <a:pt x="4200195" y="698303"/>
                </a:cubicBezTo>
                <a:cubicBezTo>
                  <a:pt x="4200195" y="675823"/>
                  <a:pt x="4195609" y="653146"/>
                  <a:pt x="4152156" y="653146"/>
                </a:cubicBezTo>
                <a:cubicBezTo>
                  <a:pt x="4128435" y="653146"/>
                  <a:pt x="4102123" y="664189"/>
                  <a:pt x="4094548" y="681147"/>
                </a:cubicBezTo>
                <a:cubicBezTo>
                  <a:pt x="4093352" y="680753"/>
                  <a:pt x="4093352" y="680753"/>
                  <a:pt x="4093352" y="680753"/>
                </a:cubicBezTo>
                <a:cubicBezTo>
                  <a:pt x="4096342" y="663203"/>
                  <a:pt x="4097339" y="643878"/>
                  <a:pt x="4097339" y="626329"/>
                </a:cubicBezTo>
                <a:cubicBezTo>
                  <a:pt x="4097339" y="587679"/>
                  <a:pt x="4095545" y="573285"/>
                  <a:pt x="4054083" y="573087"/>
                </a:cubicBezTo>
                <a:close/>
                <a:moveTo>
                  <a:pt x="0" y="0"/>
                </a:moveTo>
                <a:lnTo>
                  <a:pt x="12190409" y="0"/>
                </a:lnTo>
                <a:lnTo>
                  <a:pt x="12190409" y="6859586"/>
                </a:lnTo>
                <a:lnTo>
                  <a:pt x="0" y="68595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[Klik op het pictogram om een afbeelding in te voegen]</a:t>
            </a:r>
          </a:p>
        </p:txBody>
      </p:sp>
    </p:spTree>
    <p:extLst>
      <p:ext uri="{BB962C8B-B14F-4D97-AF65-F5344CB8AC3E}">
        <p14:creationId xmlns:p14="http://schemas.microsoft.com/office/powerpoint/2010/main" val="237181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 noSelect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‹nr.›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 (groen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Select="1"/>
          </p:cNvSpPr>
          <p:nvPr userDrawn="1"/>
        </p:nvSpPr>
        <p:spPr bwMode="black">
          <a:xfrm>
            <a:off x="1270000" y="3867149"/>
            <a:ext cx="6323013" cy="1258887"/>
          </a:xfrm>
          <a:custGeom>
            <a:avLst/>
            <a:gdLst>
              <a:gd name="T0" fmla="*/ 14228 w 31870"/>
              <a:gd name="T1" fmla="*/ 3702 h 6349"/>
              <a:gd name="T2" fmla="*/ 12110 w 31870"/>
              <a:gd name="T3" fmla="*/ 2805 h 6349"/>
              <a:gd name="T4" fmla="*/ 13515 w 31870"/>
              <a:gd name="T5" fmla="*/ 3623 h 6349"/>
              <a:gd name="T6" fmla="*/ 15315 w 31870"/>
              <a:gd name="T7" fmla="*/ 4300 h 6349"/>
              <a:gd name="T8" fmla="*/ 8243 w 31870"/>
              <a:gd name="T9" fmla="*/ 6284 h 6349"/>
              <a:gd name="T10" fmla="*/ 19560 w 31870"/>
              <a:gd name="T11" fmla="*/ 4226 h 6349"/>
              <a:gd name="T12" fmla="*/ 18160 w 31870"/>
              <a:gd name="T13" fmla="*/ 2741 h 6349"/>
              <a:gd name="T14" fmla="*/ 17497 w 31870"/>
              <a:gd name="T15" fmla="*/ 4809 h 6349"/>
              <a:gd name="T16" fmla="*/ 1485 w 31870"/>
              <a:gd name="T17" fmla="*/ 5496 h 6349"/>
              <a:gd name="T18" fmla="*/ 1889 w 31870"/>
              <a:gd name="T19" fmla="*/ 6284 h 6349"/>
              <a:gd name="T20" fmla="*/ 22152 w 31870"/>
              <a:gd name="T21" fmla="*/ 4978 h 6349"/>
              <a:gd name="T22" fmla="*/ 20981 w 31870"/>
              <a:gd name="T23" fmla="*/ 4799 h 6349"/>
              <a:gd name="T24" fmla="*/ 22107 w 31870"/>
              <a:gd name="T25" fmla="*/ 2805 h 6349"/>
              <a:gd name="T26" fmla="*/ 5317 w 31870"/>
              <a:gd name="T27" fmla="*/ 4206 h 6349"/>
              <a:gd name="T28" fmla="*/ 5467 w 31870"/>
              <a:gd name="T29" fmla="*/ 2805 h 6349"/>
              <a:gd name="T30" fmla="*/ 5357 w 31870"/>
              <a:gd name="T31" fmla="*/ 6284 h 6349"/>
              <a:gd name="T32" fmla="*/ 10839 w 31870"/>
              <a:gd name="T33" fmla="*/ 5053 h 6349"/>
              <a:gd name="T34" fmla="*/ 8881 w 31870"/>
              <a:gd name="T35" fmla="*/ 4968 h 6349"/>
              <a:gd name="T36" fmla="*/ 10839 w 31870"/>
              <a:gd name="T37" fmla="*/ 5053 h 6349"/>
              <a:gd name="T38" fmla="*/ 26323 w 31870"/>
              <a:gd name="T39" fmla="*/ 6284 h 6349"/>
              <a:gd name="T40" fmla="*/ 28865 w 31870"/>
              <a:gd name="T41" fmla="*/ 6284 h 6349"/>
              <a:gd name="T42" fmla="*/ 24265 w 31870"/>
              <a:gd name="T43" fmla="*/ 4799 h 6349"/>
              <a:gd name="T44" fmla="*/ 24659 w 31870"/>
              <a:gd name="T45" fmla="*/ 3403 h 6349"/>
              <a:gd name="T46" fmla="*/ 23547 w 31870"/>
              <a:gd name="T47" fmla="*/ 5332 h 6349"/>
              <a:gd name="T48" fmla="*/ 24659 w 31870"/>
              <a:gd name="T49" fmla="*/ 5686 h 6349"/>
              <a:gd name="T50" fmla="*/ 23344 w 31870"/>
              <a:gd name="T51" fmla="*/ 974 h 6349"/>
              <a:gd name="T52" fmla="*/ 21848 w 31870"/>
              <a:gd name="T53" fmla="*/ 829 h 6349"/>
              <a:gd name="T54" fmla="*/ 21581 w 31870"/>
              <a:gd name="T55" fmla="*/ 914 h 6349"/>
              <a:gd name="T56" fmla="*/ 21856 w 31870"/>
              <a:gd name="T57" fmla="*/ 1124 h 6349"/>
              <a:gd name="T58" fmla="*/ 22598 w 31870"/>
              <a:gd name="T59" fmla="*/ 1666 h 6349"/>
              <a:gd name="T60" fmla="*/ 23287 w 31870"/>
              <a:gd name="T61" fmla="*/ 1926 h 6349"/>
              <a:gd name="T62" fmla="*/ 23921 w 31870"/>
              <a:gd name="T63" fmla="*/ 77 h 6349"/>
              <a:gd name="T64" fmla="*/ 24009 w 31870"/>
              <a:gd name="T65" fmla="*/ 1926 h 6349"/>
              <a:gd name="T66" fmla="*/ 24069 w 31870"/>
              <a:gd name="T67" fmla="*/ 787 h 6349"/>
              <a:gd name="T68" fmla="*/ 24793 w 31870"/>
              <a:gd name="T69" fmla="*/ 1357 h 6349"/>
              <a:gd name="T70" fmla="*/ 24528 w 31870"/>
              <a:gd name="T71" fmla="*/ 1317 h 6349"/>
              <a:gd name="T72" fmla="*/ 24826 w 31870"/>
              <a:gd name="T73" fmla="*/ 247 h 6349"/>
              <a:gd name="T74" fmla="*/ 26499 w 31870"/>
              <a:gd name="T75" fmla="*/ 1764 h 6349"/>
              <a:gd name="T76" fmla="*/ 25488 w 31870"/>
              <a:gd name="T77" fmla="*/ 829 h 6349"/>
              <a:gd name="T78" fmla="*/ 25220 w 31870"/>
              <a:gd name="T79" fmla="*/ 914 h 6349"/>
              <a:gd name="T80" fmla="*/ 25495 w 31870"/>
              <a:gd name="T81" fmla="*/ 1124 h 6349"/>
              <a:gd name="T82" fmla="*/ 26509 w 31870"/>
              <a:gd name="T83" fmla="*/ 1771 h 6349"/>
              <a:gd name="T84" fmla="*/ 27911 w 31870"/>
              <a:gd name="T85" fmla="*/ 767 h 6349"/>
              <a:gd name="T86" fmla="*/ 28615 w 31870"/>
              <a:gd name="T87" fmla="*/ 1764 h 6349"/>
              <a:gd name="T88" fmla="*/ 27603 w 31870"/>
              <a:gd name="T89" fmla="*/ 829 h 6349"/>
              <a:gd name="T90" fmla="*/ 27344 w 31870"/>
              <a:gd name="T91" fmla="*/ 757 h 6349"/>
              <a:gd name="T92" fmla="*/ 29904 w 31870"/>
              <a:gd name="T93" fmla="*/ 789 h 6349"/>
              <a:gd name="T94" fmla="*/ 29320 w 31870"/>
              <a:gd name="T95" fmla="*/ 1781 h 6349"/>
              <a:gd name="T96" fmla="*/ 28832 w 31870"/>
              <a:gd name="T97" fmla="*/ 889 h 6349"/>
              <a:gd name="T98" fmla="*/ 29637 w 31870"/>
              <a:gd name="T99" fmla="*/ 1726 h 6349"/>
              <a:gd name="T100" fmla="*/ 30009 w 31870"/>
              <a:gd name="T101" fmla="*/ 1799 h 6349"/>
              <a:gd name="T102" fmla="*/ 30481 w 31870"/>
              <a:gd name="T103" fmla="*/ 415 h 6349"/>
              <a:gd name="T104" fmla="*/ 30294 w 31870"/>
              <a:gd name="T105" fmla="*/ 650 h 6349"/>
              <a:gd name="T106" fmla="*/ 30836 w 31870"/>
              <a:gd name="T107" fmla="*/ 1764 h 6349"/>
              <a:gd name="T108" fmla="*/ 31740 w 31870"/>
              <a:gd name="T109" fmla="*/ 934 h 6349"/>
              <a:gd name="T110" fmla="*/ 31420 w 31870"/>
              <a:gd name="T111" fmla="*/ 1804 h 6349"/>
              <a:gd name="T112" fmla="*/ 31870 w 31870"/>
              <a:gd name="T113" fmla="*/ 1554 h 6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1870" h="6349">
                <a:moveTo>
                  <a:pt x="15569" y="2805"/>
                </a:moveTo>
                <a:cubicBezTo>
                  <a:pt x="16301" y="2805"/>
                  <a:pt x="16301" y="2805"/>
                  <a:pt x="16301" y="2805"/>
                </a:cubicBezTo>
                <a:cubicBezTo>
                  <a:pt x="15604" y="6284"/>
                  <a:pt x="15604" y="6284"/>
                  <a:pt x="15604" y="6284"/>
                </a:cubicBezTo>
                <a:cubicBezTo>
                  <a:pt x="14801" y="6284"/>
                  <a:pt x="14801" y="6284"/>
                  <a:pt x="14801" y="6284"/>
                </a:cubicBezTo>
                <a:cubicBezTo>
                  <a:pt x="14228" y="3702"/>
                  <a:pt x="14228" y="3702"/>
                  <a:pt x="14228" y="3702"/>
                </a:cubicBezTo>
                <a:cubicBezTo>
                  <a:pt x="14223" y="3682"/>
                  <a:pt x="14213" y="3672"/>
                  <a:pt x="14203" y="3672"/>
                </a:cubicBezTo>
                <a:cubicBezTo>
                  <a:pt x="14193" y="3672"/>
                  <a:pt x="14183" y="3682"/>
                  <a:pt x="14178" y="3702"/>
                </a:cubicBezTo>
                <a:cubicBezTo>
                  <a:pt x="13605" y="6284"/>
                  <a:pt x="13605" y="6284"/>
                  <a:pt x="13605" y="6284"/>
                </a:cubicBezTo>
                <a:cubicBezTo>
                  <a:pt x="12808" y="6284"/>
                  <a:pt x="12808" y="6284"/>
                  <a:pt x="12808" y="6284"/>
                </a:cubicBezTo>
                <a:cubicBezTo>
                  <a:pt x="12110" y="2805"/>
                  <a:pt x="12110" y="2805"/>
                  <a:pt x="12110" y="2805"/>
                </a:cubicBezTo>
                <a:cubicBezTo>
                  <a:pt x="12843" y="2805"/>
                  <a:pt x="12843" y="2805"/>
                  <a:pt x="12843" y="2805"/>
                </a:cubicBezTo>
                <a:cubicBezTo>
                  <a:pt x="13097" y="4300"/>
                  <a:pt x="13097" y="4300"/>
                  <a:pt x="13097" y="4300"/>
                </a:cubicBezTo>
                <a:cubicBezTo>
                  <a:pt x="13142" y="4570"/>
                  <a:pt x="13187" y="4948"/>
                  <a:pt x="13226" y="5302"/>
                </a:cubicBezTo>
                <a:cubicBezTo>
                  <a:pt x="13266" y="4948"/>
                  <a:pt x="13311" y="4570"/>
                  <a:pt x="13371" y="4300"/>
                </a:cubicBezTo>
                <a:cubicBezTo>
                  <a:pt x="13515" y="3623"/>
                  <a:pt x="13515" y="3623"/>
                  <a:pt x="13515" y="3623"/>
                </a:cubicBezTo>
                <a:cubicBezTo>
                  <a:pt x="13585" y="3299"/>
                  <a:pt x="13784" y="3020"/>
                  <a:pt x="14203" y="3020"/>
                </a:cubicBezTo>
                <a:cubicBezTo>
                  <a:pt x="14622" y="3020"/>
                  <a:pt x="14821" y="3299"/>
                  <a:pt x="14891" y="3623"/>
                </a:cubicBezTo>
                <a:cubicBezTo>
                  <a:pt x="15035" y="4300"/>
                  <a:pt x="15035" y="4300"/>
                  <a:pt x="15035" y="4300"/>
                </a:cubicBezTo>
                <a:cubicBezTo>
                  <a:pt x="15090" y="4575"/>
                  <a:pt x="15140" y="4963"/>
                  <a:pt x="15180" y="5327"/>
                </a:cubicBezTo>
                <a:cubicBezTo>
                  <a:pt x="15220" y="4963"/>
                  <a:pt x="15270" y="4575"/>
                  <a:pt x="15315" y="4300"/>
                </a:cubicBezTo>
                <a:lnTo>
                  <a:pt x="15569" y="2805"/>
                </a:lnTo>
                <a:close/>
                <a:moveTo>
                  <a:pt x="6897" y="2805"/>
                </a:moveTo>
                <a:cubicBezTo>
                  <a:pt x="6180" y="2805"/>
                  <a:pt x="6180" y="2805"/>
                  <a:pt x="6180" y="2805"/>
                </a:cubicBezTo>
                <a:cubicBezTo>
                  <a:pt x="6180" y="6284"/>
                  <a:pt x="6180" y="6284"/>
                  <a:pt x="6180" y="6284"/>
                </a:cubicBezTo>
                <a:cubicBezTo>
                  <a:pt x="8243" y="6284"/>
                  <a:pt x="8243" y="6284"/>
                  <a:pt x="8243" y="6284"/>
                </a:cubicBezTo>
                <a:cubicBezTo>
                  <a:pt x="8323" y="6284"/>
                  <a:pt x="8372" y="6234"/>
                  <a:pt x="8372" y="6154"/>
                </a:cubicBezTo>
                <a:cubicBezTo>
                  <a:pt x="8372" y="5686"/>
                  <a:pt x="8372" y="5686"/>
                  <a:pt x="8372" y="5686"/>
                </a:cubicBezTo>
                <a:cubicBezTo>
                  <a:pt x="6897" y="5686"/>
                  <a:pt x="6897" y="5686"/>
                  <a:pt x="6897" y="5686"/>
                </a:cubicBezTo>
                <a:lnTo>
                  <a:pt x="6897" y="2805"/>
                </a:lnTo>
                <a:close/>
                <a:moveTo>
                  <a:pt x="19560" y="4226"/>
                </a:moveTo>
                <a:cubicBezTo>
                  <a:pt x="19560" y="4863"/>
                  <a:pt x="19560" y="4863"/>
                  <a:pt x="19560" y="4863"/>
                </a:cubicBezTo>
                <a:cubicBezTo>
                  <a:pt x="19560" y="5721"/>
                  <a:pt x="19047" y="6349"/>
                  <a:pt x="18160" y="6349"/>
                </a:cubicBezTo>
                <a:cubicBezTo>
                  <a:pt x="17273" y="6349"/>
                  <a:pt x="16760" y="5721"/>
                  <a:pt x="16760" y="4863"/>
                </a:cubicBezTo>
                <a:cubicBezTo>
                  <a:pt x="16760" y="4226"/>
                  <a:pt x="16760" y="4226"/>
                  <a:pt x="16760" y="4226"/>
                </a:cubicBezTo>
                <a:cubicBezTo>
                  <a:pt x="16760" y="3368"/>
                  <a:pt x="17273" y="2741"/>
                  <a:pt x="18160" y="2741"/>
                </a:cubicBezTo>
                <a:cubicBezTo>
                  <a:pt x="19047" y="2741"/>
                  <a:pt x="19560" y="3368"/>
                  <a:pt x="19560" y="4226"/>
                </a:cubicBezTo>
                <a:close/>
                <a:moveTo>
                  <a:pt x="18823" y="4280"/>
                </a:moveTo>
                <a:cubicBezTo>
                  <a:pt x="18823" y="3777"/>
                  <a:pt x="18688" y="3339"/>
                  <a:pt x="18160" y="3339"/>
                </a:cubicBezTo>
                <a:cubicBezTo>
                  <a:pt x="17637" y="3339"/>
                  <a:pt x="17497" y="3777"/>
                  <a:pt x="17497" y="4280"/>
                </a:cubicBezTo>
                <a:cubicBezTo>
                  <a:pt x="17497" y="4809"/>
                  <a:pt x="17497" y="4809"/>
                  <a:pt x="17497" y="4809"/>
                </a:cubicBezTo>
                <a:cubicBezTo>
                  <a:pt x="17497" y="5317"/>
                  <a:pt x="17637" y="5751"/>
                  <a:pt x="18160" y="5751"/>
                </a:cubicBezTo>
                <a:cubicBezTo>
                  <a:pt x="18688" y="5751"/>
                  <a:pt x="18823" y="5317"/>
                  <a:pt x="18823" y="4809"/>
                </a:cubicBezTo>
                <a:lnTo>
                  <a:pt x="18823" y="4280"/>
                </a:lnTo>
                <a:close/>
                <a:moveTo>
                  <a:pt x="1670" y="4739"/>
                </a:moveTo>
                <a:cubicBezTo>
                  <a:pt x="1610" y="4938"/>
                  <a:pt x="1545" y="5227"/>
                  <a:pt x="1485" y="5496"/>
                </a:cubicBezTo>
                <a:cubicBezTo>
                  <a:pt x="1430" y="5227"/>
                  <a:pt x="1366" y="4938"/>
                  <a:pt x="1306" y="4739"/>
                </a:cubicBezTo>
                <a:cubicBezTo>
                  <a:pt x="738" y="2805"/>
                  <a:pt x="738" y="2805"/>
                  <a:pt x="738" y="2805"/>
                </a:cubicBezTo>
                <a:cubicBezTo>
                  <a:pt x="0" y="2805"/>
                  <a:pt x="0" y="2805"/>
                  <a:pt x="0" y="2805"/>
                </a:cubicBezTo>
                <a:cubicBezTo>
                  <a:pt x="1086" y="6284"/>
                  <a:pt x="1086" y="6284"/>
                  <a:pt x="1086" y="6284"/>
                </a:cubicBezTo>
                <a:cubicBezTo>
                  <a:pt x="1889" y="6284"/>
                  <a:pt x="1889" y="6284"/>
                  <a:pt x="1889" y="6284"/>
                </a:cubicBezTo>
                <a:cubicBezTo>
                  <a:pt x="2975" y="2805"/>
                  <a:pt x="2975" y="2805"/>
                  <a:pt x="2975" y="2805"/>
                </a:cubicBezTo>
                <a:cubicBezTo>
                  <a:pt x="2238" y="2805"/>
                  <a:pt x="2238" y="2805"/>
                  <a:pt x="2238" y="2805"/>
                </a:cubicBezTo>
                <a:lnTo>
                  <a:pt x="1670" y="4739"/>
                </a:lnTo>
                <a:close/>
                <a:moveTo>
                  <a:pt x="22107" y="4290"/>
                </a:moveTo>
                <a:cubicBezTo>
                  <a:pt x="22107" y="4480"/>
                  <a:pt x="22122" y="4729"/>
                  <a:pt x="22152" y="4978"/>
                </a:cubicBezTo>
                <a:cubicBezTo>
                  <a:pt x="20921" y="2805"/>
                  <a:pt x="20921" y="2805"/>
                  <a:pt x="20921" y="2805"/>
                </a:cubicBezTo>
                <a:cubicBezTo>
                  <a:pt x="20273" y="2805"/>
                  <a:pt x="20273" y="2805"/>
                  <a:pt x="20273" y="2805"/>
                </a:cubicBezTo>
                <a:cubicBezTo>
                  <a:pt x="20273" y="6284"/>
                  <a:pt x="20273" y="6284"/>
                  <a:pt x="20273" y="6284"/>
                </a:cubicBezTo>
                <a:cubicBezTo>
                  <a:pt x="20981" y="6284"/>
                  <a:pt x="20981" y="6284"/>
                  <a:pt x="20981" y="6284"/>
                </a:cubicBezTo>
                <a:cubicBezTo>
                  <a:pt x="20981" y="4799"/>
                  <a:pt x="20981" y="4799"/>
                  <a:pt x="20981" y="4799"/>
                </a:cubicBezTo>
                <a:cubicBezTo>
                  <a:pt x="20981" y="4614"/>
                  <a:pt x="20961" y="4370"/>
                  <a:pt x="20936" y="4121"/>
                </a:cubicBezTo>
                <a:cubicBezTo>
                  <a:pt x="22162" y="6284"/>
                  <a:pt x="22162" y="6284"/>
                  <a:pt x="22162" y="6284"/>
                </a:cubicBezTo>
                <a:cubicBezTo>
                  <a:pt x="22815" y="6284"/>
                  <a:pt x="22815" y="6284"/>
                  <a:pt x="22815" y="6284"/>
                </a:cubicBezTo>
                <a:cubicBezTo>
                  <a:pt x="22815" y="2805"/>
                  <a:pt x="22815" y="2805"/>
                  <a:pt x="22815" y="2805"/>
                </a:cubicBezTo>
                <a:cubicBezTo>
                  <a:pt x="22107" y="2805"/>
                  <a:pt x="22107" y="2805"/>
                  <a:pt x="22107" y="2805"/>
                </a:cubicBezTo>
                <a:lnTo>
                  <a:pt x="22107" y="4290"/>
                </a:lnTo>
                <a:close/>
                <a:moveTo>
                  <a:pt x="4121" y="5277"/>
                </a:moveTo>
                <a:cubicBezTo>
                  <a:pt x="4121" y="4799"/>
                  <a:pt x="4121" y="4799"/>
                  <a:pt x="4121" y="4799"/>
                </a:cubicBezTo>
                <a:cubicBezTo>
                  <a:pt x="5317" y="4799"/>
                  <a:pt x="5317" y="4799"/>
                  <a:pt x="5317" y="4799"/>
                </a:cubicBezTo>
                <a:cubicBezTo>
                  <a:pt x="5317" y="4206"/>
                  <a:pt x="5317" y="4206"/>
                  <a:pt x="5317" y="4206"/>
                </a:cubicBezTo>
                <a:cubicBezTo>
                  <a:pt x="4121" y="4206"/>
                  <a:pt x="4121" y="4206"/>
                  <a:pt x="4121" y="4206"/>
                </a:cubicBezTo>
                <a:cubicBezTo>
                  <a:pt x="4121" y="3817"/>
                  <a:pt x="4121" y="3817"/>
                  <a:pt x="4121" y="3817"/>
                </a:cubicBezTo>
                <a:cubicBezTo>
                  <a:pt x="4121" y="3538"/>
                  <a:pt x="4216" y="3403"/>
                  <a:pt x="4515" y="3403"/>
                </a:cubicBezTo>
                <a:cubicBezTo>
                  <a:pt x="5467" y="3403"/>
                  <a:pt x="5467" y="3403"/>
                  <a:pt x="5467" y="3403"/>
                </a:cubicBezTo>
                <a:cubicBezTo>
                  <a:pt x="5467" y="2805"/>
                  <a:pt x="5467" y="2805"/>
                  <a:pt x="5467" y="2805"/>
                </a:cubicBezTo>
                <a:cubicBezTo>
                  <a:pt x="4505" y="2805"/>
                  <a:pt x="4505" y="2805"/>
                  <a:pt x="4505" y="2805"/>
                </a:cubicBezTo>
                <a:cubicBezTo>
                  <a:pt x="3773" y="2805"/>
                  <a:pt x="3404" y="3184"/>
                  <a:pt x="3404" y="3762"/>
                </a:cubicBezTo>
                <a:cubicBezTo>
                  <a:pt x="3404" y="5332"/>
                  <a:pt x="3404" y="5332"/>
                  <a:pt x="3404" y="5332"/>
                </a:cubicBezTo>
                <a:cubicBezTo>
                  <a:pt x="3404" y="5905"/>
                  <a:pt x="3778" y="6284"/>
                  <a:pt x="4505" y="6284"/>
                </a:cubicBezTo>
                <a:cubicBezTo>
                  <a:pt x="5357" y="6284"/>
                  <a:pt x="5357" y="6284"/>
                  <a:pt x="5357" y="6284"/>
                </a:cubicBezTo>
                <a:cubicBezTo>
                  <a:pt x="5437" y="6284"/>
                  <a:pt x="5487" y="6234"/>
                  <a:pt x="5487" y="6154"/>
                </a:cubicBezTo>
                <a:cubicBezTo>
                  <a:pt x="5487" y="5686"/>
                  <a:pt x="5487" y="5686"/>
                  <a:pt x="5487" y="5686"/>
                </a:cubicBezTo>
                <a:cubicBezTo>
                  <a:pt x="4515" y="5686"/>
                  <a:pt x="4515" y="5686"/>
                  <a:pt x="4515" y="5686"/>
                </a:cubicBezTo>
                <a:cubicBezTo>
                  <a:pt x="4216" y="5686"/>
                  <a:pt x="4121" y="5561"/>
                  <a:pt x="4121" y="5277"/>
                </a:cubicBezTo>
                <a:close/>
                <a:moveTo>
                  <a:pt x="10839" y="5053"/>
                </a:moveTo>
                <a:cubicBezTo>
                  <a:pt x="10839" y="5387"/>
                  <a:pt x="10670" y="5751"/>
                  <a:pt x="10221" y="5751"/>
                </a:cubicBezTo>
                <a:cubicBezTo>
                  <a:pt x="9763" y="5751"/>
                  <a:pt x="9598" y="5387"/>
                  <a:pt x="9598" y="5053"/>
                </a:cubicBezTo>
                <a:cubicBezTo>
                  <a:pt x="9598" y="2805"/>
                  <a:pt x="9598" y="2805"/>
                  <a:pt x="9598" y="2805"/>
                </a:cubicBezTo>
                <a:cubicBezTo>
                  <a:pt x="8881" y="2805"/>
                  <a:pt x="8881" y="2805"/>
                  <a:pt x="8881" y="2805"/>
                </a:cubicBezTo>
                <a:cubicBezTo>
                  <a:pt x="8881" y="4968"/>
                  <a:pt x="8881" y="4968"/>
                  <a:pt x="8881" y="4968"/>
                </a:cubicBezTo>
                <a:cubicBezTo>
                  <a:pt x="8881" y="5830"/>
                  <a:pt x="9364" y="6349"/>
                  <a:pt x="10221" y="6349"/>
                </a:cubicBezTo>
                <a:cubicBezTo>
                  <a:pt x="11088" y="6349"/>
                  <a:pt x="11557" y="5825"/>
                  <a:pt x="11557" y="4968"/>
                </a:cubicBezTo>
                <a:cubicBezTo>
                  <a:pt x="11557" y="2805"/>
                  <a:pt x="11557" y="2805"/>
                  <a:pt x="11557" y="2805"/>
                </a:cubicBezTo>
                <a:cubicBezTo>
                  <a:pt x="10839" y="2805"/>
                  <a:pt x="10839" y="2805"/>
                  <a:pt x="10839" y="2805"/>
                </a:cubicBezTo>
                <a:lnTo>
                  <a:pt x="10839" y="5053"/>
                </a:lnTo>
                <a:close/>
                <a:moveTo>
                  <a:pt x="28157" y="4290"/>
                </a:moveTo>
                <a:cubicBezTo>
                  <a:pt x="28157" y="4480"/>
                  <a:pt x="28172" y="4729"/>
                  <a:pt x="28202" y="4978"/>
                </a:cubicBezTo>
                <a:cubicBezTo>
                  <a:pt x="26971" y="2805"/>
                  <a:pt x="26971" y="2805"/>
                  <a:pt x="26971" y="2805"/>
                </a:cubicBezTo>
                <a:cubicBezTo>
                  <a:pt x="26323" y="2805"/>
                  <a:pt x="26323" y="2805"/>
                  <a:pt x="26323" y="2805"/>
                </a:cubicBezTo>
                <a:cubicBezTo>
                  <a:pt x="26323" y="6284"/>
                  <a:pt x="26323" y="6284"/>
                  <a:pt x="26323" y="6284"/>
                </a:cubicBezTo>
                <a:cubicBezTo>
                  <a:pt x="27031" y="6284"/>
                  <a:pt x="27031" y="6284"/>
                  <a:pt x="27031" y="6284"/>
                </a:cubicBezTo>
                <a:cubicBezTo>
                  <a:pt x="27031" y="4799"/>
                  <a:pt x="27031" y="4799"/>
                  <a:pt x="27031" y="4799"/>
                </a:cubicBezTo>
                <a:cubicBezTo>
                  <a:pt x="27031" y="4614"/>
                  <a:pt x="27011" y="4370"/>
                  <a:pt x="26986" y="4121"/>
                </a:cubicBezTo>
                <a:cubicBezTo>
                  <a:pt x="28212" y="6284"/>
                  <a:pt x="28212" y="6284"/>
                  <a:pt x="28212" y="6284"/>
                </a:cubicBezTo>
                <a:cubicBezTo>
                  <a:pt x="28865" y="6284"/>
                  <a:pt x="28865" y="6284"/>
                  <a:pt x="28865" y="6284"/>
                </a:cubicBezTo>
                <a:cubicBezTo>
                  <a:pt x="28865" y="2805"/>
                  <a:pt x="28865" y="2805"/>
                  <a:pt x="28865" y="2805"/>
                </a:cubicBezTo>
                <a:cubicBezTo>
                  <a:pt x="28157" y="2805"/>
                  <a:pt x="28157" y="2805"/>
                  <a:pt x="28157" y="2805"/>
                </a:cubicBezTo>
                <a:lnTo>
                  <a:pt x="28157" y="4290"/>
                </a:lnTo>
                <a:close/>
                <a:moveTo>
                  <a:pt x="24265" y="5277"/>
                </a:moveTo>
                <a:cubicBezTo>
                  <a:pt x="24265" y="4799"/>
                  <a:pt x="24265" y="4799"/>
                  <a:pt x="24265" y="4799"/>
                </a:cubicBezTo>
                <a:cubicBezTo>
                  <a:pt x="25461" y="4799"/>
                  <a:pt x="25461" y="4799"/>
                  <a:pt x="25461" y="4799"/>
                </a:cubicBezTo>
                <a:cubicBezTo>
                  <a:pt x="25461" y="4206"/>
                  <a:pt x="25461" y="4206"/>
                  <a:pt x="25461" y="4206"/>
                </a:cubicBezTo>
                <a:cubicBezTo>
                  <a:pt x="24265" y="4206"/>
                  <a:pt x="24265" y="4206"/>
                  <a:pt x="24265" y="4206"/>
                </a:cubicBezTo>
                <a:cubicBezTo>
                  <a:pt x="24265" y="3817"/>
                  <a:pt x="24265" y="3817"/>
                  <a:pt x="24265" y="3817"/>
                </a:cubicBezTo>
                <a:cubicBezTo>
                  <a:pt x="24265" y="3538"/>
                  <a:pt x="24360" y="3403"/>
                  <a:pt x="24659" y="3403"/>
                </a:cubicBezTo>
                <a:cubicBezTo>
                  <a:pt x="25610" y="3403"/>
                  <a:pt x="25610" y="3403"/>
                  <a:pt x="25610" y="3403"/>
                </a:cubicBezTo>
                <a:cubicBezTo>
                  <a:pt x="25610" y="2805"/>
                  <a:pt x="25610" y="2805"/>
                  <a:pt x="25610" y="2805"/>
                </a:cubicBezTo>
                <a:cubicBezTo>
                  <a:pt x="24649" y="2805"/>
                  <a:pt x="24649" y="2805"/>
                  <a:pt x="24649" y="2805"/>
                </a:cubicBezTo>
                <a:cubicBezTo>
                  <a:pt x="23916" y="2805"/>
                  <a:pt x="23547" y="3184"/>
                  <a:pt x="23547" y="3762"/>
                </a:cubicBezTo>
                <a:cubicBezTo>
                  <a:pt x="23547" y="5332"/>
                  <a:pt x="23547" y="5332"/>
                  <a:pt x="23547" y="5332"/>
                </a:cubicBezTo>
                <a:cubicBezTo>
                  <a:pt x="23547" y="5905"/>
                  <a:pt x="23921" y="6284"/>
                  <a:pt x="24649" y="6284"/>
                </a:cubicBezTo>
                <a:cubicBezTo>
                  <a:pt x="25501" y="6284"/>
                  <a:pt x="25501" y="6284"/>
                  <a:pt x="25501" y="6284"/>
                </a:cubicBezTo>
                <a:cubicBezTo>
                  <a:pt x="25581" y="6284"/>
                  <a:pt x="25630" y="6234"/>
                  <a:pt x="25630" y="6154"/>
                </a:cubicBezTo>
                <a:cubicBezTo>
                  <a:pt x="25630" y="5686"/>
                  <a:pt x="25630" y="5686"/>
                  <a:pt x="25630" y="5686"/>
                </a:cubicBezTo>
                <a:cubicBezTo>
                  <a:pt x="24659" y="5686"/>
                  <a:pt x="24659" y="5686"/>
                  <a:pt x="24659" y="5686"/>
                </a:cubicBezTo>
                <a:cubicBezTo>
                  <a:pt x="24360" y="5686"/>
                  <a:pt x="24265" y="5561"/>
                  <a:pt x="24265" y="5277"/>
                </a:cubicBezTo>
                <a:close/>
                <a:moveTo>
                  <a:pt x="23554" y="1764"/>
                </a:moveTo>
                <a:cubicBezTo>
                  <a:pt x="23554" y="1764"/>
                  <a:pt x="23509" y="1799"/>
                  <a:pt x="23459" y="1799"/>
                </a:cubicBezTo>
                <a:cubicBezTo>
                  <a:pt x="23337" y="1799"/>
                  <a:pt x="23335" y="1649"/>
                  <a:pt x="23335" y="1536"/>
                </a:cubicBezTo>
                <a:cubicBezTo>
                  <a:pt x="23335" y="1322"/>
                  <a:pt x="23344" y="1157"/>
                  <a:pt x="23344" y="974"/>
                </a:cubicBezTo>
                <a:cubicBezTo>
                  <a:pt x="23344" y="799"/>
                  <a:pt x="23310" y="627"/>
                  <a:pt x="22980" y="627"/>
                </a:cubicBezTo>
                <a:cubicBezTo>
                  <a:pt x="22820" y="627"/>
                  <a:pt x="22640" y="707"/>
                  <a:pt x="22585" y="829"/>
                </a:cubicBezTo>
                <a:cubicBezTo>
                  <a:pt x="22575" y="827"/>
                  <a:pt x="22575" y="827"/>
                  <a:pt x="22575" y="827"/>
                </a:cubicBezTo>
                <a:cubicBezTo>
                  <a:pt x="22565" y="717"/>
                  <a:pt x="22470" y="627"/>
                  <a:pt x="22235" y="627"/>
                </a:cubicBezTo>
                <a:cubicBezTo>
                  <a:pt x="22075" y="627"/>
                  <a:pt x="21896" y="707"/>
                  <a:pt x="21848" y="829"/>
                </a:cubicBezTo>
                <a:cubicBezTo>
                  <a:pt x="21838" y="827"/>
                  <a:pt x="21838" y="827"/>
                  <a:pt x="21838" y="827"/>
                </a:cubicBezTo>
                <a:cubicBezTo>
                  <a:pt x="21838" y="827"/>
                  <a:pt x="21848" y="797"/>
                  <a:pt x="21848" y="764"/>
                </a:cubicBezTo>
                <a:cubicBezTo>
                  <a:pt x="21848" y="687"/>
                  <a:pt x="21768" y="627"/>
                  <a:pt x="21653" y="627"/>
                </a:cubicBezTo>
                <a:cubicBezTo>
                  <a:pt x="21613" y="627"/>
                  <a:pt x="21573" y="637"/>
                  <a:pt x="21531" y="650"/>
                </a:cubicBezTo>
                <a:cubicBezTo>
                  <a:pt x="21531" y="650"/>
                  <a:pt x="21568" y="672"/>
                  <a:pt x="21581" y="914"/>
                </a:cubicBezTo>
                <a:cubicBezTo>
                  <a:pt x="21586" y="1034"/>
                  <a:pt x="21591" y="1164"/>
                  <a:pt x="21591" y="1289"/>
                </a:cubicBezTo>
                <a:cubicBezTo>
                  <a:pt x="21591" y="1736"/>
                  <a:pt x="21548" y="1894"/>
                  <a:pt x="21531" y="1901"/>
                </a:cubicBezTo>
                <a:cubicBezTo>
                  <a:pt x="21591" y="1914"/>
                  <a:pt x="21656" y="1926"/>
                  <a:pt x="21708" y="1926"/>
                </a:cubicBezTo>
                <a:cubicBezTo>
                  <a:pt x="21796" y="1926"/>
                  <a:pt x="21865" y="1891"/>
                  <a:pt x="21865" y="1756"/>
                </a:cubicBezTo>
                <a:cubicBezTo>
                  <a:pt x="21865" y="1519"/>
                  <a:pt x="21856" y="1349"/>
                  <a:pt x="21856" y="1124"/>
                </a:cubicBezTo>
                <a:cubicBezTo>
                  <a:pt x="21856" y="897"/>
                  <a:pt x="22000" y="779"/>
                  <a:pt x="22105" y="779"/>
                </a:cubicBezTo>
                <a:cubicBezTo>
                  <a:pt x="22320" y="779"/>
                  <a:pt x="22325" y="939"/>
                  <a:pt x="22325" y="1104"/>
                </a:cubicBezTo>
                <a:cubicBezTo>
                  <a:pt x="22325" y="1359"/>
                  <a:pt x="22318" y="1519"/>
                  <a:pt x="22318" y="1734"/>
                </a:cubicBezTo>
                <a:cubicBezTo>
                  <a:pt x="22318" y="1906"/>
                  <a:pt x="22410" y="1914"/>
                  <a:pt x="22500" y="1926"/>
                </a:cubicBezTo>
                <a:cubicBezTo>
                  <a:pt x="22540" y="1881"/>
                  <a:pt x="22598" y="1844"/>
                  <a:pt x="22598" y="1666"/>
                </a:cubicBezTo>
                <a:cubicBezTo>
                  <a:pt x="22598" y="1651"/>
                  <a:pt x="22592" y="1224"/>
                  <a:pt x="22592" y="1219"/>
                </a:cubicBezTo>
                <a:cubicBezTo>
                  <a:pt x="22592" y="1099"/>
                  <a:pt x="22630" y="779"/>
                  <a:pt x="22857" y="779"/>
                </a:cubicBezTo>
                <a:cubicBezTo>
                  <a:pt x="23065" y="779"/>
                  <a:pt x="23070" y="939"/>
                  <a:pt x="23070" y="1104"/>
                </a:cubicBezTo>
                <a:cubicBezTo>
                  <a:pt x="23070" y="1359"/>
                  <a:pt x="23062" y="1509"/>
                  <a:pt x="23062" y="1724"/>
                </a:cubicBezTo>
                <a:cubicBezTo>
                  <a:pt x="23062" y="1874"/>
                  <a:pt x="23177" y="1926"/>
                  <a:pt x="23287" y="1926"/>
                </a:cubicBezTo>
                <a:cubicBezTo>
                  <a:pt x="23502" y="1926"/>
                  <a:pt x="23564" y="1771"/>
                  <a:pt x="23564" y="1771"/>
                </a:cubicBezTo>
                <a:lnTo>
                  <a:pt x="23554" y="1764"/>
                </a:lnTo>
                <a:close/>
                <a:moveTo>
                  <a:pt x="23921" y="415"/>
                </a:moveTo>
                <a:cubicBezTo>
                  <a:pt x="24014" y="415"/>
                  <a:pt x="24091" y="337"/>
                  <a:pt x="24091" y="247"/>
                </a:cubicBezTo>
                <a:cubicBezTo>
                  <a:pt x="24091" y="155"/>
                  <a:pt x="24014" y="77"/>
                  <a:pt x="23921" y="77"/>
                </a:cubicBezTo>
                <a:cubicBezTo>
                  <a:pt x="23831" y="77"/>
                  <a:pt x="23754" y="155"/>
                  <a:pt x="23754" y="247"/>
                </a:cubicBezTo>
                <a:cubicBezTo>
                  <a:pt x="23754" y="337"/>
                  <a:pt x="23831" y="415"/>
                  <a:pt x="23921" y="415"/>
                </a:cubicBezTo>
                <a:close/>
                <a:moveTo>
                  <a:pt x="23794" y="1297"/>
                </a:moveTo>
                <a:cubicBezTo>
                  <a:pt x="23794" y="1437"/>
                  <a:pt x="23784" y="1581"/>
                  <a:pt x="23784" y="1724"/>
                </a:cubicBezTo>
                <a:cubicBezTo>
                  <a:pt x="23784" y="1874"/>
                  <a:pt x="23899" y="1926"/>
                  <a:pt x="24009" y="1926"/>
                </a:cubicBezTo>
                <a:cubicBezTo>
                  <a:pt x="24224" y="1926"/>
                  <a:pt x="24286" y="1771"/>
                  <a:pt x="24286" y="1771"/>
                </a:cubicBezTo>
                <a:cubicBezTo>
                  <a:pt x="24276" y="1764"/>
                  <a:pt x="24276" y="1764"/>
                  <a:pt x="24276" y="1764"/>
                </a:cubicBezTo>
                <a:cubicBezTo>
                  <a:pt x="24276" y="1764"/>
                  <a:pt x="24231" y="1799"/>
                  <a:pt x="24181" y="1799"/>
                </a:cubicBezTo>
                <a:cubicBezTo>
                  <a:pt x="24059" y="1799"/>
                  <a:pt x="24056" y="1649"/>
                  <a:pt x="24056" y="1536"/>
                </a:cubicBezTo>
                <a:cubicBezTo>
                  <a:pt x="24056" y="1352"/>
                  <a:pt x="24069" y="1052"/>
                  <a:pt x="24069" y="787"/>
                </a:cubicBezTo>
                <a:cubicBezTo>
                  <a:pt x="24069" y="687"/>
                  <a:pt x="23969" y="627"/>
                  <a:pt x="23856" y="627"/>
                </a:cubicBezTo>
                <a:cubicBezTo>
                  <a:pt x="23816" y="627"/>
                  <a:pt x="23776" y="637"/>
                  <a:pt x="23734" y="650"/>
                </a:cubicBezTo>
                <a:cubicBezTo>
                  <a:pt x="23736" y="650"/>
                  <a:pt x="23794" y="727"/>
                  <a:pt x="23794" y="1297"/>
                </a:cubicBezTo>
                <a:close/>
                <a:moveTo>
                  <a:pt x="24803" y="1936"/>
                </a:moveTo>
                <a:cubicBezTo>
                  <a:pt x="24803" y="1781"/>
                  <a:pt x="24793" y="1571"/>
                  <a:pt x="24793" y="1357"/>
                </a:cubicBezTo>
                <a:cubicBezTo>
                  <a:pt x="24793" y="1154"/>
                  <a:pt x="24803" y="949"/>
                  <a:pt x="24803" y="782"/>
                </a:cubicBezTo>
                <a:cubicBezTo>
                  <a:pt x="24803" y="684"/>
                  <a:pt x="24703" y="627"/>
                  <a:pt x="24591" y="627"/>
                </a:cubicBezTo>
                <a:cubicBezTo>
                  <a:pt x="24551" y="627"/>
                  <a:pt x="24511" y="637"/>
                  <a:pt x="24468" y="650"/>
                </a:cubicBezTo>
                <a:cubicBezTo>
                  <a:pt x="24468" y="650"/>
                  <a:pt x="24506" y="672"/>
                  <a:pt x="24518" y="914"/>
                </a:cubicBezTo>
                <a:cubicBezTo>
                  <a:pt x="24523" y="1034"/>
                  <a:pt x="24528" y="1167"/>
                  <a:pt x="24528" y="1317"/>
                </a:cubicBezTo>
                <a:cubicBezTo>
                  <a:pt x="24528" y="2231"/>
                  <a:pt x="24476" y="2273"/>
                  <a:pt x="24304" y="2413"/>
                </a:cubicBezTo>
                <a:cubicBezTo>
                  <a:pt x="24308" y="2426"/>
                  <a:pt x="24308" y="2426"/>
                  <a:pt x="24308" y="2426"/>
                </a:cubicBezTo>
                <a:cubicBezTo>
                  <a:pt x="24588" y="2426"/>
                  <a:pt x="24803" y="2278"/>
                  <a:pt x="24803" y="1936"/>
                </a:cubicBezTo>
                <a:close/>
                <a:moveTo>
                  <a:pt x="24656" y="415"/>
                </a:moveTo>
                <a:cubicBezTo>
                  <a:pt x="24748" y="415"/>
                  <a:pt x="24826" y="337"/>
                  <a:pt x="24826" y="247"/>
                </a:cubicBezTo>
                <a:cubicBezTo>
                  <a:pt x="24826" y="155"/>
                  <a:pt x="24748" y="77"/>
                  <a:pt x="24656" y="77"/>
                </a:cubicBezTo>
                <a:cubicBezTo>
                  <a:pt x="24566" y="77"/>
                  <a:pt x="24488" y="155"/>
                  <a:pt x="24488" y="247"/>
                </a:cubicBezTo>
                <a:cubicBezTo>
                  <a:pt x="24488" y="337"/>
                  <a:pt x="24566" y="415"/>
                  <a:pt x="24656" y="415"/>
                </a:cubicBezTo>
                <a:close/>
                <a:moveTo>
                  <a:pt x="26509" y="1771"/>
                </a:moveTo>
                <a:cubicBezTo>
                  <a:pt x="26499" y="1764"/>
                  <a:pt x="26499" y="1764"/>
                  <a:pt x="26499" y="1764"/>
                </a:cubicBezTo>
                <a:cubicBezTo>
                  <a:pt x="26499" y="1764"/>
                  <a:pt x="26454" y="1799"/>
                  <a:pt x="26404" y="1799"/>
                </a:cubicBezTo>
                <a:cubicBezTo>
                  <a:pt x="26282" y="1799"/>
                  <a:pt x="26280" y="1649"/>
                  <a:pt x="26280" y="1536"/>
                </a:cubicBezTo>
                <a:cubicBezTo>
                  <a:pt x="26280" y="1322"/>
                  <a:pt x="26290" y="1157"/>
                  <a:pt x="26290" y="974"/>
                </a:cubicBezTo>
                <a:cubicBezTo>
                  <a:pt x="26290" y="792"/>
                  <a:pt x="26255" y="615"/>
                  <a:pt x="25925" y="615"/>
                </a:cubicBezTo>
                <a:cubicBezTo>
                  <a:pt x="25745" y="615"/>
                  <a:pt x="25545" y="700"/>
                  <a:pt x="25488" y="829"/>
                </a:cubicBezTo>
                <a:cubicBezTo>
                  <a:pt x="25478" y="827"/>
                  <a:pt x="25478" y="827"/>
                  <a:pt x="25478" y="827"/>
                </a:cubicBezTo>
                <a:cubicBezTo>
                  <a:pt x="25478" y="827"/>
                  <a:pt x="25488" y="797"/>
                  <a:pt x="25488" y="764"/>
                </a:cubicBezTo>
                <a:cubicBezTo>
                  <a:pt x="25488" y="687"/>
                  <a:pt x="25408" y="627"/>
                  <a:pt x="25293" y="627"/>
                </a:cubicBezTo>
                <a:cubicBezTo>
                  <a:pt x="25253" y="627"/>
                  <a:pt x="25213" y="637"/>
                  <a:pt x="25170" y="650"/>
                </a:cubicBezTo>
                <a:cubicBezTo>
                  <a:pt x="25170" y="650"/>
                  <a:pt x="25208" y="672"/>
                  <a:pt x="25220" y="914"/>
                </a:cubicBezTo>
                <a:cubicBezTo>
                  <a:pt x="25225" y="1034"/>
                  <a:pt x="25230" y="1164"/>
                  <a:pt x="25230" y="1289"/>
                </a:cubicBezTo>
                <a:cubicBezTo>
                  <a:pt x="25230" y="1736"/>
                  <a:pt x="25188" y="1894"/>
                  <a:pt x="25170" y="1901"/>
                </a:cubicBezTo>
                <a:cubicBezTo>
                  <a:pt x="25230" y="1914"/>
                  <a:pt x="25295" y="1926"/>
                  <a:pt x="25348" y="1926"/>
                </a:cubicBezTo>
                <a:cubicBezTo>
                  <a:pt x="25435" y="1926"/>
                  <a:pt x="25505" y="1891"/>
                  <a:pt x="25505" y="1756"/>
                </a:cubicBezTo>
                <a:cubicBezTo>
                  <a:pt x="25505" y="1519"/>
                  <a:pt x="25495" y="1349"/>
                  <a:pt x="25495" y="1124"/>
                </a:cubicBezTo>
                <a:cubicBezTo>
                  <a:pt x="25495" y="889"/>
                  <a:pt x="25660" y="767"/>
                  <a:pt x="25795" y="767"/>
                </a:cubicBezTo>
                <a:cubicBezTo>
                  <a:pt x="26010" y="767"/>
                  <a:pt x="26015" y="932"/>
                  <a:pt x="26015" y="1104"/>
                </a:cubicBezTo>
                <a:cubicBezTo>
                  <a:pt x="26015" y="1359"/>
                  <a:pt x="26007" y="1509"/>
                  <a:pt x="26007" y="1724"/>
                </a:cubicBezTo>
                <a:cubicBezTo>
                  <a:pt x="26007" y="1874"/>
                  <a:pt x="26122" y="1926"/>
                  <a:pt x="26232" y="1926"/>
                </a:cubicBezTo>
                <a:cubicBezTo>
                  <a:pt x="26447" y="1926"/>
                  <a:pt x="26509" y="1771"/>
                  <a:pt x="26509" y="1771"/>
                </a:cubicBezTo>
                <a:close/>
                <a:moveTo>
                  <a:pt x="27286" y="1901"/>
                </a:moveTo>
                <a:cubicBezTo>
                  <a:pt x="27346" y="1914"/>
                  <a:pt x="27411" y="1926"/>
                  <a:pt x="27463" y="1926"/>
                </a:cubicBezTo>
                <a:cubicBezTo>
                  <a:pt x="27551" y="1926"/>
                  <a:pt x="27621" y="1891"/>
                  <a:pt x="27621" y="1756"/>
                </a:cubicBezTo>
                <a:cubicBezTo>
                  <a:pt x="27621" y="1519"/>
                  <a:pt x="27611" y="1349"/>
                  <a:pt x="27611" y="1124"/>
                </a:cubicBezTo>
                <a:cubicBezTo>
                  <a:pt x="27611" y="889"/>
                  <a:pt x="27776" y="767"/>
                  <a:pt x="27911" y="767"/>
                </a:cubicBezTo>
                <a:cubicBezTo>
                  <a:pt x="28126" y="767"/>
                  <a:pt x="28130" y="927"/>
                  <a:pt x="28130" y="1092"/>
                </a:cubicBezTo>
                <a:cubicBezTo>
                  <a:pt x="28130" y="1352"/>
                  <a:pt x="28123" y="1504"/>
                  <a:pt x="28123" y="1724"/>
                </a:cubicBezTo>
                <a:cubicBezTo>
                  <a:pt x="28123" y="1874"/>
                  <a:pt x="28238" y="1926"/>
                  <a:pt x="28348" y="1926"/>
                </a:cubicBezTo>
                <a:cubicBezTo>
                  <a:pt x="28563" y="1926"/>
                  <a:pt x="28625" y="1771"/>
                  <a:pt x="28625" y="1771"/>
                </a:cubicBezTo>
                <a:cubicBezTo>
                  <a:pt x="28615" y="1764"/>
                  <a:pt x="28615" y="1764"/>
                  <a:pt x="28615" y="1764"/>
                </a:cubicBezTo>
                <a:cubicBezTo>
                  <a:pt x="28615" y="1764"/>
                  <a:pt x="28570" y="1799"/>
                  <a:pt x="28520" y="1799"/>
                </a:cubicBezTo>
                <a:cubicBezTo>
                  <a:pt x="28398" y="1799"/>
                  <a:pt x="28395" y="1649"/>
                  <a:pt x="28395" y="1536"/>
                </a:cubicBezTo>
                <a:cubicBezTo>
                  <a:pt x="28395" y="1317"/>
                  <a:pt x="28405" y="1149"/>
                  <a:pt x="28405" y="962"/>
                </a:cubicBezTo>
                <a:cubicBezTo>
                  <a:pt x="28405" y="789"/>
                  <a:pt x="28370" y="615"/>
                  <a:pt x="28041" y="615"/>
                </a:cubicBezTo>
                <a:cubicBezTo>
                  <a:pt x="27861" y="615"/>
                  <a:pt x="27661" y="699"/>
                  <a:pt x="27603" y="829"/>
                </a:cubicBezTo>
                <a:cubicBezTo>
                  <a:pt x="27593" y="827"/>
                  <a:pt x="27593" y="827"/>
                  <a:pt x="27593" y="827"/>
                </a:cubicBezTo>
                <a:cubicBezTo>
                  <a:pt x="27616" y="692"/>
                  <a:pt x="27623" y="545"/>
                  <a:pt x="27623" y="410"/>
                </a:cubicBezTo>
                <a:cubicBezTo>
                  <a:pt x="27623" y="112"/>
                  <a:pt x="27611" y="2"/>
                  <a:pt x="27296" y="0"/>
                </a:cubicBezTo>
                <a:cubicBezTo>
                  <a:pt x="27289" y="10"/>
                  <a:pt x="27289" y="10"/>
                  <a:pt x="27289" y="10"/>
                </a:cubicBezTo>
                <a:cubicBezTo>
                  <a:pt x="27339" y="60"/>
                  <a:pt x="27344" y="527"/>
                  <a:pt x="27344" y="757"/>
                </a:cubicBezTo>
                <a:cubicBezTo>
                  <a:pt x="27344" y="1209"/>
                  <a:pt x="27344" y="1209"/>
                  <a:pt x="27344" y="1209"/>
                </a:cubicBezTo>
                <a:cubicBezTo>
                  <a:pt x="27344" y="1846"/>
                  <a:pt x="27286" y="1901"/>
                  <a:pt x="27286" y="1901"/>
                </a:cubicBezTo>
                <a:close/>
                <a:moveTo>
                  <a:pt x="30009" y="1799"/>
                </a:moveTo>
                <a:cubicBezTo>
                  <a:pt x="29892" y="1799"/>
                  <a:pt x="29884" y="1639"/>
                  <a:pt x="29884" y="1539"/>
                </a:cubicBezTo>
                <a:cubicBezTo>
                  <a:pt x="29884" y="1257"/>
                  <a:pt x="29904" y="1024"/>
                  <a:pt x="29904" y="789"/>
                </a:cubicBezTo>
                <a:cubicBezTo>
                  <a:pt x="29904" y="687"/>
                  <a:pt x="29807" y="627"/>
                  <a:pt x="29689" y="627"/>
                </a:cubicBezTo>
                <a:cubicBezTo>
                  <a:pt x="29649" y="627"/>
                  <a:pt x="29609" y="637"/>
                  <a:pt x="29567" y="650"/>
                </a:cubicBezTo>
                <a:cubicBezTo>
                  <a:pt x="29567" y="650"/>
                  <a:pt x="29592" y="704"/>
                  <a:pt x="29609" y="874"/>
                </a:cubicBezTo>
                <a:cubicBezTo>
                  <a:pt x="29617" y="962"/>
                  <a:pt x="29622" y="1099"/>
                  <a:pt x="29622" y="1262"/>
                </a:cubicBezTo>
                <a:cubicBezTo>
                  <a:pt x="29622" y="1476"/>
                  <a:pt x="29554" y="1781"/>
                  <a:pt x="29320" y="1781"/>
                </a:cubicBezTo>
                <a:cubicBezTo>
                  <a:pt x="29125" y="1781"/>
                  <a:pt x="29110" y="1601"/>
                  <a:pt x="29110" y="1399"/>
                </a:cubicBezTo>
                <a:cubicBezTo>
                  <a:pt x="29110" y="1149"/>
                  <a:pt x="29117" y="997"/>
                  <a:pt x="29117" y="787"/>
                </a:cubicBezTo>
                <a:cubicBezTo>
                  <a:pt x="29117" y="687"/>
                  <a:pt x="29017" y="627"/>
                  <a:pt x="28905" y="627"/>
                </a:cubicBezTo>
                <a:cubicBezTo>
                  <a:pt x="28865" y="627"/>
                  <a:pt x="28825" y="640"/>
                  <a:pt x="28782" y="650"/>
                </a:cubicBezTo>
                <a:cubicBezTo>
                  <a:pt x="28812" y="692"/>
                  <a:pt x="28825" y="787"/>
                  <a:pt x="28832" y="889"/>
                </a:cubicBezTo>
                <a:cubicBezTo>
                  <a:pt x="28840" y="1009"/>
                  <a:pt x="28840" y="1139"/>
                  <a:pt x="28840" y="1199"/>
                </a:cubicBezTo>
                <a:cubicBezTo>
                  <a:pt x="28840" y="1327"/>
                  <a:pt x="28835" y="1437"/>
                  <a:pt x="28835" y="1541"/>
                </a:cubicBezTo>
                <a:cubicBezTo>
                  <a:pt x="28835" y="1746"/>
                  <a:pt x="28900" y="1939"/>
                  <a:pt x="29225" y="1939"/>
                </a:cubicBezTo>
                <a:cubicBezTo>
                  <a:pt x="29529" y="1939"/>
                  <a:pt x="29624" y="1724"/>
                  <a:pt x="29624" y="1724"/>
                </a:cubicBezTo>
                <a:cubicBezTo>
                  <a:pt x="29637" y="1726"/>
                  <a:pt x="29637" y="1726"/>
                  <a:pt x="29637" y="1726"/>
                </a:cubicBezTo>
                <a:cubicBezTo>
                  <a:pt x="29637" y="1726"/>
                  <a:pt x="29634" y="1741"/>
                  <a:pt x="29634" y="1749"/>
                </a:cubicBezTo>
                <a:cubicBezTo>
                  <a:pt x="29634" y="1879"/>
                  <a:pt x="29739" y="1926"/>
                  <a:pt x="29837" y="1926"/>
                </a:cubicBezTo>
                <a:cubicBezTo>
                  <a:pt x="30052" y="1926"/>
                  <a:pt x="30114" y="1771"/>
                  <a:pt x="30114" y="1771"/>
                </a:cubicBezTo>
                <a:cubicBezTo>
                  <a:pt x="30104" y="1764"/>
                  <a:pt x="30104" y="1764"/>
                  <a:pt x="30104" y="1764"/>
                </a:cubicBezTo>
                <a:cubicBezTo>
                  <a:pt x="30104" y="1764"/>
                  <a:pt x="30059" y="1799"/>
                  <a:pt x="30009" y="1799"/>
                </a:cubicBezTo>
                <a:close/>
                <a:moveTo>
                  <a:pt x="30481" y="415"/>
                </a:moveTo>
                <a:cubicBezTo>
                  <a:pt x="30573" y="415"/>
                  <a:pt x="30651" y="337"/>
                  <a:pt x="30651" y="247"/>
                </a:cubicBezTo>
                <a:cubicBezTo>
                  <a:pt x="30651" y="155"/>
                  <a:pt x="30573" y="77"/>
                  <a:pt x="30481" y="77"/>
                </a:cubicBezTo>
                <a:cubicBezTo>
                  <a:pt x="30391" y="77"/>
                  <a:pt x="30314" y="155"/>
                  <a:pt x="30314" y="247"/>
                </a:cubicBezTo>
                <a:cubicBezTo>
                  <a:pt x="30314" y="337"/>
                  <a:pt x="30391" y="415"/>
                  <a:pt x="30481" y="415"/>
                </a:cubicBezTo>
                <a:close/>
                <a:moveTo>
                  <a:pt x="30741" y="1799"/>
                </a:moveTo>
                <a:cubicBezTo>
                  <a:pt x="30618" y="1799"/>
                  <a:pt x="30616" y="1649"/>
                  <a:pt x="30616" y="1536"/>
                </a:cubicBezTo>
                <a:cubicBezTo>
                  <a:pt x="30616" y="1352"/>
                  <a:pt x="30628" y="1052"/>
                  <a:pt x="30628" y="787"/>
                </a:cubicBezTo>
                <a:cubicBezTo>
                  <a:pt x="30628" y="687"/>
                  <a:pt x="30528" y="627"/>
                  <a:pt x="30416" y="627"/>
                </a:cubicBezTo>
                <a:cubicBezTo>
                  <a:pt x="30376" y="627"/>
                  <a:pt x="30336" y="637"/>
                  <a:pt x="30294" y="650"/>
                </a:cubicBezTo>
                <a:cubicBezTo>
                  <a:pt x="30296" y="650"/>
                  <a:pt x="30354" y="727"/>
                  <a:pt x="30354" y="1297"/>
                </a:cubicBezTo>
                <a:cubicBezTo>
                  <a:pt x="30354" y="1437"/>
                  <a:pt x="30344" y="1581"/>
                  <a:pt x="30344" y="1724"/>
                </a:cubicBezTo>
                <a:cubicBezTo>
                  <a:pt x="30344" y="1874"/>
                  <a:pt x="30459" y="1926"/>
                  <a:pt x="30568" y="1926"/>
                </a:cubicBezTo>
                <a:cubicBezTo>
                  <a:pt x="30783" y="1926"/>
                  <a:pt x="30846" y="1771"/>
                  <a:pt x="30846" y="1771"/>
                </a:cubicBezTo>
                <a:cubicBezTo>
                  <a:pt x="30836" y="1764"/>
                  <a:pt x="30836" y="1764"/>
                  <a:pt x="30836" y="1764"/>
                </a:cubicBezTo>
                <a:cubicBezTo>
                  <a:pt x="30836" y="1764"/>
                  <a:pt x="30791" y="1799"/>
                  <a:pt x="30741" y="1799"/>
                </a:cubicBezTo>
                <a:close/>
                <a:moveTo>
                  <a:pt x="31220" y="914"/>
                </a:moveTo>
                <a:cubicBezTo>
                  <a:pt x="31220" y="804"/>
                  <a:pt x="31303" y="724"/>
                  <a:pt x="31415" y="724"/>
                </a:cubicBezTo>
                <a:cubicBezTo>
                  <a:pt x="31605" y="724"/>
                  <a:pt x="31728" y="934"/>
                  <a:pt x="31728" y="934"/>
                </a:cubicBezTo>
                <a:cubicBezTo>
                  <a:pt x="31740" y="934"/>
                  <a:pt x="31740" y="934"/>
                  <a:pt x="31740" y="934"/>
                </a:cubicBezTo>
                <a:cubicBezTo>
                  <a:pt x="31785" y="887"/>
                  <a:pt x="31830" y="807"/>
                  <a:pt x="31830" y="754"/>
                </a:cubicBezTo>
                <a:cubicBezTo>
                  <a:pt x="31830" y="652"/>
                  <a:pt x="31553" y="615"/>
                  <a:pt x="31453" y="615"/>
                </a:cubicBezTo>
                <a:cubicBezTo>
                  <a:pt x="31220" y="615"/>
                  <a:pt x="30991" y="747"/>
                  <a:pt x="30991" y="987"/>
                </a:cubicBezTo>
                <a:cubicBezTo>
                  <a:pt x="30991" y="1412"/>
                  <a:pt x="31640" y="1374"/>
                  <a:pt x="31640" y="1631"/>
                </a:cubicBezTo>
                <a:cubicBezTo>
                  <a:pt x="31640" y="1719"/>
                  <a:pt x="31583" y="1804"/>
                  <a:pt x="31420" y="1804"/>
                </a:cubicBezTo>
                <a:cubicBezTo>
                  <a:pt x="31175" y="1804"/>
                  <a:pt x="31031" y="1624"/>
                  <a:pt x="31031" y="1624"/>
                </a:cubicBezTo>
                <a:cubicBezTo>
                  <a:pt x="31018" y="1624"/>
                  <a:pt x="31018" y="1624"/>
                  <a:pt x="31018" y="1624"/>
                </a:cubicBezTo>
                <a:cubicBezTo>
                  <a:pt x="30998" y="1659"/>
                  <a:pt x="30968" y="1721"/>
                  <a:pt x="30968" y="1761"/>
                </a:cubicBezTo>
                <a:cubicBezTo>
                  <a:pt x="30968" y="1869"/>
                  <a:pt x="31228" y="1939"/>
                  <a:pt x="31393" y="1939"/>
                </a:cubicBezTo>
                <a:cubicBezTo>
                  <a:pt x="31625" y="1939"/>
                  <a:pt x="31870" y="1806"/>
                  <a:pt x="31870" y="1554"/>
                </a:cubicBezTo>
                <a:cubicBezTo>
                  <a:pt x="31870" y="1107"/>
                  <a:pt x="31220" y="1169"/>
                  <a:pt x="31220" y="9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474860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Select="1"/>
          </p:cNvSpPr>
          <p:nvPr userDrawn="1"/>
        </p:nvSpPr>
        <p:spPr bwMode="invGray">
          <a:xfrm>
            <a:off x="5540375" y="3887788"/>
            <a:ext cx="2032000" cy="476250"/>
          </a:xfrm>
          <a:custGeom>
            <a:avLst/>
            <a:gdLst>
              <a:gd name="T0" fmla="*/ 1740 w 10239"/>
              <a:gd name="T1" fmla="*/ 1907 h 2402"/>
              <a:gd name="T2" fmla="*/ 1314 w 10239"/>
              <a:gd name="T3" fmla="*/ 772 h 2402"/>
              <a:gd name="T4" fmla="*/ 960 w 10239"/>
              <a:gd name="T5" fmla="*/ 1907 h 2402"/>
              <a:gd name="T6" fmla="*/ 569 w 10239"/>
              <a:gd name="T7" fmla="*/ 772 h 2402"/>
              <a:gd name="T8" fmla="*/ 176 w 10239"/>
              <a:gd name="T9" fmla="*/ 1907 h 2402"/>
              <a:gd name="T10" fmla="*/ 50 w 10239"/>
              <a:gd name="T11" fmla="*/ 905 h 2402"/>
              <a:gd name="T12" fmla="*/ 315 w 10239"/>
              <a:gd name="T13" fmla="*/ 757 h 2402"/>
              <a:gd name="T14" fmla="*/ 698 w 10239"/>
              <a:gd name="T15" fmla="*/ 621 h 2402"/>
              <a:gd name="T16" fmla="*/ 1435 w 10239"/>
              <a:gd name="T17" fmla="*/ 621 h 2402"/>
              <a:gd name="T18" fmla="*/ 1910 w 10239"/>
              <a:gd name="T19" fmla="*/ 1781 h 2402"/>
              <a:gd name="T20" fmla="*/ 2536 w 10239"/>
              <a:gd name="T21" fmla="*/ 245 h 2402"/>
              <a:gd name="T22" fmla="*/ 2368 w 10239"/>
              <a:gd name="T23" fmla="*/ 410 h 2402"/>
              <a:gd name="T24" fmla="*/ 2514 w 10239"/>
              <a:gd name="T25" fmla="*/ 779 h 2402"/>
              <a:gd name="T26" fmla="*/ 2242 w 10239"/>
              <a:gd name="T27" fmla="*/ 1284 h 2402"/>
              <a:gd name="T28" fmla="*/ 2729 w 10239"/>
              <a:gd name="T29" fmla="*/ 1754 h 2402"/>
              <a:gd name="T30" fmla="*/ 3031 w 10239"/>
              <a:gd name="T31" fmla="*/ 621 h 2402"/>
              <a:gd name="T32" fmla="*/ 2969 w 10239"/>
              <a:gd name="T33" fmla="*/ 1304 h 2402"/>
              <a:gd name="T34" fmla="*/ 3241 w 10239"/>
              <a:gd name="T35" fmla="*/ 1917 h 2402"/>
              <a:gd name="T36" fmla="*/ 3031 w 10239"/>
              <a:gd name="T37" fmla="*/ 621 h 2402"/>
              <a:gd name="T38" fmla="*/ 3095 w 10239"/>
              <a:gd name="T39" fmla="*/ 410 h 2402"/>
              <a:gd name="T40" fmla="*/ 4827 w 10239"/>
              <a:gd name="T41" fmla="*/ 1781 h 2402"/>
              <a:gd name="T42" fmla="*/ 4352 w 10239"/>
              <a:gd name="T43" fmla="*/ 608 h 2402"/>
              <a:gd name="T44" fmla="*/ 3919 w 10239"/>
              <a:gd name="T45" fmla="*/ 757 h 2402"/>
              <a:gd name="T46" fmla="*/ 3654 w 10239"/>
              <a:gd name="T47" fmla="*/ 905 h 2402"/>
              <a:gd name="T48" fmla="*/ 3780 w 10239"/>
              <a:gd name="T49" fmla="*/ 1907 h 2402"/>
              <a:gd name="T50" fmla="*/ 4223 w 10239"/>
              <a:gd name="T51" fmla="*/ 759 h 2402"/>
              <a:gd name="T52" fmla="*/ 4656 w 10239"/>
              <a:gd name="T53" fmla="*/ 1907 h 2402"/>
              <a:gd name="T54" fmla="*/ 4827 w 10239"/>
              <a:gd name="T55" fmla="*/ 1781 h 2402"/>
              <a:gd name="T56" fmla="*/ 6808 w 10239"/>
              <a:gd name="T57" fmla="*/ 952 h 2402"/>
              <a:gd name="T58" fmla="*/ 6004 w 10239"/>
              <a:gd name="T59" fmla="*/ 819 h 2402"/>
              <a:gd name="T60" fmla="*/ 5702 w 10239"/>
              <a:gd name="T61" fmla="*/ 10 h 2402"/>
              <a:gd name="T62" fmla="*/ 5700 w 10239"/>
              <a:gd name="T63" fmla="*/ 1883 h 2402"/>
              <a:gd name="T64" fmla="*/ 6021 w 10239"/>
              <a:gd name="T65" fmla="*/ 1113 h 2402"/>
              <a:gd name="T66" fmla="*/ 6529 w 10239"/>
              <a:gd name="T67" fmla="*/ 1707 h 2402"/>
              <a:gd name="T68" fmla="*/ 7016 w 10239"/>
              <a:gd name="T69" fmla="*/ 1746 h 2402"/>
              <a:gd name="T70" fmla="*/ 8273 w 10239"/>
              <a:gd name="T71" fmla="*/ 1524 h 2402"/>
              <a:gd name="T72" fmla="*/ 7958 w 10239"/>
              <a:gd name="T73" fmla="*/ 643 h 2402"/>
              <a:gd name="T74" fmla="*/ 7713 w 10239"/>
              <a:gd name="T75" fmla="*/ 1764 h 2402"/>
              <a:gd name="T76" fmla="*/ 7303 w 10239"/>
              <a:gd name="T77" fmla="*/ 621 h 2402"/>
              <a:gd name="T78" fmla="*/ 7238 w 10239"/>
              <a:gd name="T79" fmla="*/ 1187 h 2402"/>
              <a:gd name="T80" fmla="*/ 8015 w 10239"/>
              <a:gd name="T81" fmla="*/ 1707 h 2402"/>
              <a:gd name="T82" fmla="*/ 8226 w 10239"/>
              <a:gd name="T83" fmla="*/ 1907 h 2402"/>
              <a:gd name="T84" fmla="*/ 8396 w 10239"/>
              <a:gd name="T85" fmla="*/ 1781 h 2402"/>
              <a:gd name="T86" fmla="*/ 8864 w 10239"/>
              <a:gd name="T87" fmla="*/ 77 h 2402"/>
              <a:gd name="T88" fmla="*/ 9121 w 10239"/>
              <a:gd name="T89" fmla="*/ 1781 h 2402"/>
              <a:gd name="T90" fmla="*/ 8799 w 10239"/>
              <a:gd name="T91" fmla="*/ 621 h 2402"/>
              <a:gd name="T92" fmla="*/ 8728 w 10239"/>
              <a:gd name="T93" fmla="*/ 1707 h 2402"/>
              <a:gd name="T94" fmla="*/ 9215 w 10239"/>
              <a:gd name="T95" fmla="*/ 1746 h 2402"/>
              <a:gd name="T96" fmla="*/ 9789 w 10239"/>
              <a:gd name="T97" fmla="*/ 717 h 2402"/>
              <a:gd name="T98" fmla="*/ 10200 w 10239"/>
              <a:gd name="T99" fmla="*/ 747 h 2402"/>
              <a:gd name="T100" fmla="*/ 10012 w 10239"/>
              <a:gd name="T101" fmla="*/ 1615 h 2402"/>
              <a:gd name="T102" fmla="*/ 9396 w 10239"/>
              <a:gd name="T103" fmla="*/ 1608 h 2402"/>
              <a:gd name="T104" fmla="*/ 10239 w 10239"/>
              <a:gd name="T105" fmla="*/ 1539 h 2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239" h="2402">
                <a:moveTo>
                  <a:pt x="2004" y="1746"/>
                </a:moveTo>
                <a:cubicBezTo>
                  <a:pt x="2014" y="1754"/>
                  <a:pt x="2014" y="1754"/>
                  <a:pt x="2014" y="1754"/>
                </a:cubicBezTo>
                <a:cubicBezTo>
                  <a:pt x="2014" y="1754"/>
                  <a:pt x="1952" y="1907"/>
                  <a:pt x="1740" y="1907"/>
                </a:cubicBezTo>
                <a:cubicBezTo>
                  <a:pt x="1631" y="1907"/>
                  <a:pt x="1517" y="1855"/>
                  <a:pt x="1517" y="1707"/>
                </a:cubicBezTo>
                <a:cubicBezTo>
                  <a:pt x="1517" y="1494"/>
                  <a:pt x="1524" y="1346"/>
                  <a:pt x="1524" y="1093"/>
                </a:cubicBezTo>
                <a:cubicBezTo>
                  <a:pt x="1524" y="930"/>
                  <a:pt x="1519" y="772"/>
                  <a:pt x="1314" y="772"/>
                </a:cubicBezTo>
                <a:cubicBezTo>
                  <a:pt x="1089" y="772"/>
                  <a:pt x="1052" y="1088"/>
                  <a:pt x="1052" y="1207"/>
                </a:cubicBezTo>
                <a:cubicBezTo>
                  <a:pt x="1052" y="1212"/>
                  <a:pt x="1057" y="1635"/>
                  <a:pt x="1057" y="1650"/>
                </a:cubicBezTo>
                <a:cubicBezTo>
                  <a:pt x="1057" y="1826"/>
                  <a:pt x="1000" y="1863"/>
                  <a:pt x="960" y="1907"/>
                </a:cubicBezTo>
                <a:cubicBezTo>
                  <a:pt x="871" y="1895"/>
                  <a:pt x="780" y="1887"/>
                  <a:pt x="780" y="1717"/>
                </a:cubicBezTo>
                <a:cubicBezTo>
                  <a:pt x="780" y="1504"/>
                  <a:pt x="787" y="1346"/>
                  <a:pt x="787" y="1093"/>
                </a:cubicBezTo>
                <a:cubicBezTo>
                  <a:pt x="787" y="930"/>
                  <a:pt x="782" y="772"/>
                  <a:pt x="569" y="772"/>
                </a:cubicBezTo>
                <a:cubicBezTo>
                  <a:pt x="465" y="772"/>
                  <a:pt x="322" y="888"/>
                  <a:pt x="322" y="1113"/>
                </a:cubicBezTo>
                <a:cubicBezTo>
                  <a:pt x="322" y="1336"/>
                  <a:pt x="332" y="1504"/>
                  <a:pt x="332" y="1739"/>
                </a:cubicBezTo>
                <a:cubicBezTo>
                  <a:pt x="332" y="1873"/>
                  <a:pt x="263" y="1907"/>
                  <a:pt x="176" y="1907"/>
                </a:cubicBezTo>
                <a:cubicBezTo>
                  <a:pt x="124" y="1907"/>
                  <a:pt x="60" y="1895"/>
                  <a:pt x="0" y="1883"/>
                </a:cubicBezTo>
                <a:cubicBezTo>
                  <a:pt x="18" y="1875"/>
                  <a:pt x="60" y="1719"/>
                  <a:pt x="60" y="1276"/>
                </a:cubicBezTo>
                <a:cubicBezTo>
                  <a:pt x="60" y="1153"/>
                  <a:pt x="55" y="1024"/>
                  <a:pt x="50" y="905"/>
                </a:cubicBezTo>
                <a:cubicBezTo>
                  <a:pt x="37" y="665"/>
                  <a:pt x="0" y="643"/>
                  <a:pt x="0" y="643"/>
                </a:cubicBezTo>
                <a:cubicBezTo>
                  <a:pt x="42" y="631"/>
                  <a:pt x="82" y="621"/>
                  <a:pt x="122" y="621"/>
                </a:cubicBezTo>
                <a:cubicBezTo>
                  <a:pt x="235" y="621"/>
                  <a:pt x="315" y="680"/>
                  <a:pt x="315" y="757"/>
                </a:cubicBezTo>
                <a:cubicBezTo>
                  <a:pt x="315" y="789"/>
                  <a:pt x="305" y="819"/>
                  <a:pt x="305" y="819"/>
                </a:cubicBezTo>
                <a:cubicBezTo>
                  <a:pt x="315" y="821"/>
                  <a:pt x="315" y="821"/>
                  <a:pt x="315" y="821"/>
                </a:cubicBezTo>
                <a:cubicBezTo>
                  <a:pt x="362" y="700"/>
                  <a:pt x="540" y="621"/>
                  <a:pt x="698" y="621"/>
                </a:cubicBezTo>
                <a:cubicBezTo>
                  <a:pt x="931" y="621"/>
                  <a:pt x="1025" y="710"/>
                  <a:pt x="1035" y="819"/>
                </a:cubicBezTo>
                <a:cubicBezTo>
                  <a:pt x="1044" y="821"/>
                  <a:pt x="1044" y="821"/>
                  <a:pt x="1044" y="821"/>
                </a:cubicBezTo>
                <a:cubicBezTo>
                  <a:pt x="1099" y="700"/>
                  <a:pt x="1277" y="621"/>
                  <a:pt x="1435" y="621"/>
                </a:cubicBezTo>
                <a:cubicBezTo>
                  <a:pt x="1762" y="621"/>
                  <a:pt x="1796" y="792"/>
                  <a:pt x="1796" y="965"/>
                </a:cubicBezTo>
                <a:cubicBezTo>
                  <a:pt x="1796" y="1145"/>
                  <a:pt x="1787" y="1309"/>
                  <a:pt x="1787" y="1521"/>
                </a:cubicBezTo>
                <a:cubicBezTo>
                  <a:pt x="1787" y="1633"/>
                  <a:pt x="1789" y="1781"/>
                  <a:pt x="1910" y="1781"/>
                </a:cubicBezTo>
                <a:cubicBezTo>
                  <a:pt x="1960" y="1781"/>
                  <a:pt x="2004" y="1746"/>
                  <a:pt x="2004" y="1746"/>
                </a:cubicBezTo>
                <a:close/>
                <a:moveTo>
                  <a:pt x="2368" y="410"/>
                </a:moveTo>
                <a:cubicBezTo>
                  <a:pt x="2459" y="410"/>
                  <a:pt x="2536" y="334"/>
                  <a:pt x="2536" y="245"/>
                </a:cubicBezTo>
                <a:cubicBezTo>
                  <a:pt x="2536" y="153"/>
                  <a:pt x="2459" y="77"/>
                  <a:pt x="2368" y="77"/>
                </a:cubicBezTo>
                <a:cubicBezTo>
                  <a:pt x="2279" y="77"/>
                  <a:pt x="2202" y="153"/>
                  <a:pt x="2202" y="245"/>
                </a:cubicBezTo>
                <a:cubicBezTo>
                  <a:pt x="2202" y="334"/>
                  <a:pt x="2279" y="410"/>
                  <a:pt x="2368" y="410"/>
                </a:cubicBezTo>
                <a:close/>
                <a:moveTo>
                  <a:pt x="2625" y="1781"/>
                </a:moveTo>
                <a:cubicBezTo>
                  <a:pt x="2504" y="1781"/>
                  <a:pt x="2501" y="1633"/>
                  <a:pt x="2501" y="1521"/>
                </a:cubicBezTo>
                <a:cubicBezTo>
                  <a:pt x="2501" y="1338"/>
                  <a:pt x="2514" y="1041"/>
                  <a:pt x="2514" y="779"/>
                </a:cubicBezTo>
                <a:cubicBezTo>
                  <a:pt x="2514" y="680"/>
                  <a:pt x="2415" y="621"/>
                  <a:pt x="2303" y="621"/>
                </a:cubicBezTo>
                <a:cubicBezTo>
                  <a:pt x="2264" y="621"/>
                  <a:pt x="2224" y="631"/>
                  <a:pt x="2182" y="643"/>
                </a:cubicBezTo>
                <a:cubicBezTo>
                  <a:pt x="2185" y="643"/>
                  <a:pt x="2242" y="720"/>
                  <a:pt x="2242" y="1284"/>
                </a:cubicBezTo>
                <a:cubicBezTo>
                  <a:pt x="2242" y="1422"/>
                  <a:pt x="2232" y="1566"/>
                  <a:pt x="2232" y="1707"/>
                </a:cubicBezTo>
                <a:cubicBezTo>
                  <a:pt x="2232" y="1855"/>
                  <a:pt x="2345" y="1907"/>
                  <a:pt x="2454" y="1907"/>
                </a:cubicBezTo>
                <a:cubicBezTo>
                  <a:pt x="2667" y="1907"/>
                  <a:pt x="2729" y="1754"/>
                  <a:pt x="2729" y="1754"/>
                </a:cubicBezTo>
                <a:cubicBezTo>
                  <a:pt x="2719" y="1746"/>
                  <a:pt x="2719" y="1746"/>
                  <a:pt x="2719" y="1746"/>
                </a:cubicBezTo>
                <a:cubicBezTo>
                  <a:pt x="2719" y="1746"/>
                  <a:pt x="2674" y="1781"/>
                  <a:pt x="2625" y="1781"/>
                </a:cubicBezTo>
                <a:close/>
                <a:moveTo>
                  <a:pt x="3031" y="621"/>
                </a:moveTo>
                <a:cubicBezTo>
                  <a:pt x="2991" y="621"/>
                  <a:pt x="2951" y="631"/>
                  <a:pt x="2909" y="643"/>
                </a:cubicBezTo>
                <a:cubicBezTo>
                  <a:pt x="2909" y="643"/>
                  <a:pt x="2947" y="665"/>
                  <a:pt x="2959" y="905"/>
                </a:cubicBezTo>
                <a:cubicBezTo>
                  <a:pt x="2964" y="1024"/>
                  <a:pt x="2969" y="1155"/>
                  <a:pt x="2969" y="1304"/>
                </a:cubicBezTo>
                <a:cubicBezTo>
                  <a:pt x="2969" y="2209"/>
                  <a:pt x="2917" y="2251"/>
                  <a:pt x="2746" y="2390"/>
                </a:cubicBezTo>
                <a:cubicBezTo>
                  <a:pt x="2751" y="2402"/>
                  <a:pt x="2751" y="2402"/>
                  <a:pt x="2751" y="2402"/>
                </a:cubicBezTo>
                <a:cubicBezTo>
                  <a:pt x="3028" y="2402"/>
                  <a:pt x="3241" y="2256"/>
                  <a:pt x="3241" y="1917"/>
                </a:cubicBezTo>
                <a:cubicBezTo>
                  <a:pt x="3241" y="1764"/>
                  <a:pt x="3231" y="1556"/>
                  <a:pt x="3231" y="1343"/>
                </a:cubicBezTo>
                <a:cubicBezTo>
                  <a:pt x="3231" y="1143"/>
                  <a:pt x="3241" y="940"/>
                  <a:pt x="3241" y="774"/>
                </a:cubicBezTo>
                <a:cubicBezTo>
                  <a:pt x="3241" y="678"/>
                  <a:pt x="3142" y="621"/>
                  <a:pt x="3031" y="621"/>
                </a:cubicBezTo>
                <a:close/>
                <a:moveTo>
                  <a:pt x="3095" y="77"/>
                </a:moveTo>
                <a:cubicBezTo>
                  <a:pt x="3006" y="77"/>
                  <a:pt x="2929" y="153"/>
                  <a:pt x="2929" y="245"/>
                </a:cubicBezTo>
                <a:cubicBezTo>
                  <a:pt x="2929" y="334"/>
                  <a:pt x="3006" y="410"/>
                  <a:pt x="3095" y="410"/>
                </a:cubicBezTo>
                <a:cubicBezTo>
                  <a:pt x="3186" y="410"/>
                  <a:pt x="3263" y="334"/>
                  <a:pt x="3263" y="245"/>
                </a:cubicBezTo>
                <a:cubicBezTo>
                  <a:pt x="3263" y="153"/>
                  <a:pt x="3186" y="77"/>
                  <a:pt x="3095" y="77"/>
                </a:cubicBezTo>
                <a:close/>
                <a:moveTo>
                  <a:pt x="4827" y="1781"/>
                </a:moveTo>
                <a:cubicBezTo>
                  <a:pt x="4705" y="1781"/>
                  <a:pt x="4703" y="1633"/>
                  <a:pt x="4703" y="1521"/>
                </a:cubicBezTo>
                <a:cubicBezTo>
                  <a:pt x="4703" y="1309"/>
                  <a:pt x="4713" y="1145"/>
                  <a:pt x="4713" y="965"/>
                </a:cubicBezTo>
                <a:cubicBezTo>
                  <a:pt x="4713" y="784"/>
                  <a:pt x="4678" y="608"/>
                  <a:pt x="4352" y="608"/>
                </a:cubicBezTo>
                <a:cubicBezTo>
                  <a:pt x="4174" y="608"/>
                  <a:pt x="3976" y="693"/>
                  <a:pt x="3919" y="821"/>
                </a:cubicBezTo>
                <a:cubicBezTo>
                  <a:pt x="3909" y="819"/>
                  <a:pt x="3909" y="819"/>
                  <a:pt x="3909" y="819"/>
                </a:cubicBezTo>
                <a:cubicBezTo>
                  <a:pt x="3909" y="819"/>
                  <a:pt x="3919" y="789"/>
                  <a:pt x="3919" y="757"/>
                </a:cubicBezTo>
                <a:cubicBezTo>
                  <a:pt x="3919" y="680"/>
                  <a:pt x="3840" y="621"/>
                  <a:pt x="3726" y="621"/>
                </a:cubicBezTo>
                <a:cubicBezTo>
                  <a:pt x="3686" y="621"/>
                  <a:pt x="3647" y="631"/>
                  <a:pt x="3605" y="643"/>
                </a:cubicBezTo>
                <a:cubicBezTo>
                  <a:pt x="3605" y="643"/>
                  <a:pt x="3642" y="665"/>
                  <a:pt x="3654" y="905"/>
                </a:cubicBezTo>
                <a:cubicBezTo>
                  <a:pt x="3659" y="1024"/>
                  <a:pt x="3664" y="1153"/>
                  <a:pt x="3664" y="1276"/>
                </a:cubicBezTo>
                <a:cubicBezTo>
                  <a:pt x="3664" y="1719"/>
                  <a:pt x="3622" y="1875"/>
                  <a:pt x="3605" y="1883"/>
                </a:cubicBezTo>
                <a:cubicBezTo>
                  <a:pt x="3664" y="1895"/>
                  <a:pt x="3728" y="1907"/>
                  <a:pt x="3780" y="1907"/>
                </a:cubicBezTo>
                <a:cubicBezTo>
                  <a:pt x="3867" y="1907"/>
                  <a:pt x="3936" y="1873"/>
                  <a:pt x="3936" y="1739"/>
                </a:cubicBezTo>
                <a:cubicBezTo>
                  <a:pt x="3936" y="1504"/>
                  <a:pt x="3926" y="1336"/>
                  <a:pt x="3926" y="1113"/>
                </a:cubicBezTo>
                <a:cubicBezTo>
                  <a:pt x="3926" y="881"/>
                  <a:pt x="4089" y="759"/>
                  <a:pt x="4223" y="759"/>
                </a:cubicBezTo>
                <a:cubicBezTo>
                  <a:pt x="4436" y="759"/>
                  <a:pt x="4441" y="923"/>
                  <a:pt x="4441" y="1093"/>
                </a:cubicBezTo>
                <a:cubicBezTo>
                  <a:pt x="4441" y="1346"/>
                  <a:pt x="4433" y="1494"/>
                  <a:pt x="4433" y="1707"/>
                </a:cubicBezTo>
                <a:cubicBezTo>
                  <a:pt x="4433" y="1855"/>
                  <a:pt x="4547" y="1907"/>
                  <a:pt x="4656" y="1907"/>
                </a:cubicBezTo>
                <a:cubicBezTo>
                  <a:pt x="4869" y="1907"/>
                  <a:pt x="4931" y="1754"/>
                  <a:pt x="4931" y="1754"/>
                </a:cubicBezTo>
                <a:cubicBezTo>
                  <a:pt x="4921" y="1746"/>
                  <a:pt x="4921" y="1746"/>
                  <a:pt x="4921" y="1746"/>
                </a:cubicBezTo>
                <a:cubicBezTo>
                  <a:pt x="4921" y="1746"/>
                  <a:pt x="4876" y="1781"/>
                  <a:pt x="4827" y="1781"/>
                </a:cubicBezTo>
                <a:close/>
                <a:moveTo>
                  <a:pt x="6922" y="1781"/>
                </a:moveTo>
                <a:cubicBezTo>
                  <a:pt x="6801" y="1781"/>
                  <a:pt x="6798" y="1633"/>
                  <a:pt x="6798" y="1521"/>
                </a:cubicBezTo>
                <a:cubicBezTo>
                  <a:pt x="6798" y="1304"/>
                  <a:pt x="6808" y="1138"/>
                  <a:pt x="6808" y="952"/>
                </a:cubicBezTo>
                <a:cubicBezTo>
                  <a:pt x="6808" y="782"/>
                  <a:pt x="6773" y="608"/>
                  <a:pt x="6447" y="608"/>
                </a:cubicBezTo>
                <a:cubicBezTo>
                  <a:pt x="6269" y="608"/>
                  <a:pt x="6071" y="693"/>
                  <a:pt x="6014" y="821"/>
                </a:cubicBezTo>
                <a:cubicBezTo>
                  <a:pt x="6004" y="819"/>
                  <a:pt x="6004" y="819"/>
                  <a:pt x="6004" y="819"/>
                </a:cubicBezTo>
                <a:cubicBezTo>
                  <a:pt x="6026" y="685"/>
                  <a:pt x="6034" y="539"/>
                  <a:pt x="6034" y="406"/>
                </a:cubicBezTo>
                <a:cubicBezTo>
                  <a:pt x="6034" y="111"/>
                  <a:pt x="6021" y="2"/>
                  <a:pt x="5710" y="0"/>
                </a:cubicBezTo>
                <a:cubicBezTo>
                  <a:pt x="5702" y="10"/>
                  <a:pt x="5702" y="10"/>
                  <a:pt x="5702" y="10"/>
                </a:cubicBezTo>
                <a:cubicBezTo>
                  <a:pt x="5752" y="59"/>
                  <a:pt x="5757" y="522"/>
                  <a:pt x="5757" y="749"/>
                </a:cubicBezTo>
                <a:cubicBezTo>
                  <a:pt x="5757" y="1197"/>
                  <a:pt x="5757" y="1197"/>
                  <a:pt x="5757" y="1197"/>
                </a:cubicBezTo>
                <a:cubicBezTo>
                  <a:pt x="5757" y="1828"/>
                  <a:pt x="5700" y="1883"/>
                  <a:pt x="5700" y="1883"/>
                </a:cubicBezTo>
                <a:cubicBezTo>
                  <a:pt x="5759" y="1895"/>
                  <a:pt x="5824" y="1907"/>
                  <a:pt x="5876" y="1907"/>
                </a:cubicBezTo>
                <a:cubicBezTo>
                  <a:pt x="5962" y="1907"/>
                  <a:pt x="6031" y="1873"/>
                  <a:pt x="6031" y="1739"/>
                </a:cubicBezTo>
                <a:cubicBezTo>
                  <a:pt x="6031" y="1504"/>
                  <a:pt x="6021" y="1336"/>
                  <a:pt x="6021" y="1113"/>
                </a:cubicBezTo>
                <a:cubicBezTo>
                  <a:pt x="6021" y="881"/>
                  <a:pt x="6185" y="759"/>
                  <a:pt x="6318" y="759"/>
                </a:cubicBezTo>
                <a:cubicBezTo>
                  <a:pt x="6531" y="759"/>
                  <a:pt x="6536" y="918"/>
                  <a:pt x="6536" y="1081"/>
                </a:cubicBezTo>
                <a:cubicBezTo>
                  <a:pt x="6536" y="1338"/>
                  <a:pt x="6529" y="1489"/>
                  <a:pt x="6529" y="1707"/>
                </a:cubicBezTo>
                <a:cubicBezTo>
                  <a:pt x="6529" y="1855"/>
                  <a:pt x="6642" y="1907"/>
                  <a:pt x="6751" y="1907"/>
                </a:cubicBezTo>
                <a:cubicBezTo>
                  <a:pt x="6964" y="1907"/>
                  <a:pt x="7026" y="1754"/>
                  <a:pt x="7026" y="1754"/>
                </a:cubicBezTo>
                <a:cubicBezTo>
                  <a:pt x="7016" y="1746"/>
                  <a:pt x="7016" y="1746"/>
                  <a:pt x="7016" y="1746"/>
                </a:cubicBezTo>
                <a:cubicBezTo>
                  <a:pt x="7016" y="1746"/>
                  <a:pt x="6971" y="1781"/>
                  <a:pt x="6922" y="1781"/>
                </a:cubicBezTo>
                <a:close/>
                <a:moveTo>
                  <a:pt x="8396" y="1781"/>
                </a:moveTo>
                <a:cubicBezTo>
                  <a:pt x="8280" y="1781"/>
                  <a:pt x="8273" y="1623"/>
                  <a:pt x="8273" y="1524"/>
                </a:cubicBezTo>
                <a:cubicBezTo>
                  <a:pt x="8273" y="1244"/>
                  <a:pt x="8292" y="1014"/>
                  <a:pt x="8292" y="782"/>
                </a:cubicBezTo>
                <a:cubicBezTo>
                  <a:pt x="8292" y="680"/>
                  <a:pt x="8196" y="621"/>
                  <a:pt x="8080" y="621"/>
                </a:cubicBezTo>
                <a:cubicBezTo>
                  <a:pt x="8040" y="621"/>
                  <a:pt x="8000" y="631"/>
                  <a:pt x="7958" y="643"/>
                </a:cubicBezTo>
                <a:cubicBezTo>
                  <a:pt x="7958" y="643"/>
                  <a:pt x="7983" y="697"/>
                  <a:pt x="8000" y="866"/>
                </a:cubicBezTo>
                <a:cubicBezTo>
                  <a:pt x="8008" y="952"/>
                  <a:pt x="8013" y="1088"/>
                  <a:pt x="8013" y="1249"/>
                </a:cubicBezTo>
                <a:cubicBezTo>
                  <a:pt x="8013" y="1462"/>
                  <a:pt x="7946" y="1764"/>
                  <a:pt x="7713" y="1764"/>
                </a:cubicBezTo>
                <a:cubicBezTo>
                  <a:pt x="7520" y="1764"/>
                  <a:pt x="7506" y="1586"/>
                  <a:pt x="7506" y="1385"/>
                </a:cubicBezTo>
                <a:cubicBezTo>
                  <a:pt x="7506" y="1138"/>
                  <a:pt x="7513" y="987"/>
                  <a:pt x="7513" y="779"/>
                </a:cubicBezTo>
                <a:cubicBezTo>
                  <a:pt x="7513" y="680"/>
                  <a:pt x="7414" y="621"/>
                  <a:pt x="7303" y="621"/>
                </a:cubicBezTo>
                <a:cubicBezTo>
                  <a:pt x="7263" y="621"/>
                  <a:pt x="7224" y="633"/>
                  <a:pt x="7182" y="643"/>
                </a:cubicBezTo>
                <a:cubicBezTo>
                  <a:pt x="7211" y="685"/>
                  <a:pt x="7224" y="779"/>
                  <a:pt x="7231" y="881"/>
                </a:cubicBezTo>
                <a:cubicBezTo>
                  <a:pt x="7238" y="999"/>
                  <a:pt x="7238" y="1128"/>
                  <a:pt x="7238" y="1187"/>
                </a:cubicBezTo>
                <a:cubicBezTo>
                  <a:pt x="7238" y="1313"/>
                  <a:pt x="7233" y="1422"/>
                  <a:pt x="7233" y="1526"/>
                </a:cubicBezTo>
                <a:cubicBezTo>
                  <a:pt x="7233" y="1729"/>
                  <a:pt x="7298" y="1920"/>
                  <a:pt x="7619" y="1920"/>
                </a:cubicBezTo>
                <a:cubicBezTo>
                  <a:pt x="7921" y="1920"/>
                  <a:pt x="8015" y="1707"/>
                  <a:pt x="8015" y="1707"/>
                </a:cubicBezTo>
                <a:cubicBezTo>
                  <a:pt x="8028" y="1709"/>
                  <a:pt x="8028" y="1709"/>
                  <a:pt x="8028" y="1709"/>
                </a:cubicBezTo>
                <a:cubicBezTo>
                  <a:pt x="8028" y="1709"/>
                  <a:pt x="8025" y="1724"/>
                  <a:pt x="8025" y="1732"/>
                </a:cubicBezTo>
                <a:cubicBezTo>
                  <a:pt x="8025" y="1860"/>
                  <a:pt x="8129" y="1907"/>
                  <a:pt x="8226" y="1907"/>
                </a:cubicBezTo>
                <a:cubicBezTo>
                  <a:pt x="8438" y="1907"/>
                  <a:pt x="8500" y="1754"/>
                  <a:pt x="8500" y="1754"/>
                </a:cubicBezTo>
                <a:cubicBezTo>
                  <a:pt x="8490" y="1746"/>
                  <a:pt x="8490" y="1746"/>
                  <a:pt x="8490" y="1746"/>
                </a:cubicBezTo>
                <a:cubicBezTo>
                  <a:pt x="8490" y="1746"/>
                  <a:pt x="8446" y="1781"/>
                  <a:pt x="8396" y="1781"/>
                </a:cubicBezTo>
                <a:close/>
                <a:moveTo>
                  <a:pt x="8864" y="410"/>
                </a:moveTo>
                <a:cubicBezTo>
                  <a:pt x="8955" y="410"/>
                  <a:pt x="9032" y="334"/>
                  <a:pt x="9032" y="245"/>
                </a:cubicBezTo>
                <a:cubicBezTo>
                  <a:pt x="9032" y="153"/>
                  <a:pt x="8955" y="77"/>
                  <a:pt x="8864" y="77"/>
                </a:cubicBezTo>
                <a:cubicBezTo>
                  <a:pt x="8775" y="77"/>
                  <a:pt x="8698" y="153"/>
                  <a:pt x="8698" y="245"/>
                </a:cubicBezTo>
                <a:cubicBezTo>
                  <a:pt x="8698" y="334"/>
                  <a:pt x="8775" y="410"/>
                  <a:pt x="8864" y="410"/>
                </a:cubicBezTo>
                <a:close/>
                <a:moveTo>
                  <a:pt x="9121" y="1781"/>
                </a:moveTo>
                <a:cubicBezTo>
                  <a:pt x="9000" y="1781"/>
                  <a:pt x="8997" y="1633"/>
                  <a:pt x="8997" y="1521"/>
                </a:cubicBezTo>
                <a:cubicBezTo>
                  <a:pt x="8997" y="1338"/>
                  <a:pt x="9010" y="1041"/>
                  <a:pt x="9010" y="779"/>
                </a:cubicBezTo>
                <a:cubicBezTo>
                  <a:pt x="9010" y="680"/>
                  <a:pt x="8911" y="621"/>
                  <a:pt x="8799" y="621"/>
                </a:cubicBezTo>
                <a:cubicBezTo>
                  <a:pt x="8760" y="621"/>
                  <a:pt x="8720" y="631"/>
                  <a:pt x="8678" y="643"/>
                </a:cubicBezTo>
                <a:cubicBezTo>
                  <a:pt x="8681" y="643"/>
                  <a:pt x="8738" y="720"/>
                  <a:pt x="8738" y="1284"/>
                </a:cubicBezTo>
                <a:cubicBezTo>
                  <a:pt x="8738" y="1422"/>
                  <a:pt x="8728" y="1566"/>
                  <a:pt x="8728" y="1707"/>
                </a:cubicBezTo>
                <a:cubicBezTo>
                  <a:pt x="8728" y="1855"/>
                  <a:pt x="8841" y="1907"/>
                  <a:pt x="8950" y="1907"/>
                </a:cubicBezTo>
                <a:cubicBezTo>
                  <a:pt x="9163" y="1907"/>
                  <a:pt x="9225" y="1754"/>
                  <a:pt x="9225" y="1754"/>
                </a:cubicBezTo>
                <a:cubicBezTo>
                  <a:pt x="9215" y="1746"/>
                  <a:pt x="9215" y="1746"/>
                  <a:pt x="9215" y="1746"/>
                </a:cubicBezTo>
                <a:cubicBezTo>
                  <a:pt x="9215" y="1746"/>
                  <a:pt x="9170" y="1781"/>
                  <a:pt x="9121" y="1781"/>
                </a:cubicBezTo>
                <a:close/>
                <a:moveTo>
                  <a:pt x="9596" y="905"/>
                </a:moveTo>
                <a:cubicBezTo>
                  <a:pt x="9596" y="796"/>
                  <a:pt x="9678" y="717"/>
                  <a:pt x="9789" y="717"/>
                </a:cubicBezTo>
                <a:cubicBezTo>
                  <a:pt x="9977" y="717"/>
                  <a:pt x="10098" y="925"/>
                  <a:pt x="10098" y="925"/>
                </a:cubicBezTo>
                <a:cubicBezTo>
                  <a:pt x="10111" y="925"/>
                  <a:pt x="10111" y="925"/>
                  <a:pt x="10111" y="925"/>
                </a:cubicBezTo>
                <a:cubicBezTo>
                  <a:pt x="10155" y="878"/>
                  <a:pt x="10200" y="799"/>
                  <a:pt x="10200" y="747"/>
                </a:cubicBezTo>
                <a:cubicBezTo>
                  <a:pt x="10200" y="646"/>
                  <a:pt x="9925" y="608"/>
                  <a:pt x="9826" y="608"/>
                </a:cubicBezTo>
                <a:cubicBezTo>
                  <a:pt x="9596" y="608"/>
                  <a:pt x="9368" y="740"/>
                  <a:pt x="9368" y="977"/>
                </a:cubicBezTo>
                <a:cubicBezTo>
                  <a:pt x="9368" y="1398"/>
                  <a:pt x="10012" y="1361"/>
                  <a:pt x="10012" y="1615"/>
                </a:cubicBezTo>
                <a:cubicBezTo>
                  <a:pt x="10012" y="1702"/>
                  <a:pt x="9955" y="1786"/>
                  <a:pt x="9794" y="1786"/>
                </a:cubicBezTo>
                <a:cubicBezTo>
                  <a:pt x="9551" y="1786"/>
                  <a:pt x="9408" y="1608"/>
                  <a:pt x="9408" y="1608"/>
                </a:cubicBezTo>
                <a:cubicBezTo>
                  <a:pt x="9396" y="1608"/>
                  <a:pt x="9396" y="1608"/>
                  <a:pt x="9396" y="1608"/>
                </a:cubicBezTo>
                <a:cubicBezTo>
                  <a:pt x="9376" y="1643"/>
                  <a:pt x="9346" y="1704"/>
                  <a:pt x="9346" y="1744"/>
                </a:cubicBezTo>
                <a:cubicBezTo>
                  <a:pt x="9346" y="1850"/>
                  <a:pt x="9603" y="1920"/>
                  <a:pt x="9767" y="1920"/>
                </a:cubicBezTo>
                <a:cubicBezTo>
                  <a:pt x="9997" y="1920"/>
                  <a:pt x="10239" y="1788"/>
                  <a:pt x="10239" y="1539"/>
                </a:cubicBezTo>
                <a:cubicBezTo>
                  <a:pt x="10239" y="1096"/>
                  <a:pt x="9596" y="1158"/>
                  <a:pt x="9596" y="905"/>
                </a:cubicBezTo>
                <a:close/>
              </a:path>
            </a:pathLst>
          </a:custGeom>
          <a:solidFill>
            <a:srgbClr val="77BD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pic>
        <p:nvPicPr>
          <p:cNvPr id="2" name="NIET ungroupen"/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0" y="4932"/>
            <a:ext cx="12190413" cy="6849723"/>
          </a:xfrm>
          <a:prstGeom prst="rect">
            <a:avLst/>
          </a:prstGeom>
        </p:spPr>
      </p:pic>
      <p:grpSp>
        <p:nvGrpSpPr>
          <p:cNvPr id="1243" name="Group 1241"/>
          <p:cNvGrpSpPr>
            <a:grpSpLocks noSelect="1" noChangeAspect="1"/>
          </p:cNvGrpSpPr>
          <p:nvPr userDrawn="1"/>
        </p:nvGrpSpPr>
        <p:grpSpPr bwMode="invGray">
          <a:xfrm>
            <a:off x="0" y="4763"/>
            <a:ext cx="12190413" cy="6850062"/>
            <a:chOff x="0" y="3"/>
            <a:chExt cx="7679" cy="4315"/>
          </a:xfrm>
        </p:grpSpPr>
        <p:sp>
          <p:nvSpPr>
            <p:cNvPr id="1244" name="AutoShape 1240"/>
            <p:cNvSpPr>
              <a:spLocks noSelect="1" noChangeAspect="1" noChangeArrowheads="1" noTextEdit="1"/>
            </p:cNvSpPr>
            <p:nvPr userDrawn="1"/>
          </p:nvSpPr>
          <p:spPr bwMode="invGray">
            <a:xfrm>
              <a:off x="0" y="3"/>
              <a:ext cx="7679" cy="4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45" name="Freeform 1242"/>
            <p:cNvSpPr>
              <a:spLocks noSelect="1"/>
            </p:cNvSpPr>
            <p:nvPr userDrawn="1"/>
          </p:nvSpPr>
          <p:spPr bwMode="invGray">
            <a:xfrm>
              <a:off x="4907" y="3870"/>
              <a:ext cx="50" cy="50"/>
            </a:xfrm>
            <a:custGeom>
              <a:avLst/>
              <a:gdLst>
                <a:gd name="T0" fmla="*/ 99 w 347"/>
                <a:gd name="T1" fmla="*/ 307 h 347"/>
                <a:gd name="T2" fmla="*/ 306 w 347"/>
                <a:gd name="T3" fmla="*/ 248 h 347"/>
                <a:gd name="T4" fmla="*/ 247 w 347"/>
                <a:gd name="T5" fmla="*/ 41 h 347"/>
                <a:gd name="T6" fmla="*/ 40 w 347"/>
                <a:gd name="T7" fmla="*/ 100 h 347"/>
                <a:gd name="T8" fmla="*/ 99 w 347"/>
                <a:gd name="T9" fmla="*/ 30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347">
                  <a:moveTo>
                    <a:pt x="99" y="307"/>
                  </a:moveTo>
                  <a:cubicBezTo>
                    <a:pt x="172" y="347"/>
                    <a:pt x="265" y="322"/>
                    <a:pt x="306" y="248"/>
                  </a:cubicBezTo>
                  <a:cubicBezTo>
                    <a:pt x="347" y="174"/>
                    <a:pt x="320" y="82"/>
                    <a:pt x="247" y="41"/>
                  </a:cubicBezTo>
                  <a:cubicBezTo>
                    <a:pt x="174" y="0"/>
                    <a:pt x="81" y="27"/>
                    <a:pt x="40" y="100"/>
                  </a:cubicBezTo>
                  <a:cubicBezTo>
                    <a:pt x="0" y="173"/>
                    <a:pt x="26" y="265"/>
                    <a:pt x="99" y="307"/>
                  </a:cubicBezTo>
                  <a:close/>
                </a:path>
              </a:pathLst>
            </a:custGeom>
            <a:solidFill>
              <a:srgbClr val="E7F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46" name="Freeform 1243"/>
            <p:cNvSpPr>
              <a:spLocks noSelect="1"/>
            </p:cNvSpPr>
            <p:nvPr userDrawn="1"/>
          </p:nvSpPr>
          <p:spPr bwMode="invGray">
            <a:xfrm>
              <a:off x="5249" y="4079"/>
              <a:ext cx="29" cy="29"/>
            </a:xfrm>
            <a:custGeom>
              <a:avLst/>
              <a:gdLst>
                <a:gd name="T0" fmla="*/ 72 w 204"/>
                <a:gd name="T1" fmla="*/ 16 h 205"/>
                <a:gd name="T2" fmla="*/ 16 w 204"/>
                <a:gd name="T3" fmla="*/ 132 h 205"/>
                <a:gd name="T4" fmla="*/ 131 w 204"/>
                <a:gd name="T5" fmla="*/ 188 h 205"/>
                <a:gd name="T6" fmla="*/ 188 w 204"/>
                <a:gd name="T7" fmla="*/ 73 h 205"/>
                <a:gd name="T8" fmla="*/ 72 w 204"/>
                <a:gd name="T9" fmla="*/ 1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205">
                  <a:moveTo>
                    <a:pt x="72" y="16"/>
                  </a:moveTo>
                  <a:cubicBezTo>
                    <a:pt x="25" y="33"/>
                    <a:pt x="0" y="85"/>
                    <a:pt x="16" y="132"/>
                  </a:cubicBezTo>
                  <a:cubicBezTo>
                    <a:pt x="32" y="180"/>
                    <a:pt x="84" y="205"/>
                    <a:pt x="131" y="188"/>
                  </a:cubicBezTo>
                  <a:cubicBezTo>
                    <a:pt x="179" y="172"/>
                    <a:pt x="204" y="120"/>
                    <a:pt x="188" y="73"/>
                  </a:cubicBezTo>
                  <a:cubicBezTo>
                    <a:pt x="171" y="25"/>
                    <a:pt x="120" y="0"/>
                    <a:pt x="72" y="16"/>
                  </a:cubicBezTo>
                  <a:close/>
                </a:path>
              </a:pathLst>
            </a:custGeom>
            <a:solidFill>
              <a:srgbClr val="C4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47" name="Freeform 1244"/>
            <p:cNvSpPr>
              <a:spLocks noSelect="1"/>
            </p:cNvSpPr>
            <p:nvPr userDrawn="1"/>
          </p:nvSpPr>
          <p:spPr bwMode="invGray">
            <a:xfrm>
              <a:off x="5778" y="3944"/>
              <a:ext cx="34" cy="34"/>
            </a:xfrm>
            <a:custGeom>
              <a:avLst/>
              <a:gdLst>
                <a:gd name="T0" fmla="*/ 98 w 239"/>
                <a:gd name="T1" fmla="*/ 227 h 239"/>
                <a:gd name="T2" fmla="*/ 227 w 239"/>
                <a:gd name="T3" fmla="*/ 140 h 239"/>
                <a:gd name="T4" fmla="*/ 141 w 239"/>
                <a:gd name="T5" fmla="*/ 12 h 239"/>
                <a:gd name="T6" fmla="*/ 12 w 239"/>
                <a:gd name="T7" fmla="*/ 98 h 239"/>
                <a:gd name="T8" fmla="*/ 98 w 239"/>
                <a:gd name="T9" fmla="*/ 22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39">
                  <a:moveTo>
                    <a:pt x="98" y="227"/>
                  </a:moveTo>
                  <a:cubicBezTo>
                    <a:pt x="158" y="239"/>
                    <a:pt x="215" y="200"/>
                    <a:pt x="227" y="140"/>
                  </a:cubicBezTo>
                  <a:cubicBezTo>
                    <a:pt x="239" y="81"/>
                    <a:pt x="200" y="24"/>
                    <a:pt x="141" y="12"/>
                  </a:cubicBezTo>
                  <a:cubicBezTo>
                    <a:pt x="81" y="0"/>
                    <a:pt x="23" y="38"/>
                    <a:pt x="12" y="98"/>
                  </a:cubicBezTo>
                  <a:cubicBezTo>
                    <a:pt x="0" y="157"/>
                    <a:pt x="39" y="216"/>
                    <a:pt x="98" y="227"/>
                  </a:cubicBezTo>
                  <a:close/>
                </a:path>
              </a:pathLst>
            </a:custGeom>
            <a:solidFill>
              <a:srgbClr val="D8E9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48" name="Freeform 1245"/>
            <p:cNvSpPr>
              <a:spLocks noSelect="1"/>
            </p:cNvSpPr>
            <p:nvPr userDrawn="1"/>
          </p:nvSpPr>
          <p:spPr bwMode="invGray">
            <a:xfrm>
              <a:off x="5640" y="4072"/>
              <a:ext cx="44" cy="44"/>
            </a:xfrm>
            <a:custGeom>
              <a:avLst/>
              <a:gdLst>
                <a:gd name="T0" fmla="*/ 189 w 309"/>
                <a:gd name="T1" fmla="*/ 20 h 309"/>
                <a:gd name="T2" fmla="*/ 19 w 309"/>
                <a:gd name="T3" fmla="*/ 119 h 309"/>
                <a:gd name="T4" fmla="*/ 119 w 309"/>
                <a:gd name="T5" fmla="*/ 289 h 309"/>
                <a:gd name="T6" fmla="*/ 289 w 309"/>
                <a:gd name="T7" fmla="*/ 190 h 309"/>
                <a:gd name="T8" fmla="*/ 189 w 309"/>
                <a:gd name="T9" fmla="*/ 2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309">
                  <a:moveTo>
                    <a:pt x="189" y="20"/>
                  </a:moveTo>
                  <a:cubicBezTo>
                    <a:pt x="115" y="0"/>
                    <a:pt x="39" y="45"/>
                    <a:pt x="19" y="119"/>
                  </a:cubicBezTo>
                  <a:cubicBezTo>
                    <a:pt x="0" y="194"/>
                    <a:pt x="45" y="270"/>
                    <a:pt x="119" y="289"/>
                  </a:cubicBezTo>
                  <a:cubicBezTo>
                    <a:pt x="194" y="309"/>
                    <a:pt x="270" y="264"/>
                    <a:pt x="289" y="190"/>
                  </a:cubicBezTo>
                  <a:cubicBezTo>
                    <a:pt x="309" y="115"/>
                    <a:pt x="264" y="39"/>
                    <a:pt x="189" y="20"/>
                  </a:cubicBezTo>
                  <a:close/>
                </a:path>
              </a:pathLst>
            </a:custGeom>
            <a:solidFill>
              <a:srgbClr val="F0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49" name="Freeform 1246"/>
            <p:cNvSpPr>
              <a:spLocks noSelect="1"/>
            </p:cNvSpPr>
            <p:nvPr userDrawn="1"/>
          </p:nvSpPr>
          <p:spPr bwMode="invGray">
            <a:xfrm>
              <a:off x="6111" y="3879"/>
              <a:ext cx="31" cy="32"/>
            </a:xfrm>
            <a:custGeom>
              <a:avLst/>
              <a:gdLst>
                <a:gd name="T0" fmla="*/ 147 w 223"/>
                <a:gd name="T1" fmla="*/ 203 h 223"/>
                <a:gd name="T2" fmla="*/ 203 w 223"/>
                <a:gd name="T3" fmla="*/ 76 h 223"/>
                <a:gd name="T4" fmla="*/ 76 w 223"/>
                <a:gd name="T5" fmla="*/ 20 h 223"/>
                <a:gd name="T6" fmla="*/ 20 w 223"/>
                <a:gd name="T7" fmla="*/ 147 h 223"/>
                <a:gd name="T8" fmla="*/ 147 w 223"/>
                <a:gd name="T9" fmla="*/ 20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223">
                  <a:moveTo>
                    <a:pt x="147" y="203"/>
                  </a:moveTo>
                  <a:cubicBezTo>
                    <a:pt x="197" y="184"/>
                    <a:pt x="223" y="127"/>
                    <a:pt x="203" y="76"/>
                  </a:cubicBezTo>
                  <a:cubicBezTo>
                    <a:pt x="183" y="25"/>
                    <a:pt x="126" y="0"/>
                    <a:pt x="76" y="20"/>
                  </a:cubicBezTo>
                  <a:cubicBezTo>
                    <a:pt x="25" y="40"/>
                    <a:pt x="0" y="97"/>
                    <a:pt x="20" y="147"/>
                  </a:cubicBezTo>
                  <a:cubicBezTo>
                    <a:pt x="39" y="198"/>
                    <a:pt x="96" y="223"/>
                    <a:pt x="147" y="203"/>
                  </a:cubicBezTo>
                  <a:close/>
                </a:path>
              </a:pathLst>
            </a:custGeom>
            <a:solidFill>
              <a:srgbClr val="A3A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0" name="Freeform 1247"/>
            <p:cNvSpPr>
              <a:spLocks noSelect="1"/>
            </p:cNvSpPr>
            <p:nvPr userDrawn="1"/>
          </p:nvSpPr>
          <p:spPr bwMode="invGray">
            <a:xfrm>
              <a:off x="6103" y="4004"/>
              <a:ext cx="47" cy="47"/>
            </a:xfrm>
            <a:custGeom>
              <a:avLst/>
              <a:gdLst>
                <a:gd name="T0" fmla="*/ 130 w 330"/>
                <a:gd name="T1" fmla="*/ 19 h 330"/>
                <a:gd name="T2" fmla="*/ 20 w 330"/>
                <a:gd name="T3" fmla="*/ 200 h 330"/>
                <a:gd name="T4" fmla="*/ 200 w 330"/>
                <a:gd name="T5" fmla="*/ 311 h 330"/>
                <a:gd name="T6" fmla="*/ 311 w 330"/>
                <a:gd name="T7" fmla="*/ 129 h 330"/>
                <a:gd name="T8" fmla="*/ 130 w 330"/>
                <a:gd name="T9" fmla="*/ 1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330">
                  <a:moveTo>
                    <a:pt x="130" y="19"/>
                  </a:moveTo>
                  <a:cubicBezTo>
                    <a:pt x="50" y="39"/>
                    <a:pt x="0" y="120"/>
                    <a:pt x="20" y="200"/>
                  </a:cubicBezTo>
                  <a:cubicBezTo>
                    <a:pt x="39" y="280"/>
                    <a:pt x="120" y="330"/>
                    <a:pt x="200" y="311"/>
                  </a:cubicBezTo>
                  <a:cubicBezTo>
                    <a:pt x="281" y="291"/>
                    <a:pt x="330" y="210"/>
                    <a:pt x="311" y="129"/>
                  </a:cubicBezTo>
                  <a:cubicBezTo>
                    <a:pt x="291" y="50"/>
                    <a:pt x="211" y="0"/>
                    <a:pt x="130" y="19"/>
                  </a:cubicBezTo>
                  <a:close/>
                </a:path>
              </a:pathLst>
            </a:custGeom>
            <a:solidFill>
              <a:srgbClr val="EEF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1" name="Freeform 1248"/>
            <p:cNvSpPr>
              <a:spLocks noSelect="1"/>
            </p:cNvSpPr>
            <p:nvPr userDrawn="1"/>
          </p:nvSpPr>
          <p:spPr bwMode="invGray">
            <a:xfrm>
              <a:off x="6501" y="4004"/>
              <a:ext cx="47" cy="47"/>
            </a:xfrm>
            <a:custGeom>
              <a:avLst/>
              <a:gdLst>
                <a:gd name="T0" fmla="*/ 75 w 329"/>
                <a:gd name="T1" fmla="*/ 49 h 329"/>
                <a:gd name="T2" fmla="*/ 50 w 329"/>
                <a:gd name="T3" fmla="*/ 253 h 329"/>
                <a:gd name="T4" fmla="*/ 255 w 329"/>
                <a:gd name="T5" fmla="*/ 279 h 329"/>
                <a:gd name="T6" fmla="*/ 280 w 329"/>
                <a:gd name="T7" fmla="*/ 74 h 329"/>
                <a:gd name="T8" fmla="*/ 75 w 329"/>
                <a:gd name="T9" fmla="*/ 4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329">
                  <a:moveTo>
                    <a:pt x="75" y="49"/>
                  </a:moveTo>
                  <a:cubicBezTo>
                    <a:pt x="11" y="99"/>
                    <a:pt x="0" y="191"/>
                    <a:pt x="50" y="253"/>
                  </a:cubicBezTo>
                  <a:cubicBezTo>
                    <a:pt x="99" y="317"/>
                    <a:pt x="191" y="329"/>
                    <a:pt x="255" y="279"/>
                  </a:cubicBezTo>
                  <a:cubicBezTo>
                    <a:pt x="318" y="229"/>
                    <a:pt x="329" y="138"/>
                    <a:pt x="280" y="74"/>
                  </a:cubicBezTo>
                  <a:cubicBezTo>
                    <a:pt x="230" y="11"/>
                    <a:pt x="139" y="0"/>
                    <a:pt x="75" y="49"/>
                  </a:cubicBezTo>
                  <a:close/>
                </a:path>
              </a:pathLst>
            </a:custGeom>
            <a:solidFill>
              <a:srgbClr val="EC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2" name="Freeform 1249"/>
            <p:cNvSpPr>
              <a:spLocks noSelect="1"/>
            </p:cNvSpPr>
            <p:nvPr userDrawn="1"/>
          </p:nvSpPr>
          <p:spPr bwMode="invGray">
            <a:xfrm>
              <a:off x="6772" y="4009"/>
              <a:ext cx="37" cy="37"/>
            </a:xfrm>
            <a:custGeom>
              <a:avLst/>
              <a:gdLst>
                <a:gd name="T0" fmla="*/ 109 w 260"/>
                <a:gd name="T1" fmla="*/ 12 h 260"/>
                <a:gd name="T2" fmla="*/ 12 w 260"/>
                <a:gd name="T3" fmla="*/ 151 h 260"/>
                <a:gd name="T4" fmla="*/ 151 w 260"/>
                <a:gd name="T5" fmla="*/ 248 h 260"/>
                <a:gd name="T6" fmla="*/ 248 w 260"/>
                <a:gd name="T7" fmla="*/ 108 h 260"/>
                <a:gd name="T8" fmla="*/ 109 w 260"/>
                <a:gd name="T9" fmla="*/ 1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60">
                  <a:moveTo>
                    <a:pt x="109" y="12"/>
                  </a:moveTo>
                  <a:cubicBezTo>
                    <a:pt x="43" y="24"/>
                    <a:pt x="0" y="86"/>
                    <a:pt x="12" y="151"/>
                  </a:cubicBezTo>
                  <a:cubicBezTo>
                    <a:pt x="23" y="216"/>
                    <a:pt x="86" y="260"/>
                    <a:pt x="151" y="248"/>
                  </a:cubicBezTo>
                  <a:cubicBezTo>
                    <a:pt x="217" y="236"/>
                    <a:pt x="260" y="174"/>
                    <a:pt x="248" y="108"/>
                  </a:cubicBezTo>
                  <a:cubicBezTo>
                    <a:pt x="237" y="43"/>
                    <a:pt x="174" y="0"/>
                    <a:pt x="109" y="12"/>
                  </a:cubicBezTo>
                  <a:close/>
                </a:path>
              </a:pathLst>
            </a:custGeom>
            <a:solidFill>
              <a:srgbClr val="DA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3" name="Freeform 1250"/>
            <p:cNvSpPr>
              <a:spLocks noSelect="1"/>
            </p:cNvSpPr>
            <p:nvPr userDrawn="1"/>
          </p:nvSpPr>
          <p:spPr bwMode="invGray">
            <a:xfrm>
              <a:off x="6908" y="4013"/>
              <a:ext cx="30" cy="29"/>
            </a:xfrm>
            <a:custGeom>
              <a:avLst/>
              <a:gdLst>
                <a:gd name="T0" fmla="*/ 34 w 205"/>
                <a:gd name="T1" fmla="*/ 42 h 206"/>
                <a:gd name="T2" fmla="*/ 41 w 205"/>
                <a:gd name="T3" fmla="*/ 172 h 206"/>
                <a:gd name="T4" fmla="*/ 171 w 205"/>
                <a:gd name="T5" fmla="*/ 164 h 206"/>
                <a:gd name="T6" fmla="*/ 163 w 205"/>
                <a:gd name="T7" fmla="*/ 34 h 206"/>
                <a:gd name="T8" fmla="*/ 34 w 205"/>
                <a:gd name="T9" fmla="*/ 4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206">
                  <a:moveTo>
                    <a:pt x="34" y="42"/>
                  </a:moveTo>
                  <a:cubicBezTo>
                    <a:pt x="0" y="79"/>
                    <a:pt x="3" y="138"/>
                    <a:pt x="41" y="172"/>
                  </a:cubicBezTo>
                  <a:cubicBezTo>
                    <a:pt x="79" y="206"/>
                    <a:pt x="137" y="202"/>
                    <a:pt x="171" y="164"/>
                  </a:cubicBezTo>
                  <a:cubicBezTo>
                    <a:pt x="205" y="126"/>
                    <a:pt x="201" y="68"/>
                    <a:pt x="163" y="34"/>
                  </a:cubicBezTo>
                  <a:cubicBezTo>
                    <a:pt x="126" y="0"/>
                    <a:pt x="68" y="4"/>
                    <a:pt x="34" y="42"/>
                  </a:cubicBezTo>
                  <a:close/>
                </a:path>
              </a:pathLst>
            </a:custGeom>
            <a:solidFill>
              <a:srgbClr val="A0AE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4" name="Freeform 1251"/>
            <p:cNvSpPr>
              <a:spLocks noSelect="1"/>
            </p:cNvSpPr>
            <p:nvPr userDrawn="1"/>
          </p:nvSpPr>
          <p:spPr bwMode="invGray">
            <a:xfrm>
              <a:off x="7240" y="3947"/>
              <a:ext cx="29" cy="29"/>
            </a:xfrm>
            <a:custGeom>
              <a:avLst/>
              <a:gdLst>
                <a:gd name="T0" fmla="*/ 117 w 202"/>
                <a:gd name="T1" fmla="*/ 193 h 202"/>
                <a:gd name="T2" fmla="*/ 193 w 202"/>
                <a:gd name="T3" fmla="*/ 85 h 202"/>
                <a:gd name="T4" fmla="*/ 85 w 202"/>
                <a:gd name="T5" fmla="*/ 9 h 202"/>
                <a:gd name="T6" fmla="*/ 9 w 202"/>
                <a:gd name="T7" fmla="*/ 117 h 202"/>
                <a:gd name="T8" fmla="*/ 117 w 202"/>
                <a:gd name="T9" fmla="*/ 19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02">
                  <a:moveTo>
                    <a:pt x="117" y="193"/>
                  </a:moveTo>
                  <a:cubicBezTo>
                    <a:pt x="168" y="184"/>
                    <a:pt x="202" y="136"/>
                    <a:pt x="193" y="85"/>
                  </a:cubicBezTo>
                  <a:cubicBezTo>
                    <a:pt x="184" y="34"/>
                    <a:pt x="136" y="0"/>
                    <a:pt x="85" y="9"/>
                  </a:cubicBezTo>
                  <a:cubicBezTo>
                    <a:pt x="34" y="18"/>
                    <a:pt x="0" y="66"/>
                    <a:pt x="9" y="117"/>
                  </a:cubicBezTo>
                  <a:cubicBezTo>
                    <a:pt x="18" y="168"/>
                    <a:pt x="66" y="202"/>
                    <a:pt x="117" y="193"/>
                  </a:cubicBezTo>
                  <a:close/>
                </a:path>
              </a:pathLst>
            </a:custGeom>
            <a:solidFill>
              <a:srgbClr val="ABAB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5" name="Freeform 1252"/>
            <p:cNvSpPr>
              <a:spLocks noSelect="1"/>
            </p:cNvSpPr>
            <p:nvPr userDrawn="1"/>
          </p:nvSpPr>
          <p:spPr bwMode="invGray">
            <a:xfrm>
              <a:off x="7164" y="4003"/>
              <a:ext cx="48" cy="49"/>
            </a:xfrm>
            <a:custGeom>
              <a:avLst/>
              <a:gdLst>
                <a:gd name="T0" fmla="*/ 129 w 339"/>
                <a:gd name="T1" fmla="*/ 22 h 339"/>
                <a:gd name="T2" fmla="*/ 22 w 339"/>
                <a:gd name="T3" fmla="*/ 210 h 339"/>
                <a:gd name="T4" fmla="*/ 210 w 339"/>
                <a:gd name="T5" fmla="*/ 316 h 339"/>
                <a:gd name="T6" fmla="*/ 317 w 339"/>
                <a:gd name="T7" fmla="*/ 128 h 339"/>
                <a:gd name="T8" fmla="*/ 129 w 339"/>
                <a:gd name="T9" fmla="*/ 2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339">
                  <a:moveTo>
                    <a:pt x="129" y="22"/>
                  </a:moveTo>
                  <a:cubicBezTo>
                    <a:pt x="48" y="44"/>
                    <a:pt x="0" y="128"/>
                    <a:pt x="22" y="210"/>
                  </a:cubicBezTo>
                  <a:cubicBezTo>
                    <a:pt x="45" y="291"/>
                    <a:pt x="129" y="339"/>
                    <a:pt x="210" y="316"/>
                  </a:cubicBezTo>
                  <a:cubicBezTo>
                    <a:pt x="291" y="294"/>
                    <a:pt x="339" y="210"/>
                    <a:pt x="317" y="128"/>
                  </a:cubicBezTo>
                  <a:cubicBezTo>
                    <a:pt x="295" y="47"/>
                    <a:pt x="211" y="0"/>
                    <a:pt x="129" y="22"/>
                  </a:cubicBezTo>
                  <a:close/>
                </a:path>
              </a:pathLst>
            </a:custGeom>
            <a:solidFill>
              <a:srgbClr val="C5C5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6" name="Freeform 1253"/>
            <p:cNvSpPr>
              <a:spLocks noSelect="1"/>
            </p:cNvSpPr>
            <p:nvPr userDrawn="1"/>
          </p:nvSpPr>
          <p:spPr bwMode="invGray">
            <a:xfrm>
              <a:off x="7100" y="4072"/>
              <a:ext cx="44" cy="44"/>
            </a:xfrm>
            <a:custGeom>
              <a:avLst/>
              <a:gdLst>
                <a:gd name="T0" fmla="*/ 168 w 308"/>
                <a:gd name="T1" fmla="*/ 9 h 309"/>
                <a:gd name="T2" fmla="*/ 8 w 308"/>
                <a:gd name="T3" fmla="*/ 140 h 309"/>
                <a:gd name="T4" fmla="*/ 140 w 308"/>
                <a:gd name="T5" fmla="*/ 301 h 309"/>
                <a:gd name="T6" fmla="*/ 300 w 308"/>
                <a:gd name="T7" fmla="*/ 169 h 309"/>
                <a:gd name="T8" fmla="*/ 168 w 308"/>
                <a:gd name="T9" fmla="*/ 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309">
                  <a:moveTo>
                    <a:pt x="168" y="9"/>
                  </a:moveTo>
                  <a:cubicBezTo>
                    <a:pt x="88" y="0"/>
                    <a:pt x="16" y="60"/>
                    <a:pt x="8" y="140"/>
                  </a:cubicBezTo>
                  <a:cubicBezTo>
                    <a:pt x="0" y="221"/>
                    <a:pt x="59" y="292"/>
                    <a:pt x="140" y="301"/>
                  </a:cubicBezTo>
                  <a:cubicBezTo>
                    <a:pt x="220" y="309"/>
                    <a:pt x="292" y="250"/>
                    <a:pt x="300" y="169"/>
                  </a:cubicBezTo>
                  <a:cubicBezTo>
                    <a:pt x="308" y="88"/>
                    <a:pt x="249" y="17"/>
                    <a:pt x="168" y="9"/>
                  </a:cubicBezTo>
                  <a:close/>
                </a:path>
              </a:pathLst>
            </a:custGeom>
            <a:solidFill>
              <a:srgbClr val="C3D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7" name="Freeform 1254"/>
            <p:cNvSpPr>
              <a:spLocks noSelect="1"/>
            </p:cNvSpPr>
            <p:nvPr userDrawn="1"/>
          </p:nvSpPr>
          <p:spPr bwMode="invGray">
            <a:xfrm>
              <a:off x="7227" y="4066"/>
              <a:ext cx="55" cy="55"/>
            </a:xfrm>
            <a:custGeom>
              <a:avLst/>
              <a:gdLst>
                <a:gd name="T0" fmla="*/ 272 w 386"/>
                <a:gd name="T1" fmla="*/ 44 h 387"/>
                <a:gd name="T2" fmla="*/ 44 w 386"/>
                <a:gd name="T3" fmla="*/ 114 h 387"/>
                <a:gd name="T4" fmla="*/ 114 w 386"/>
                <a:gd name="T5" fmla="*/ 342 h 387"/>
                <a:gd name="T6" fmla="*/ 343 w 386"/>
                <a:gd name="T7" fmla="*/ 273 h 387"/>
                <a:gd name="T8" fmla="*/ 272 w 386"/>
                <a:gd name="T9" fmla="*/ 4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" h="387">
                  <a:moveTo>
                    <a:pt x="272" y="44"/>
                  </a:moveTo>
                  <a:cubicBezTo>
                    <a:pt x="190" y="0"/>
                    <a:pt x="88" y="31"/>
                    <a:pt x="44" y="114"/>
                  </a:cubicBezTo>
                  <a:cubicBezTo>
                    <a:pt x="0" y="197"/>
                    <a:pt x="31" y="299"/>
                    <a:pt x="114" y="342"/>
                  </a:cubicBezTo>
                  <a:cubicBezTo>
                    <a:pt x="196" y="387"/>
                    <a:pt x="299" y="355"/>
                    <a:pt x="343" y="273"/>
                  </a:cubicBezTo>
                  <a:cubicBezTo>
                    <a:pt x="386" y="190"/>
                    <a:pt x="355" y="88"/>
                    <a:pt x="272" y="44"/>
                  </a:cubicBezTo>
                  <a:close/>
                </a:path>
              </a:pathLst>
            </a:custGeom>
            <a:solidFill>
              <a:srgbClr val="9D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8" name="Freeform 1255"/>
            <p:cNvSpPr>
              <a:spLocks noSelect="1"/>
            </p:cNvSpPr>
            <p:nvPr userDrawn="1"/>
          </p:nvSpPr>
          <p:spPr bwMode="invGray">
            <a:xfrm>
              <a:off x="7638" y="4079"/>
              <a:ext cx="29" cy="29"/>
            </a:xfrm>
            <a:custGeom>
              <a:avLst/>
              <a:gdLst>
                <a:gd name="T0" fmla="*/ 98 w 205"/>
                <a:gd name="T1" fmla="*/ 4 h 206"/>
                <a:gd name="T2" fmla="*/ 3 w 205"/>
                <a:gd name="T3" fmla="*/ 108 h 206"/>
                <a:gd name="T4" fmla="*/ 108 w 205"/>
                <a:gd name="T5" fmla="*/ 203 h 206"/>
                <a:gd name="T6" fmla="*/ 202 w 205"/>
                <a:gd name="T7" fmla="*/ 99 h 206"/>
                <a:gd name="T8" fmla="*/ 98 w 205"/>
                <a:gd name="T9" fmla="*/ 4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206">
                  <a:moveTo>
                    <a:pt x="98" y="4"/>
                  </a:moveTo>
                  <a:cubicBezTo>
                    <a:pt x="43" y="6"/>
                    <a:pt x="0" y="54"/>
                    <a:pt x="3" y="108"/>
                  </a:cubicBezTo>
                  <a:cubicBezTo>
                    <a:pt x="6" y="164"/>
                    <a:pt x="52" y="206"/>
                    <a:pt x="108" y="203"/>
                  </a:cubicBezTo>
                  <a:cubicBezTo>
                    <a:pt x="163" y="201"/>
                    <a:pt x="205" y="153"/>
                    <a:pt x="202" y="99"/>
                  </a:cubicBezTo>
                  <a:cubicBezTo>
                    <a:pt x="200" y="43"/>
                    <a:pt x="153" y="0"/>
                    <a:pt x="98" y="4"/>
                  </a:cubicBezTo>
                  <a:close/>
                </a:path>
              </a:pathLst>
            </a:custGeom>
            <a:solidFill>
              <a:srgbClr val="E2E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9" name="Freeform 1256"/>
            <p:cNvSpPr>
              <a:spLocks noSelect="1"/>
            </p:cNvSpPr>
            <p:nvPr userDrawn="1"/>
          </p:nvSpPr>
          <p:spPr bwMode="invGray">
            <a:xfrm>
              <a:off x="5039" y="3869"/>
              <a:ext cx="52" cy="52"/>
            </a:xfrm>
            <a:custGeom>
              <a:avLst/>
              <a:gdLst>
                <a:gd name="T0" fmla="*/ 275 w 366"/>
                <a:gd name="T1" fmla="*/ 51 h 365"/>
                <a:gd name="T2" fmla="*/ 51 w 366"/>
                <a:gd name="T3" fmla="*/ 90 h 365"/>
                <a:gd name="T4" fmla="*/ 91 w 366"/>
                <a:gd name="T5" fmla="*/ 314 h 365"/>
                <a:gd name="T6" fmla="*/ 315 w 366"/>
                <a:gd name="T7" fmla="*/ 275 h 365"/>
                <a:gd name="T8" fmla="*/ 275 w 366"/>
                <a:gd name="T9" fmla="*/ 5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365">
                  <a:moveTo>
                    <a:pt x="275" y="51"/>
                  </a:moveTo>
                  <a:cubicBezTo>
                    <a:pt x="202" y="0"/>
                    <a:pt x="102" y="18"/>
                    <a:pt x="51" y="90"/>
                  </a:cubicBezTo>
                  <a:cubicBezTo>
                    <a:pt x="0" y="164"/>
                    <a:pt x="18" y="264"/>
                    <a:pt x="91" y="314"/>
                  </a:cubicBezTo>
                  <a:cubicBezTo>
                    <a:pt x="164" y="365"/>
                    <a:pt x="264" y="348"/>
                    <a:pt x="315" y="275"/>
                  </a:cubicBezTo>
                  <a:cubicBezTo>
                    <a:pt x="366" y="202"/>
                    <a:pt x="348" y="101"/>
                    <a:pt x="275" y="51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0" name="Freeform 1257"/>
            <p:cNvSpPr>
              <a:spLocks noSelect="1"/>
            </p:cNvSpPr>
            <p:nvPr userDrawn="1"/>
          </p:nvSpPr>
          <p:spPr bwMode="invGray">
            <a:xfrm>
              <a:off x="5313" y="3877"/>
              <a:ext cx="35" cy="35"/>
            </a:xfrm>
            <a:custGeom>
              <a:avLst/>
              <a:gdLst>
                <a:gd name="T0" fmla="*/ 103 w 246"/>
                <a:gd name="T1" fmla="*/ 234 h 245"/>
                <a:gd name="T2" fmla="*/ 235 w 246"/>
                <a:gd name="T3" fmla="*/ 143 h 245"/>
                <a:gd name="T4" fmla="*/ 143 w 246"/>
                <a:gd name="T5" fmla="*/ 11 h 245"/>
                <a:gd name="T6" fmla="*/ 12 w 246"/>
                <a:gd name="T7" fmla="*/ 103 h 245"/>
                <a:gd name="T8" fmla="*/ 103 w 246"/>
                <a:gd name="T9" fmla="*/ 23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245">
                  <a:moveTo>
                    <a:pt x="103" y="234"/>
                  </a:moveTo>
                  <a:cubicBezTo>
                    <a:pt x="165" y="245"/>
                    <a:pt x="224" y="205"/>
                    <a:pt x="235" y="143"/>
                  </a:cubicBezTo>
                  <a:cubicBezTo>
                    <a:pt x="246" y="81"/>
                    <a:pt x="205" y="22"/>
                    <a:pt x="143" y="11"/>
                  </a:cubicBezTo>
                  <a:cubicBezTo>
                    <a:pt x="82" y="0"/>
                    <a:pt x="23" y="41"/>
                    <a:pt x="12" y="103"/>
                  </a:cubicBezTo>
                  <a:cubicBezTo>
                    <a:pt x="0" y="165"/>
                    <a:pt x="42" y="224"/>
                    <a:pt x="103" y="234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1" name="Freeform 1258"/>
            <p:cNvSpPr>
              <a:spLocks noSelect="1"/>
            </p:cNvSpPr>
            <p:nvPr userDrawn="1"/>
          </p:nvSpPr>
          <p:spPr bwMode="invGray">
            <a:xfrm>
              <a:off x="5708" y="4007"/>
              <a:ext cx="41" cy="41"/>
            </a:xfrm>
            <a:custGeom>
              <a:avLst/>
              <a:gdLst>
                <a:gd name="T0" fmla="*/ 106 w 289"/>
                <a:gd name="T1" fmla="*/ 21 h 288"/>
                <a:gd name="T2" fmla="*/ 22 w 289"/>
                <a:gd name="T3" fmla="*/ 182 h 288"/>
                <a:gd name="T4" fmla="*/ 183 w 289"/>
                <a:gd name="T5" fmla="*/ 267 h 288"/>
                <a:gd name="T6" fmla="*/ 268 w 289"/>
                <a:gd name="T7" fmla="*/ 105 h 288"/>
                <a:gd name="T8" fmla="*/ 106 w 289"/>
                <a:gd name="T9" fmla="*/ 2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88">
                  <a:moveTo>
                    <a:pt x="106" y="21"/>
                  </a:moveTo>
                  <a:cubicBezTo>
                    <a:pt x="38" y="42"/>
                    <a:pt x="0" y="114"/>
                    <a:pt x="22" y="182"/>
                  </a:cubicBezTo>
                  <a:cubicBezTo>
                    <a:pt x="43" y="250"/>
                    <a:pt x="115" y="288"/>
                    <a:pt x="183" y="267"/>
                  </a:cubicBezTo>
                  <a:cubicBezTo>
                    <a:pt x="251" y="246"/>
                    <a:pt x="289" y="174"/>
                    <a:pt x="268" y="105"/>
                  </a:cubicBezTo>
                  <a:cubicBezTo>
                    <a:pt x="247" y="37"/>
                    <a:pt x="174" y="0"/>
                    <a:pt x="106" y="21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2" name="Freeform 1259"/>
            <p:cNvSpPr>
              <a:spLocks noSelect="1"/>
            </p:cNvSpPr>
            <p:nvPr userDrawn="1"/>
          </p:nvSpPr>
          <p:spPr bwMode="invGray">
            <a:xfrm>
              <a:off x="5971" y="3872"/>
              <a:ext cx="45" cy="45"/>
            </a:xfrm>
            <a:custGeom>
              <a:avLst/>
              <a:gdLst>
                <a:gd name="T0" fmla="*/ 190 w 316"/>
                <a:gd name="T1" fmla="*/ 17 h 316"/>
                <a:gd name="T2" fmla="*/ 18 w 316"/>
                <a:gd name="T3" fmla="*/ 126 h 316"/>
                <a:gd name="T4" fmla="*/ 126 w 316"/>
                <a:gd name="T5" fmla="*/ 298 h 316"/>
                <a:gd name="T6" fmla="*/ 299 w 316"/>
                <a:gd name="T7" fmla="*/ 190 h 316"/>
                <a:gd name="T8" fmla="*/ 190 w 316"/>
                <a:gd name="T9" fmla="*/ 17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16">
                  <a:moveTo>
                    <a:pt x="190" y="17"/>
                  </a:moveTo>
                  <a:cubicBezTo>
                    <a:pt x="112" y="0"/>
                    <a:pt x="35" y="48"/>
                    <a:pt x="18" y="126"/>
                  </a:cubicBezTo>
                  <a:cubicBezTo>
                    <a:pt x="0" y="204"/>
                    <a:pt x="49" y="281"/>
                    <a:pt x="126" y="298"/>
                  </a:cubicBezTo>
                  <a:cubicBezTo>
                    <a:pt x="204" y="316"/>
                    <a:pt x="281" y="267"/>
                    <a:pt x="299" y="190"/>
                  </a:cubicBezTo>
                  <a:cubicBezTo>
                    <a:pt x="316" y="112"/>
                    <a:pt x="268" y="35"/>
                    <a:pt x="190" y="17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3" name="Freeform 1260"/>
            <p:cNvSpPr>
              <a:spLocks noSelect="1"/>
            </p:cNvSpPr>
            <p:nvPr userDrawn="1"/>
          </p:nvSpPr>
          <p:spPr bwMode="invGray">
            <a:xfrm>
              <a:off x="5972" y="4005"/>
              <a:ext cx="44" cy="44"/>
            </a:xfrm>
            <a:custGeom>
              <a:avLst/>
              <a:gdLst>
                <a:gd name="T0" fmla="*/ 194 w 310"/>
                <a:gd name="T1" fmla="*/ 21 h 309"/>
                <a:gd name="T2" fmla="*/ 22 w 310"/>
                <a:gd name="T3" fmla="*/ 116 h 309"/>
                <a:gd name="T4" fmla="*/ 117 w 310"/>
                <a:gd name="T5" fmla="*/ 289 h 309"/>
                <a:gd name="T6" fmla="*/ 288 w 310"/>
                <a:gd name="T7" fmla="*/ 193 h 309"/>
                <a:gd name="T8" fmla="*/ 194 w 310"/>
                <a:gd name="T9" fmla="*/ 2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309">
                  <a:moveTo>
                    <a:pt x="194" y="21"/>
                  </a:moveTo>
                  <a:cubicBezTo>
                    <a:pt x="120" y="0"/>
                    <a:pt x="43" y="43"/>
                    <a:pt x="22" y="116"/>
                  </a:cubicBezTo>
                  <a:cubicBezTo>
                    <a:pt x="0" y="190"/>
                    <a:pt x="43" y="267"/>
                    <a:pt x="117" y="289"/>
                  </a:cubicBezTo>
                  <a:cubicBezTo>
                    <a:pt x="190" y="309"/>
                    <a:pt x="267" y="267"/>
                    <a:pt x="288" y="193"/>
                  </a:cubicBezTo>
                  <a:cubicBezTo>
                    <a:pt x="310" y="119"/>
                    <a:pt x="267" y="43"/>
                    <a:pt x="194" y="21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4" name="Freeform 1261"/>
            <p:cNvSpPr>
              <a:spLocks noSelect="1"/>
            </p:cNvSpPr>
            <p:nvPr userDrawn="1"/>
          </p:nvSpPr>
          <p:spPr bwMode="invGray">
            <a:xfrm>
              <a:off x="6166" y="3935"/>
              <a:ext cx="54" cy="53"/>
            </a:xfrm>
            <a:custGeom>
              <a:avLst/>
              <a:gdLst>
                <a:gd name="T0" fmla="*/ 296 w 374"/>
                <a:gd name="T1" fmla="*/ 60 h 374"/>
                <a:gd name="T2" fmla="*/ 60 w 374"/>
                <a:gd name="T3" fmla="*/ 77 h 374"/>
                <a:gd name="T4" fmla="*/ 78 w 374"/>
                <a:gd name="T5" fmla="*/ 313 h 374"/>
                <a:gd name="T6" fmla="*/ 314 w 374"/>
                <a:gd name="T7" fmla="*/ 295 h 374"/>
                <a:gd name="T8" fmla="*/ 296 w 374"/>
                <a:gd name="T9" fmla="*/ 6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74">
                  <a:moveTo>
                    <a:pt x="296" y="60"/>
                  </a:moveTo>
                  <a:cubicBezTo>
                    <a:pt x="226" y="0"/>
                    <a:pt x="120" y="8"/>
                    <a:pt x="60" y="77"/>
                  </a:cubicBezTo>
                  <a:cubicBezTo>
                    <a:pt x="0" y="148"/>
                    <a:pt x="8" y="253"/>
                    <a:pt x="78" y="313"/>
                  </a:cubicBezTo>
                  <a:cubicBezTo>
                    <a:pt x="148" y="374"/>
                    <a:pt x="254" y="366"/>
                    <a:pt x="314" y="295"/>
                  </a:cubicBezTo>
                  <a:cubicBezTo>
                    <a:pt x="374" y="225"/>
                    <a:pt x="366" y="119"/>
                    <a:pt x="296" y="60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5" name="Freeform 1262"/>
            <p:cNvSpPr>
              <a:spLocks noSelect="1"/>
            </p:cNvSpPr>
            <p:nvPr userDrawn="1"/>
          </p:nvSpPr>
          <p:spPr bwMode="invGray">
            <a:xfrm>
              <a:off x="6045" y="4078"/>
              <a:ext cx="31" cy="31"/>
            </a:xfrm>
            <a:custGeom>
              <a:avLst/>
              <a:gdLst>
                <a:gd name="T0" fmla="*/ 129 w 218"/>
                <a:gd name="T1" fmla="*/ 12 h 219"/>
                <a:gd name="T2" fmla="*/ 11 w 218"/>
                <a:gd name="T3" fmla="*/ 90 h 219"/>
                <a:gd name="T4" fmla="*/ 89 w 218"/>
                <a:gd name="T5" fmla="*/ 207 h 219"/>
                <a:gd name="T6" fmla="*/ 207 w 218"/>
                <a:gd name="T7" fmla="*/ 129 h 219"/>
                <a:gd name="T8" fmla="*/ 129 w 218"/>
                <a:gd name="T9" fmla="*/ 1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9">
                  <a:moveTo>
                    <a:pt x="129" y="12"/>
                  </a:moveTo>
                  <a:cubicBezTo>
                    <a:pt x="74" y="0"/>
                    <a:pt x="22" y="35"/>
                    <a:pt x="11" y="90"/>
                  </a:cubicBezTo>
                  <a:cubicBezTo>
                    <a:pt x="0" y="144"/>
                    <a:pt x="35" y="196"/>
                    <a:pt x="89" y="207"/>
                  </a:cubicBezTo>
                  <a:cubicBezTo>
                    <a:pt x="143" y="219"/>
                    <a:pt x="196" y="184"/>
                    <a:pt x="207" y="129"/>
                  </a:cubicBezTo>
                  <a:cubicBezTo>
                    <a:pt x="218" y="75"/>
                    <a:pt x="183" y="23"/>
                    <a:pt x="129" y="12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6" name="Freeform 1263"/>
            <p:cNvSpPr>
              <a:spLocks noSelect="1"/>
            </p:cNvSpPr>
            <p:nvPr userDrawn="1"/>
          </p:nvSpPr>
          <p:spPr bwMode="invGray">
            <a:xfrm>
              <a:off x="6238" y="4007"/>
              <a:ext cx="42" cy="41"/>
            </a:xfrm>
            <a:custGeom>
              <a:avLst/>
              <a:gdLst>
                <a:gd name="T0" fmla="*/ 190 w 291"/>
                <a:gd name="T1" fmla="*/ 25 h 292"/>
                <a:gd name="T2" fmla="*/ 25 w 291"/>
                <a:gd name="T3" fmla="*/ 102 h 292"/>
                <a:gd name="T4" fmla="*/ 101 w 291"/>
                <a:gd name="T5" fmla="*/ 267 h 292"/>
                <a:gd name="T6" fmla="*/ 267 w 291"/>
                <a:gd name="T7" fmla="*/ 190 h 292"/>
                <a:gd name="T8" fmla="*/ 190 w 291"/>
                <a:gd name="T9" fmla="*/ 2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292">
                  <a:moveTo>
                    <a:pt x="190" y="25"/>
                  </a:moveTo>
                  <a:cubicBezTo>
                    <a:pt x="123" y="0"/>
                    <a:pt x="49" y="34"/>
                    <a:pt x="25" y="102"/>
                  </a:cubicBezTo>
                  <a:cubicBezTo>
                    <a:pt x="0" y="168"/>
                    <a:pt x="34" y="242"/>
                    <a:pt x="101" y="267"/>
                  </a:cubicBezTo>
                  <a:cubicBezTo>
                    <a:pt x="168" y="292"/>
                    <a:pt x="242" y="258"/>
                    <a:pt x="267" y="190"/>
                  </a:cubicBezTo>
                  <a:cubicBezTo>
                    <a:pt x="291" y="124"/>
                    <a:pt x="257" y="50"/>
                    <a:pt x="190" y="25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7" name="Freeform 1264"/>
            <p:cNvSpPr>
              <a:spLocks noSelect="1"/>
            </p:cNvSpPr>
            <p:nvPr userDrawn="1"/>
          </p:nvSpPr>
          <p:spPr bwMode="invGray">
            <a:xfrm>
              <a:off x="6176" y="4077"/>
              <a:ext cx="34" cy="34"/>
            </a:xfrm>
            <a:custGeom>
              <a:avLst/>
              <a:gdLst>
                <a:gd name="T0" fmla="*/ 88 w 240"/>
                <a:gd name="T1" fmla="*/ 18 h 241"/>
                <a:gd name="T2" fmla="*/ 17 w 240"/>
                <a:gd name="T3" fmla="*/ 153 h 241"/>
                <a:gd name="T4" fmla="*/ 152 w 240"/>
                <a:gd name="T5" fmla="*/ 223 h 241"/>
                <a:gd name="T6" fmla="*/ 222 w 240"/>
                <a:gd name="T7" fmla="*/ 88 h 241"/>
                <a:gd name="T8" fmla="*/ 88 w 240"/>
                <a:gd name="T9" fmla="*/ 1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1">
                  <a:moveTo>
                    <a:pt x="88" y="18"/>
                  </a:moveTo>
                  <a:cubicBezTo>
                    <a:pt x="31" y="36"/>
                    <a:pt x="0" y="96"/>
                    <a:pt x="17" y="153"/>
                  </a:cubicBezTo>
                  <a:cubicBezTo>
                    <a:pt x="35" y="209"/>
                    <a:pt x="95" y="241"/>
                    <a:pt x="152" y="223"/>
                  </a:cubicBezTo>
                  <a:cubicBezTo>
                    <a:pt x="209" y="205"/>
                    <a:pt x="240" y="145"/>
                    <a:pt x="222" y="88"/>
                  </a:cubicBezTo>
                  <a:cubicBezTo>
                    <a:pt x="205" y="32"/>
                    <a:pt x="145" y="0"/>
                    <a:pt x="88" y="18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8" name="Freeform 1265"/>
            <p:cNvSpPr>
              <a:spLocks noSelect="1"/>
            </p:cNvSpPr>
            <p:nvPr userDrawn="1"/>
          </p:nvSpPr>
          <p:spPr bwMode="invGray">
            <a:xfrm>
              <a:off x="6435" y="4071"/>
              <a:ext cx="47" cy="46"/>
            </a:xfrm>
            <a:custGeom>
              <a:avLst/>
              <a:gdLst>
                <a:gd name="T0" fmla="*/ 129 w 326"/>
                <a:gd name="T1" fmla="*/ 18 h 325"/>
                <a:gd name="T2" fmla="*/ 19 w 326"/>
                <a:gd name="T3" fmla="*/ 196 h 325"/>
                <a:gd name="T4" fmla="*/ 197 w 326"/>
                <a:gd name="T5" fmla="*/ 307 h 325"/>
                <a:gd name="T6" fmla="*/ 307 w 326"/>
                <a:gd name="T7" fmla="*/ 128 h 325"/>
                <a:gd name="T8" fmla="*/ 129 w 326"/>
                <a:gd name="T9" fmla="*/ 18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325">
                  <a:moveTo>
                    <a:pt x="129" y="18"/>
                  </a:moveTo>
                  <a:cubicBezTo>
                    <a:pt x="49" y="37"/>
                    <a:pt x="0" y="117"/>
                    <a:pt x="19" y="196"/>
                  </a:cubicBezTo>
                  <a:cubicBezTo>
                    <a:pt x="38" y="276"/>
                    <a:pt x="117" y="325"/>
                    <a:pt x="197" y="307"/>
                  </a:cubicBezTo>
                  <a:cubicBezTo>
                    <a:pt x="277" y="288"/>
                    <a:pt x="326" y="208"/>
                    <a:pt x="307" y="128"/>
                  </a:cubicBezTo>
                  <a:cubicBezTo>
                    <a:pt x="289" y="49"/>
                    <a:pt x="209" y="0"/>
                    <a:pt x="129" y="18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9" name="Freeform 1266"/>
            <p:cNvSpPr>
              <a:spLocks noSelect="1"/>
            </p:cNvSpPr>
            <p:nvPr userDrawn="1"/>
          </p:nvSpPr>
          <p:spPr bwMode="invGray">
            <a:xfrm>
              <a:off x="6699" y="4069"/>
              <a:ext cx="50" cy="50"/>
            </a:xfrm>
            <a:custGeom>
              <a:avLst/>
              <a:gdLst>
                <a:gd name="T0" fmla="*/ 182 w 349"/>
                <a:gd name="T1" fmla="*/ 4 h 349"/>
                <a:gd name="T2" fmla="*/ 4 w 349"/>
                <a:gd name="T3" fmla="*/ 167 h 349"/>
                <a:gd name="T4" fmla="*/ 167 w 349"/>
                <a:gd name="T5" fmla="*/ 345 h 349"/>
                <a:gd name="T6" fmla="*/ 345 w 349"/>
                <a:gd name="T7" fmla="*/ 182 h 349"/>
                <a:gd name="T8" fmla="*/ 182 w 349"/>
                <a:gd name="T9" fmla="*/ 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349">
                  <a:moveTo>
                    <a:pt x="182" y="4"/>
                  </a:moveTo>
                  <a:cubicBezTo>
                    <a:pt x="88" y="0"/>
                    <a:pt x="9" y="73"/>
                    <a:pt x="4" y="167"/>
                  </a:cubicBezTo>
                  <a:cubicBezTo>
                    <a:pt x="0" y="261"/>
                    <a:pt x="73" y="340"/>
                    <a:pt x="167" y="345"/>
                  </a:cubicBezTo>
                  <a:cubicBezTo>
                    <a:pt x="261" y="349"/>
                    <a:pt x="340" y="276"/>
                    <a:pt x="345" y="182"/>
                  </a:cubicBezTo>
                  <a:cubicBezTo>
                    <a:pt x="349" y="88"/>
                    <a:pt x="276" y="9"/>
                    <a:pt x="182" y="4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0" name="Freeform 1267"/>
            <p:cNvSpPr>
              <a:spLocks noSelect="1"/>
            </p:cNvSpPr>
            <p:nvPr userDrawn="1"/>
          </p:nvSpPr>
          <p:spPr bwMode="invGray">
            <a:xfrm>
              <a:off x="7174" y="3881"/>
              <a:ext cx="28" cy="28"/>
            </a:xfrm>
            <a:custGeom>
              <a:avLst/>
              <a:gdLst>
                <a:gd name="T0" fmla="*/ 152 w 195"/>
                <a:gd name="T1" fmla="*/ 165 h 195"/>
                <a:gd name="T2" fmla="*/ 165 w 195"/>
                <a:gd name="T3" fmla="*/ 43 h 195"/>
                <a:gd name="T4" fmla="*/ 43 w 195"/>
                <a:gd name="T5" fmla="*/ 30 h 195"/>
                <a:gd name="T6" fmla="*/ 30 w 195"/>
                <a:gd name="T7" fmla="*/ 152 h 195"/>
                <a:gd name="T8" fmla="*/ 152 w 195"/>
                <a:gd name="T9" fmla="*/ 16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95">
                  <a:moveTo>
                    <a:pt x="152" y="165"/>
                  </a:moveTo>
                  <a:cubicBezTo>
                    <a:pt x="189" y="135"/>
                    <a:pt x="195" y="81"/>
                    <a:pt x="165" y="43"/>
                  </a:cubicBezTo>
                  <a:cubicBezTo>
                    <a:pt x="135" y="6"/>
                    <a:pt x="80" y="0"/>
                    <a:pt x="43" y="30"/>
                  </a:cubicBezTo>
                  <a:cubicBezTo>
                    <a:pt x="6" y="61"/>
                    <a:pt x="0" y="115"/>
                    <a:pt x="30" y="152"/>
                  </a:cubicBezTo>
                  <a:cubicBezTo>
                    <a:pt x="60" y="189"/>
                    <a:pt x="115" y="195"/>
                    <a:pt x="152" y="165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1" name="Freeform 1268"/>
            <p:cNvSpPr>
              <a:spLocks noSelect="1"/>
            </p:cNvSpPr>
            <p:nvPr userDrawn="1"/>
          </p:nvSpPr>
          <p:spPr bwMode="invGray">
            <a:xfrm>
              <a:off x="4974" y="3937"/>
              <a:ext cx="48" cy="48"/>
            </a:xfrm>
            <a:custGeom>
              <a:avLst/>
              <a:gdLst>
                <a:gd name="T0" fmla="*/ 211 w 335"/>
                <a:gd name="T1" fmla="*/ 311 h 335"/>
                <a:gd name="T2" fmla="*/ 311 w 335"/>
                <a:gd name="T3" fmla="*/ 124 h 335"/>
                <a:gd name="T4" fmla="*/ 125 w 335"/>
                <a:gd name="T5" fmla="*/ 24 h 335"/>
                <a:gd name="T6" fmla="*/ 24 w 335"/>
                <a:gd name="T7" fmla="*/ 211 h 335"/>
                <a:gd name="T8" fmla="*/ 211 w 335"/>
                <a:gd name="T9" fmla="*/ 31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35">
                  <a:moveTo>
                    <a:pt x="211" y="311"/>
                  </a:moveTo>
                  <a:cubicBezTo>
                    <a:pt x="290" y="287"/>
                    <a:pt x="335" y="204"/>
                    <a:pt x="311" y="124"/>
                  </a:cubicBezTo>
                  <a:cubicBezTo>
                    <a:pt x="287" y="45"/>
                    <a:pt x="204" y="0"/>
                    <a:pt x="125" y="24"/>
                  </a:cubicBezTo>
                  <a:cubicBezTo>
                    <a:pt x="45" y="47"/>
                    <a:pt x="0" y="131"/>
                    <a:pt x="24" y="211"/>
                  </a:cubicBezTo>
                  <a:cubicBezTo>
                    <a:pt x="48" y="290"/>
                    <a:pt x="131" y="335"/>
                    <a:pt x="211" y="311"/>
                  </a:cubicBezTo>
                  <a:close/>
                </a:path>
              </a:pathLst>
            </a:custGeom>
            <a:solidFill>
              <a:srgbClr val="8FC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2" name="Freeform 1269"/>
            <p:cNvSpPr>
              <a:spLocks noSelect="1"/>
            </p:cNvSpPr>
            <p:nvPr userDrawn="1"/>
          </p:nvSpPr>
          <p:spPr bwMode="invGray">
            <a:xfrm>
              <a:off x="6902" y="3874"/>
              <a:ext cx="42" cy="42"/>
            </a:xfrm>
            <a:custGeom>
              <a:avLst/>
              <a:gdLst>
                <a:gd name="T0" fmla="*/ 209 w 290"/>
                <a:gd name="T1" fmla="*/ 35 h 290"/>
                <a:gd name="T2" fmla="*/ 35 w 290"/>
                <a:gd name="T3" fmla="*/ 81 h 290"/>
                <a:gd name="T4" fmla="*/ 82 w 290"/>
                <a:gd name="T5" fmla="*/ 255 h 290"/>
                <a:gd name="T6" fmla="*/ 255 w 290"/>
                <a:gd name="T7" fmla="*/ 208 h 290"/>
                <a:gd name="T8" fmla="*/ 209 w 290"/>
                <a:gd name="T9" fmla="*/ 3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290">
                  <a:moveTo>
                    <a:pt x="209" y="35"/>
                  </a:moveTo>
                  <a:cubicBezTo>
                    <a:pt x="148" y="0"/>
                    <a:pt x="70" y="21"/>
                    <a:pt x="35" y="81"/>
                  </a:cubicBezTo>
                  <a:cubicBezTo>
                    <a:pt x="0" y="142"/>
                    <a:pt x="21" y="219"/>
                    <a:pt x="82" y="255"/>
                  </a:cubicBezTo>
                  <a:cubicBezTo>
                    <a:pt x="142" y="290"/>
                    <a:pt x="220" y="269"/>
                    <a:pt x="255" y="208"/>
                  </a:cubicBezTo>
                  <a:cubicBezTo>
                    <a:pt x="290" y="148"/>
                    <a:pt x="270" y="70"/>
                    <a:pt x="209" y="35"/>
                  </a:cubicBezTo>
                  <a:close/>
                </a:path>
              </a:pathLst>
            </a:custGeom>
            <a:solidFill>
              <a:srgbClr val="8FC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3" name="Freeform 1270"/>
            <p:cNvSpPr>
              <a:spLocks noSelect="1"/>
            </p:cNvSpPr>
            <p:nvPr userDrawn="1"/>
          </p:nvSpPr>
          <p:spPr bwMode="invGray">
            <a:xfrm>
              <a:off x="6638" y="4008"/>
              <a:ext cx="39" cy="39"/>
            </a:xfrm>
            <a:custGeom>
              <a:avLst/>
              <a:gdLst>
                <a:gd name="T0" fmla="*/ 155 w 275"/>
                <a:gd name="T1" fmla="*/ 10 h 275"/>
                <a:gd name="T2" fmla="*/ 10 w 275"/>
                <a:gd name="T3" fmla="*/ 121 h 275"/>
                <a:gd name="T4" fmla="*/ 121 w 275"/>
                <a:gd name="T5" fmla="*/ 266 h 275"/>
                <a:gd name="T6" fmla="*/ 266 w 275"/>
                <a:gd name="T7" fmla="*/ 155 h 275"/>
                <a:gd name="T8" fmla="*/ 155 w 275"/>
                <a:gd name="T9" fmla="*/ 1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275">
                  <a:moveTo>
                    <a:pt x="155" y="10"/>
                  </a:moveTo>
                  <a:cubicBezTo>
                    <a:pt x="84" y="0"/>
                    <a:pt x="19" y="50"/>
                    <a:pt x="10" y="121"/>
                  </a:cubicBezTo>
                  <a:cubicBezTo>
                    <a:pt x="0" y="192"/>
                    <a:pt x="50" y="256"/>
                    <a:pt x="121" y="266"/>
                  </a:cubicBezTo>
                  <a:cubicBezTo>
                    <a:pt x="192" y="275"/>
                    <a:pt x="257" y="226"/>
                    <a:pt x="266" y="155"/>
                  </a:cubicBezTo>
                  <a:cubicBezTo>
                    <a:pt x="275" y="85"/>
                    <a:pt x="226" y="19"/>
                    <a:pt x="155" y="10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4" name="Freeform 1271"/>
            <p:cNvSpPr>
              <a:spLocks noSelect="1"/>
            </p:cNvSpPr>
            <p:nvPr userDrawn="1"/>
          </p:nvSpPr>
          <p:spPr bwMode="invGray">
            <a:xfrm>
              <a:off x="6967" y="4072"/>
              <a:ext cx="44" cy="44"/>
            </a:xfrm>
            <a:custGeom>
              <a:avLst/>
              <a:gdLst>
                <a:gd name="T0" fmla="*/ 130 w 310"/>
                <a:gd name="T1" fmla="*/ 13 h 309"/>
                <a:gd name="T2" fmla="*/ 13 w 310"/>
                <a:gd name="T3" fmla="*/ 179 h 309"/>
                <a:gd name="T4" fmla="*/ 180 w 310"/>
                <a:gd name="T5" fmla="*/ 296 h 309"/>
                <a:gd name="T6" fmla="*/ 296 w 310"/>
                <a:gd name="T7" fmla="*/ 130 h 309"/>
                <a:gd name="T8" fmla="*/ 130 w 310"/>
                <a:gd name="T9" fmla="*/ 13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309">
                  <a:moveTo>
                    <a:pt x="130" y="13"/>
                  </a:moveTo>
                  <a:cubicBezTo>
                    <a:pt x="52" y="27"/>
                    <a:pt x="0" y="101"/>
                    <a:pt x="13" y="179"/>
                  </a:cubicBezTo>
                  <a:cubicBezTo>
                    <a:pt x="27" y="258"/>
                    <a:pt x="102" y="309"/>
                    <a:pt x="180" y="296"/>
                  </a:cubicBezTo>
                  <a:cubicBezTo>
                    <a:pt x="258" y="282"/>
                    <a:pt x="310" y="208"/>
                    <a:pt x="296" y="130"/>
                  </a:cubicBezTo>
                  <a:cubicBezTo>
                    <a:pt x="283" y="51"/>
                    <a:pt x="208" y="0"/>
                    <a:pt x="130" y="13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5" name="Freeform 1272"/>
            <p:cNvSpPr>
              <a:spLocks noSelect="1"/>
            </p:cNvSpPr>
            <p:nvPr userDrawn="1"/>
          </p:nvSpPr>
          <p:spPr bwMode="invGray">
            <a:xfrm>
              <a:off x="7431" y="4005"/>
              <a:ext cx="45" cy="45"/>
            </a:xfrm>
            <a:custGeom>
              <a:avLst/>
              <a:gdLst>
                <a:gd name="T0" fmla="*/ 95 w 316"/>
                <a:gd name="T1" fmla="*/ 34 h 316"/>
                <a:gd name="T2" fmla="*/ 35 w 316"/>
                <a:gd name="T3" fmla="*/ 221 h 316"/>
                <a:gd name="T4" fmla="*/ 221 w 316"/>
                <a:gd name="T5" fmla="*/ 281 h 316"/>
                <a:gd name="T6" fmla="*/ 281 w 316"/>
                <a:gd name="T7" fmla="*/ 95 h 316"/>
                <a:gd name="T8" fmla="*/ 95 w 316"/>
                <a:gd name="T9" fmla="*/ 3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16">
                  <a:moveTo>
                    <a:pt x="95" y="34"/>
                  </a:moveTo>
                  <a:cubicBezTo>
                    <a:pt x="27" y="70"/>
                    <a:pt x="0" y="153"/>
                    <a:pt x="35" y="221"/>
                  </a:cubicBezTo>
                  <a:cubicBezTo>
                    <a:pt x="69" y="289"/>
                    <a:pt x="153" y="316"/>
                    <a:pt x="221" y="281"/>
                  </a:cubicBezTo>
                  <a:cubicBezTo>
                    <a:pt x="289" y="247"/>
                    <a:pt x="316" y="163"/>
                    <a:pt x="281" y="95"/>
                  </a:cubicBezTo>
                  <a:cubicBezTo>
                    <a:pt x="246" y="27"/>
                    <a:pt x="163" y="0"/>
                    <a:pt x="95" y="34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6" name="Freeform 1273"/>
            <p:cNvSpPr>
              <a:spLocks noSelect="1"/>
            </p:cNvSpPr>
            <p:nvPr userDrawn="1"/>
          </p:nvSpPr>
          <p:spPr bwMode="invGray">
            <a:xfrm>
              <a:off x="5114" y="4076"/>
              <a:ext cx="35" cy="35"/>
            </a:xfrm>
            <a:custGeom>
              <a:avLst/>
              <a:gdLst>
                <a:gd name="T0" fmla="*/ 150 w 245"/>
                <a:gd name="T1" fmla="*/ 16 h 247"/>
                <a:gd name="T2" fmla="*/ 15 w 245"/>
                <a:gd name="T3" fmla="*/ 96 h 247"/>
                <a:gd name="T4" fmla="*/ 95 w 245"/>
                <a:gd name="T5" fmla="*/ 231 h 247"/>
                <a:gd name="T6" fmla="*/ 230 w 245"/>
                <a:gd name="T7" fmla="*/ 151 h 247"/>
                <a:gd name="T8" fmla="*/ 150 w 245"/>
                <a:gd name="T9" fmla="*/ 1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47">
                  <a:moveTo>
                    <a:pt x="150" y="16"/>
                  </a:moveTo>
                  <a:cubicBezTo>
                    <a:pt x="91" y="0"/>
                    <a:pt x="30" y="37"/>
                    <a:pt x="15" y="96"/>
                  </a:cubicBezTo>
                  <a:cubicBezTo>
                    <a:pt x="0" y="156"/>
                    <a:pt x="36" y="216"/>
                    <a:pt x="95" y="231"/>
                  </a:cubicBezTo>
                  <a:cubicBezTo>
                    <a:pt x="154" y="247"/>
                    <a:pt x="215" y="210"/>
                    <a:pt x="230" y="151"/>
                  </a:cubicBezTo>
                  <a:cubicBezTo>
                    <a:pt x="245" y="92"/>
                    <a:pt x="210" y="31"/>
                    <a:pt x="150" y="16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7" name="Freeform 1274"/>
            <p:cNvSpPr>
              <a:spLocks noSelect="1"/>
            </p:cNvSpPr>
            <p:nvPr userDrawn="1"/>
          </p:nvSpPr>
          <p:spPr bwMode="invGray">
            <a:xfrm>
              <a:off x="4783" y="4008"/>
              <a:ext cx="36" cy="39"/>
            </a:xfrm>
            <a:custGeom>
              <a:avLst/>
              <a:gdLst>
                <a:gd name="T0" fmla="*/ 96 w 253"/>
                <a:gd name="T1" fmla="*/ 266 h 277"/>
                <a:gd name="T2" fmla="*/ 243 w 253"/>
                <a:gd name="T3" fmla="*/ 155 h 277"/>
                <a:gd name="T4" fmla="*/ 132 w 253"/>
                <a:gd name="T5" fmla="*/ 8 h 277"/>
                <a:gd name="T6" fmla="*/ 0 w 253"/>
                <a:gd name="T7" fmla="*/ 73 h 277"/>
                <a:gd name="T8" fmla="*/ 0 w 253"/>
                <a:gd name="T9" fmla="*/ 201 h 277"/>
                <a:gd name="T10" fmla="*/ 96 w 253"/>
                <a:gd name="T11" fmla="*/ 266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77">
                  <a:moveTo>
                    <a:pt x="96" y="266"/>
                  </a:moveTo>
                  <a:cubicBezTo>
                    <a:pt x="168" y="277"/>
                    <a:pt x="234" y="226"/>
                    <a:pt x="243" y="155"/>
                  </a:cubicBezTo>
                  <a:cubicBezTo>
                    <a:pt x="253" y="83"/>
                    <a:pt x="203" y="17"/>
                    <a:pt x="132" y="8"/>
                  </a:cubicBezTo>
                  <a:cubicBezTo>
                    <a:pt x="77" y="0"/>
                    <a:pt x="26" y="27"/>
                    <a:pt x="0" y="73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20" y="235"/>
                    <a:pt x="54" y="261"/>
                    <a:pt x="96" y="266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8" name="Freeform 1275"/>
            <p:cNvSpPr>
              <a:spLocks noSelect="1"/>
            </p:cNvSpPr>
            <p:nvPr userDrawn="1"/>
          </p:nvSpPr>
          <p:spPr bwMode="invGray">
            <a:xfrm>
              <a:off x="6039" y="3940"/>
              <a:ext cx="42" cy="42"/>
            </a:xfrm>
            <a:custGeom>
              <a:avLst/>
              <a:gdLst>
                <a:gd name="T0" fmla="*/ 135 w 296"/>
                <a:gd name="T1" fmla="*/ 8 h 297"/>
                <a:gd name="T2" fmla="*/ 7 w 296"/>
                <a:gd name="T3" fmla="*/ 161 h 297"/>
                <a:gd name="T4" fmla="*/ 161 w 296"/>
                <a:gd name="T5" fmla="*/ 289 h 297"/>
                <a:gd name="T6" fmla="*/ 289 w 296"/>
                <a:gd name="T7" fmla="*/ 135 h 297"/>
                <a:gd name="T8" fmla="*/ 135 w 296"/>
                <a:gd name="T9" fmla="*/ 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97">
                  <a:moveTo>
                    <a:pt x="135" y="8"/>
                  </a:moveTo>
                  <a:cubicBezTo>
                    <a:pt x="57" y="15"/>
                    <a:pt x="0" y="84"/>
                    <a:pt x="7" y="161"/>
                  </a:cubicBezTo>
                  <a:cubicBezTo>
                    <a:pt x="14" y="239"/>
                    <a:pt x="83" y="297"/>
                    <a:pt x="161" y="289"/>
                  </a:cubicBezTo>
                  <a:cubicBezTo>
                    <a:pt x="238" y="282"/>
                    <a:pt x="296" y="214"/>
                    <a:pt x="289" y="135"/>
                  </a:cubicBezTo>
                  <a:cubicBezTo>
                    <a:pt x="282" y="58"/>
                    <a:pt x="213" y="0"/>
                    <a:pt x="135" y="8"/>
                  </a:cubicBezTo>
                  <a:close/>
                </a:path>
              </a:pathLst>
            </a:custGeom>
            <a:solidFill>
              <a:srgbClr val="B7D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9" name="Freeform 1276"/>
            <p:cNvSpPr>
              <a:spLocks noSelect="1"/>
            </p:cNvSpPr>
            <p:nvPr userDrawn="1"/>
          </p:nvSpPr>
          <p:spPr bwMode="invGray">
            <a:xfrm>
              <a:off x="5902" y="4069"/>
              <a:ext cx="51" cy="50"/>
            </a:xfrm>
            <a:custGeom>
              <a:avLst/>
              <a:gdLst>
                <a:gd name="T0" fmla="*/ 205 w 353"/>
                <a:gd name="T1" fmla="*/ 16 h 353"/>
                <a:gd name="T2" fmla="*/ 16 w 353"/>
                <a:gd name="T3" fmla="*/ 148 h 353"/>
                <a:gd name="T4" fmla="*/ 148 w 353"/>
                <a:gd name="T5" fmla="*/ 337 h 353"/>
                <a:gd name="T6" fmla="*/ 337 w 353"/>
                <a:gd name="T7" fmla="*/ 205 h 353"/>
                <a:gd name="T8" fmla="*/ 205 w 353"/>
                <a:gd name="T9" fmla="*/ 16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53">
                  <a:moveTo>
                    <a:pt x="205" y="16"/>
                  </a:moveTo>
                  <a:cubicBezTo>
                    <a:pt x="116" y="0"/>
                    <a:pt x="32" y="59"/>
                    <a:pt x="16" y="148"/>
                  </a:cubicBezTo>
                  <a:cubicBezTo>
                    <a:pt x="0" y="237"/>
                    <a:pt x="59" y="322"/>
                    <a:pt x="148" y="337"/>
                  </a:cubicBezTo>
                  <a:cubicBezTo>
                    <a:pt x="237" y="353"/>
                    <a:pt x="322" y="294"/>
                    <a:pt x="337" y="205"/>
                  </a:cubicBezTo>
                  <a:cubicBezTo>
                    <a:pt x="353" y="116"/>
                    <a:pt x="294" y="32"/>
                    <a:pt x="205" y="16"/>
                  </a:cubicBezTo>
                  <a:close/>
                </a:path>
              </a:pathLst>
            </a:custGeom>
            <a:solidFill>
              <a:srgbClr val="B7D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0" name="Freeform 1277"/>
            <p:cNvSpPr>
              <a:spLocks noSelect="1"/>
            </p:cNvSpPr>
            <p:nvPr userDrawn="1"/>
          </p:nvSpPr>
          <p:spPr bwMode="invGray">
            <a:xfrm>
              <a:off x="4851" y="3947"/>
              <a:ext cx="29" cy="29"/>
            </a:xfrm>
            <a:custGeom>
              <a:avLst/>
              <a:gdLst>
                <a:gd name="T0" fmla="*/ 59 w 201"/>
                <a:gd name="T1" fmla="*/ 178 h 201"/>
                <a:gd name="T2" fmla="*/ 178 w 201"/>
                <a:gd name="T3" fmla="*/ 142 h 201"/>
                <a:gd name="T4" fmla="*/ 142 w 201"/>
                <a:gd name="T5" fmla="*/ 23 h 201"/>
                <a:gd name="T6" fmla="*/ 23 w 201"/>
                <a:gd name="T7" fmla="*/ 59 h 201"/>
                <a:gd name="T8" fmla="*/ 59 w 201"/>
                <a:gd name="T9" fmla="*/ 17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1">
                  <a:moveTo>
                    <a:pt x="59" y="178"/>
                  </a:moveTo>
                  <a:cubicBezTo>
                    <a:pt x="101" y="201"/>
                    <a:pt x="155" y="185"/>
                    <a:pt x="178" y="142"/>
                  </a:cubicBezTo>
                  <a:cubicBezTo>
                    <a:pt x="201" y="99"/>
                    <a:pt x="185" y="46"/>
                    <a:pt x="142" y="23"/>
                  </a:cubicBezTo>
                  <a:cubicBezTo>
                    <a:pt x="99" y="0"/>
                    <a:pt x="46" y="16"/>
                    <a:pt x="23" y="59"/>
                  </a:cubicBezTo>
                  <a:cubicBezTo>
                    <a:pt x="0" y="101"/>
                    <a:pt x="16" y="155"/>
                    <a:pt x="59" y="178"/>
                  </a:cubicBezTo>
                  <a:close/>
                </a:path>
              </a:pathLst>
            </a:custGeom>
            <a:solidFill>
              <a:srgbClr val="F0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1" name="Freeform 1278"/>
            <p:cNvSpPr>
              <a:spLocks noSelect="1"/>
            </p:cNvSpPr>
            <p:nvPr userDrawn="1"/>
          </p:nvSpPr>
          <p:spPr bwMode="invGray">
            <a:xfrm>
              <a:off x="5646" y="3945"/>
              <a:ext cx="32" cy="32"/>
            </a:xfrm>
            <a:custGeom>
              <a:avLst/>
              <a:gdLst>
                <a:gd name="T0" fmla="*/ 114 w 224"/>
                <a:gd name="T1" fmla="*/ 224 h 225"/>
                <a:gd name="T2" fmla="*/ 224 w 224"/>
                <a:gd name="T3" fmla="*/ 111 h 225"/>
                <a:gd name="T4" fmla="*/ 111 w 224"/>
                <a:gd name="T5" fmla="*/ 1 h 225"/>
                <a:gd name="T6" fmla="*/ 1 w 224"/>
                <a:gd name="T7" fmla="*/ 114 h 225"/>
                <a:gd name="T8" fmla="*/ 114 w 224"/>
                <a:gd name="T9" fmla="*/ 22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25">
                  <a:moveTo>
                    <a:pt x="114" y="224"/>
                  </a:moveTo>
                  <a:cubicBezTo>
                    <a:pt x="175" y="223"/>
                    <a:pt x="224" y="172"/>
                    <a:pt x="224" y="111"/>
                  </a:cubicBezTo>
                  <a:cubicBezTo>
                    <a:pt x="223" y="49"/>
                    <a:pt x="172" y="0"/>
                    <a:pt x="111" y="1"/>
                  </a:cubicBezTo>
                  <a:cubicBezTo>
                    <a:pt x="49" y="2"/>
                    <a:pt x="0" y="53"/>
                    <a:pt x="1" y="114"/>
                  </a:cubicBezTo>
                  <a:cubicBezTo>
                    <a:pt x="2" y="176"/>
                    <a:pt x="52" y="225"/>
                    <a:pt x="114" y="224"/>
                  </a:cubicBezTo>
                  <a:close/>
                </a:path>
              </a:pathLst>
            </a:custGeom>
            <a:solidFill>
              <a:srgbClr val="F0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2" name="Freeform 1279"/>
            <p:cNvSpPr>
              <a:spLocks noSelect="1"/>
            </p:cNvSpPr>
            <p:nvPr userDrawn="1"/>
          </p:nvSpPr>
          <p:spPr bwMode="invGray">
            <a:xfrm>
              <a:off x="4852" y="4082"/>
              <a:ext cx="28" cy="28"/>
            </a:xfrm>
            <a:custGeom>
              <a:avLst/>
              <a:gdLst>
                <a:gd name="T0" fmla="*/ 92 w 195"/>
                <a:gd name="T1" fmla="*/ 3 h 195"/>
                <a:gd name="T2" fmla="*/ 3 w 195"/>
                <a:gd name="T3" fmla="*/ 102 h 195"/>
                <a:gd name="T4" fmla="*/ 103 w 195"/>
                <a:gd name="T5" fmla="*/ 192 h 195"/>
                <a:gd name="T6" fmla="*/ 192 w 195"/>
                <a:gd name="T7" fmla="*/ 92 h 195"/>
                <a:gd name="T8" fmla="*/ 92 w 195"/>
                <a:gd name="T9" fmla="*/ 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95">
                  <a:moveTo>
                    <a:pt x="92" y="3"/>
                  </a:moveTo>
                  <a:cubicBezTo>
                    <a:pt x="40" y="6"/>
                    <a:pt x="0" y="50"/>
                    <a:pt x="3" y="102"/>
                  </a:cubicBezTo>
                  <a:cubicBezTo>
                    <a:pt x="6" y="155"/>
                    <a:pt x="50" y="195"/>
                    <a:pt x="103" y="192"/>
                  </a:cubicBezTo>
                  <a:cubicBezTo>
                    <a:pt x="155" y="189"/>
                    <a:pt x="195" y="144"/>
                    <a:pt x="192" y="92"/>
                  </a:cubicBezTo>
                  <a:cubicBezTo>
                    <a:pt x="189" y="40"/>
                    <a:pt x="144" y="0"/>
                    <a:pt x="92" y="3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3" name="Freeform 1280"/>
            <p:cNvSpPr>
              <a:spLocks noSelect="1"/>
            </p:cNvSpPr>
            <p:nvPr userDrawn="1"/>
          </p:nvSpPr>
          <p:spPr bwMode="invGray">
            <a:xfrm>
              <a:off x="6842" y="4079"/>
              <a:ext cx="29" cy="30"/>
            </a:xfrm>
            <a:custGeom>
              <a:avLst/>
              <a:gdLst>
                <a:gd name="T0" fmla="*/ 132 w 206"/>
                <a:gd name="T1" fmla="*/ 17 h 207"/>
                <a:gd name="T2" fmla="*/ 16 w 206"/>
                <a:gd name="T3" fmla="*/ 74 h 207"/>
                <a:gd name="T4" fmla="*/ 73 w 206"/>
                <a:gd name="T5" fmla="*/ 190 h 207"/>
                <a:gd name="T6" fmla="*/ 189 w 206"/>
                <a:gd name="T7" fmla="*/ 133 h 207"/>
                <a:gd name="T8" fmla="*/ 132 w 206"/>
                <a:gd name="T9" fmla="*/ 1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132" y="17"/>
                  </a:moveTo>
                  <a:cubicBezTo>
                    <a:pt x="84" y="0"/>
                    <a:pt x="32" y="26"/>
                    <a:pt x="16" y="74"/>
                  </a:cubicBezTo>
                  <a:cubicBezTo>
                    <a:pt x="0" y="122"/>
                    <a:pt x="25" y="174"/>
                    <a:pt x="73" y="190"/>
                  </a:cubicBezTo>
                  <a:cubicBezTo>
                    <a:pt x="121" y="207"/>
                    <a:pt x="173" y="181"/>
                    <a:pt x="189" y="133"/>
                  </a:cubicBezTo>
                  <a:cubicBezTo>
                    <a:pt x="206" y="85"/>
                    <a:pt x="180" y="34"/>
                    <a:pt x="132" y="17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4" name="Freeform 1281"/>
            <p:cNvSpPr>
              <a:spLocks noSelect="1"/>
            </p:cNvSpPr>
            <p:nvPr userDrawn="1"/>
          </p:nvSpPr>
          <p:spPr bwMode="invGray">
            <a:xfrm>
              <a:off x="5304" y="4002"/>
              <a:ext cx="52" cy="51"/>
            </a:xfrm>
            <a:custGeom>
              <a:avLst/>
              <a:gdLst>
                <a:gd name="T0" fmla="*/ 255 w 363"/>
                <a:gd name="T1" fmla="*/ 40 h 363"/>
                <a:gd name="T2" fmla="*/ 40 w 363"/>
                <a:gd name="T3" fmla="*/ 108 h 363"/>
                <a:gd name="T4" fmla="*/ 108 w 363"/>
                <a:gd name="T5" fmla="*/ 322 h 363"/>
                <a:gd name="T6" fmla="*/ 322 w 363"/>
                <a:gd name="T7" fmla="*/ 254 h 363"/>
                <a:gd name="T8" fmla="*/ 255 w 363"/>
                <a:gd name="T9" fmla="*/ 4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63">
                  <a:moveTo>
                    <a:pt x="255" y="40"/>
                  </a:moveTo>
                  <a:cubicBezTo>
                    <a:pt x="177" y="0"/>
                    <a:pt x="81" y="30"/>
                    <a:pt x="40" y="108"/>
                  </a:cubicBezTo>
                  <a:cubicBezTo>
                    <a:pt x="0" y="185"/>
                    <a:pt x="30" y="281"/>
                    <a:pt x="108" y="322"/>
                  </a:cubicBezTo>
                  <a:cubicBezTo>
                    <a:pt x="186" y="363"/>
                    <a:pt x="282" y="332"/>
                    <a:pt x="322" y="254"/>
                  </a:cubicBezTo>
                  <a:cubicBezTo>
                    <a:pt x="363" y="176"/>
                    <a:pt x="332" y="80"/>
                    <a:pt x="255" y="40"/>
                  </a:cubicBezTo>
                  <a:close/>
                </a:path>
              </a:pathLst>
            </a:custGeom>
            <a:solidFill>
              <a:srgbClr val="E7E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5" name="Freeform 1282"/>
            <p:cNvSpPr>
              <a:spLocks noSelect="1"/>
            </p:cNvSpPr>
            <p:nvPr userDrawn="1"/>
          </p:nvSpPr>
          <p:spPr bwMode="invGray">
            <a:xfrm>
              <a:off x="6434" y="3936"/>
              <a:ext cx="49" cy="50"/>
            </a:xfrm>
            <a:custGeom>
              <a:avLst/>
              <a:gdLst>
                <a:gd name="T0" fmla="*/ 266 w 346"/>
                <a:gd name="T1" fmla="*/ 52 h 347"/>
                <a:gd name="T2" fmla="*/ 52 w 346"/>
                <a:gd name="T3" fmla="*/ 81 h 347"/>
                <a:gd name="T4" fmla="*/ 80 w 346"/>
                <a:gd name="T5" fmla="*/ 295 h 347"/>
                <a:gd name="T6" fmla="*/ 295 w 346"/>
                <a:gd name="T7" fmla="*/ 267 h 347"/>
                <a:gd name="T8" fmla="*/ 266 w 346"/>
                <a:gd name="T9" fmla="*/ 5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47">
                  <a:moveTo>
                    <a:pt x="266" y="52"/>
                  </a:moveTo>
                  <a:cubicBezTo>
                    <a:pt x="199" y="0"/>
                    <a:pt x="103" y="13"/>
                    <a:pt x="52" y="81"/>
                  </a:cubicBezTo>
                  <a:cubicBezTo>
                    <a:pt x="0" y="147"/>
                    <a:pt x="13" y="243"/>
                    <a:pt x="80" y="295"/>
                  </a:cubicBezTo>
                  <a:cubicBezTo>
                    <a:pt x="147" y="347"/>
                    <a:pt x="243" y="334"/>
                    <a:pt x="295" y="267"/>
                  </a:cubicBezTo>
                  <a:cubicBezTo>
                    <a:pt x="346" y="200"/>
                    <a:pt x="334" y="104"/>
                    <a:pt x="266" y="52"/>
                  </a:cubicBezTo>
                  <a:close/>
                </a:path>
              </a:pathLst>
            </a:custGeom>
            <a:solidFill>
              <a:srgbClr val="E7E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6" name="Freeform 1283"/>
            <p:cNvSpPr>
              <a:spLocks noSelect="1"/>
            </p:cNvSpPr>
            <p:nvPr userDrawn="1"/>
          </p:nvSpPr>
          <p:spPr bwMode="invGray">
            <a:xfrm>
              <a:off x="4907" y="4003"/>
              <a:ext cx="50" cy="49"/>
            </a:xfrm>
            <a:custGeom>
              <a:avLst/>
              <a:gdLst>
                <a:gd name="T0" fmla="*/ 97 w 346"/>
                <a:gd name="T1" fmla="*/ 42 h 348"/>
                <a:gd name="T2" fmla="*/ 41 w 346"/>
                <a:gd name="T3" fmla="*/ 250 h 348"/>
                <a:gd name="T4" fmla="*/ 249 w 346"/>
                <a:gd name="T5" fmla="*/ 306 h 348"/>
                <a:gd name="T6" fmla="*/ 304 w 346"/>
                <a:gd name="T7" fmla="*/ 98 h 348"/>
                <a:gd name="T8" fmla="*/ 97 w 346"/>
                <a:gd name="T9" fmla="*/ 42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48">
                  <a:moveTo>
                    <a:pt x="97" y="42"/>
                  </a:moveTo>
                  <a:cubicBezTo>
                    <a:pt x="24" y="84"/>
                    <a:pt x="0" y="178"/>
                    <a:pt x="41" y="250"/>
                  </a:cubicBezTo>
                  <a:cubicBezTo>
                    <a:pt x="84" y="323"/>
                    <a:pt x="176" y="348"/>
                    <a:pt x="249" y="306"/>
                  </a:cubicBezTo>
                  <a:cubicBezTo>
                    <a:pt x="322" y="263"/>
                    <a:pt x="346" y="170"/>
                    <a:pt x="304" y="98"/>
                  </a:cubicBezTo>
                  <a:cubicBezTo>
                    <a:pt x="262" y="25"/>
                    <a:pt x="169" y="0"/>
                    <a:pt x="97" y="42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7" name="Freeform 1284"/>
            <p:cNvSpPr>
              <a:spLocks noSelect="1"/>
            </p:cNvSpPr>
            <p:nvPr userDrawn="1"/>
          </p:nvSpPr>
          <p:spPr bwMode="invGray">
            <a:xfrm>
              <a:off x="7498" y="3939"/>
              <a:ext cx="44" cy="45"/>
            </a:xfrm>
            <a:custGeom>
              <a:avLst/>
              <a:gdLst>
                <a:gd name="T0" fmla="*/ 181 w 313"/>
                <a:gd name="T1" fmla="*/ 13 h 313"/>
                <a:gd name="T2" fmla="*/ 13 w 313"/>
                <a:gd name="T3" fmla="*/ 132 h 313"/>
                <a:gd name="T4" fmla="*/ 132 w 313"/>
                <a:gd name="T5" fmla="*/ 299 h 313"/>
                <a:gd name="T6" fmla="*/ 299 w 313"/>
                <a:gd name="T7" fmla="*/ 181 h 313"/>
                <a:gd name="T8" fmla="*/ 181 w 313"/>
                <a:gd name="T9" fmla="*/ 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313">
                  <a:moveTo>
                    <a:pt x="181" y="13"/>
                  </a:moveTo>
                  <a:cubicBezTo>
                    <a:pt x="102" y="0"/>
                    <a:pt x="27" y="53"/>
                    <a:pt x="13" y="132"/>
                  </a:cubicBezTo>
                  <a:cubicBezTo>
                    <a:pt x="0" y="211"/>
                    <a:pt x="53" y="286"/>
                    <a:pt x="132" y="299"/>
                  </a:cubicBezTo>
                  <a:cubicBezTo>
                    <a:pt x="211" y="313"/>
                    <a:pt x="286" y="260"/>
                    <a:pt x="299" y="181"/>
                  </a:cubicBezTo>
                  <a:cubicBezTo>
                    <a:pt x="313" y="102"/>
                    <a:pt x="260" y="27"/>
                    <a:pt x="181" y="13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8" name="Freeform 1285"/>
            <p:cNvSpPr>
              <a:spLocks noSelect="1"/>
            </p:cNvSpPr>
            <p:nvPr userDrawn="1"/>
          </p:nvSpPr>
          <p:spPr bwMode="invGray">
            <a:xfrm>
              <a:off x="7367" y="4074"/>
              <a:ext cx="40" cy="40"/>
            </a:xfrm>
            <a:custGeom>
              <a:avLst/>
              <a:gdLst>
                <a:gd name="T0" fmla="*/ 140 w 279"/>
                <a:gd name="T1" fmla="*/ 0 h 279"/>
                <a:gd name="T2" fmla="*/ 0 w 279"/>
                <a:gd name="T3" fmla="*/ 139 h 279"/>
                <a:gd name="T4" fmla="*/ 139 w 279"/>
                <a:gd name="T5" fmla="*/ 279 h 279"/>
                <a:gd name="T6" fmla="*/ 279 w 279"/>
                <a:gd name="T7" fmla="*/ 140 h 279"/>
                <a:gd name="T8" fmla="*/ 140 w 279"/>
                <a:gd name="T9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279">
                  <a:moveTo>
                    <a:pt x="140" y="0"/>
                  </a:moveTo>
                  <a:cubicBezTo>
                    <a:pt x="62" y="0"/>
                    <a:pt x="0" y="62"/>
                    <a:pt x="0" y="139"/>
                  </a:cubicBezTo>
                  <a:cubicBezTo>
                    <a:pt x="0" y="217"/>
                    <a:pt x="62" y="279"/>
                    <a:pt x="139" y="279"/>
                  </a:cubicBezTo>
                  <a:cubicBezTo>
                    <a:pt x="216" y="279"/>
                    <a:pt x="279" y="217"/>
                    <a:pt x="279" y="140"/>
                  </a:cubicBezTo>
                  <a:cubicBezTo>
                    <a:pt x="279" y="62"/>
                    <a:pt x="217" y="0"/>
                    <a:pt x="140" y="0"/>
                  </a:cubicBezTo>
                  <a:close/>
                </a:path>
              </a:pathLst>
            </a:custGeom>
            <a:solidFill>
              <a:srgbClr val="D6E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9" name="Freeform 1286"/>
            <p:cNvSpPr>
              <a:spLocks noSelect="1"/>
            </p:cNvSpPr>
            <p:nvPr userDrawn="1"/>
          </p:nvSpPr>
          <p:spPr bwMode="invGray">
            <a:xfrm>
              <a:off x="5043" y="4006"/>
              <a:ext cx="43" cy="43"/>
            </a:xfrm>
            <a:custGeom>
              <a:avLst/>
              <a:gdLst>
                <a:gd name="T0" fmla="*/ 66 w 302"/>
                <a:gd name="T1" fmla="*/ 47 h 302"/>
                <a:gd name="T2" fmla="*/ 47 w 302"/>
                <a:gd name="T3" fmla="*/ 236 h 302"/>
                <a:gd name="T4" fmla="*/ 236 w 302"/>
                <a:gd name="T5" fmla="*/ 255 h 302"/>
                <a:gd name="T6" fmla="*/ 255 w 302"/>
                <a:gd name="T7" fmla="*/ 66 h 302"/>
                <a:gd name="T8" fmla="*/ 66 w 302"/>
                <a:gd name="T9" fmla="*/ 47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" h="302">
                  <a:moveTo>
                    <a:pt x="66" y="47"/>
                  </a:moveTo>
                  <a:cubicBezTo>
                    <a:pt x="9" y="94"/>
                    <a:pt x="0" y="178"/>
                    <a:pt x="47" y="236"/>
                  </a:cubicBezTo>
                  <a:cubicBezTo>
                    <a:pt x="94" y="293"/>
                    <a:pt x="178" y="302"/>
                    <a:pt x="236" y="255"/>
                  </a:cubicBezTo>
                  <a:cubicBezTo>
                    <a:pt x="293" y="208"/>
                    <a:pt x="302" y="124"/>
                    <a:pt x="255" y="66"/>
                  </a:cubicBezTo>
                  <a:cubicBezTo>
                    <a:pt x="208" y="9"/>
                    <a:pt x="124" y="0"/>
                    <a:pt x="66" y="47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0" name="Freeform 1287"/>
            <p:cNvSpPr>
              <a:spLocks noSelect="1"/>
            </p:cNvSpPr>
            <p:nvPr userDrawn="1"/>
          </p:nvSpPr>
          <p:spPr bwMode="invGray">
            <a:xfrm>
              <a:off x="5372" y="3937"/>
              <a:ext cx="49" cy="49"/>
            </a:xfrm>
            <a:custGeom>
              <a:avLst/>
              <a:gdLst>
                <a:gd name="T0" fmla="*/ 232 w 342"/>
                <a:gd name="T1" fmla="*/ 309 h 343"/>
                <a:gd name="T2" fmla="*/ 309 w 342"/>
                <a:gd name="T3" fmla="*/ 110 h 343"/>
                <a:gd name="T4" fmla="*/ 110 w 342"/>
                <a:gd name="T5" fmla="*/ 33 h 343"/>
                <a:gd name="T6" fmla="*/ 33 w 342"/>
                <a:gd name="T7" fmla="*/ 233 h 343"/>
                <a:gd name="T8" fmla="*/ 232 w 342"/>
                <a:gd name="T9" fmla="*/ 30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343">
                  <a:moveTo>
                    <a:pt x="232" y="309"/>
                  </a:moveTo>
                  <a:cubicBezTo>
                    <a:pt x="308" y="275"/>
                    <a:pt x="342" y="186"/>
                    <a:pt x="309" y="110"/>
                  </a:cubicBezTo>
                  <a:cubicBezTo>
                    <a:pt x="275" y="34"/>
                    <a:pt x="186" y="0"/>
                    <a:pt x="110" y="33"/>
                  </a:cubicBezTo>
                  <a:cubicBezTo>
                    <a:pt x="34" y="67"/>
                    <a:pt x="0" y="157"/>
                    <a:pt x="33" y="233"/>
                  </a:cubicBezTo>
                  <a:cubicBezTo>
                    <a:pt x="67" y="308"/>
                    <a:pt x="156" y="343"/>
                    <a:pt x="232" y="309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1" name="Freeform 1288"/>
            <p:cNvSpPr>
              <a:spLocks noSelect="1"/>
            </p:cNvSpPr>
            <p:nvPr userDrawn="1"/>
          </p:nvSpPr>
          <p:spPr bwMode="invGray">
            <a:xfrm>
              <a:off x="5373" y="4071"/>
              <a:ext cx="47" cy="46"/>
            </a:xfrm>
            <a:custGeom>
              <a:avLst/>
              <a:gdLst>
                <a:gd name="T0" fmla="*/ 163 w 324"/>
                <a:gd name="T1" fmla="*/ 1 h 325"/>
                <a:gd name="T2" fmla="*/ 0 w 324"/>
                <a:gd name="T3" fmla="*/ 161 h 325"/>
                <a:gd name="T4" fmla="*/ 161 w 324"/>
                <a:gd name="T5" fmla="*/ 324 h 325"/>
                <a:gd name="T6" fmla="*/ 324 w 324"/>
                <a:gd name="T7" fmla="*/ 164 h 325"/>
                <a:gd name="T8" fmla="*/ 163 w 324"/>
                <a:gd name="T9" fmla="*/ 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325">
                  <a:moveTo>
                    <a:pt x="163" y="1"/>
                  </a:moveTo>
                  <a:cubicBezTo>
                    <a:pt x="74" y="0"/>
                    <a:pt x="1" y="72"/>
                    <a:pt x="0" y="161"/>
                  </a:cubicBezTo>
                  <a:cubicBezTo>
                    <a:pt x="0" y="251"/>
                    <a:pt x="71" y="324"/>
                    <a:pt x="161" y="324"/>
                  </a:cubicBezTo>
                  <a:cubicBezTo>
                    <a:pt x="250" y="325"/>
                    <a:pt x="323" y="253"/>
                    <a:pt x="324" y="164"/>
                  </a:cubicBezTo>
                  <a:cubicBezTo>
                    <a:pt x="324" y="74"/>
                    <a:pt x="252" y="1"/>
                    <a:pt x="163" y="1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2" name="Freeform 1289"/>
            <p:cNvSpPr>
              <a:spLocks noSelect="1"/>
            </p:cNvSpPr>
            <p:nvPr userDrawn="1"/>
          </p:nvSpPr>
          <p:spPr bwMode="invGray">
            <a:xfrm>
              <a:off x="5579" y="4011"/>
              <a:ext cx="33" cy="33"/>
            </a:xfrm>
            <a:custGeom>
              <a:avLst/>
              <a:gdLst>
                <a:gd name="T0" fmla="*/ 117 w 228"/>
                <a:gd name="T1" fmla="*/ 2 h 228"/>
                <a:gd name="T2" fmla="*/ 1 w 228"/>
                <a:gd name="T3" fmla="*/ 111 h 228"/>
                <a:gd name="T4" fmla="*/ 110 w 228"/>
                <a:gd name="T5" fmla="*/ 226 h 228"/>
                <a:gd name="T6" fmla="*/ 226 w 228"/>
                <a:gd name="T7" fmla="*/ 117 h 228"/>
                <a:gd name="T8" fmla="*/ 117 w 228"/>
                <a:gd name="T9" fmla="*/ 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228">
                  <a:moveTo>
                    <a:pt x="117" y="2"/>
                  </a:moveTo>
                  <a:cubicBezTo>
                    <a:pt x="55" y="0"/>
                    <a:pt x="3" y="49"/>
                    <a:pt x="1" y="111"/>
                  </a:cubicBezTo>
                  <a:cubicBezTo>
                    <a:pt x="0" y="172"/>
                    <a:pt x="48" y="224"/>
                    <a:pt x="110" y="226"/>
                  </a:cubicBezTo>
                  <a:cubicBezTo>
                    <a:pt x="172" y="228"/>
                    <a:pt x="224" y="179"/>
                    <a:pt x="226" y="117"/>
                  </a:cubicBezTo>
                  <a:cubicBezTo>
                    <a:pt x="228" y="56"/>
                    <a:pt x="179" y="4"/>
                    <a:pt x="117" y="2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3" name="Freeform 1290"/>
            <p:cNvSpPr>
              <a:spLocks noSelect="1"/>
            </p:cNvSpPr>
            <p:nvPr userDrawn="1"/>
          </p:nvSpPr>
          <p:spPr bwMode="invGray">
            <a:xfrm>
              <a:off x="6510" y="3880"/>
              <a:ext cx="30" cy="30"/>
            </a:xfrm>
            <a:custGeom>
              <a:avLst/>
              <a:gdLst>
                <a:gd name="T0" fmla="*/ 101 w 212"/>
                <a:gd name="T1" fmla="*/ 209 h 212"/>
                <a:gd name="T2" fmla="*/ 209 w 212"/>
                <a:gd name="T3" fmla="*/ 110 h 212"/>
                <a:gd name="T4" fmla="*/ 110 w 212"/>
                <a:gd name="T5" fmla="*/ 2 h 212"/>
                <a:gd name="T6" fmla="*/ 2 w 212"/>
                <a:gd name="T7" fmla="*/ 101 h 212"/>
                <a:gd name="T8" fmla="*/ 101 w 212"/>
                <a:gd name="T9" fmla="*/ 209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212">
                  <a:moveTo>
                    <a:pt x="101" y="209"/>
                  </a:moveTo>
                  <a:cubicBezTo>
                    <a:pt x="158" y="212"/>
                    <a:pt x="207" y="168"/>
                    <a:pt x="209" y="110"/>
                  </a:cubicBezTo>
                  <a:cubicBezTo>
                    <a:pt x="212" y="53"/>
                    <a:pt x="168" y="5"/>
                    <a:pt x="110" y="2"/>
                  </a:cubicBezTo>
                  <a:cubicBezTo>
                    <a:pt x="53" y="0"/>
                    <a:pt x="5" y="44"/>
                    <a:pt x="2" y="101"/>
                  </a:cubicBezTo>
                  <a:cubicBezTo>
                    <a:pt x="0" y="158"/>
                    <a:pt x="44" y="207"/>
                    <a:pt x="101" y="209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4" name="Freeform 1291"/>
            <p:cNvSpPr>
              <a:spLocks noSelect="1"/>
            </p:cNvSpPr>
            <p:nvPr userDrawn="1"/>
          </p:nvSpPr>
          <p:spPr bwMode="invGray">
            <a:xfrm>
              <a:off x="4783" y="3872"/>
              <a:ext cx="40" cy="45"/>
            </a:xfrm>
            <a:custGeom>
              <a:avLst/>
              <a:gdLst>
                <a:gd name="T0" fmla="*/ 141 w 277"/>
                <a:gd name="T1" fmla="*/ 312 h 322"/>
                <a:gd name="T2" fmla="*/ 262 w 277"/>
                <a:gd name="T3" fmla="*/ 136 h 322"/>
                <a:gd name="T4" fmla="*/ 86 w 277"/>
                <a:gd name="T5" fmla="*/ 16 h 322"/>
                <a:gd name="T6" fmla="*/ 0 w 277"/>
                <a:gd name="T7" fmla="*/ 65 h 322"/>
                <a:gd name="T8" fmla="*/ 0 w 277"/>
                <a:gd name="T9" fmla="*/ 262 h 322"/>
                <a:gd name="T10" fmla="*/ 141 w 277"/>
                <a:gd name="T11" fmla="*/ 31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7" h="322">
                  <a:moveTo>
                    <a:pt x="141" y="312"/>
                  </a:moveTo>
                  <a:cubicBezTo>
                    <a:pt x="223" y="297"/>
                    <a:pt x="277" y="218"/>
                    <a:pt x="262" y="136"/>
                  </a:cubicBezTo>
                  <a:cubicBezTo>
                    <a:pt x="247" y="54"/>
                    <a:pt x="168" y="0"/>
                    <a:pt x="86" y="16"/>
                  </a:cubicBezTo>
                  <a:cubicBezTo>
                    <a:pt x="51" y="22"/>
                    <a:pt x="22" y="40"/>
                    <a:pt x="0" y="65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34" y="301"/>
                    <a:pt x="87" y="322"/>
                    <a:pt x="141" y="312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5" name="Freeform 1292"/>
            <p:cNvSpPr>
              <a:spLocks noSelect="1"/>
            </p:cNvSpPr>
            <p:nvPr userDrawn="1"/>
          </p:nvSpPr>
          <p:spPr bwMode="invGray">
            <a:xfrm>
              <a:off x="5175" y="3873"/>
              <a:ext cx="45" cy="44"/>
            </a:xfrm>
            <a:custGeom>
              <a:avLst/>
              <a:gdLst>
                <a:gd name="T0" fmla="*/ 68 w 310"/>
                <a:gd name="T1" fmla="*/ 48 h 309"/>
                <a:gd name="T2" fmla="*/ 49 w 310"/>
                <a:gd name="T3" fmla="*/ 242 h 309"/>
                <a:gd name="T4" fmla="*/ 243 w 310"/>
                <a:gd name="T5" fmla="*/ 261 h 309"/>
                <a:gd name="T6" fmla="*/ 262 w 310"/>
                <a:gd name="T7" fmla="*/ 68 h 309"/>
                <a:gd name="T8" fmla="*/ 68 w 310"/>
                <a:gd name="T9" fmla="*/ 4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309">
                  <a:moveTo>
                    <a:pt x="68" y="48"/>
                  </a:moveTo>
                  <a:cubicBezTo>
                    <a:pt x="9" y="97"/>
                    <a:pt x="0" y="184"/>
                    <a:pt x="49" y="242"/>
                  </a:cubicBezTo>
                  <a:cubicBezTo>
                    <a:pt x="97" y="301"/>
                    <a:pt x="184" y="309"/>
                    <a:pt x="243" y="261"/>
                  </a:cubicBezTo>
                  <a:cubicBezTo>
                    <a:pt x="301" y="213"/>
                    <a:pt x="310" y="126"/>
                    <a:pt x="262" y="68"/>
                  </a:cubicBezTo>
                  <a:cubicBezTo>
                    <a:pt x="213" y="8"/>
                    <a:pt x="126" y="0"/>
                    <a:pt x="68" y="48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6" name="Freeform 1293"/>
            <p:cNvSpPr>
              <a:spLocks noSelect="1"/>
            </p:cNvSpPr>
            <p:nvPr userDrawn="1"/>
          </p:nvSpPr>
          <p:spPr bwMode="invGray">
            <a:xfrm>
              <a:off x="4973" y="4069"/>
              <a:ext cx="50" cy="50"/>
            </a:xfrm>
            <a:custGeom>
              <a:avLst/>
              <a:gdLst>
                <a:gd name="T0" fmla="*/ 109 w 351"/>
                <a:gd name="T1" fmla="*/ 37 h 351"/>
                <a:gd name="T2" fmla="*/ 37 w 351"/>
                <a:gd name="T3" fmla="*/ 242 h 351"/>
                <a:gd name="T4" fmla="*/ 242 w 351"/>
                <a:gd name="T5" fmla="*/ 314 h 351"/>
                <a:gd name="T6" fmla="*/ 314 w 351"/>
                <a:gd name="T7" fmla="*/ 109 h 351"/>
                <a:gd name="T8" fmla="*/ 109 w 351"/>
                <a:gd name="T9" fmla="*/ 37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351">
                  <a:moveTo>
                    <a:pt x="109" y="37"/>
                  </a:moveTo>
                  <a:cubicBezTo>
                    <a:pt x="32" y="74"/>
                    <a:pt x="0" y="166"/>
                    <a:pt x="37" y="242"/>
                  </a:cubicBezTo>
                  <a:cubicBezTo>
                    <a:pt x="74" y="319"/>
                    <a:pt x="166" y="351"/>
                    <a:pt x="242" y="314"/>
                  </a:cubicBezTo>
                  <a:cubicBezTo>
                    <a:pt x="319" y="277"/>
                    <a:pt x="351" y="186"/>
                    <a:pt x="314" y="109"/>
                  </a:cubicBezTo>
                  <a:cubicBezTo>
                    <a:pt x="277" y="32"/>
                    <a:pt x="185" y="0"/>
                    <a:pt x="109" y="37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7" name="Freeform 1294"/>
            <p:cNvSpPr>
              <a:spLocks noSelect="1"/>
            </p:cNvSpPr>
            <p:nvPr userDrawn="1"/>
          </p:nvSpPr>
          <p:spPr bwMode="invGray">
            <a:xfrm>
              <a:off x="5250" y="3947"/>
              <a:ext cx="28" cy="28"/>
            </a:xfrm>
            <a:custGeom>
              <a:avLst/>
              <a:gdLst>
                <a:gd name="T0" fmla="*/ 71 w 198"/>
                <a:gd name="T1" fmla="*/ 182 h 198"/>
                <a:gd name="T2" fmla="*/ 183 w 198"/>
                <a:gd name="T3" fmla="*/ 126 h 198"/>
                <a:gd name="T4" fmla="*/ 127 w 198"/>
                <a:gd name="T5" fmla="*/ 14 h 198"/>
                <a:gd name="T6" fmla="*/ 15 w 198"/>
                <a:gd name="T7" fmla="*/ 71 h 198"/>
                <a:gd name="T8" fmla="*/ 71 w 198"/>
                <a:gd name="T9" fmla="*/ 18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98">
                  <a:moveTo>
                    <a:pt x="71" y="182"/>
                  </a:moveTo>
                  <a:cubicBezTo>
                    <a:pt x="117" y="198"/>
                    <a:pt x="167" y="173"/>
                    <a:pt x="183" y="126"/>
                  </a:cubicBezTo>
                  <a:cubicBezTo>
                    <a:pt x="198" y="80"/>
                    <a:pt x="173" y="30"/>
                    <a:pt x="127" y="14"/>
                  </a:cubicBezTo>
                  <a:cubicBezTo>
                    <a:pt x="81" y="0"/>
                    <a:pt x="30" y="24"/>
                    <a:pt x="15" y="71"/>
                  </a:cubicBezTo>
                  <a:cubicBezTo>
                    <a:pt x="0" y="116"/>
                    <a:pt x="25" y="167"/>
                    <a:pt x="71" y="182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8" name="Freeform 1295"/>
            <p:cNvSpPr>
              <a:spLocks noSelect="1"/>
            </p:cNvSpPr>
            <p:nvPr userDrawn="1"/>
          </p:nvSpPr>
          <p:spPr bwMode="invGray">
            <a:xfrm>
              <a:off x="6375" y="3878"/>
              <a:ext cx="34" cy="34"/>
            </a:xfrm>
            <a:custGeom>
              <a:avLst/>
              <a:gdLst>
                <a:gd name="T0" fmla="*/ 97 w 243"/>
                <a:gd name="T1" fmla="*/ 230 h 244"/>
                <a:gd name="T2" fmla="*/ 230 w 243"/>
                <a:gd name="T3" fmla="*/ 146 h 244"/>
                <a:gd name="T4" fmla="*/ 146 w 243"/>
                <a:gd name="T5" fmla="*/ 14 h 244"/>
                <a:gd name="T6" fmla="*/ 13 w 243"/>
                <a:gd name="T7" fmla="*/ 97 h 244"/>
                <a:gd name="T8" fmla="*/ 97 w 243"/>
                <a:gd name="T9" fmla="*/ 23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97" y="230"/>
                  </a:moveTo>
                  <a:cubicBezTo>
                    <a:pt x="157" y="244"/>
                    <a:pt x="216" y="206"/>
                    <a:pt x="230" y="146"/>
                  </a:cubicBezTo>
                  <a:cubicBezTo>
                    <a:pt x="243" y="87"/>
                    <a:pt x="206" y="27"/>
                    <a:pt x="146" y="14"/>
                  </a:cubicBezTo>
                  <a:cubicBezTo>
                    <a:pt x="87" y="0"/>
                    <a:pt x="27" y="37"/>
                    <a:pt x="13" y="97"/>
                  </a:cubicBezTo>
                  <a:cubicBezTo>
                    <a:pt x="0" y="157"/>
                    <a:pt x="37" y="216"/>
                    <a:pt x="97" y="230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9" name="Freeform 1296"/>
            <p:cNvSpPr>
              <a:spLocks noSelect="1"/>
            </p:cNvSpPr>
            <p:nvPr userDrawn="1"/>
          </p:nvSpPr>
          <p:spPr bwMode="invGray">
            <a:xfrm>
              <a:off x="6301" y="3937"/>
              <a:ext cx="49" cy="49"/>
            </a:xfrm>
            <a:custGeom>
              <a:avLst/>
              <a:gdLst>
                <a:gd name="T0" fmla="*/ 265 w 345"/>
                <a:gd name="T1" fmla="*/ 51 h 345"/>
                <a:gd name="T2" fmla="*/ 51 w 345"/>
                <a:gd name="T3" fmla="*/ 80 h 345"/>
                <a:gd name="T4" fmla="*/ 79 w 345"/>
                <a:gd name="T5" fmla="*/ 293 h 345"/>
                <a:gd name="T6" fmla="*/ 293 w 345"/>
                <a:gd name="T7" fmla="*/ 265 h 345"/>
                <a:gd name="T8" fmla="*/ 265 w 345"/>
                <a:gd name="T9" fmla="*/ 51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45">
                  <a:moveTo>
                    <a:pt x="265" y="51"/>
                  </a:moveTo>
                  <a:cubicBezTo>
                    <a:pt x="198" y="0"/>
                    <a:pt x="102" y="12"/>
                    <a:pt x="51" y="80"/>
                  </a:cubicBezTo>
                  <a:cubicBezTo>
                    <a:pt x="0" y="146"/>
                    <a:pt x="12" y="242"/>
                    <a:pt x="79" y="293"/>
                  </a:cubicBezTo>
                  <a:cubicBezTo>
                    <a:pt x="146" y="345"/>
                    <a:pt x="242" y="332"/>
                    <a:pt x="293" y="265"/>
                  </a:cubicBezTo>
                  <a:cubicBezTo>
                    <a:pt x="345" y="199"/>
                    <a:pt x="332" y="102"/>
                    <a:pt x="265" y="51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0" name="Freeform 1297"/>
            <p:cNvSpPr>
              <a:spLocks noSelect="1"/>
            </p:cNvSpPr>
            <p:nvPr userDrawn="1"/>
          </p:nvSpPr>
          <p:spPr bwMode="invGray">
            <a:xfrm>
              <a:off x="6371" y="4006"/>
              <a:ext cx="42" cy="43"/>
            </a:xfrm>
            <a:custGeom>
              <a:avLst/>
              <a:gdLst>
                <a:gd name="T0" fmla="*/ 146 w 295"/>
                <a:gd name="T1" fmla="*/ 1 h 296"/>
                <a:gd name="T2" fmla="*/ 1 w 295"/>
                <a:gd name="T3" fmla="*/ 149 h 296"/>
                <a:gd name="T4" fmla="*/ 149 w 295"/>
                <a:gd name="T5" fmla="*/ 295 h 296"/>
                <a:gd name="T6" fmla="*/ 295 w 295"/>
                <a:gd name="T7" fmla="*/ 146 h 296"/>
                <a:gd name="T8" fmla="*/ 146 w 295"/>
                <a:gd name="T9" fmla="*/ 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296">
                  <a:moveTo>
                    <a:pt x="146" y="1"/>
                  </a:moveTo>
                  <a:cubicBezTo>
                    <a:pt x="65" y="2"/>
                    <a:pt x="0" y="68"/>
                    <a:pt x="1" y="149"/>
                  </a:cubicBezTo>
                  <a:cubicBezTo>
                    <a:pt x="1" y="231"/>
                    <a:pt x="68" y="296"/>
                    <a:pt x="149" y="295"/>
                  </a:cubicBezTo>
                  <a:cubicBezTo>
                    <a:pt x="230" y="294"/>
                    <a:pt x="295" y="228"/>
                    <a:pt x="295" y="146"/>
                  </a:cubicBezTo>
                  <a:cubicBezTo>
                    <a:pt x="294" y="65"/>
                    <a:pt x="227" y="0"/>
                    <a:pt x="146" y="1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1" name="Freeform 1298"/>
            <p:cNvSpPr>
              <a:spLocks noSelect="1"/>
            </p:cNvSpPr>
            <p:nvPr userDrawn="1"/>
          </p:nvSpPr>
          <p:spPr bwMode="invGray">
            <a:xfrm>
              <a:off x="6306" y="4074"/>
              <a:ext cx="39" cy="39"/>
            </a:xfrm>
            <a:custGeom>
              <a:avLst/>
              <a:gdLst>
                <a:gd name="T0" fmla="*/ 171 w 272"/>
                <a:gd name="T1" fmla="*/ 19 h 273"/>
                <a:gd name="T2" fmla="*/ 19 w 272"/>
                <a:gd name="T3" fmla="*/ 101 h 273"/>
                <a:gd name="T4" fmla="*/ 101 w 272"/>
                <a:gd name="T5" fmla="*/ 254 h 273"/>
                <a:gd name="T6" fmla="*/ 253 w 272"/>
                <a:gd name="T7" fmla="*/ 172 h 273"/>
                <a:gd name="T8" fmla="*/ 171 w 272"/>
                <a:gd name="T9" fmla="*/ 19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73">
                  <a:moveTo>
                    <a:pt x="171" y="19"/>
                  </a:moveTo>
                  <a:cubicBezTo>
                    <a:pt x="107" y="0"/>
                    <a:pt x="39" y="36"/>
                    <a:pt x="19" y="101"/>
                  </a:cubicBezTo>
                  <a:cubicBezTo>
                    <a:pt x="0" y="166"/>
                    <a:pt x="36" y="234"/>
                    <a:pt x="101" y="254"/>
                  </a:cubicBezTo>
                  <a:cubicBezTo>
                    <a:pt x="165" y="273"/>
                    <a:pt x="233" y="237"/>
                    <a:pt x="253" y="172"/>
                  </a:cubicBezTo>
                  <a:cubicBezTo>
                    <a:pt x="272" y="107"/>
                    <a:pt x="236" y="39"/>
                    <a:pt x="171" y="19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2" name="Freeform 1299"/>
            <p:cNvSpPr>
              <a:spLocks noSelect="1"/>
            </p:cNvSpPr>
            <p:nvPr userDrawn="1"/>
          </p:nvSpPr>
          <p:spPr bwMode="invGray">
            <a:xfrm>
              <a:off x="6709" y="3946"/>
              <a:ext cx="30" cy="30"/>
            </a:xfrm>
            <a:custGeom>
              <a:avLst/>
              <a:gdLst>
                <a:gd name="T0" fmla="*/ 143 w 211"/>
                <a:gd name="T1" fmla="*/ 191 h 211"/>
                <a:gd name="T2" fmla="*/ 191 w 211"/>
                <a:gd name="T3" fmla="*/ 69 h 211"/>
                <a:gd name="T4" fmla="*/ 69 w 211"/>
                <a:gd name="T5" fmla="*/ 20 h 211"/>
                <a:gd name="T6" fmla="*/ 20 w 211"/>
                <a:gd name="T7" fmla="*/ 143 h 211"/>
                <a:gd name="T8" fmla="*/ 143 w 211"/>
                <a:gd name="T9" fmla="*/ 19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211">
                  <a:moveTo>
                    <a:pt x="143" y="191"/>
                  </a:moveTo>
                  <a:cubicBezTo>
                    <a:pt x="190" y="170"/>
                    <a:pt x="211" y="115"/>
                    <a:pt x="191" y="69"/>
                  </a:cubicBezTo>
                  <a:cubicBezTo>
                    <a:pt x="170" y="21"/>
                    <a:pt x="116" y="0"/>
                    <a:pt x="69" y="20"/>
                  </a:cubicBezTo>
                  <a:cubicBezTo>
                    <a:pt x="21" y="41"/>
                    <a:pt x="0" y="95"/>
                    <a:pt x="20" y="143"/>
                  </a:cubicBezTo>
                  <a:cubicBezTo>
                    <a:pt x="41" y="189"/>
                    <a:pt x="95" y="211"/>
                    <a:pt x="143" y="191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3" name="Freeform 1300"/>
            <p:cNvSpPr>
              <a:spLocks noSelect="1"/>
            </p:cNvSpPr>
            <p:nvPr userDrawn="1"/>
          </p:nvSpPr>
          <p:spPr bwMode="invGray">
            <a:xfrm>
              <a:off x="6577" y="4079"/>
              <a:ext cx="28" cy="29"/>
            </a:xfrm>
            <a:custGeom>
              <a:avLst/>
              <a:gdLst>
                <a:gd name="T0" fmla="*/ 140 w 202"/>
                <a:gd name="T1" fmla="*/ 21 h 201"/>
                <a:gd name="T2" fmla="*/ 22 w 202"/>
                <a:gd name="T3" fmla="*/ 62 h 201"/>
                <a:gd name="T4" fmla="*/ 63 w 202"/>
                <a:gd name="T5" fmla="*/ 180 h 201"/>
                <a:gd name="T6" fmla="*/ 181 w 202"/>
                <a:gd name="T7" fmla="*/ 139 h 201"/>
                <a:gd name="T8" fmla="*/ 140 w 202"/>
                <a:gd name="T9" fmla="*/ 2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01">
                  <a:moveTo>
                    <a:pt x="140" y="21"/>
                  </a:moveTo>
                  <a:cubicBezTo>
                    <a:pt x="96" y="0"/>
                    <a:pt x="43" y="18"/>
                    <a:pt x="22" y="62"/>
                  </a:cubicBezTo>
                  <a:cubicBezTo>
                    <a:pt x="0" y="106"/>
                    <a:pt x="19" y="159"/>
                    <a:pt x="63" y="180"/>
                  </a:cubicBezTo>
                  <a:cubicBezTo>
                    <a:pt x="107" y="201"/>
                    <a:pt x="160" y="183"/>
                    <a:pt x="181" y="139"/>
                  </a:cubicBezTo>
                  <a:cubicBezTo>
                    <a:pt x="202" y="95"/>
                    <a:pt x="184" y="42"/>
                    <a:pt x="140" y="21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4" name="Freeform 1301"/>
            <p:cNvSpPr>
              <a:spLocks noSelect="1"/>
            </p:cNvSpPr>
            <p:nvPr userDrawn="1"/>
          </p:nvSpPr>
          <p:spPr bwMode="invGray">
            <a:xfrm>
              <a:off x="7569" y="4010"/>
              <a:ext cx="35" cy="35"/>
            </a:xfrm>
            <a:custGeom>
              <a:avLst/>
              <a:gdLst>
                <a:gd name="T0" fmla="*/ 116 w 241"/>
                <a:gd name="T1" fmla="*/ 3 h 241"/>
                <a:gd name="T2" fmla="*/ 2 w 241"/>
                <a:gd name="T3" fmla="*/ 125 h 241"/>
                <a:gd name="T4" fmla="*/ 124 w 241"/>
                <a:gd name="T5" fmla="*/ 239 h 241"/>
                <a:gd name="T6" fmla="*/ 238 w 241"/>
                <a:gd name="T7" fmla="*/ 116 h 241"/>
                <a:gd name="T8" fmla="*/ 116 w 241"/>
                <a:gd name="T9" fmla="*/ 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116" y="3"/>
                  </a:moveTo>
                  <a:cubicBezTo>
                    <a:pt x="51" y="5"/>
                    <a:pt x="0" y="60"/>
                    <a:pt x="2" y="125"/>
                  </a:cubicBezTo>
                  <a:cubicBezTo>
                    <a:pt x="4" y="190"/>
                    <a:pt x="59" y="241"/>
                    <a:pt x="124" y="239"/>
                  </a:cubicBezTo>
                  <a:cubicBezTo>
                    <a:pt x="189" y="237"/>
                    <a:pt x="241" y="182"/>
                    <a:pt x="238" y="116"/>
                  </a:cubicBezTo>
                  <a:cubicBezTo>
                    <a:pt x="236" y="51"/>
                    <a:pt x="181" y="0"/>
                    <a:pt x="116" y="3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5" name="Freeform 1302"/>
            <p:cNvSpPr>
              <a:spLocks noSelect="1"/>
            </p:cNvSpPr>
            <p:nvPr userDrawn="1"/>
          </p:nvSpPr>
          <p:spPr bwMode="invGray">
            <a:xfrm>
              <a:off x="5838" y="4007"/>
              <a:ext cx="46" cy="41"/>
            </a:xfrm>
            <a:custGeom>
              <a:avLst/>
              <a:gdLst>
                <a:gd name="T0" fmla="*/ 162 w 324"/>
                <a:gd name="T1" fmla="*/ 0 h 294"/>
                <a:gd name="T2" fmla="*/ 128 w 324"/>
                <a:gd name="T3" fmla="*/ 4 h 294"/>
                <a:gd name="T4" fmla="*/ 19 w 324"/>
                <a:gd name="T5" fmla="*/ 181 h 294"/>
                <a:gd name="T6" fmla="*/ 162 w 324"/>
                <a:gd name="T7" fmla="*/ 294 h 294"/>
                <a:gd name="T8" fmla="*/ 196 w 324"/>
                <a:gd name="T9" fmla="*/ 290 h 294"/>
                <a:gd name="T10" fmla="*/ 305 w 324"/>
                <a:gd name="T11" fmla="*/ 114 h 294"/>
                <a:gd name="T12" fmla="*/ 162 w 324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" h="294">
                  <a:moveTo>
                    <a:pt x="162" y="0"/>
                  </a:moveTo>
                  <a:cubicBezTo>
                    <a:pt x="151" y="0"/>
                    <a:pt x="140" y="1"/>
                    <a:pt x="128" y="4"/>
                  </a:cubicBezTo>
                  <a:cubicBezTo>
                    <a:pt x="49" y="22"/>
                    <a:pt x="0" y="101"/>
                    <a:pt x="19" y="181"/>
                  </a:cubicBezTo>
                  <a:cubicBezTo>
                    <a:pt x="35" y="248"/>
                    <a:pt x="95" y="294"/>
                    <a:pt x="162" y="294"/>
                  </a:cubicBezTo>
                  <a:cubicBezTo>
                    <a:pt x="173" y="294"/>
                    <a:pt x="184" y="293"/>
                    <a:pt x="196" y="290"/>
                  </a:cubicBezTo>
                  <a:cubicBezTo>
                    <a:pt x="275" y="272"/>
                    <a:pt x="324" y="193"/>
                    <a:pt x="305" y="114"/>
                  </a:cubicBezTo>
                  <a:cubicBezTo>
                    <a:pt x="289" y="46"/>
                    <a:pt x="229" y="0"/>
                    <a:pt x="162" y="0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6" name="Freeform 1303"/>
            <p:cNvSpPr>
              <a:spLocks noSelect="1"/>
            </p:cNvSpPr>
            <p:nvPr userDrawn="1"/>
          </p:nvSpPr>
          <p:spPr bwMode="invGray">
            <a:xfrm>
              <a:off x="7096" y="3938"/>
              <a:ext cx="52" cy="47"/>
            </a:xfrm>
            <a:custGeom>
              <a:avLst/>
              <a:gdLst>
                <a:gd name="T0" fmla="*/ 184 w 368"/>
                <a:gd name="T1" fmla="*/ 0 h 329"/>
                <a:gd name="T2" fmla="*/ 134 w 368"/>
                <a:gd name="T3" fmla="*/ 7 h 329"/>
                <a:gd name="T4" fmla="*/ 27 w 368"/>
                <a:gd name="T5" fmla="*/ 214 h 329"/>
                <a:gd name="T6" fmla="*/ 184 w 368"/>
                <a:gd name="T7" fmla="*/ 329 h 329"/>
                <a:gd name="T8" fmla="*/ 234 w 368"/>
                <a:gd name="T9" fmla="*/ 321 h 329"/>
                <a:gd name="T10" fmla="*/ 341 w 368"/>
                <a:gd name="T11" fmla="*/ 114 h 329"/>
                <a:gd name="T12" fmla="*/ 184 w 368"/>
                <a:gd name="T1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8" h="329">
                  <a:moveTo>
                    <a:pt x="184" y="0"/>
                  </a:moveTo>
                  <a:cubicBezTo>
                    <a:pt x="168" y="0"/>
                    <a:pt x="151" y="2"/>
                    <a:pt x="134" y="7"/>
                  </a:cubicBezTo>
                  <a:cubicBezTo>
                    <a:pt x="48" y="35"/>
                    <a:pt x="0" y="128"/>
                    <a:pt x="27" y="214"/>
                  </a:cubicBezTo>
                  <a:cubicBezTo>
                    <a:pt x="49" y="284"/>
                    <a:pt x="114" y="329"/>
                    <a:pt x="184" y="329"/>
                  </a:cubicBezTo>
                  <a:cubicBezTo>
                    <a:pt x="200" y="329"/>
                    <a:pt x="217" y="327"/>
                    <a:pt x="234" y="321"/>
                  </a:cubicBezTo>
                  <a:cubicBezTo>
                    <a:pt x="320" y="294"/>
                    <a:pt x="368" y="202"/>
                    <a:pt x="341" y="114"/>
                  </a:cubicBezTo>
                  <a:cubicBezTo>
                    <a:pt x="319" y="45"/>
                    <a:pt x="254" y="0"/>
                    <a:pt x="184" y="0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7" name="Freeform 1304"/>
            <p:cNvSpPr>
              <a:spLocks noSelect="1"/>
            </p:cNvSpPr>
            <p:nvPr userDrawn="1"/>
          </p:nvSpPr>
          <p:spPr bwMode="invGray">
            <a:xfrm>
              <a:off x="7563" y="3873"/>
              <a:ext cx="47" cy="44"/>
            </a:xfrm>
            <a:custGeom>
              <a:avLst/>
              <a:gdLst>
                <a:gd name="T0" fmla="*/ 180 w 328"/>
                <a:gd name="T1" fmla="*/ 1 h 312"/>
                <a:gd name="T2" fmla="*/ 164 w 328"/>
                <a:gd name="T3" fmla="*/ 0 h 312"/>
                <a:gd name="T4" fmla="*/ 9 w 328"/>
                <a:gd name="T5" fmla="*/ 140 h 312"/>
                <a:gd name="T6" fmla="*/ 149 w 328"/>
                <a:gd name="T7" fmla="*/ 311 h 312"/>
                <a:gd name="T8" fmla="*/ 165 w 328"/>
                <a:gd name="T9" fmla="*/ 312 h 312"/>
                <a:gd name="T10" fmla="*/ 320 w 328"/>
                <a:gd name="T11" fmla="*/ 171 h 312"/>
                <a:gd name="T12" fmla="*/ 180 w 328"/>
                <a:gd name="T13" fmla="*/ 1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8" h="312">
                  <a:moveTo>
                    <a:pt x="180" y="1"/>
                  </a:moveTo>
                  <a:cubicBezTo>
                    <a:pt x="174" y="0"/>
                    <a:pt x="169" y="0"/>
                    <a:pt x="164" y="0"/>
                  </a:cubicBezTo>
                  <a:cubicBezTo>
                    <a:pt x="85" y="0"/>
                    <a:pt x="17" y="60"/>
                    <a:pt x="9" y="140"/>
                  </a:cubicBezTo>
                  <a:cubicBezTo>
                    <a:pt x="0" y="227"/>
                    <a:pt x="63" y="303"/>
                    <a:pt x="149" y="311"/>
                  </a:cubicBezTo>
                  <a:cubicBezTo>
                    <a:pt x="154" y="312"/>
                    <a:pt x="159" y="312"/>
                    <a:pt x="165" y="312"/>
                  </a:cubicBezTo>
                  <a:cubicBezTo>
                    <a:pt x="244" y="312"/>
                    <a:pt x="311" y="252"/>
                    <a:pt x="320" y="171"/>
                  </a:cubicBezTo>
                  <a:cubicBezTo>
                    <a:pt x="328" y="86"/>
                    <a:pt x="265" y="9"/>
                    <a:pt x="180" y="1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8" name="Freeform 1305"/>
            <p:cNvSpPr>
              <a:spLocks noSelect="1"/>
            </p:cNvSpPr>
            <p:nvPr userDrawn="1"/>
          </p:nvSpPr>
          <p:spPr bwMode="invGray">
            <a:xfrm>
              <a:off x="7634" y="3944"/>
              <a:ext cx="38" cy="34"/>
            </a:xfrm>
            <a:custGeom>
              <a:avLst/>
              <a:gdLst>
                <a:gd name="T0" fmla="*/ 169 w 269"/>
                <a:gd name="T1" fmla="*/ 6 h 242"/>
                <a:gd name="T2" fmla="*/ 134 w 269"/>
                <a:gd name="T3" fmla="*/ 0 h 242"/>
                <a:gd name="T4" fmla="*/ 19 w 269"/>
                <a:gd name="T5" fmla="*/ 87 h 242"/>
                <a:gd name="T6" fmla="*/ 100 w 269"/>
                <a:gd name="T7" fmla="*/ 237 h 242"/>
                <a:gd name="T8" fmla="*/ 135 w 269"/>
                <a:gd name="T9" fmla="*/ 242 h 242"/>
                <a:gd name="T10" fmla="*/ 251 w 269"/>
                <a:gd name="T11" fmla="*/ 156 h 242"/>
                <a:gd name="T12" fmla="*/ 169 w 269"/>
                <a:gd name="T13" fmla="*/ 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42">
                  <a:moveTo>
                    <a:pt x="169" y="6"/>
                  </a:moveTo>
                  <a:cubicBezTo>
                    <a:pt x="157" y="2"/>
                    <a:pt x="146" y="0"/>
                    <a:pt x="134" y="0"/>
                  </a:cubicBezTo>
                  <a:cubicBezTo>
                    <a:pt x="82" y="0"/>
                    <a:pt x="34" y="34"/>
                    <a:pt x="19" y="87"/>
                  </a:cubicBezTo>
                  <a:cubicBezTo>
                    <a:pt x="0" y="151"/>
                    <a:pt x="36" y="219"/>
                    <a:pt x="100" y="237"/>
                  </a:cubicBezTo>
                  <a:cubicBezTo>
                    <a:pt x="112" y="241"/>
                    <a:pt x="123" y="242"/>
                    <a:pt x="135" y="242"/>
                  </a:cubicBezTo>
                  <a:cubicBezTo>
                    <a:pt x="187" y="242"/>
                    <a:pt x="235" y="208"/>
                    <a:pt x="251" y="156"/>
                  </a:cubicBezTo>
                  <a:cubicBezTo>
                    <a:pt x="269" y="92"/>
                    <a:pt x="233" y="25"/>
                    <a:pt x="169" y="6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9" name="Freeform 1306"/>
            <p:cNvSpPr>
              <a:spLocks noSelect="1"/>
            </p:cNvSpPr>
            <p:nvPr userDrawn="1"/>
          </p:nvSpPr>
          <p:spPr bwMode="invGray">
            <a:xfrm>
              <a:off x="5910" y="3944"/>
              <a:ext cx="35" cy="35"/>
            </a:xfrm>
            <a:custGeom>
              <a:avLst/>
              <a:gdLst>
                <a:gd name="T0" fmla="*/ 93 w 243"/>
                <a:gd name="T1" fmla="*/ 227 h 243"/>
                <a:gd name="T2" fmla="*/ 228 w 243"/>
                <a:gd name="T3" fmla="*/ 150 h 243"/>
                <a:gd name="T4" fmla="*/ 150 w 243"/>
                <a:gd name="T5" fmla="*/ 15 h 243"/>
                <a:gd name="T6" fmla="*/ 15 w 243"/>
                <a:gd name="T7" fmla="*/ 93 h 243"/>
                <a:gd name="T8" fmla="*/ 93 w 243"/>
                <a:gd name="T9" fmla="*/ 227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3">
                  <a:moveTo>
                    <a:pt x="93" y="227"/>
                  </a:moveTo>
                  <a:cubicBezTo>
                    <a:pt x="152" y="243"/>
                    <a:pt x="212" y="208"/>
                    <a:pt x="228" y="150"/>
                  </a:cubicBezTo>
                  <a:cubicBezTo>
                    <a:pt x="243" y="91"/>
                    <a:pt x="209" y="31"/>
                    <a:pt x="150" y="15"/>
                  </a:cubicBezTo>
                  <a:cubicBezTo>
                    <a:pt x="91" y="0"/>
                    <a:pt x="31" y="35"/>
                    <a:pt x="15" y="93"/>
                  </a:cubicBezTo>
                  <a:cubicBezTo>
                    <a:pt x="0" y="152"/>
                    <a:pt x="35" y="212"/>
                    <a:pt x="93" y="227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0" name="Freeform 1307"/>
            <p:cNvSpPr>
              <a:spLocks noSelect="1"/>
            </p:cNvSpPr>
            <p:nvPr userDrawn="1"/>
          </p:nvSpPr>
          <p:spPr bwMode="invGray">
            <a:xfrm>
              <a:off x="7037" y="4009"/>
              <a:ext cx="37" cy="37"/>
            </a:xfrm>
            <a:custGeom>
              <a:avLst/>
              <a:gdLst>
                <a:gd name="T0" fmla="*/ 139 w 257"/>
                <a:gd name="T1" fmla="*/ 6 h 258"/>
                <a:gd name="T2" fmla="*/ 5 w 257"/>
                <a:gd name="T3" fmla="*/ 118 h 258"/>
                <a:gd name="T4" fmla="*/ 118 w 257"/>
                <a:gd name="T5" fmla="*/ 252 h 258"/>
                <a:gd name="T6" fmla="*/ 251 w 257"/>
                <a:gd name="T7" fmla="*/ 139 h 258"/>
                <a:gd name="T8" fmla="*/ 139 w 257"/>
                <a:gd name="T9" fmla="*/ 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8">
                  <a:moveTo>
                    <a:pt x="139" y="6"/>
                  </a:moveTo>
                  <a:cubicBezTo>
                    <a:pt x="71" y="0"/>
                    <a:pt x="11" y="50"/>
                    <a:pt x="5" y="118"/>
                  </a:cubicBezTo>
                  <a:cubicBezTo>
                    <a:pt x="0" y="186"/>
                    <a:pt x="50" y="246"/>
                    <a:pt x="118" y="252"/>
                  </a:cubicBezTo>
                  <a:cubicBezTo>
                    <a:pt x="186" y="258"/>
                    <a:pt x="245" y="208"/>
                    <a:pt x="251" y="139"/>
                  </a:cubicBezTo>
                  <a:cubicBezTo>
                    <a:pt x="257" y="72"/>
                    <a:pt x="207" y="12"/>
                    <a:pt x="139" y="6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1" name="Freeform 1308"/>
            <p:cNvSpPr>
              <a:spLocks noSelect="1"/>
            </p:cNvSpPr>
            <p:nvPr userDrawn="1"/>
          </p:nvSpPr>
          <p:spPr bwMode="invGray">
            <a:xfrm>
              <a:off x="7432" y="3873"/>
              <a:ext cx="44" cy="44"/>
            </a:xfrm>
            <a:custGeom>
              <a:avLst/>
              <a:gdLst>
                <a:gd name="T0" fmla="*/ 258 w 306"/>
                <a:gd name="T1" fmla="*/ 239 h 306"/>
                <a:gd name="T2" fmla="*/ 239 w 306"/>
                <a:gd name="T3" fmla="*/ 48 h 306"/>
                <a:gd name="T4" fmla="*/ 48 w 306"/>
                <a:gd name="T5" fmla="*/ 67 h 306"/>
                <a:gd name="T6" fmla="*/ 67 w 306"/>
                <a:gd name="T7" fmla="*/ 258 h 306"/>
                <a:gd name="T8" fmla="*/ 258 w 306"/>
                <a:gd name="T9" fmla="*/ 239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306">
                  <a:moveTo>
                    <a:pt x="258" y="239"/>
                  </a:moveTo>
                  <a:cubicBezTo>
                    <a:pt x="306" y="181"/>
                    <a:pt x="297" y="95"/>
                    <a:pt x="239" y="48"/>
                  </a:cubicBezTo>
                  <a:cubicBezTo>
                    <a:pt x="181" y="0"/>
                    <a:pt x="95" y="9"/>
                    <a:pt x="48" y="67"/>
                  </a:cubicBezTo>
                  <a:cubicBezTo>
                    <a:pt x="0" y="125"/>
                    <a:pt x="9" y="210"/>
                    <a:pt x="67" y="258"/>
                  </a:cubicBezTo>
                  <a:cubicBezTo>
                    <a:pt x="125" y="306"/>
                    <a:pt x="211" y="297"/>
                    <a:pt x="258" y="239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2" name="Freeform 1309"/>
            <p:cNvSpPr>
              <a:spLocks noSelect="1"/>
            </p:cNvSpPr>
            <p:nvPr userDrawn="1"/>
          </p:nvSpPr>
          <p:spPr bwMode="invGray">
            <a:xfrm>
              <a:off x="7361" y="3935"/>
              <a:ext cx="53" cy="52"/>
            </a:xfrm>
            <a:custGeom>
              <a:avLst/>
              <a:gdLst>
                <a:gd name="T0" fmla="*/ 128 w 368"/>
                <a:gd name="T1" fmla="*/ 31 h 367"/>
                <a:gd name="T2" fmla="*/ 31 w 368"/>
                <a:gd name="T3" fmla="*/ 239 h 367"/>
                <a:gd name="T4" fmla="*/ 240 w 368"/>
                <a:gd name="T5" fmla="*/ 336 h 367"/>
                <a:gd name="T6" fmla="*/ 337 w 368"/>
                <a:gd name="T7" fmla="*/ 128 h 367"/>
                <a:gd name="T8" fmla="*/ 128 w 368"/>
                <a:gd name="T9" fmla="*/ 31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" h="367">
                  <a:moveTo>
                    <a:pt x="128" y="31"/>
                  </a:moveTo>
                  <a:cubicBezTo>
                    <a:pt x="44" y="61"/>
                    <a:pt x="0" y="155"/>
                    <a:pt x="31" y="239"/>
                  </a:cubicBezTo>
                  <a:cubicBezTo>
                    <a:pt x="62" y="324"/>
                    <a:pt x="156" y="367"/>
                    <a:pt x="240" y="336"/>
                  </a:cubicBezTo>
                  <a:cubicBezTo>
                    <a:pt x="325" y="306"/>
                    <a:pt x="368" y="212"/>
                    <a:pt x="337" y="128"/>
                  </a:cubicBezTo>
                  <a:cubicBezTo>
                    <a:pt x="306" y="43"/>
                    <a:pt x="213" y="0"/>
                    <a:pt x="128" y="31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3" name="Freeform 1310"/>
            <p:cNvSpPr>
              <a:spLocks noSelect="1"/>
            </p:cNvSpPr>
            <p:nvPr userDrawn="1"/>
          </p:nvSpPr>
          <p:spPr bwMode="invGray">
            <a:xfrm>
              <a:off x="5109" y="3939"/>
              <a:ext cx="44" cy="44"/>
            </a:xfrm>
            <a:custGeom>
              <a:avLst/>
              <a:gdLst>
                <a:gd name="T0" fmla="*/ 63 w 309"/>
                <a:gd name="T1" fmla="*/ 50 h 308"/>
                <a:gd name="T2" fmla="*/ 51 w 309"/>
                <a:gd name="T3" fmla="*/ 246 h 308"/>
                <a:gd name="T4" fmla="*/ 246 w 309"/>
                <a:gd name="T5" fmla="*/ 258 h 308"/>
                <a:gd name="T6" fmla="*/ 258 w 309"/>
                <a:gd name="T7" fmla="*/ 63 h 308"/>
                <a:gd name="T8" fmla="*/ 63 w 309"/>
                <a:gd name="T9" fmla="*/ 5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308">
                  <a:moveTo>
                    <a:pt x="63" y="50"/>
                  </a:moveTo>
                  <a:cubicBezTo>
                    <a:pt x="6" y="101"/>
                    <a:pt x="0" y="189"/>
                    <a:pt x="51" y="246"/>
                  </a:cubicBezTo>
                  <a:cubicBezTo>
                    <a:pt x="102" y="303"/>
                    <a:pt x="189" y="308"/>
                    <a:pt x="246" y="258"/>
                  </a:cubicBezTo>
                  <a:cubicBezTo>
                    <a:pt x="303" y="208"/>
                    <a:pt x="309" y="120"/>
                    <a:pt x="258" y="63"/>
                  </a:cubicBezTo>
                  <a:cubicBezTo>
                    <a:pt x="208" y="5"/>
                    <a:pt x="120" y="0"/>
                    <a:pt x="63" y="50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4" name="Freeform 1311"/>
            <p:cNvSpPr>
              <a:spLocks noSelect="1"/>
            </p:cNvSpPr>
            <p:nvPr userDrawn="1"/>
          </p:nvSpPr>
          <p:spPr bwMode="invGray">
            <a:xfrm>
              <a:off x="5177" y="4007"/>
              <a:ext cx="41" cy="41"/>
            </a:xfrm>
            <a:custGeom>
              <a:avLst/>
              <a:gdLst>
                <a:gd name="T0" fmla="*/ 221 w 284"/>
                <a:gd name="T1" fmla="*/ 44 h 284"/>
                <a:gd name="T2" fmla="*/ 44 w 284"/>
                <a:gd name="T3" fmla="*/ 63 h 284"/>
                <a:gd name="T4" fmla="*/ 63 w 284"/>
                <a:gd name="T5" fmla="*/ 240 h 284"/>
                <a:gd name="T6" fmla="*/ 241 w 284"/>
                <a:gd name="T7" fmla="*/ 221 h 284"/>
                <a:gd name="T8" fmla="*/ 221 w 284"/>
                <a:gd name="T9" fmla="*/ 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284">
                  <a:moveTo>
                    <a:pt x="221" y="44"/>
                  </a:moveTo>
                  <a:cubicBezTo>
                    <a:pt x="167" y="0"/>
                    <a:pt x="87" y="8"/>
                    <a:pt x="44" y="63"/>
                  </a:cubicBezTo>
                  <a:cubicBezTo>
                    <a:pt x="0" y="118"/>
                    <a:pt x="9" y="197"/>
                    <a:pt x="63" y="240"/>
                  </a:cubicBezTo>
                  <a:cubicBezTo>
                    <a:pt x="118" y="284"/>
                    <a:pt x="197" y="276"/>
                    <a:pt x="241" y="221"/>
                  </a:cubicBezTo>
                  <a:cubicBezTo>
                    <a:pt x="284" y="166"/>
                    <a:pt x="276" y="87"/>
                    <a:pt x="221" y="44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5" name="Freeform 1312"/>
            <p:cNvSpPr>
              <a:spLocks noSelect="1"/>
            </p:cNvSpPr>
            <p:nvPr userDrawn="1"/>
          </p:nvSpPr>
          <p:spPr bwMode="invGray">
            <a:xfrm>
              <a:off x="5509" y="3946"/>
              <a:ext cx="36" cy="36"/>
            </a:xfrm>
            <a:custGeom>
              <a:avLst/>
              <a:gdLst>
                <a:gd name="T0" fmla="*/ 190 w 249"/>
                <a:gd name="T1" fmla="*/ 212 h 249"/>
                <a:gd name="T2" fmla="*/ 213 w 249"/>
                <a:gd name="T3" fmla="*/ 59 h 249"/>
                <a:gd name="T4" fmla="*/ 59 w 249"/>
                <a:gd name="T5" fmla="*/ 36 h 249"/>
                <a:gd name="T6" fmla="*/ 36 w 249"/>
                <a:gd name="T7" fmla="*/ 190 h 249"/>
                <a:gd name="T8" fmla="*/ 190 w 249"/>
                <a:gd name="T9" fmla="*/ 2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249">
                  <a:moveTo>
                    <a:pt x="190" y="212"/>
                  </a:moveTo>
                  <a:cubicBezTo>
                    <a:pt x="239" y="176"/>
                    <a:pt x="249" y="107"/>
                    <a:pt x="213" y="59"/>
                  </a:cubicBezTo>
                  <a:cubicBezTo>
                    <a:pt x="176" y="10"/>
                    <a:pt x="108" y="0"/>
                    <a:pt x="59" y="36"/>
                  </a:cubicBezTo>
                  <a:cubicBezTo>
                    <a:pt x="10" y="72"/>
                    <a:pt x="0" y="141"/>
                    <a:pt x="36" y="190"/>
                  </a:cubicBezTo>
                  <a:cubicBezTo>
                    <a:pt x="72" y="239"/>
                    <a:pt x="141" y="249"/>
                    <a:pt x="190" y="212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6" name="Freeform 1313"/>
            <p:cNvSpPr>
              <a:spLocks noSelect="1"/>
            </p:cNvSpPr>
            <p:nvPr userDrawn="1"/>
          </p:nvSpPr>
          <p:spPr bwMode="invGray">
            <a:xfrm>
              <a:off x="5435" y="4000"/>
              <a:ext cx="55" cy="55"/>
            </a:xfrm>
            <a:custGeom>
              <a:avLst/>
              <a:gdLst>
                <a:gd name="T0" fmla="*/ 98 w 385"/>
                <a:gd name="T1" fmla="*/ 52 h 386"/>
                <a:gd name="T2" fmla="*/ 52 w 385"/>
                <a:gd name="T3" fmla="*/ 288 h 386"/>
                <a:gd name="T4" fmla="*/ 287 w 385"/>
                <a:gd name="T5" fmla="*/ 333 h 386"/>
                <a:gd name="T6" fmla="*/ 333 w 385"/>
                <a:gd name="T7" fmla="*/ 98 h 386"/>
                <a:gd name="T8" fmla="*/ 98 w 385"/>
                <a:gd name="T9" fmla="*/ 5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386">
                  <a:moveTo>
                    <a:pt x="98" y="52"/>
                  </a:moveTo>
                  <a:cubicBezTo>
                    <a:pt x="20" y="105"/>
                    <a:pt x="0" y="210"/>
                    <a:pt x="52" y="288"/>
                  </a:cubicBezTo>
                  <a:cubicBezTo>
                    <a:pt x="104" y="365"/>
                    <a:pt x="210" y="386"/>
                    <a:pt x="287" y="333"/>
                  </a:cubicBezTo>
                  <a:cubicBezTo>
                    <a:pt x="365" y="281"/>
                    <a:pt x="385" y="176"/>
                    <a:pt x="333" y="98"/>
                  </a:cubicBezTo>
                  <a:cubicBezTo>
                    <a:pt x="281" y="21"/>
                    <a:pt x="175" y="0"/>
                    <a:pt x="98" y="52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7" name="Freeform 1314"/>
            <p:cNvSpPr>
              <a:spLocks noSelect="1"/>
            </p:cNvSpPr>
            <p:nvPr userDrawn="1"/>
          </p:nvSpPr>
          <p:spPr bwMode="invGray">
            <a:xfrm>
              <a:off x="5710" y="3881"/>
              <a:ext cx="32" cy="33"/>
            </a:xfrm>
            <a:custGeom>
              <a:avLst/>
              <a:gdLst>
                <a:gd name="T0" fmla="*/ 161 w 228"/>
                <a:gd name="T1" fmla="*/ 203 h 229"/>
                <a:gd name="T2" fmla="*/ 202 w 228"/>
                <a:gd name="T3" fmla="*/ 68 h 229"/>
                <a:gd name="T4" fmla="*/ 67 w 228"/>
                <a:gd name="T5" fmla="*/ 26 h 229"/>
                <a:gd name="T6" fmla="*/ 25 w 228"/>
                <a:gd name="T7" fmla="*/ 162 h 229"/>
                <a:gd name="T8" fmla="*/ 161 w 228"/>
                <a:gd name="T9" fmla="*/ 20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229">
                  <a:moveTo>
                    <a:pt x="161" y="203"/>
                  </a:moveTo>
                  <a:cubicBezTo>
                    <a:pt x="210" y="177"/>
                    <a:pt x="228" y="117"/>
                    <a:pt x="202" y="68"/>
                  </a:cubicBezTo>
                  <a:cubicBezTo>
                    <a:pt x="176" y="19"/>
                    <a:pt x="116" y="0"/>
                    <a:pt x="67" y="26"/>
                  </a:cubicBezTo>
                  <a:cubicBezTo>
                    <a:pt x="18" y="52"/>
                    <a:pt x="0" y="113"/>
                    <a:pt x="25" y="162"/>
                  </a:cubicBezTo>
                  <a:cubicBezTo>
                    <a:pt x="51" y="211"/>
                    <a:pt x="112" y="229"/>
                    <a:pt x="161" y="203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8" name="Freeform 1315"/>
            <p:cNvSpPr>
              <a:spLocks noSelect="1"/>
            </p:cNvSpPr>
            <p:nvPr userDrawn="1"/>
          </p:nvSpPr>
          <p:spPr bwMode="invGray">
            <a:xfrm>
              <a:off x="5834" y="3873"/>
              <a:ext cx="49" cy="49"/>
            </a:xfrm>
            <a:custGeom>
              <a:avLst/>
              <a:gdLst>
                <a:gd name="T0" fmla="*/ 117 w 344"/>
                <a:gd name="T1" fmla="*/ 313 h 344"/>
                <a:gd name="T2" fmla="*/ 314 w 344"/>
                <a:gd name="T3" fmla="*/ 227 h 344"/>
                <a:gd name="T4" fmla="*/ 227 w 344"/>
                <a:gd name="T5" fmla="*/ 30 h 344"/>
                <a:gd name="T6" fmla="*/ 31 w 344"/>
                <a:gd name="T7" fmla="*/ 117 h 344"/>
                <a:gd name="T8" fmla="*/ 117 w 344"/>
                <a:gd name="T9" fmla="*/ 31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344">
                  <a:moveTo>
                    <a:pt x="117" y="313"/>
                  </a:moveTo>
                  <a:cubicBezTo>
                    <a:pt x="196" y="344"/>
                    <a:pt x="283" y="305"/>
                    <a:pt x="314" y="227"/>
                  </a:cubicBezTo>
                  <a:cubicBezTo>
                    <a:pt x="344" y="149"/>
                    <a:pt x="305" y="61"/>
                    <a:pt x="227" y="30"/>
                  </a:cubicBezTo>
                  <a:cubicBezTo>
                    <a:pt x="149" y="0"/>
                    <a:pt x="61" y="38"/>
                    <a:pt x="31" y="117"/>
                  </a:cubicBezTo>
                  <a:cubicBezTo>
                    <a:pt x="0" y="195"/>
                    <a:pt x="39" y="283"/>
                    <a:pt x="117" y="313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9" name="Freeform 1316"/>
            <p:cNvSpPr>
              <a:spLocks noSelect="1"/>
            </p:cNvSpPr>
            <p:nvPr userDrawn="1"/>
          </p:nvSpPr>
          <p:spPr bwMode="invGray">
            <a:xfrm>
              <a:off x="5770" y="4069"/>
              <a:ext cx="49" cy="49"/>
            </a:xfrm>
            <a:custGeom>
              <a:avLst/>
              <a:gdLst>
                <a:gd name="T0" fmla="*/ 242 w 343"/>
                <a:gd name="T1" fmla="*/ 39 h 343"/>
                <a:gd name="T2" fmla="*/ 38 w 343"/>
                <a:gd name="T3" fmla="*/ 101 h 343"/>
                <a:gd name="T4" fmla="*/ 101 w 343"/>
                <a:gd name="T5" fmla="*/ 304 h 343"/>
                <a:gd name="T6" fmla="*/ 304 w 343"/>
                <a:gd name="T7" fmla="*/ 242 h 343"/>
                <a:gd name="T8" fmla="*/ 242 w 343"/>
                <a:gd name="T9" fmla="*/ 3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" h="343">
                  <a:moveTo>
                    <a:pt x="242" y="39"/>
                  </a:moveTo>
                  <a:cubicBezTo>
                    <a:pt x="168" y="0"/>
                    <a:pt x="77" y="28"/>
                    <a:pt x="38" y="101"/>
                  </a:cubicBezTo>
                  <a:cubicBezTo>
                    <a:pt x="0" y="174"/>
                    <a:pt x="28" y="266"/>
                    <a:pt x="101" y="304"/>
                  </a:cubicBezTo>
                  <a:cubicBezTo>
                    <a:pt x="174" y="343"/>
                    <a:pt x="265" y="315"/>
                    <a:pt x="304" y="242"/>
                  </a:cubicBezTo>
                  <a:cubicBezTo>
                    <a:pt x="343" y="168"/>
                    <a:pt x="315" y="77"/>
                    <a:pt x="242" y="39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0" name="Freeform 1317"/>
            <p:cNvSpPr>
              <a:spLocks noSelect="1"/>
            </p:cNvSpPr>
            <p:nvPr userDrawn="1"/>
          </p:nvSpPr>
          <p:spPr bwMode="invGray">
            <a:xfrm>
              <a:off x="6232" y="3872"/>
              <a:ext cx="50" cy="50"/>
            </a:xfrm>
            <a:custGeom>
              <a:avLst/>
              <a:gdLst>
                <a:gd name="T0" fmla="*/ 59 w 351"/>
                <a:gd name="T1" fmla="*/ 70 h 351"/>
                <a:gd name="T2" fmla="*/ 69 w 351"/>
                <a:gd name="T3" fmla="*/ 292 h 351"/>
                <a:gd name="T4" fmla="*/ 292 w 351"/>
                <a:gd name="T5" fmla="*/ 282 h 351"/>
                <a:gd name="T6" fmla="*/ 282 w 351"/>
                <a:gd name="T7" fmla="*/ 59 h 351"/>
                <a:gd name="T8" fmla="*/ 59 w 351"/>
                <a:gd name="T9" fmla="*/ 7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351">
                  <a:moveTo>
                    <a:pt x="59" y="70"/>
                  </a:moveTo>
                  <a:cubicBezTo>
                    <a:pt x="0" y="134"/>
                    <a:pt x="5" y="234"/>
                    <a:pt x="69" y="292"/>
                  </a:cubicBezTo>
                  <a:cubicBezTo>
                    <a:pt x="134" y="351"/>
                    <a:pt x="234" y="346"/>
                    <a:pt x="292" y="282"/>
                  </a:cubicBezTo>
                  <a:cubicBezTo>
                    <a:pt x="351" y="218"/>
                    <a:pt x="346" y="118"/>
                    <a:pt x="282" y="59"/>
                  </a:cubicBezTo>
                  <a:cubicBezTo>
                    <a:pt x="217" y="0"/>
                    <a:pt x="118" y="5"/>
                    <a:pt x="59" y="70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1" name="Freeform 1318"/>
            <p:cNvSpPr>
              <a:spLocks noSelect="1"/>
            </p:cNvSpPr>
            <p:nvPr userDrawn="1"/>
          </p:nvSpPr>
          <p:spPr bwMode="invGray">
            <a:xfrm>
              <a:off x="6628" y="3871"/>
              <a:ext cx="54" cy="53"/>
            </a:xfrm>
            <a:custGeom>
              <a:avLst/>
              <a:gdLst>
                <a:gd name="T0" fmla="*/ 235 w 374"/>
                <a:gd name="T1" fmla="*/ 27 h 375"/>
                <a:gd name="T2" fmla="*/ 26 w 374"/>
                <a:gd name="T3" fmla="*/ 139 h 375"/>
                <a:gd name="T4" fmla="*/ 139 w 374"/>
                <a:gd name="T5" fmla="*/ 349 h 375"/>
                <a:gd name="T6" fmla="*/ 348 w 374"/>
                <a:gd name="T7" fmla="*/ 236 h 375"/>
                <a:gd name="T8" fmla="*/ 235 w 374"/>
                <a:gd name="T9" fmla="*/ 27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75">
                  <a:moveTo>
                    <a:pt x="235" y="27"/>
                  </a:moveTo>
                  <a:cubicBezTo>
                    <a:pt x="147" y="0"/>
                    <a:pt x="53" y="51"/>
                    <a:pt x="26" y="139"/>
                  </a:cubicBezTo>
                  <a:cubicBezTo>
                    <a:pt x="0" y="228"/>
                    <a:pt x="50" y="321"/>
                    <a:pt x="139" y="349"/>
                  </a:cubicBezTo>
                  <a:cubicBezTo>
                    <a:pt x="228" y="375"/>
                    <a:pt x="321" y="325"/>
                    <a:pt x="348" y="236"/>
                  </a:cubicBezTo>
                  <a:cubicBezTo>
                    <a:pt x="374" y="148"/>
                    <a:pt x="324" y="54"/>
                    <a:pt x="235" y="27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2" name="Freeform 1319"/>
            <p:cNvSpPr>
              <a:spLocks noSelect="1"/>
            </p:cNvSpPr>
            <p:nvPr userDrawn="1"/>
          </p:nvSpPr>
          <p:spPr bwMode="invGray">
            <a:xfrm>
              <a:off x="6573" y="3944"/>
              <a:ext cx="36" cy="35"/>
            </a:xfrm>
            <a:custGeom>
              <a:avLst/>
              <a:gdLst>
                <a:gd name="T0" fmla="*/ 172 w 247"/>
                <a:gd name="T1" fmla="*/ 27 h 247"/>
                <a:gd name="T2" fmla="*/ 27 w 247"/>
                <a:gd name="T3" fmla="*/ 75 h 247"/>
                <a:gd name="T4" fmla="*/ 75 w 247"/>
                <a:gd name="T5" fmla="*/ 221 h 247"/>
                <a:gd name="T6" fmla="*/ 220 w 247"/>
                <a:gd name="T7" fmla="*/ 172 h 247"/>
                <a:gd name="T8" fmla="*/ 172 w 247"/>
                <a:gd name="T9" fmla="*/ 2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47">
                  <a:moveTo>
                    <a:pt x="172" y="27"/>
                  </a:moveTo>
                  <a:cubicBezTo>
                    <a:pt x="119" y="0"/>
                    <a:pt x="53" y="21"/>
                    <a:pt x="27" y="75"/>
                  </a:cubicBezTo>
                  <a:cubicBezTo>
                    <a:pt x="0" y="128"/>
                    <a:pt x="21" y="193"/>
                    <a:pt x="75" y="221"/>
                  </a:cubicBezTo>
                  <a:cubicBezTo>
                    <a:pt x="128" y="247"/>
                    <a:pt x="193" y="226"/>
                    <a:pt x="220" y="172"/>
                  </a:cubicBezTo>
                  <a:cubicBezTo>
                    <a:pt x="247" y="119"/>
                    <a:pt x="226" y="53"/>
                    <a:pt x="172" y="27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3" name="Freeform 1320"/>
            <p:cNvSpPr>
              <a:spLocks noSelect="1"/>
            </p:cNvSpPr>
            <p:nvPr userDrawn="1"/>
          </p:nvSpPr>
          <p:spPr bwMode="invGray">
            <a:xfrm>
              <a:off x="6762" y="3872"/>
              <a:ext cx="51" cy="51"/>
            </a:xfrm>
            <a:custGeom>
              <a:avLst/>
              <a:gdLst>
                <a:gd name="T0" fmla="*/ 152 w 357"/>
                <a:gd name="T1" fmla="*/ 15 h 357"/>
                <a:gd name="T2" fmla="*/ 15 w 357"/>
                <a:gd name="T3" fmla="*/ 205 h 357"/>
                <a:gd name="T4" fmla="*/ 205 w 357"/>
                <a:gd name="T5" fmla="*/ 343 h 357"/>
                <a:gd name="T6" fmla="*/ 342 w 357"/>
                <a:gd name="T7" fmla="*/ 152 h 357"/>
                <a:gd name="T8" fmla="*/ 152 w 357"/>
                <a:gd name="T9" fmla="*/ 15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7" h="357">
                  <a:moveTo>
                    <a:pt x="152" y="15"/>
                  </a:moveTo>
                  <a:cubicBezTo>
                    <a:pt x="61" y="30"/>
                    <a:pt x="0" y="115"/>
                    <a:pt x="15" y="205"/>
                  </a:cubicBezTo>
                  <a:cubicBezTo>
                    <a:pt x="29" y="296"/>
                    <a:pt x="115" y="357"/>
                    <a:pt x="205" y="343"/>
                  </a:cubicBezTo>
                  <a:cubicBezTo>
                    <a:pt x="295" y="328"/>
                    <a:pt x="357" y="242"/>
                    <a:pt x="342" y="152"/>
                  </a:cubicBezTo>
                  <a:cubicBezTo>
                    <a:pt x="327" y="62"/>
                    <a:pt x="242" y="0"/>
                    <a:pt x="152" y="15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4" name="Freeform 1321"/>
            <p:cNvSpPr>
              <a:spLocks noSelect="1"/>
            </p:cNvSpPr>
            <p:nvPr userDrawn="1"/>
          </p:nvSpPr>
          <p:spPr bwMode="invGray">
            <a:xfrm>
              <a:off x="6830" y="3939"/>
              <a:ext cx="48" cy="49"/>
            </a:xfrm>
            <a:custGeom>
              <a:avLst/>
              <a:gdLst>
                <a:gd name="T0" fmla="*/ 172 w 339"/>
                <a:gd name="T1" fmla="*/ 2 h 340"/>
                <a:gd name="T2" fmla="*/ 1 w 339"/>
                <a:gd name="T3" fmla="*/ 168 h 340"/>
                <a:gd name="T4" fmla="*/ 168 w 339"/>
                <a:gd name="T5" fmla="*/ 339 h 340"/>
                <a:gd name="T6" fmla="*/ 338 w 339"/>
                <a:gd name="T7" fmla="*/ 173 h 340"/>
                <a:gd name="T8" fmla="*/ 172 w 339"/>
                <a:gd name="T9" fmla="*/ 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340">
                  <a:moveTo>
                    <a:pt x="172" y="2"/>
                  </a:moveTo>
                  <a:cubicBezTo>
                    <a:pt x="79" y="0"/>
                    <a:pt x="2" y="75"/>
                    <a:pt x="1" y="168"/>
                  </a:cubicBezTo>
                  <a:cubicBezTo>
                    <a:pt x="0" y="261"/>
                    <a:pt x="74" y="338"/>
                    <a:pt x="168" y="339"/>
                  </a:cubicBezTo>
                  <a:cubicBezTo>
                    <a:pt x="261" y="340"/>
                    <a:pt x="337" y="266"/>
                    <a:pt x="338" y="173"/>
                  </a:cubicBezTo>
                  <a:cubicBezTo>
                    <a:pt x="339" y="80"/>
                    <a:pt x="265" y="3"/>
                    <a:pt x="172" y="2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5" name="Freeform 1322"/>
            <p:cNvSpPr>
              <a:spLocks noSelect="1"/>
            </p:cNvSpPr>
            <p:nvPr userDrawn="1"/>
          </p:nvSpPr>
          <p:spPr bwMode="invGray">
            <a:xfrm>
              <a:off x="7038" y="3877"/>
              <a:ext cx="36" cy="36"/>
            </a:xfrm>
            <a:custGeom>
              <a:avLst/>
              <a:gdLst>
                <a:gd name="T0" fmla="*/ 140 w 252"/>
                <a:gd name="T1" fmla="*/ 245 h 252"/>
                <a:gd name="T2" fmla="*/ 245 w 252"/>
                <a:gd name="T3" fmla="*/ 112 h 252"/>
                <a:gd name="T4" fmla="*/ 113 w 252"/>
                <a:gd name="T5" fmla="*/ 7 h 252"/>
                <a:gd name="T6" fmla="*/ 8 w 252"/>
                <a:gd name="T7" fmla="*/ 139 h 252"/>
                <a:gd name="T8" fmla="*/ 140 w 252"/>
                <a:gd name="T9" fmla="*/ 24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252">
                  <a:moveTo>
                    <a:pt x="140" y="245"/>
                  </a:moveTo>
                  <a:cubicBezTo>
                    <a:pt x="205" y="237"/>
                    <a:pt x="252" y="178"/>
                    <a:pt x="245" y="112"/>
                  </a:cubicBezTo>
                  <a:cubicBezTo>
                    <a:pt x="238" y="47"/>
                    <a:pt x="179" y="0"/>
                    <a:pt x="113" y="7"/>
                  </a:cubicBezTo>
                  <a:cubicBezTo>
                    <a:pt x="47" y="15"/>
                    <a:pt x="0" y="74"/>
                    <a:pt x="8" y="139"/>
                  </a:cubicBezTo>
                  <a:cubicBezTo>
                    <a:pt x="15" y="205"/>
                    <a:pt x="74" y="252"/>
                    <a:pt x="140" y="245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6" name="Freeform 1323"/>
            <p:cNvSpPr>
              <a:spLocks noSelect="1"/>
            </p:cNvSpPr>
            <p:nvPr userDrawn="1"/>
          </p:nvSpPr>
          <p:spPr bwMode="invGray">
            <a:xfrm>
              <a:off x="6975" y="3947"/>
              <a:ext cx="28" cy="28"/>
            </a:xfrm>
            <a:custGeom>
              <a:avLst/>
              <a:gdLst>
                <a:gd name="T0" fmla="*/ 72 w 198"/>
                <a:gd name="T1" fmla="*/ 184 h 199"/>
                <a:gd name="T2" fmla="*/ 183 w 198"/>
                <a:gd name="T3" fmla="*/ 126 h 199"/>
                <a:gd name="T4" fmla="*/ 125 w 198"/>
                <a:gd name="T5" fmla="*/ 15 h 199"/>
                <a:gd name="T6" fmla="*/ 14 w 198"/>
                <a:gd name="T7" fmla="*/ 73 h 199"/>
                <a:gd name="T8" fmla="*/ 72 w 198"/>
                <a:gd name="T9" fmla="*/ 18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99">
                  <a:moveTo>
                    <a:pt x="72" y="184"/>
                  </a:moveTo>
                  <a:cubicBezTo>
                    <a:pt x="119" y="199"/>
                    <a:pt x="169" y="173"/>
                    <a:pt x="183" y="126"/>
                  </a:cubicBezTo>
                  <a:cubicBezTo>
                    <a:pt x="198" y="79"/>
                    <a:pt x="172" y="29"/>
                    <a:pt x="125" y="15"/>
                  </a:cubicBezTo>
                  <a:cubicBezTo>
                    <a:pt x="79" y="0"/>
                    <a:pt x="29" y="26"/>
                    <a:pt x="14" y="73"/>
                  </a:cubicBezTo>
                  <a:cubicBezTo>
                    <a:pt x="0" y="120"/>
                    <a:pt x="26" y="169"/>
                    <a:pt x="72" y="184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7" name="Freeform 1324"/>
            <p:cNvSpPr>
              <a:spLocks noSelect="1"/>
            </p:cNvSpPr>
            <p:nvPr userDrawn="1"/>
          </p:nvSpPr>
          <p:spPr bwMode="invGray">
            <a:xfrm>
              <a:off x="7291" y="4002"/>
              <a:ext cx="55" cy="56"/>
            </a:xfrm>
            <a:custGeom>
              <a:avLst/>
              <a:gdLst>
                <a:gd name="T0" fmla="*/ 273 w 388"/>
                <a:gd name="T1" fmla="*/ 44 h 388"/>
                <a:gd name="T2" fmla="*/ 44 w 388"/>
                <a:gd name="T3" fmla="*/ 114 h 388"/>
                <a:gd name="T4" fmla="*/ 114 w 388"/>
                <a:gd name="T5" fmla="*/ 344 h 388"/>
                <a:gd name="T6" fmla="*/ 344 w 388"/>
                <a:gd name="T7" fmla="*/ 274 h 388"/>
                <a:gd name="T8" fmla="*/ 273 w 388"/>
                <a:gd name="T9" fmla="*/ 4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388">
                  <a:moveTo>
                    <a:pt x="273" y="44"/>
                  </a:moveTo>
                  <a:cubicBezTo>
                    <a:pt x="191" y="0"/>
                    <a:pt x="88" y="31"/>
                    <a:pt x="44" y="114"/>
                  </a:cubicBezTo>
                  <a:cubicBezTo>
                    <a:pt x="0" y="197"/>
                    <a:pt x="31" y="300"/>
                    <a:pt x="114" y="344"/>
                  </a:cubicBezTo>
                  <a:cubicBezTo>
                    <a:pt x="197" y="388"/>
                    <a:pt x="300" y="356"/>
                    <a:pt x="344" y="274"/>
                  </a:cubicBezTo>
                  <a:cubicBezTo>
                    <a:pt x="388" y="191"/>
                    <a:pt x="356" y="88"/>
                    <a:pt x="273" y="44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8" name="Freeform 1325"/>
            <p:cNvSpPr>
              <a:spLocks noSelect="1"/>
            </p:cNvSpPr>
            <p:nvPr userDrawn="1"/>
          </p:nvSpPr>
          <p:spPr bwMode="invGray">
            <a:xfrm>
              <a:off x="7503" y="4082"/>
              <a:ext cx="29" cy="29"/>
            </a:xfrm>
            <a:custGeom>
              <a:avLst/>
              <a:gdLst>
                <a:gd name="T0" fmla="*/ 101 w 199"/>
                <a:gd name="T1" fmla="*/ 0 h 198"/>
                <a:gd name="T2" fmla="*/ 2 w 199"/>
                <a:gd name="T3" fmla="*/ 96 h 198"/>
                <a:gd name="T4" fmla="*/ 98 w 199"/>
                <a:gd name="T5" fmla="*/ 196 h 198"/>
                <a:gd name="T6" fmla="*/ 198 w 199"/>
                <a:gd name="T7" fmla="*/ 100 h 198"/>
                <a:gd name="T8" fmla="*/ 101 w 199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98">
                  <a:moveTo>
                    <a:pt x="101" y="0"/>
                  </a:moveTo>
                  <a:cubicBezTo>
                    <a:pt x="47" y="0"/>
                    <a:pt x="3" y="42"/>
                    <a:pt x="2" y="96"/>
                  </a:cubicBezTo>
                  <a:cubicBezTo>
                    <a:pt x="0" y="150"/>
                    <a:pt x="44" y="195"/>
                    <a:pt x="98" y="196"/>
                  </a:cubicBezTo>
                  <a:cubicBezTo>
                    <a:pt x="152" y="198"/>
                    <a:pt x="197" y="154"/>
                    <a:pt x="198" y="100"/>
                  </a:cubicBezTo>
                  <a:cubicBezTo>
                    <a:pt x="199" y="46"/>
                    <a:pt x="156" y="1"/>
                    <a:pt x="101" y="0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9" name="Freeform 1326"/>
            <p:cNvSpPr>
              <a:spLocks noSelect="1"/>
            </p:cNvSpPr>
            <p:nvPr userDrawn="1"/>
          </p:nvSpPr>
          <p:spPr bwMode="invGray">
            <a:xfrm>
              <a:off x="5441" y="3873"/>
              <a:ext cx="43" cy="43"/>
            </a:xfrm>
            <a:custGeom>
              <a:avLst/>
              <a:gdLst>
                <a:gd name="T0" fmla="*/ 116 w 301"/>
                <a:gd name="T1" fmla="*/ 282 h 302"/>
                <a:gd name="T2" fmla="*/ 282 w 301"/>
                <a:gd name="T3" fmla="*/ 186 h 302"/>
                <a:gd name="T4" fmla="*/ 185 w 301"/>
                <a:gd name="T5" fmla="*/ 19 h 302"/>
                <a:gd name="T6" fmla="*/ 19 w 301"/>
                <a:gd name="T7" fmla="*/ 116 h 302"/>
                <a:gd name="T8" fmla="*/ 116 w 301"/>
                <a:gd name="T9" fmla="*/ 28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02">
                  <a:moveTo>
                    <a:pt x="116" y="282"/>
                  </a:moveTo>
                  <a:cubicBezTo>
                    <a:pt x="188" y="302"/>
                    <a:pt x="263" y="258"/>
                    <a:pt x="282" y="186"/>
                  </a:cubicBezTo>
                  <a:cubicBezTo>
                    <a:pt x="301" y="113"/>
                    <a:pt x="258" y="38"/>
                    <a:pt x="185" y="19"/>
                  </a:cubicBezTo>
                  <a:cubicBezTo>
                    <a:pt x="113" y="0"/>
                    <a:pt x="38" y="44"/>
                    <a:pt x="19" y="116"/>
                  </a:cubicBezTo>
                  <a:cubicBezTo>
                    <a:pt x="0" y="188"/>
                    <a:pt x="43" y="263"/>
                    <a:pt x="116" y="282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30" name="Freeform 1327"/>
            <p:cNvSpPr>
              <a:spLocks noSelect="1"/>
            </p:cNvSpPr>
            <p:nvPr userDrawn="1"/>
          </p:nvSpPr>
          <p:spPr bwMode="invGray">
            <a:xfrm>
              <a:off x="5578" y="3878"/>
              <a:ext cx="35" cy="34"/>
            </a:xfrm>
            <a:custGeom>
              <a:avLst/>
              <a:gdLst>
                <a:gd name="T0" fmla="*/ 64 w 243"/>
                <a:gd name="T1" fmla="*/ 210 h 242"/>
                <a:gd name="T2" fmla="*/ 211 w 243"/>
                <a:gd name="T3" fmla="*/ 178 h 242"/>
                <a:gd name="T4" fmla="*/ 179 w 243"/>
                <a:gd name="T5" fmla="*/ 31 h 242"/>
                <a:gd name="T6" fmla="*/ 32 w 243"/>
                <a:gd name="T7" fmla="*/ 63 h 242"/>
                <a:gd name="T8" fmla="*/ 64 w 243"/>
                <a:gd name="T9" fmla="*/ 21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2">
                  <a:moveTo>
                    <a:pt x="64" y="210"/>
                  </a:moveTo>
                  <a:cubicBezTo>
                    <a:pt x="114" y="242"/>
                    <a:pt x="179" y="228"/>
                    <a:pt x="211" y="178"/>
                  </a:cubicBezTo>
                  <a:cubicBezTo>
                    <a:pt x="243" y="129"/>
                    <a:pt x="229" y="63"/>
                    <a:pt x="179" y="31"/>
                  </a:cubicBezTo>
                  <a:cubicBezTo>
                    <a:pt x="130" y="0"/>
                    <a:pt x="64" y="14"/>
                    <a:pt x="32" y="63"/>
                  </a:cubicBezTo>
                  <a:cubicBezTo>
                    <a:pt x="0" y="113"/>
                    <a:pt x="14" y="178"/>
                    <a:pt x="64" y="210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31" name="Freeform 1328"/>
            <p:cNvSpPr>
              <a:spLocks noSelect="1"/>
            </p:cNvSpPr>
            <p:nvPr userDrawn="1"/>
          </p:nvSpPr>
          <p:spPr bwMode="invGray">
            <a:xfrm>
              <a:off x="5508" y="4073"/>
              <a:ext cx="42" cy="42"/>
            </a:xfrm>
            <a:custGeom>
              <a:avLst/>
              <a:gdLst>
                <a:gd name="T0" fmla="*/ 55 w 296"/>
                <a:gd name="T1" fmla="*/ 52 h 297"/>
                <a:gd name="T2" fmla="*/ 52 w 296"/>
                <a:gd name="T3" fmla="*/ 242 h 297"/>
                <a:gd name="T4" fmla="*/ 241 w 296"/>
                <a:gd name="T5" fmla="*/ 245 h 297"/>
                <a:gd name="T6" fmla="*/ 244 w 296"/>
                <a:gd name="T7" fmla="*/ 55 h 297"/>
                <a:gd name="T8" fmla="*/ 55 w 296"/>
                <a:gd name="T9" fmla="*/ 52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97">
                  <a:moveTo>
                    <a:pt x="55" y="52"/>
                  </a:moveTo>
                  <a:cubicBezTo>
                    <a:pt x="1" y="104"/>
                    <a:pt x="0" y="189"/>
                    <a:pt x="52" y="242"/>
                  </a:cubicBezTo>
                  <a:cubicBezTo>
                    <a:pt x="103" y="295"/>
                    <a:pt x="188" y="297"/>
                    <a:pt x="241" y="245"/>
                  </a:cubicBezTo>
                  <a:cubicBezTo>
                    <a:pt x="295" y="193"/>
                    <a:pt x="296" y="108"/>
                    <a:pt x="244" y="55"/>
                  </a:cubicBezTo>
                  <a:cubicBezTo>
                    <a:pt x="193" y="2"/>
                    <a:pt x="108" y="0"/>
                    <a:pt x="55" y="52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32" name="Freeform 1329"/>
            <p:cNvSpPr>
              <a:spLocks noSelect="1"/>
            </p:cNvSpPr>
            <p:nvPr userDrawn="1"/>
          </p:nvSpPr>
          <p:spPr bwMode="invGray">
            <a:xfrm>
              <a:off x="7306" y="3880"/>
              <a:ext cx="30" cy="30"/>
            </a:xfrm>
            <a:custGeom>
              <a:avLst/>
              <a:gdLst>
                <a:gd name="T0" fmla="*/ 138 w 205"/>
                <a:gd name="T1" fmla="*/ 186 h 206"/>
                <a:gd name="T2" fmla="*/ 186 w 205"/>
                <a:gd name="T3" fmla="*/ 67 h 206"/>
                <a:gd name="T4" fmla="*/ 67 w 205"/>
                <a:gd name="T5" fmla="*/ 20 h 206"/>
                <a:gd name="T6" fmla="*/ 20 w 205"/>
                <a:gd name="T7" fmla="*/ 138 h 206"/>
                <a:gd name="T8" fmla="*/ 138 w 205"/>
                <a:gd name="T9" fmla="*/ 18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206">
                  <a:moveTo>
                    <a:pt x="138" y="186"/>
                  </a:moveTo>
                  <a:cubicBezTo>
                    <a:pt x="184" y="166"/>
                    <a:pt x="205" y="113"/>
                    <a:pt x="186" y="67"/>
                  </a:cubicBezTo>
                  <a:cubicBezTo>
                    <a:pt x="166" y="21"/>
                    <a:pt x="113" y="0"/>
                    <a:pt x="67" y="20"/>
                  </a:cubicBezTo>
                  <a:cubicBezTo>
                    <a:pt x="21" y="39"/>
                    <a:pt x="0" y="92"/>
                    <a:pt x="20" y="138"/>
                  </a:cubicBezTo>
                  <a:cubicBezTo>
                    <a:pt x="39" y="184"/>
                    <a:pt x="92" y="206"/>
                    <a:pt x="138" y="186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6166318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black"/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7" name="Tijdelijke aanduiding voor voettekst 6"/>
          <p:cNvSpPr>
            <a:spLocks noGrp="1" noSelect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8" name="Tijdelijke aanduiding voor dianummer 7"/>
          <p:cNvSpPr>
            <a:spLocks noGrp="1" noSelect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‹nr.›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 en eind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invGray">
          <a:xfrm>
            <a:off x="1284253" y="1629554"/>
            <a:ext cx="10361851" cy="4309535"/>
          </a:xfrm>
        </p:spPr>
        <p:txBody>
          <a:bodyPr anchor="ctr" anchorCtr="0"/>
          <a:lstStyle>
            <a:lvl1pPr algn="l">
              <a:defRPr sz="5000" b="0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7" name="Freeform 5"/>
          <p:cNvSpPr>
            <a:spLocks noSelect="1"/>
          </p:cNvSpPr>
          <p:nvPr userDrawn="1"/>
        </p:nvSpPr>
        <p:spPr bwMode="invGray">
          <a:xfrm>
            <a:off x="9969503" y="6157913"/>
            <a:ext cx="1735138" cy="215900"/>
          </a:xfrm>
          <a:custGeom>
            <a:avLst/>
            <a:gdLst>
              <a:gd name="T0" fmla="*/ 3500 w 8743"/>
              <a:gd name="T1" fmla="*/ 19 h 1093"/>
              <a:gd name="T2" fmla="*/ 3096 w 8743"/>
              <a:gd name="T3" fmla="*/ 1093 h 1093"/>
              <a:gd name="T4" fmla="*/ 2690 w 8743"/>
              <a:gd name="T5" fmla="*/ 19 h 1093"/>
              <a:gd name="T6" fmla="*/ 2907 w 8743"/>
              <a:gd name="T7" fmla="*/ 700 h 1093"/>
              <a:gd name="T8" fmla="*/ 3283 w 8743"/>
              <a:gd name="T9" fmla="*/ 700 h 1093"/>
              <a:gd name="T10" fmla="*/ 2089 w 8743"/>
              <a:gd name="T11" fmla="*/ 19 h 1093"/>
              <a:gd name="T12" fmla="*/ 1872 w 8743"/>
              <a:gd name="T13" fmla="*/ 1073 h 1093"/>
              <a:gd name="T14" fmla="*/ 2536 w 8743"/>
              <a:gd name="T15" fmla="*/ 1034 h 1093"/>
              <a:gd name="T16" fmla="*/ 2089 w 8743"/>
              <a:gd name="T17" fmla="*/ 892 h 1093"/>
              <a:gd name="T18" fmla="*/ 1248 w 8743"/>
              <a:gd name="T19" fmla="*/ 768 h 1093"/>
              <a:gd name="T20" fmla="*/ 1611 w 8743"/>
              <a:gd name="T21" fmla="*/ 623 h 1093"/>
              <a:gd name="T22" fmla="*/ 1248 w 8743"/>
              <a:gd name="T23" fmla="*/ 444 h 1093"/>
              <a:gd name="T24" fmla="*/ 1368 w 8743"/>
              <a:gd name="T25" fmla="*/ 200 h 1093"/>
              <a:gd name="T26" fmla="*/ 1656 w 8743"/>
              <a:gd name="T27" fmla="*/ 19 h 1093"/>
              <a:gd name="T28" fmla="*/ 1031 w 8743"/>
              <a:gd name="T29" fmla="*/ 309 h 1093"/>
              <a:gd name="T30" fmla="*/ 1365 w 8743"/>
              <a:gd name="T31" fmla="*/ 1073 h 1093"/>
              <a:gd name="T32" fmla="*/ 1662 w 8743"/>
              <a:gd name="T33" fmla="*/ 1034 h 1093"/>
              <a:gd name="T34" fmla="*/ 1368 w 8743"/>
              <a:gd name="T35" fmla="*/ 892 h 1093"/>
              <a:gd name="T36" fmla="*/ 4639 w 8743"/>
              <a:gd name="T37" fmla="*/ 472 h 1093"/>
              <a:gd name="T38" fmla="*/ 4554 w 8743"/>
              <a:gd name="T39" fmla="*/ 472 h 1093"/>
              <a:gd name="T40" fmla="*/ 4302 w 8743"/>
              <a:gd name="T41" fmla="*/ 84 h 1093"/>
              <a:gd name="T42" fmla="*/ 4050 w 8743"/>
              <a:gd name="T43" fmla="*/ 472 h 1093"/>
              <a:gd name="T44" fmla="*/ 3967 w 8743"/>
              <a:gd name="T45" fmla="*/ 472 h 1093"/>
              <a:gd name="T46" fmla="*/ 3668 w 8743"/>
              <a:gd name="T47" fmla="*/ 19 h 1093"/>
              <a:gd name="T48" fmla="*/ 4121 w 8743"/>
              <a:gd name="T49" fmla="*/ 1073 h 1093"/>
              <a:gd name="T50" fmla="*/ 4302 w 8743"/>
              <a:gd name="T51" fmla="*/ 282 h 1093"/>
              <a:gd name="T52" fmla="*/ 4483 w 8743"/>
              <a:gd name="T53" fmla="*/ 1073 h 1093"/>
              <a:gd name="T54" fmla="*/ 4937 w 8743"/>
              <a:gd name="T55" fmla="*/ 19 h 1093"/>
              <a:gd name="T56" fmla="*/ 4639 w 8743"/>
              <a:gd name="T57" fmla="*/ 472 h 1093"/>
              <a:gd name="T58" fmla="*/ 450 w 8743"/>
              <a:gd name="T59" fmla="*/ 834 h 1093"/>
              <a:gd name="T60" fmla="*/ 223 w 8743"/>
              <a:gd name="T61" fmla="*/ 19 h 1093"/>
              <a:gd name="T62" fmla="*/ 329 w 8743"/>
              <a:gd name="T63" fmla="*/ 1073 h 1093"/>
              <a:gd name="T64" fmla="*/ 901 w 8743"/>
              <a:gd name="T65" fmla="*/ 19 h 1093"/>
              <a:gd name="T66" fmla="*/ 506 w 8743"/>
              <a:gd name="T67" fmla="*/ 605 h 1093"/>
              <a:gd name="T68" fmla="*/ 7349 w 8743"/>
              <a:gd name="T69" fmla="*/ 623 h 1093"/>
              <a:gd name="T70" fmla="*/ 7712 w 8743"/>
              <a:gd name="T71" fmla="*/ 444 h 1093"/>
              <a:gd name="T72" fmla="*/ 7349 w 8743"/>
              <a:gd name="T73" fmla="*/ 326 h 1093"/>
              <a:gd name="T74" fmla="*/ 7757 w 8743"/>
              <a:gd name="T75" fmla="*/ 200 h 1093"/>
              <a:gd name="T76" fmla="*/ 7466 w 8743"/>
              <a:gd name="T77" fmla="*/ 19 h 1093"/>
              <a:gd name="T78" fmla="*/ 7132 w 8743"/>
              <a:gd name="T79" fmla="*/ 785 h 1093"/>
              <a:gd name="T80" fmla="*/ 7724 w 8743"/>
              <a:gd name="T81" fmla="*/ 1073 h 1093"/>
              <a:gd name="T82" fmla="*/ 7763 w 8743"/>
              <a:gd name="T83" fmla="*/ 892 h 1093"/>
              <a:gd name="T84" fmla="*/ 7349 w 8743"/>
              <a:gd name="T85" fmla="*/ 768 h 1093"/>
              <a:gd name="T86" fmla="*/ 8528 w 8743"/>
              <a:gd name="T87" fmla="*/ 469 h 1093"/>
              <a:gd name="T88" fmla="*/ 8169 w 8743"/>
              <a:gd name="T89" fmla="*/ 19 h 1093"/>
              <a:gd name="T90" fmla="*/ 7973 w 8743"/>
              <a:gd name="T91" fmla="*/ 1073 h 1093"/>
              <a:gd name="T92" fmla="*/ 8187 w 8743"/>
              <a:gd name="T93" fmla="*/ 623 h 1093"/>
              <a:gd name="T94" fmla="*/ 8545 w 8743"/>
              <a:gd name="T95" fmla="*/ 1073 h 1093"/>
              <a:gd name="T96" fmla="*/ 8743 w 8743"/>
              <a:gd name="T97" fmla="*/ 19 h 1093"/>
              <a:gd name="T98" fmla="*/ 5925 w 8743"/>
              <a:gd name="T99" fmla="*/ 450 h 1093"/>
              <a:gd name="T100" fmla="*/ 5500 w 8743"/>
              <a:gd name="T101" fmla="*/ 1093 h 1093"/>
              <a:gd name="T102" fmla="*/ 5076 w 8743"/>
              <a:gd name="T103" fmla="*/ 450 h 1093"/>
              <a:gd name="T104" fmla="*/ 5925 w 8743"/>
              <a:gd name="T105" fmla="*/ 450 h 1093"/>
              <a:gd name="T106" fmla="*/ 5500 w 8743"/>
              <a:gd name="T107" fmla="*/ 181 h 1093"/>
              <a:gd name="T108" fmla="*/ 5300 w 8743"/>
              <a:gd name="T109" fmla="*/ 626 h 1093"/>
              <a:gd name="T110" fmla="*/ 5701 w 8743"/>
              <a:gd name="T111" fmla="*/ 626 h 1093"/>
              <a:gd name="T112" fmla="*/ 6696 w 8743"/>
              <a:gd name="T113" fmla="*/ 469 h 1093"/>
              <a:gd name="T114" fmla="*/ 6337 w 8743"/>
              <a:gd name="T115" fmla="*/ 19 h 1093"/>
              <a:gd name="T116" fmla="*/ 6140 w 8743"/>
              <a:gd name="T117" fmla="*/ 1073 h 1093"/>
              <a:gd name="T118" fmla="*/ 6355 w 8743"/>
              <a:gd name="T119" fmla="*/ 623 h 1093"/>
              <a:gd name="T120" fmla="*/ 6713 w 8743"/>
              <a:gd name="T121" fmla="*/ 1073 h 1093"/>
              <a:gd name="T122" fmla="*/ 6910 w 8743"/>
              <a:gd name="T123" fmla="*/ 19 h 1093"/>
              <a:gd name="T124" fmla="*/ 6696 w 8743"/>
              <a:gd name="T125" fmla="*/ 469 h 10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743" h="1093">
                <a:moveTo>
                  <a:pt x="3283" y="19"/>
                </a:moveTo>
                <a:cubicBezTo>
                  <a:pt x="3500" y="19"/>
                  <a:pt x="3500" y="19"/>
                  <a:pt x="3500" y="19"/>
                </a:cubicBezTo>
                <a:cubicBezTo>
                  <a:pt x="3500" y="674"/>
                  <a:pt x="3500" y="674"/>
                  <a:pt x="3500" y="674"/>
                </a:cubicBezTo>
                <a:cubicBezTo>
                  <a:pt x="3500" y="934"/>
                  <a:pt x="3359" y="1093"/>
                  <a:pt x="3096" y="1093"/>
                </a:cubicBezTo>
                <a:cubicBezTo>
                  <a:pt x="2836" y="1093"/>
                  <a:pt x="2690" y="936"/>
                  <a:pt x="2690" y="674"/>
                </a:cubicBezTo>
                <a:cubicBezTo>
                  <a:pt x="2690" y="19"/>
                  <a:pt x="2690" y="19"/>
                  <a:pt x="2690" y="19"/>
                </a:cubicBezTo>
                <a:cubicBezTo>
                  <a:pt x="2907" y="19"/>
                  <a:pt x="2907" y="19"/>
                  <a:pt x="2907" y="19"/>
                </a:cubicBezTo>
                <a:cubicBezTo>
                  <a:pt x="2907" y="700"/>
                  <a:pt x="2907" y="700"/>
                  <a:pt x="2907" y="700"/>
                </a:cubicBezTo>
                <a:cubicBezTo>
                  <a:pt x="2907" y="801"/>
                  <a:pt x="2957" y="911"/>
                  <a:pt x="3096" y="911"/>
                </a:cubicBezTo>
                <a:cubicBezTo>
                  <a:pt x="3232" y="911"/>
                  <a:pt x="3283" y="801"/>
                  <a:pt x="3283" y="700"/>
                </a:cubicBezTo>
                <a:lnTo>
                  <a:pt x="3283" y="19"/>
                </a:lnTo>
                <a:close/>
                <a:moveTo>
                  <a:pt x="2089" y="19"/>
                </a:moveTo>
                <a:cubicBezTo>
                  <a:pt x="1872" y="19"/>
                  <a:pt x="1872" y="19"/>
                  <a:pt x="1872" y="19"/>
                </a:cubicBezTo>
                <a:cubicBezTo>
                  <a:pt x="1872" y="1073"/>
                  <a:pt x="1872" y="1073"/>
                  <a:pt x="1872" y="1073"/>
                </a:cubicBezTo>
                <a:cubicBezTo>
                  <a:pt x="2497" y="1073"/>
                  <a:pt x="2497" y="1073"/>
                  <a:pt x="2497" y="1073"/>
                </a:cubicBezTo>
                <a:cubicBezTo>
                  <a:pt x="2521" y="1073"/>
                  <a:pt x="2536" y="1058"/>
                  <a:pt x="2536" y="1034"/>
                </a:cubicBezTo>
                <a:cubicBezTo>
                  <a:pt x="2536" y="892"/>
                  <a:pt x="2536" y="892"/>
                  <a:pt x="2536" y="892"/>
                </a:cubicBezTo>
                <a:cubicBezTo>
                  <a:pt x="2089" y="892"/>
                  <a:pt x="2089" y="892"/>
                  <a:pt x="2089" y="892"/>
                </a:cubicBezTo>
                <a:lnTo>
                  <a:pt x="2089" y="19"/>
                </a:lnTo>
                <a:close/>
                <a:moveTo>
                  <a:pt x="1248" y="768"/>
                </a:moveTo>
                <a:cubicBezTo>
                  <a:pt x="1248" y="623"/>
                  <a:pt x="1248" y="623"/>
                  <a:pt x="1248" y="623"/>
                </a:cubicBezTo>
                <a:cubicBezTo>
                  <a:pt x="1611" y="623"/>
                  <a:pt x="1611" y="623"/>
                  <a:pt x="1611" y="623"/>
                </a:cubicBezTo>
                <a:cubicBezTo>
                  <a:pt x="1611" y="444"/>
                  <a:pt x="1611" y="444"/>
                  <a:pt x="1611" y="444"/>
                </a:cubicBezTo>
                <a:cubicBezTo>
                  <a:pt x="1248" y="444"/>
                  <a:pt x="1248" y="444"/>
                  <a:pt x="1248" y="444"/>
                </a:cubicBezTo>
                <a:cubicBezTo>
                  <a:pt x="1248" y="326"/>
                  <a:pt x="1248" y="326"/>
                  <a:pt x="1248" y="326"/>
                </a:cubicBezTo>
                <a:cubicBezTo>
                  <a:pt x="1248" y="241"/>
                  <a:pt x="1277" y="200"/>
                  <a:pt x="1368" y="200"/>
                </a:cubicBezTo>
                <a:cubicBezTo>
                  <a:pt x="1656" y="200"/>
                  <a:pt x="1656" y="200"/>
                  <a:pt x="1656" y="200"/>
                </a:cubicBezTo>
                <a:cubicBezTo>
                  <a:pt x="1656" y="19"/>
                  <a:pt x="1656" y="19"/>
                  <a:pt x="1656" y="19"/>
                </a:cubicBezTo>
                <a:cubicBezTo>
                  <a:pt x="1365" y="19"/>
                  <a:pt x="1365" y="19"/>
                  <a:pt x="1365" y="19"/>
                </a:cubicBezTo>
                <a:cubicBezTo>
                  <a:pt x="1143" y="19"/>
                  <a:pt x="1031" y="134"/>
                  <a:pt x="1031" y="309"/>
                </a:cubicBezTo>
                <a:cubicBezTo>
                  <a:pt x="1031" y="785"/>
                  <a:pt x="1031" y="785"/>
                  <a:pt x="1031" y="785"/>
                </a:cubicBezTo>
                <a:cubicBezTo>
                  <a:pt x="1031" y="958"/>
                  <a:pt x="1144" y="1073"/>
                  <a:pt x="1365" y="1073"/>
                </a:cubicBezTo>
                <a:cubicBezTo>
                  <a:pt x="1623" y="1073"/>
                  <a:pt x="1623" y="1073"/>
                  <a:pt x="1623" y="1073"/>
                </a:cubicBezTo>
                <a:cubicBezTo>
                  <a:pt x="1647" y="1073"/>
                  <a:pt x="1662" y="1058"/>
                  <a:pt x="1662" y="1034"/>
                </a:cubicBezTo>
                <a:cubicBezTo>
                  <a:pt x="1662" y="892"/>
                  <a:pt x="1662" y="892"/>
                  <a:pt x="1662" y="892"/>
                </a:cubicBezTo>
                <a:cubicBezTo>
                  <a:pt x="1368" y="892"/>
                  <a:pt x="1368" y="892"/>
                  <a:pt x="1368" y="892"/>
                </a:cubicBezTo>
                <a:cubicBezTo>
                  <a:pt x="1277" y="892"/>
                  <a:pt x="1248" y="854"/>
                  <a:pt x="1248" y="768"/>
                </a:cubicBezTo>
                <a:close/>
                <a:moveTo>
                  <a:pt x="4639" y="472"/>
                </a:moveTo>
                <a:cubicBezTo>
                  <a:pt x="4625" y="555"/>
                  <a:pt x="4610" y="673"/>
                  <a:pt x="4598" y="783"/>
                </a:cubicBezTo>
                <a:cubicBezTo>
                  <a:pt x="4586" y="673"/>
                  <a:pt x="4571" y="555"/>
                  <a:pt x="4554" y="472"/>
                </a:cubicBezTo>
                <a:cubicBezTo>
                  <a:pt x="4510" y="267"/>
                  <a:pt x="4510" y="267"/>
                  <a:pt x="4510" y="267"/>
                </a:cubicBezTo>
                <a:cubicBezTo>
                  <a:pt x="4489" y="169"/>
                  <a:pt x="4429" y="84"/>
                  <a:pt x="4302" y="84"/>
                </a:cubicBezTo>
                <a:cubicBezTo>
                  <a:pt x="4175" y="84"/>
                  <a:pt x="4115" y="169"/>
                  <a:pt x="4094" y="267"/>
                </a:cubicBezTo>
                <a:cubicBezTo>
                  <a:pt x="4050" y="472"/>
                  <a:pt x="4050" y="472"/>
                  <a:pt x="4050" y="472"/>
                </a:cubicBezTo>
                <a:cubicBezTo>
                  <a:pt x="4032" y="554"/>
                  <a:pt x="4018" y="668"/>
                  <a:pt x="4006" y="776"/>
                </a:cubicBezTo>
                <a:cubicBezTo>
                  <a:pt x="3994" y="668"/>
                  <a:pt x="3980" y="554"/>
                  <a:pt x="3967" y="472"/>
                </a:cubicBezTo>
                <a:cubicBezTo>
                  <a:pt x="3890" y="19"/>
                  <a:pt x="3890" y="19"/>
                  <a:pt x="3890" y="19"/>
                </a:cubicBezTo>
                <a:cubicBezTo>
                  <a:pt x="3668" y="19"/>
                  <a:pt x="3668" y="19"/>
                  <a:pt x="3668" y="19"/>
                </a:cubicBezTo>
                <a:cubicBezTo>
                  <a:pt x="3879" y="1073"/>
                  <a:pt x="3879" y="1073"/>
                  <a:pt x="3879" y="1073"/>
                </a:cubicBezTo>
                <a:cubicBezTo>
                  <a:pt x="4121" y="1073"/>
                  <a:pt x="4121" y="1073"/>
                  <a:pt x="4121" y="1073"/>
                </a:cubicBezTo>
                <a:cubicBezTo>
                  <a:pt x="4294" y="291"/>
                  <a:pt x="4294" y="291"/>
                  <a:pt x="4294" y="291"/>
                </a:cubicBezTo>
                <a:cubicBezTo>
                  <a:pt x="4296" y="285"/>
                  <a:pt x="4299" y="282"/>
                  <a:pt x="4302" y="282"/>
                </a:cubicBezTo>
                <a:cubicBezTo>
                  <a:pt x="4305" y="282"/>
                  <a:pt x="4308" y="285"/>
                  <a:pt x="4309" y="291"/>
                </a:cubicBezTo>
                <a:cubicBezTo>
                  <a:pt x="4483" y="1073"/>
                  <a:pt x="4483" y="1073"/>
                  <a:pt x="4483" y="1073"/>
                </a:cubicBezTo>
                <a:cubicBezTo>
                  <a:pt x="4726" y="1073"/>
                  <a:pt x="4726" y="1073"/>
                  <a:pt x="4726" y="1073"/>
                </a:cubicBezTo>
                <a:cubicBezTo>
                  <a:pt x="4937" y="19"/>
                  <a:pt x="4937" y="19"/>
                  <a:pt x="4937" y="19"/>
                </a:cubicBezTo>
                <a:cubicBezTo>
                  <a:pt x="4716" y="19"/>
                  <a:pt x="4716" y="19"/>
                  <a:pt x="4716" y="19"/>
                </a:cubicBezTo>
                <a:lnTo>
                  <a:pt x="4639" y="472"/>
                </a:lnTo>
                <a:close/>
                <a:moveTo>
                  <a:pt x="506" y="605"/>
                </a:moveTo>
                <a:cubicBezTo>
                  <a:pt x="488" y="665"/>
                  <a:pt x="468" y="753"/>
                  <a:pt x="450" y="834"/>
                </a:cubicBezTo>
                <a:cubicBezTo>
                  <a:pt x="433" y="753"/>
                  <a:pt x="414" y="665"/>
                  <a:pt x="395" y="605"/>
                </a:cubicBezTo>
                <a:cubicBezTo>
                  <a:pt x="223" y="19"/>
                  <a:pt x="223" y="19"/>
                  <a:pt x="223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329" y="1073"/>
                  <a:pt x="329" y="1073"/>
                  <a:pt x="329" y="1073"/>
                </a:cubicBezTo>
                <a:cubicBezTo>
                  <a:pt x="572" y="1073"/>
                  <a:pt x="572" y="1073"/>
                  <a:pt x="572" y="1073"/>
                </a:cubicBezTo>
                <a:cubicBezTo>
                  <a:pt x="901" y="19"/>
                  <a:pt x="901" y="19"/>
                  <a:pt x="901" y="19"/>
                </a:cubicBezTo>
                <a:cubicBezTo>
                  <a:pt x="678" y="19"/>
                  <a:pt x="678" y="19"/>
                  <a:pt x="678" y="19"/>
                </a:cubicBezTo>
                <a:lnTo>
                  <a:pt x="506" y="605"/>
                </a:lnTo>
                <a:close/>
                <a:moveTo>
                  <a:pt x="7349" y="768"/>
                </a:moveTo>
                <a:cubicBezTo>
                  <a:pt x="7349" y="623"/>
                  <a:pt x="7349" y="623"/>
                  <a:pt x="7349" y="623"/>
                </a:cubicBezTo>
                <a:cubicBezTo>
                  <a:pt x="7712" y="623"/>
                  <a:pt x="7712" y="623"/>
                  <a:pt x="7712" y="623"/>
                </a:cubicBezTo>
                <a:cubicBezTo>
                  <a:pt x="7712" y="444"/>
                  <a:pt x="7712" y="444"/>
                  <a:pt x="7712" y="444"/>
                </a:cubicBezTo>
                <a:cubicBezTo>
                  <a:pt x="7349" y="444"/>
                  <a:pt x="7349" y="444"/>
                  <a:pt x="7349" y="444"/>
                </a:cubicBezTo>
                <a:cubicBezTo>
                  <a:pt x="7349" y="326"/>
                  <a:pt x="7349" y="326"/>
                  <a:pt x="7349" y="326"/>
                </a:cubicBezTo>
                <a:cubicBezTo>
                  <a:pt x="7349" y="241"/>
                  <a:pt x="7378" y="200"/>
                  <a:pt x="7469" y="200"/>
                </a:cubicBezTo>
                <a:cubicBezTo>
                  <a:pt x="7757" y="200"/>
                  <a:pt x="7757" y="200"/>
                  <a:pt x="7757" y="200"/>
                </a:cubicBezTo>
                <a:cubicBezTo>
                  <a:pt x="7757" y="19"/>
                  <a:pt x="7757" y="19"/>
                  <a:pt x="7757" y="19"/>
                </a:cubicBezTo>
                <a:cubicBezTo>
                  <a:pt x="7466" y="19"/>
                  <a:pt x="7466" y="19"/>
                  <a:pt x="7466" y="19"/>
                </a:cubicBezTo>
                <a:cubicBezTo>
                  <a:pt x="7244" y="19"/>
                  <a:pt x="7132" y="134"/>
                  <a:pt x="7132" y="309"/>
                </a:cubicBezTo>
                <a:cubicBezTo>
                  <a:pt x="7132" y="785"/>
                  <a:pt x="7132" y="785"/>
                  <a:pt x="7132" y="785"/>
                </a:cubicBezTo>
                <a:cubicBezTo>
                  <a:pt x="7132" y="958"/>
                  <a:pt x="7245" y="1073"/>
                  <a:pt x="7466" y="1073"/>
                </a:cubicBezTo>
                <a:cubicBezTo>
                  <a:pt x="7724" y="1073"/>
                  <a:pt x="7724" y="1073"/>
                  <a:pt x="7724" y="1073"/>
                </a:cubicBezTo>
                <a:cubicBezTo>
                  <a:pt x="7748" y="1073"/>
                  <a:pt x="7763" y="1058"/>
                  <a:pt x="7763" y="1034"/>
                </a:cubicBezTo>
                <a:cubicBezTo>
                  <a:pt x="7763" y="892"/>
                  <a:pt x="7763" y="892"/>
                  <a:pt x="7763" y="892"/>
                </a:cubicBezTo>
                <a:cubicBezTo>
                  <a:pt x="7469" y="892"/>
                  <a:pt x="7469" y="892"/>
                  <a:pt x="7469" y="892"/>
                </a:cubicBezTo>
                <a:cubicBezTo>
                  <a:pt x="7378" y="892"/>
                  <a:pt x="7349" y="854"/>
                  <a:pt x="7349" y="768"/>
                </a:cubicBezTo>
                <a:close/>
                <a:moveTo>
                  <a:pt x="8528" y="19"/>
                </a:moveTo>
                <a:cubicBezTo>
                  <a:pt x="8528" y="469"/>
                  <a:pt x="8528" y="469"/>
                  <a:pt x="8528" y="469"/>
                </a:cubicBezTo>
                <a:cubicBezTo>
                  <a:pt x="8528" y="527"/>
                  <a:pt x="8533" y="602"/>
                  <a:pt x="8542" y="677"/>
                </a:cubicBezTo>
                <a:cubicBezTo>
                  <a:pt x="8169" y="19"/>
                  <a:pt x="8169" y="19"/>
                  <a:pt x="8169" y="19"/>
                </a:cubicBezTo>
                <a:cubicBezTo>
                  <a:pt x="7973" y="19"/>
                  <a:pt x="7973" y="19"/>
                  <a:pt x="7973" y="19"/>
                </a:cubicBezTo>
                <a:cubicBezTo>
                  <a:pt x="7973" y="1073"/>
                  <a:pt x="7973" y="1073"/>
                  <a:pt x="7973" y="1073"/>
                </a:cubicBezTo>
                <a:cubicBezTo>
                  <a:pt x="8187" y="1073"/>
                  <a:pt x="8187" y="1073"/>
                  <a:pt x="8187" y="1073"/>
                </a:cubicBezTo>
                <a:cubicBezTo>
                  <a:pt x="8187" y="623"/>
                  <a:pt x="8187" y="623"/>
                  <a:pt x="8187" y="623"/>
                </a:cubicBezTo>
                <a:cubicBezTo>
                  <a:pt x="8187" y="567"/>
                  <a:pt x="8181" y="493"/>
                  <a:pt x="8174" y="418"/>
                </a:cubicBezTo>
                <a:cubicBezTo>
                  <a:pt x="8545" y="1073"/>
                  <a:pt x="8545" y="1073"/>
                  <a:pt x="8545" y="1073"/>
                </a:cubicBezTo>
                <a:cubicBezTo>
                  <a:pt x="8743" y="1073"/>
                  <a:pt x="8743" y="1073"/>
                  <a:pt x="8743" y="1073"/>
                </a:cubicBezTo>
                <a:cubicBezTo>
                  <a:pt x="8743" y="19"/>
                  <a:pt x="8743" y="19"/>
                  <a:pt x="8743" y="19"/>
                </a:cubicBezTo>
                <a:lnTo>
                  <a:pt x="8528" y="19"/>
                </a:lnTo>
                <a:close/>
                <a:moveTo>
                  <a:pt x="5925" y="450"/>
                </a:moveTo>
                <a:cubicBezTo>
                  <a:pt x="5925" y="643"/>
                  <a:pt x="5925" y="643"/>
                  <a:pt x="5925" y="643"/>
                </a:cubicBezTo>
                <a:cubicBezTo>
                  <a:pt x="5925" y="902"/>
                  <a:pt x="5769" y="1093"/>
                  <a:pt x="5500" y="1093"/>
                </a:cubicBezTo>
                <a:cubicBezTo>
                  <a:pt x="5232" y="1093"/>
                  <a:pt x="5076" y="902"/>
                  <a:pt x="5076" y="643"/>
                </a:cubicBezTo>
                <a:cubicBezTo>
                  <a:pt x="5076" y="450"/>
                  <a:pt x="5076" y="450"/>
                  <a:pt x="5076" y="450"/>
                </a:cubicBezTo>
                <a:cubicBezTo>
                  <a:pt x="5076" y="190"/>
                  <a:pt x="5232" y="0"/>
                  <a:pt x="5500" y="0"/>
                </a:cubicBezTo>
                <a:cubicBezTo>
                  <a:pt x="5769" y="0"/>
                  <a:pt x="5925" y="190"/>
                  <a:pt x="5925" y="450"/>
                </a:cubicBezTo>
                <a:close/>
                <a:moveTo>
                  <a:pt x="5701" y="466"/>
                </a:moveTo>
                <a:cubicBezTo>
                  <a:pt x="5701" y="314"/>
                  <a:pt x="5660" y="181"/>
                  <a:pt x="5500" y="181"/>
                </a:cubicBezTo>
                <a:cubicBezTo>
                  <a:pt x="5342" y="181"/>
                  <a:pt x="5300" y="314"/>
                  <a:pt x="5300" y="466"/>
                </a:cubicBezTo>
                <a:cubicBezTo>
                  <a:pt x="5300" y="626"/>
                  <a:pt x="5300" y="626"/>
                  <a:pt x="5300" y="626"/>
                </a:cubicBezTo>
                <a:cubicBezTo>
                  <a:pt x="5300" y="780"/>
                  <a:pt x="5342" y="911"/>
                  <a:pt x="5500" y="911"/>
                </a:cubicBezTo>
                <a:cubicBezTo>
                  <a:pt x="5660" y="911"/>
                  <a:pt x="5701" y="780"/>
                  <a:pt x="5701" y="626"/>
                </a:cubicBezTo>
                <a:lnTo>
                  <a:pt x="5701" y="466"/>
                </a:lnTo>
                <a:close/>
                <a:moveTo>
                  <a:pt x="6696" y="469"/>
                </a:moveTo>
                <a:cubicBezTo>
                  <a:pt x="6696" y="527"/>
                  <a:pt x="6700" y="602"/>
                  <a:pt x="6709" y="677"/>
                </a:cubicBezTo>
                <a:cubicBezTo>
                  <a:pt x="6337" y="19"/>
                  <a:pt x="6337" y="19"/>
                  <a:pt x="6337" y="19"/>
                </a:cubicBezTo>
                <a:cubicBezTo>
                  <a:pt x="6140" y="19"/>
                  <a:pt x="6140" y="19"/>
                  <a:pt x="6140" y="19"/>
                </a:cubicBezTo>
                <a:cubicBezTo>
                  <a:pt x="6140" y="1073"/>
                  <a:pt x="6140" y="1073"/>
                  <a:pt x="6140" y="1073"/>
                </a:cubicBezTo>
                <a:cubicBezTo>
                  <a:pt x="6355" y="1073"/>
                  <a:pt x="6355" y="1073"/>
                  <a:pt x="6355" y="1073"/>
                </a:cubicBezTo>
                <a:cubicBezTo>
                  <a:pt x="6355" y="623"/>
                  <a:pt x="6355" y="623"/>
                  <a:pt x="6355" y="623"/>
                </a:cubicBezTo>
                <a:cubicBezTo>
                  <a:pt x="6355" y="567"/>
                  <a:pt x="6349" y="493"/>
                  <a:pt x="6341" y="418"/>
                </a:cubicBezTo>
                <a:cubicBezTo>
                  <a:pt x="6713" y="1073"/>
                  <a:pt x="6713" y="1073"/>
                  <a:pt x="6713" y="1073"/>
                </a:cubicBezTo>
                <a:cubicBezTo>
                  <a:pt x="6910" y="1073"/>
                  <a:pt x="6910" y="1073"/>
                  <a:pt x="6910" y="1073"/>
                </a:cubicBezTo>
                <a:cubicBezTo>
                  <a:pt x="6910" y="19"/>
                  <a:pt x="6910" y="19"/>
                  <a:pt x="6910" y="19"/>
                </a:cubicBezTo>
                <a:cubicBezTo>
                  <a:pt x="6696" y="19"/>
                  <a:pt x="6696" y="19"/>
                  <a:pt x="6696" y="19"/>
                </a:cubicBezTo>
                <a:lnTo>
                  <a:pt x="6696" y="4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black">
          <a:xfrm>
            <a:off x="6572278" y="1936800"/>
            <a:ext cx="4428000" cy="396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black">
          <a:xfrm>
            <a:off x="1280278" y="1936800"/>
            <a:ext cx="4428000" cy="396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8" name="Titel 7"/>
          <p:cNvSpPr>
            <a:spLocks noGrp="1" noSelect="1"/>
          </p:cNvSpPr>
          <p:nvPr>
            <p:ph type="title" hasCustomPrompt="1"/>
          </p:nvPr>
        </p:nvSpPr>
        <p:spPr bwMode="black">
          <a:xfrm>
            <a:off x="1280278" y="387674"/>
            <a:ext cx="9720000" cy="1143265"/>
          </a:xfrm>
        </p:spPr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  <p:sp>
        <p:nvSpPr>
          <p:cNvPr id="2" name="Tijdelijke aanduiding voor voettekst 1"/>
          <p:cNvSpPr>
            <a:spLocks noGrp="1" noSelect="1"/>
          </p:cNvSpPr>
          <p:nvPr>
            <p:ph type="ftr" sz="quarter" idx="15"/>
          </p:nvPr>
        </p:nvSpPr>
        <p:spPr bwMode="black"/>
        <p:txBody>
          <a:bodyPr/>
          <a:lstStyle/>
          <a:p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3" name="Tijdelijke aanduiding voor dianummer 2"/>
          <p:cNvSpPr>
            <a:spLocks noGrp="1" noSelect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‹nr.›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foto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Select="1" noChangeAspect="1"/>
          </p:cNvGrpSpPr>
          <p:nvPr userDrawn="1"/>
        </p:nvGrpSpPr>
        <p:grpSpPr bwMode="invGray">
          <a:xfrm>
            <a:off x="0" y="4763"/>
            <a:ext cx="5884863" cy="498475"/>
            <a:chOff x="0" y="3"/>
            <a:chExt cx="3707" cy="314"/>
          </a:xfrm>
        </p:grpSpPr>
        <p:grpSp>
          <p:nvGrpSpPr>
            <p:cNvPr id="11" name="Group 205"/>
            <p:cNvGrpSpPr>
              <a:grpSpLocks noSelect="1"/>
            </p:cNvGrpSpPr>
            <p:nvPr userDrawn="1"/>
          </p:nvGrpSpPr>
          <p:grpSpPr bwMode="invGray">
            <a:xfrm>
              <a:off x="50" y="3"/>
              <a:ext cx="3657" cy="314"/>
              <a:chOff x="50" y="3"/>
              <a:chExt cx="3657" cy="314"/>
            </a:xfrm>
          </p:grpSpPr>
          <p:sp>
            <p:nvSpPr>
              <p:cNvPr id="403" name="Freeform 5"/>
              <p:cNvSpPr>
                <a:spLocks noSelect="1"/>
              </p:cNvSpPr>
              <p:nvPr userDrawn="1"/>
            </p:nvSpPr>
            <p:spPr bwMode="invGray">
              <a:xfrm>
                <a:off x="579" y="3"/>
                <a:ext cx="68" cy="40"/>
              </a:xfrm>
              <a:custGeom>
                <a:avLst/>
                <a:gdLst>
                  <a:gd name="T0" fmla="*/ 53 w 478"/>
                  <a:gd name="T1" fmla="*/ 183 h 279"/>
                  <a:gd name="T2" fmla="*/ 206 w 478"/>
                  <a:gd name="T3" fmla="*/ 276 h 279"/>
                  <a:gd name="T4" fmla="*/ 243 w 478"/>
                  <a:gd name="T5" fmla="*/ 279 h 279"/>
                  <a:gd name="T6" fmla="*/ 380 w 478"/>
                  <a:gd name="T7" fmla="*/ 234 h 279"/>
                  <a:gd name="T8" fmla="*/ 474 w 478"/>
                  <a:gd name="T9" fmla="*/ 80 h 279"/>
                  <a:gd name="T10" fmla="*/ 472 w 478"/>
                  <a:gd name="T11" fmla="*/ 0 h 279"/>
                  <a:gd name="T12" fmla="*/ 371 w 478"/>
                  <a:gd name="T13" fmla="*/ 0 h 279"/>
                  <a:gd name="T14" fmla="*/ 377 w 478"/>
                  <a:gd name="T15" fmla="*/ 65 h 279"/>
                  <a:gd name="T16" fmla="*/ 323 w 478"/>
                  <a:gd name="T17" fmla="*/ 155 h 279"/>
                  <a:gd name="T18" fmla="*/ 243 w 478"/>
                  <a:gd name="T19" fmla="*/ 181 h 279"/>
                  <a:gd name="T20" fmla="*/ 221 w 478"/>
                  <a:gd name="T21" fmla="*/ 179 h 279"/>
                  <a:gd name="T22" fmla="*/ 131 w 478"/>
                  <a:gd name="T23" fmla="*/ 125 h 279"/>
                  <a:gd name="T24" fmla="*/ 106 w 478"/>
                  <a:gd name="T25" fmla="*/ 24 h 279"/>
                  <a:gd name="T26" fmla="*/ 113 w 478"/>
                  <a:gd name="T27" fmla="*/ 0 h 279"/>
                  <a:gd name="T28" fmla="*/ 11 w 478"/>
                  <a:gd name="T29" fmla="*/ 0 h 279"/>
                  <a:gd name="T30" fmla="*/ 9 w 478"/>
                  <a:gd name="T31" fmla="*/ 9 h 279"/>
                  <a:gd name="T32" fmla="*/ 53 w 478"/>
                  <a:gd name="T33" fmla="*/ 183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8" h="279">
                    <a:moveTo>
                      <a:pt x="53" y="183"/>
                    </a:moveTo>
                    <a:cubicBezTo>
                      <a:pt x="90" y="234"/>
                      <a:pt x="145" y="267"/>
                      <a:pt x="206" y="276"/>
                    </a:cubicBezTo>
                    <a:cubicBezTo>
                      <a:pt x="218" y="278"/>
                      <a:pt x="230" y="279"/>
                      <a:pt x="243" y="279"/>
                    </a:cubicBezTo>
                    <a:cubicBezTo>
                      <a:pt x="292" y="279"/>
                      <a:pt x="340" y="264"/>
                      <a:pt x="380" y="234"/>
                    </a:cubicBezTo>
                    <a:cubicBezTo>
                      <a:pt x="431" y="197"/>
                      <a:pt x="465" y="142"/>
                      <a:pt x="474" y="80"/>
                    </a:cubicBezTo>
                    <a:cubicBezTo>
                      <a:pt x="478" y="53"/>
                      <a:pt x="477" y="26"/>
                      <a:pt x="472" y="0"/>
                    </a:cubicBezTo>
                    <a:cubicBezTo>
                      <a:pt x="371" y="0"/>
                      <a:pt x="371" y="0"/>
                      <a:pt x="371" y="0"/>
                    </a:cubicBezTo>
                    <a:cubicBezTo>
                      <a:pt x="378" y="21"/>
                      <a:pt x="381" y="43"/>
                      <a:pt x="377" y="65"/>
                    </a:cubicBezTo>
                    <a:cubicBezTo>
                      <a:pt x="372" y="101"/>
                      <a:pt x="352" y="133"/>
                      <a:pt x="323" y="155"/>
                    </a:cubicBezTo>
                    <a:cubicBezTo>
                      <a:pt x="299" y="172"/>
                      <a:pt x="271" y="181"/>
                      <a:pt x="243" y="181"/>
                    </a:cubicBezTo>
                    <a:cubicBezTo>
                      <a:pt x="236" y="181"/>
                      <a:pt x="228" y="181"/>
                      <a:pt x="221" y="179"/>
                    </a:cubicBezTo>
                    <a:cubicBezTo>
                      <a:pt x="185" y="174"/>
                      <a:pt x="153" y="155"/>
                      <a:pt x="131" y="125"/>
                    </a:cubicBezTo>
                    <a:cubicBezTo>
                      <a:pt x="110" y="96"/>
                      <a:pt x="101" y="60"/>
                      <a:pt x="106" y="24"/>
                    </a:cubicBezTo>
                    <a:cubicBezTo>
                      <a:pt x="107" y="16"/>
                      <a:pt x="110" y="8"/>
                      <a:pt x="1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3"/>
                      <a:pt x="10" y="6"/>
                      <a:pt x="9" y="9"/>
                    </a:cubicBezTo>
                    <a:cubicBezTo>
                      <a:pt x="0" y="71"/>
                      <a:pt x="15" y="133"/>
                      <a:pt x="53" y="183"/>
                    </a:cubicBezTo>
                    <a:close/>
                  </a:path>
                </a:pathLst>
              </a:custGeom>
              <a:solidFill>
                <a:srgbClr val="98A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04" name="Freeform 6"/>
              <p:cNvSpPr>
                <a:spLocks noSelect="1"/>
              </p:cNvSpPr>
              <p:nvPr userDrawn="1"/>
            </p:nvSpPr>
            <p:spPr bwMode="invGray">
              <a:xfrm>
                <a:off x="593" y="3"/>
                <a:ext cx="40" cy="26"/>
              </a:xfrm>
              <a:custGeom>
                <a:avLst/>
                <a:gdLst>
                  <a:gd name="T0" fmla="*/ 30 w 280"/>
                  <a:gd name="T1" fmla="*/ 125 h 181"/>
                  <a:gd name="T2" fmla="*/ 120 w 280"/>
                  <a:gd name="T3" fmla="*/ 179 h 181"/>
                  <a:gd name="T4" fmla="*/ 142 w 280"/>
                  <a:gd name="T5" fmla="*/ 181 h 181"/>
                  <a:gd name="T6" fmla="*/ 222 w 280"/>
                  <a:gd name="T7" fmla="*/ 155 h 181"/>
                  <a:gd name="T8" fmla="*/ 276 w 280"/>
                  <a:gd name="T9" fmla="*/ 65 h 181"/>
                  <a:gd name="T10" fmla="*/ 270 w 280"/>
                  <a:gd name="T11" fmla="*/ 0 h 181"/>
                  <a:gd name="T12" fmla="*/ 12 w 280"/>
                  <a:gd name="T13" fmla="*/ 0 h 181"/>
                  <a:gd name="T14" fmla="*/ 5 w 280"/>
                  <a:gd name="T15" fmla="*/ 24 h 181"/>
                  <a:gd name="T16" fmla="*/ 30 w 280"/>
                  <a:gd name="T17" fmla="*/ 12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0" h="181">
                    <a:moveTo>
                      <a:pt x="30" y="125"/>
                    </a:moveTo>
                    <a:cubicBezTo>
                      <a:pt x="52" y="155"/>
                      <a:pt x="84" y="174"/>
                      <a:pt x="120" y="179"/>
                    </a:cubicBezTo>
                    <a:cubicBezTo>
                      <a:pt x="127" y="181"/>
                      <a:pt x="135" y="181"/>
                      <a:pt x="142" y="181"/>
                    </a:cubicBezTo>
                    <a:cubicBezTo>
                      <a:pt x="170" y="181"/>
                      <a:pt x="198" y="172"/>
                      <a:pt x="222" y="155"/>
                    </a:cubicBezTo>
                    <a:cubicBezTo>
                      <a:pt x="251" y="133"/>
                      <a:pt x="271" y="101"/>
                      <a:pt x="276" y="65"/>
                    </a:cubicBezTo>
                    <a:cubicBezTo>
                      <a:pt x="280" y="43"/>
                      <a:pt x="277" y="21"/>
                      <a:pt x="27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8"/>
                      <a:pt x="6" y="16"/>
                      <a:pt x="5" y="24"/>
                    </a:cubicBezTo>
                    <a:cubicBezTo>
                      <a:pt x="0" y="60"/>
                      <a:pt x="9" y="96"/>
                      <a:pt x="30" y="125"/>
                    </a:cubicBezTo>
                    <a:close/>
                  </a:path>
                </a:pathLst>
              </a:custGeom>
              <a:solidFill>
                <a:srgbClr val="98A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05" name="Freeform 7"/>
              <p:cNvSpPr>
                <a:spLocks noSelect="1"/>
              </p:cNvSpPr>
              <p:nvPr userDrawn="1"/>
            </p:nvSpPr>
            <p:spPr bwMode="invGray">
              <a:xfrm>
                <a:off x="1243" y="3"/>
                <a:ext cx="68" cy="39"/>
              </a:xfrm>
              <a:custGeom>
                <a:avLst/>
                <a:gdLst>
                  <a:gd name="T0" fmla="*/ 25 w 472"/>
                  <a:gd name="T1" fmla="*/ 140 h 276"/>
                  <a:gd name="T2" fmla="*/ 25 w 472"/>
                  <a:gd name="T3" fmla="*/ 140 h 276"/>
                  <a:gd name="T4" fmla="*/ 154 w 472"/>
                  <a:gd name="T5" fmla="*/ 261 h 276"/>
                  <a:gd name="T6" fmla="*/ 236 w 472"/>
                  <a:gd name="T7" fmla="*/ 276 h 276"/>
                  <a:gd name="T8" fmla="*/ 454 w 472"/>
                  <a:gd name="T9" fmla="*/ 126 h 276"/>
                  <a:gd name="T10" fmla="*/ 464 w 472"/>
                  <a:gd name="T11" fmla="*/ 0 h 276"/>
                  <a:gd name="T12" fmla="*/ 362 w 472"/>
                  <a:gd name="T13" fmla="*/ 0 h 276"/>
                  <a:gd name="T14" fmla="*/ 362 w 472"/>
                  <a:gd name="T15" fmla="*/ 92 h 276"/>
                  <a:gd name="T16" fmla="*/ 236 w 472"/>
                  <a:gd name="T17" fmla="*/ 178 h 276"/>
                  <a:gd name="T18" fmla="*/ 189 w 472"/>
                  <a:gd name="T19" fmla="*/ 170 h 276"/>
                  <a:gd name="T20" fmla="*/ 189 w 472"/>
                  <a:gd name="T21" fmla="*/ 170 h 276"/>
                  <a:gd name="T22" fmla="*/ 114 w 472"/>
                  <a:gd name="T23" fmla="*/ 99 h 276"/>
                  <a:gd name="T24" fmla="*/ 110 w 472"/>
                  <a:gd name="T25" fmla="*/ 0 h 276"/>
                  <a:gd name="T26" fmla="*/ 9 w 472"/>
                  <a:gd name="T27" fmla="*/ 0 h 276"/>
                  <a:gd name="T28" fmla="*/ 25 w 472"/>
                  <a:gd name="T29" fmla="*/ 14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2" h="276">
                    <a:moveTo>
                      <a:pt x="25" y="140"/>
                    </a:moveTo>
                    <a:cubicBezTo>
                      <a:pt x="25" y="140"/>
                      <a:pt x="25" y="140"/>
                      <a:pt x="25" y="140"/>
                    </a:cubicBezTo>
                    <a:cubicBezTo>
                      <a:pt x="50" y="196"/>
                      <a:pt x="96" y="240"/>
                      <a:pt x="154" y="261"/>
                    </a:cubicBezTo>
                    <a:cubicBezTo>
                      <a:pt x="181" y="271"/>
                      <a:pt x="208" y="276"/>
                      <a:pt x="236" y="276"/>
                    </a:cubicBezTo>
                    <a:cubicBezTo>
                      <a:pt x="332" y="276"/>
                      <a:pt x="419" y="216"/>
                      <a:pt x="454" y="126"/>
                    </a:cubicBezTo>
                    <a:cubicBezTo>
                      <a:pt x="469" y="86"/>
                      <a:pt x="472" y="42"/>
                      <a:pt x="464" y="0"/>
                    </a:cubicBezTo>
                    <a:cubicBezTo>
                      <a:pt x="362" y="0"/>
                      <a:pt x="362" y="0"/>
                      <a:pt x="362" y="0"/>
                    </a:cubicBezTo>
                    <a:cubicBezTo>
                      <a:pt x="373" y="30"/>
                      <a:pt x="373" y="62"/>
                      <a:pt x="362" y="92"/>
                    </a:cubicBezTo>
                    <a:cubicBezTo>
                      <a:pt x="342" y="145"/>
                      <a:pt x="290" y="178"/>
                      <a:pt x="236" y="178"/>
                    </a:cubicBezTo>
                    <a:cubicBezTo>
                      <a:pt x="221" y="178"/>
                      <a:pt x="205" y="176"/>
                      <a:pt x="189" y="170"/>
                    </a:cubicBezTo>
                    <a:cubicBezTo>
                      <a:pt x="189" y="170"/>
                      <a:pt x="189" y="170"/>
                      <a:pt x="189" y="170"/>
                    </a:cubicBezTo>
                    <a:cubicBezTo>
                      <a:pt x="156" y="157"/>
                      <a:pt x="129" y="132"/>
                      <a:pt x="114" y="99"/>
                    </a:cubicBezTo>
                    <a:cubicBezTo>
                      <a:pt x="100" y="68"/>
                      <a:pt x="99" y="33"/>
                      <a:pt x="1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47"/>
                      <a:pt x="5" y="96"/>
                      <a:pt x="25" y="140"/>
                    </a:cubicBezTo>
                    <a:close/>
                  </a:path>
                </a:pathLst>
              </a:custGeom>
              <a:solidFill>
                <a:srgbClr val="D9D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06" name="Freeform 8"/>
              <p:cNvSpPr>
                <a:spLocks noSelect="1"/>
              </p:cNvSpPr>
              <p:nvPr userDrawn="1"/>
            </p:nvSpPr>
            <p:spPr bwMode="invGray">
              <a:xfrm>
                <a:off x="1257" y="3"/>
                <a:ext cx="40" cy="25"/>
              </a:xfrm>
              <a:custGeom>
                <a:avLst/>
                <a:gdLst>
                  <a:gd name="T0" fmla="*/ 15 w 274"/>
                  <a:gd name="T1" fmla="*/ 99 h 178"/>
                  <a:gd name="T2" fmla="*/ 90 w 274"/>
                  <a:gd name="T3" fmla="*/ 170 h 178"/>
                  <a:gd name="T4" fmla="*/ 90 w 274"/>
                  <a:gd name="T5" fmla="*/ 170 h 178"/>
                  <a:gd name="T6" fmla="*/ 137 w 274"/>
                  <a:gd name="T7" fmla="*/ 178 h 178"/>
                  <a:gd name="T8" fmla="*/ 263 w 274"/>
                  <a:gd name="T9" fmla="*/ 92 h 178"/>
                  <a:gd name="T10" fmla="*/ 263 w 274"/>
                  <a:gd name="T11" fmla="*/ 0 h 178"/>
                  <a:gd name="T12" fmla="*/ 11 w 274"/>
                  <a:gd name="T13" fmla="*/ 0 h 178"/>
                  <a:gd name="T14" fmla="*/ 15 w 274"/>
                  <a:gd name="T15" fmla="*/ 9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4" h="178">
                    <a:moveTo>
                      <a:pt x="15" y="99"/>
                    </a:moveTo>
                    <a:cubicBezTo>
                      <a:pt x="30" y="132"/>
                      <a:pt x="57" y="157"/>
                      <a:pt x="90" y="170"/>
                    </a:cubicBezTo>
                    <a:cubicBezTo>
                      <a:pt x="90" y="170"/>
                      <a:pt x="90" y="170"/>
                      <a:pt x="90" y="170"/>
                    </a:cubicBezTo>
                    <a:cubicBezTo>
                      <a:pt x="106" y="176"/>
                      <a:pt x="122" y="178"/>
                      <a:pt x="137" y="178"/>
                    </a:cubicBezTo>
                    <a:cubicBezTo>
                      <a:pt x="191" y="178"/>
                      <a:pt x="243" y="145"/>
                      <a:pt x="263" y="92"/>
                    </a:cubicBezTo>
                    <a:cubicBezTo>
                      <a:pt x="274" y="62"/>
                      <a:pt x="274" y="30"/>
                      <a:pt x="26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0" y="33"/>
                      <a:pt x="1" y="68"/>
                      <a:pt x="15" y="99"/>
                    </a:cubicBezTo>
                    <a:close/>
                  </a:path>
                </a:pathLst>
              </a:custGeom>
              <a:solidFill>
                <a:srgbClr val="D9D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07" name="Freeform 9"/>
              <p:cNvSpPr>
                <a:spLocks noSelect="1"/>
              </p:cNvSpPr>
              <p:nvPr userDrawn="1"/>
            </p:nvSpPr>
            <p:spPr bwMode="invGray">
              <a:xfrm>
                <a:off x="2393" y="196"/>
                <a:ext cx="25" cy="25"/>
              </a:xfrm>
              <a:custGeom>
                <a:avLst/>
                <a:gdLst>
                  <a:gd name="T0" fmla="*/ 85 w 177"/>
                  <a:gd name="T1" fmla="*/ 0 h 169"/>
                  <a:gd name="T2" fmla="*/ 63 w 177"/>
                  <a:gd name="T3" fmla="*/ 3 h 169"/>
                  <a:gd name="T4" fmla="*/ 13 w 177"/>
                  <a:gd name="T5" fmla="*/ 42 h 169"/>
                  <a:gd name="T6" fmla="*/ 5 w 177"/>
                  <a:gd name="T7" fmla="*/ 105 h 169"/>
                  <a:gd name="T8" fmla="*/ 45 w 177"/>
                  <a:gd name="T9" fmla="*/ 155 h 169"/>
                  <a:gd name="T10" fmla="*/ 106 w 177"/>
                  <a:gd name="T11" fmla="*/ 163 h 169"/>
                  <a:gd name="T12" fmla="*/ 165 w 177"/>
                  <a:gd name="T13" fmla="*/ 61 h 169"/>
                  <a:gd name="T14" fmla="*/ 85 w 177"/>
                  <a:gd name="T15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7" h="169">
                    <a:moveTo>
                      <a:pt x="85" y="0"/>
                    </a:moveTo>
                    <a:cubicBezTo>
                      <a:pt x="78" y="0"/>
                      <a:pt x="71" y="1"/>
                      <a:pt x="63" y="3"/>
                    </a:cubicBezTo>
                    <a:cubicBezTo>
                      <a:pt x="42" y="9"/>
                      <a:pt x="25" y="23"/>
                      <a:pt x="13" y="42"/>
                    </a:cubicBezTo>
                    <a:cubicBezTo>
                      <a:pt x="2" y="62"/>
                      <a:pt x="0" y="83"/>
                      <a:pt x="5" y="105"/>
                    </a:cubicBezTo>
                    <a:cubicBezTo>
                      <a:pt x="11" y="127"/>
                      <a:pt x="25" y="144"/>
                      <a:pt x="45" y="155"/>
                    </a:cubicBezTo>
                    <a:cubicBezTo>
                      <a:pt x="64" y="166"/>
                      <a:pt x="85" y="169"/>
                      <a:pt x="106" y="163"/>
                    </a:cubicBezTo>
                    <a:cubicBezTo>
                      <a:pt x="151" y="151"/>
                      <a:pt x="177" y="105"/>
                      <a:pt x="165" y="61"/>
                    </a:cubicBezTo>
                    <a:cubicBezTo>
                      <a:pt x="155" y="24"/>
                      <a:pt x="122" y="0"/>
                      <a:pt x="85" y="0"/>
                    </a:cubicBezTo>
                    <a:close/>
                  </a:path>
                </a:pathLst>
              </a:custGeom>
              <a:solidFill>
                <a:srgbClr val="C5C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08" name="Freeform 10"/>
              <p:cNvSpPr>
                <a:spLocks noSelect="1"/>
              </p:cNvSpPr>
              <p:nvPr userDrawn="1"/>
            </p:nvSpPr>
            <p:spPr bwMode="invGray">
              <a:xfrm>
                <a:off x="2364" y="164"/>
                <a:ext cx="85" cy="84"/>
              </a:xfrm>
              <a:custGeom>
                <a:avLst/>
                <a:gdLst>
                  <a:gd name="T0" fmla="*/ 557 w 598"/>
                  <a:gd name="T1" fmla="*/ 235 h 588"/>
                  <a:gd name="T2" fmla="*/ 215 w 598"/>
                  <a:gd name="T3" fmla="*/ 40 h 588"/>
                  <a:gd name="T4" fmla="*/ 46 w 598"/>
                  <a:gd name="T5" fmla="*/ 171 h 588"/>
                  <a:gd name="T6" fmla="*/ 19 w 598"/>
                  <a:gd name="T7" fmla="*/ 383 h 588"/>
                  <a:gd name="T8" fmla="*/ 151 w 598"/>
                  <a:gd name="T9" fmla="*/ 552 h 588"/>
                  <a:gd name="T10" fmla="*/ 287 w 598"/>
                  <a:gd name="T11" fmla="*/ 588 h 588"/>
                  <a:gd name="T12" fmla="*/ 362 w 598"/>
                  <a:gd name="T13" fmla="*/ 578 h 588"/>
                  <a:gd name="T14" fmla="*/ 557 w 598"/>
                  <a:gd name="T15" fmla="*/ 235 h 588"/>
                  <a:gd name="T16" fmla="*/ 336 w 598"/>
                  <a:gd name="T17" fmla="*/ 483 h 588"/>
                  <a:gd name="T18" fmla="*/ 287 w 598"/>
                  <a:gd name="T19" fmla="*/ 490 h 588"/>
                  <a:gd name="T20" fmla="*/ 199 w 598"/>
                  <a:gd name="T21" fmla="*/ 467 h 588"/>
                  <a:gd name="T22" fmla="*/ 114 w 598"/>
                  <a:gd name="T23" fmla="*/ 357 h 588"/>
                  <a:gd name="T24" fmla="*/ 131 w 598"/>
                  <a:gd name="T25" fmla="*/ 220 h 588"/>
                  <a:gd name="T26" fmla="*/ 241 w 598"/>
                  <a:gd name="T27" fmla="*/ 135 h 588"/>
                  <a:gd name="T28" fmla="*/ 463 w 598"/>
                  <a:gd name="T29" fmla="*/ 261 h 588"/>
                  <a:gd name="T30" fmla="*/ 336 w 598"/>
                  <a:gd name="T31" fmla="*/ 483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8" h="588">
                    <a:moveTo>
                      <a:pt x="557" y="235"/>
                    </a:moveTo>
                    <a:cubicBezTo>
                      <a:pt x="517" y="87"/>
                      <a:pt x="363" y="0"/>
                      <a:pt x="215" y="40"/>
                    </a:cubicBezTo>
                    <a:cubicBezTo>
                      <a:pt x="143" y="60"/>
                      <a:pt x="83" y="106"/>
                      <a:pt x="46" y="171"/>
                    </a:cubicBezTo>
                    <a:cubicBezTo>
                      <a:pt x="9" y="236"/>
                      <a:pt x="0" y="311"/>
                      <a:pt x="19" y="383"/>
                    </a:cubicBezTo>
                    <a:cubicBezTo>
                      <a:pt x="39" y="455"/>
                      <a:pt x="86" y="515"/>
                      <a:pt x="151" y="552"/>
                    </a:cubicBezTo>
                    <a:cubicBezTo>
                      <a:pt x="193" y="575"/>
                      <a:pt x="240" y="588"/>
                      <a:pt x="287" y="588"/>
                    </a:cubicBezTo>
                    <a:cubicBezTo>
                      <a:pt x="313" y="588"/>
                      <a:pt x="338" y="584"/>
                      <a:pt x="362" y="578"/>
                    </a:cubicBezTo>
                    <a:cubicBezTo>
                      <a:pt x="510" y="537"/>
                      <a:pt x="598" y="384"/>
                      <a:pt x="557" y="235"/>
                    </a:cubicBezTo>
                    <a:close/>
                    <a:moveTo>
                      <a:pt x="336" y="483"/>
                    </a:moveTo>
                    <a:cubicBezTo>
                      <a:pt x="320" y="488"/>
                      <a:pt x="304" y="490"/>
                      <a:pt x="287" y="490"/>
                    </a:cubicBezTo>
                    <a:cubicBezTo>
                      <a:pt x="257" y="490"/>
                      <a:pt x="227" y="482"/>
                      <a:pt x="199" y="467"/>
                    </a:cubicBezTo>
                    <a:cubicBezTo>
                      <a:pt x="157" y="443"/>
                      <a:pt x="127" y="404"/>
                      <a:pt x="114" y="357"/>
                    </a:cubicBezTo>
                    <a:cubicBezTo>
                      <a:pt x="101" y="310"/>
                      <a:pt x="107" y="262"/>
                      <a:pt x="131" y="220"/>
                    </a:cubicBezTo>
                    <a:cubicBezTo>
                      <a:pt x="155" y="178"/>
                      <a:pt x="194" y="147"/>
                      <a:pt x="241" y="135"/>
                    </a:cubicBezTo>
                    <a:cubicBezTo>
                      <a:pt x="337" y="109"/>
                      <a:pt x="436" y="165"/>
                      <a:pt x="463" y="261"/>
                    </a:cubicBezTo>
                    <a:cubicBezTo>
                      <a:pt x="489" y="357"/>
                      <a:pt x="432" y="457"/>
                      <a:pt x="336" y="483"/>
                    </a:cubicBezTo>
                    <a:close/>
                  </a:path>
                </a:pathLst>
              </a:custGeom>
              <a:solidFill>
                <a:srgbClr val="C5C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09" name="Freeform 11"/>
              <p:cNvSpPr>
                <a:spLocks noSelect="1"/>
              </p:cNvSpPr>
              <p:nvPr userDrawn="1"/>
            </p:nvSpPr>
            <p:spPr bwMode="invGray">
              <a:xfrm>
                <a:off x="2378" y="180"/>
                <a:ext cx="56" cy="54"/>
              </a:xfrm>
              <a:custGeom>
                <a:avLst/>
                <a:gdLst>
                  <a:gd name="T0" fmla="*/ 140 w 388"/>
                  <a:gd name="T1" fmla="*/ 26 h 381"/>
                  <a:gd name="T2" fmla="*/ 30 w 388"/>
                  <a:gd name="T3" fmla="*/ 111 h 381"/>
                  <a:gd name="T4" fmla="*/ 13 w 388"/>
                  <a:gd name="T5" fmla="*/ 248 h 381"/>
                  <a:gd name="T6" fmla="*/ 98 w 388"/>
                  <a:gd name="T7" fmla="*/ 358 h 381"/>
                  <a:gd name="T8" fmla="*/ 186 w 388"/>
                  <a:gd name="T9" fmla="*/ 381 h 381"/>
                  <a:gd name="T10" fmla="*/ 235 w 388"/>
                  <a:gd name="T11" fmla="*/ 374 h 381"/>
                  <a:gd name="T12" fmla="*/ 362 w 388"/>
                  <a:gd name="T13" fmla="*/ 152 h 381"/>
                  <a:gd name="T14" fmla="*/ 140 w 388"/>
                  <a:gd name="T15" fmla="*/ 26 h 381"/>
                  <a:gd name="T16" fmla="*/ 208 w 388"/>
                  <a:gd name="T17" fmla="*/ 280 h 381"/>
                  <a:gd name="T18" fmla="*/ 147 w 388"/>
                  <a:gd name="T19" fmla="*/ 272 h 381"/>
                  <a:gd name="T20" fmla="*/ 107 w 388"/>
                  <a:gd name="T21" fmla="*/ 222 h 381"/>
                  <a:gd name="T22" fmla="*/ 115 w 388"/>
                  <a:gd name="T23" fmla="*/ 159 h 381"/>
                  <a:gd name="T24" fmla="*/ 165 w 388"/>
                  <a:gd name="T25" fmla="*/ 120 h 381"/>
                  <a:gd name="T26" fmla="*/ 187 w 388"/>
                  <a:gd name="T27" fmla="*/ 117 h 381"/>
                  <a:gd name="T28" fmla="*/ 267 w 388"/>
                  <a:gd name="T29" fmla="*/ 178 h 381"/>
                  <a:gd name="T30" fmla="*/ 208 w 388"/>
                  <a:gd name="T31" fmla="*/ 2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88" h="381">
                    <a:moveTo>
                      <a:pt x="140" y="26"/>
                    </a:moveTo>
                    <a:cubicBezTo>
                      <a:pt x="93" y="38"/>
                      <a:pt x="54" y="69"/>
                      <a:pt x="30" y="111"/>
                    </a:cubicBezTo>
                    <a:cubicBezTo>
                      <a:pt x="6" y="153"/>
                      <a:pt x="0" y="201"/>
                      <a:pt x="13" y="248"/>
                    </a:cubicBezTo>
                    <a:cubicBezTo>
                      <a:pt x="26" y="295"/>
                      <a:pt x="56" y="334"/>
                      <a:pt x="98" y="358"/>
                    </a:cubicBezTo>
                    <a:cubicBezTo>
                      <a:pt x="126" y="373"/>
                      <a:pt x="156" y="381"/>
                      <a:pt x="186" y="381"/>
                    </a:cubicBezTo>
                    <a:cubicBezTo>
                      <a:pt x="203" y="381"/>
                      <a:pt x="219" y="379"/>
                      <a:pt x="235" y="374"/>
                    </a:cubicBezTo>
                    <a:cubicBezTo>
                      <a:pt x="331" y="348"/>
                      <a:pt x="388" y="248"/>
                      <a:pt x="362" y="152"/>
                    </a:cubicBezTo>
                    <a:cubicBezTo>
                      <a:pt x="335" y="56"/>
                      <a:pt x="236" y="0"/>
                      <a:pt x="140" y="26"/>
                    </a:cubicBezTo>
                    <a:close/>
                    <a:moveTo>
                      <a:pt x="208" y="280"/>
                    </a:moveTo>
                    <a:cubicBezTo>
                      <a:pt x="187" y="286"/>
                      <a:pt x="166" y="283"/>
                      <a:pt x="147" y="272"/>
                    </a:cubicBezTo>
                    <a:cubicBezTo>
                      <a:pt x="127" y="261"/>
                      <a:pt x="113" y="244"/>
                      <a:pt x="107" y="222"/>
                    </a:cubicBezTo>
                    <a:cubicBezTo>
                      <a:pt x="102" y="200"/>
                      <a:pt x="104" y="179"/>
                      <a:pt x="115" y="159"/>
                    </a:cubicBezTo>
                    <a:cubicBezTo>
                      <a:pt x="127" y="140"/>
                      <a:pt x="144" y="126"/>
                      <a:pt x="165" y="120"/>
                    </a:cubicBezTo>
                    <a:cubicBezTo>
                      <a:pt x="173" y="118"/>
                      <a:pt x="180" y="117"/>
                      <a:pt x="187" y="117"/>
                    </a:cubicBezTo>
                    <a:cubicBezTo>
                      <a:pt x="224" y="117"/>
                      <a:pt x="257" y="141"/>
                      <a:pt x="267" y="178"/>
                    </a:cubicBezTo>
                    <a:cubicBezTo>
                      <a:pt x="279" y="222"/>
                      <a:pt x="253" y="268"/>
                      <a:pt x="208" y="280"/>
                    </a:cubicBezTo>
                    <a:close/>
                  </a:path>
                </a:pathLst>
              </a:custGeom>
              <a:solidFill>
                <a:srgbClr val="C5C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10" name="Freeform 12"/>
              <p:cNvSpPr>
                <a:spLocks noSelect="1"/>
              </p:cNvSpPr>
              <p:nvPr userDrawn="1"/>
            </p:nvSpPr>
            <p:spPr bwMode="invGray">
              <a:xfrm>
                <a:off x="2317" y="253"/>
                <a:ext cx="44" cy="44"/>
              </a:xfrm>
              <a:custGeom>
                <a:avLst/>
                <a:gdLst>
                  <a:gd name="T0" fmla="*/ 168 w 308"/>
                  <a:gd name="T1" fmla="*/ 9 h 309"/>
                  <a:gd name="T2" fmla="*/ 8 w 308"/>
                  <a:gd name="T3" fmla="*/ 140 h 309"/>
                  <a:gd name="T4" fmla="*/ 139 w 308"/>
                  <a:gd name="T5" fmla="*/ 300 h 309"/>
                  <a:gd name="T6" fmla="*/ 300 w 308"/>
                  <a:gd name="T7" fmla="*/ 169 h 309"/>
                  <a:gd name="T8" fmla="*/ 168 w 308"/>
                  <a:gd name="T9" fmla="*/ 9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309">
                    <a:moveTo>
                      <a:pt x="168" y="9"/>
                    </a:moveTo>
                    <a:cubicBezTo>
                      <a:pt x="87" y="0"/>
                      <a:pt x="16" y="60"/>
                      <a:pt x="8" y="140"/>
                    </a:cubicBezTo>
                    <a:cubicBezTo>
                      <a:pt x="0" y="221"/>
                      <a:pt x="59" y="292"/>
                      <a:pt x="139" y="300"/>
                    </a:cubicBezTo>
                    <a:cubicBezTo>
                      <a:pt x="220" y="309"/>
                      <a:pt x="292" y="249"/>
                      <a:pt x="300" y="169"/>
                    </a:cubicBezTo>
                    <a:cubicBezTo>
                      <a:pt x="308" y="88"/>
                      <a:pt x="249" y="17"/>
                      <a:pt x="168" y="9"/>
                    </a:cubicBezTo>
                    <a:close/>
                  </a:path>
                </a:pathLst>
              </a:custGeom>
              <a:solidFill>
                <a:srgbClr val="C3DC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11" name="Freeform 13"/>
              <p:cNvSpPr>
                <a:spLocks noSelect="1"/>
              </p:cNvSpPr>
              <p:nvPr userDrawn="1"/>
            </p:nvSpPr>
            <p:spPr bwMode="invGray">
              <a:xfrm>
                <a:off x="2444" y="247"/>
                <a:ext cx="55" cy="55"/>
              </a:xfrm>
              <a:custGeom>
                <a:avLst/>
                <a:gdLst>
                  <a:gd name="T0" fmla="*/ 272 w 386"/>
                  <a:gd name="T1" fmla="*/ 44 h 387"/>
                  <a:gd name="T2" fmla="*/ 43 w 386"/>
                  <a:gd name="T3" fmla="*/ 114 h 387"/>
                  <a:gd name="T4" fmla="*/ 114 w 386"/>
                  <a:gd name="T5" fmla="*/ 342 h 387"/>
                  <a:gd name="T6" fmla="*/ 342 w 386"/>
                  <a:gd name="T7" fmla="*/ 273 h 387"/>
                  <a:gd name="T8" fmla="*/ 272 w 386"/>
                  <a:gd name="T9" fmla="*/ 44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6" h="387">
                    <a:moveTo>
                      <a:pt x="272" y="44"/>
                    </a:moveTo>
                    <a:cubicBezTo>
                      <a:pt x="190" y="0"/>
                      <a:pt x="87" y="31"/>
                      <a:pt x="43" y="114"/>
                    </a:cubicBezTo>
                    <a:cubicBezTo>
                      <a:pt x="0" y="197"/>
                      <a:pt x="31" y="299"/>
                      <a:pt x="114" y="342"/>
                    </a:cubicBezTo>
                    <a:cubicBezTo>
                      <a:pt x="196" y="387"/>
                      <a:pt x="298" y="355"/>
                      <a:pt x="342" y="273"/>
                    </a:cubicBezTo>
                    <a:cubicBezTo>
                      <a:pt x="386" y="190"/>
                      <a:pt x="355" y="88"/>
                      <a:pt x="272" y="44"/>
                    </a:cubicBezTo>
                    <a:close/>
                  </a:path>
                </a:pathLst>
              </a:custGeom>
              <a:solidFill>
                <a:srgbClr val="9D9C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12" name="Freeform 14"/>
              <p:cNvSpPr>
                <a:spLocks noSelect="1"/>
              </p:cNvSpPr>
              <p:nvPr userDrawn="1"/>
            </p:nvSpPr>
            <p:spPr bwMode="invGray">
              <a:xfrm>
                <a:off x="179" y="3"/>
                <a:ext cx="72" cy="41"/>
              </a:xfrm>
              <a:custGeom>
                <a:avLst/>
                <a:gdLst>
                  <a:gd name="T0" fmla="*/ 240 w 500"/>
                  <a:gd name="T1" fmla="*/ 290 h 290"/>
                  <a:gd name="T2" fmla="*/ 240 w 500"/>
                  <a:gd name="T3" fmla="*/ 290 h 290"/>
                  <a:gd name="T4" fmla="*/ 254 w 500"/>
                  <a:gd name="T5" fmla="*/ 290 h 290"/>
                  <a:gd name="T6" fmla="*/ 418 w 500"/>
                  <a:gd name="T7" fmla="*/ 227 h 290"/>
                  <a:gd name="T8" fmla="*/ 499 w 500"/>
                  <a:gd name="T9" fmla="*/ 57 h 290"/>
                  <a:gd name="T10" fmla="*/ 495 w 500"/>
                  <a:gd name="T11" fmla="*/ 0 h 290"/>
                  <a:gd name="T12" fmla="*/ 394 w 500"/>
                  <a:gd name="T13" fmla="*/ 0 h 290"/>
                  <a:gd name="T14" fmla="*/ 401 w 500"/>
                  <a:gd name="T15" fmla="*/ 52 h 290"/>
                  <a:gd name="T16" fmla="*/ 352 w 500"/>
                  <a:gd name="T17" fmla="*/ 155 h 290"/>
                  <a:gd name="T18" fmla="*/ 254 w 500"/>
                  <a:gd name="T19" fmla="*/ 192 h 290"/>
                  <a:gd name="T20" fmla="*/ 245 w 500"/>
                  <a:gd name="T21" fmla="*/ 192 h 290"/>
                  <a:gd name="T22" fmla="*/ 105 w 500"/>
                  <a:gd name="T23" fmla="*/ 36 h 290"/>
                  <a:gd name="T24" fmla="*/ 113 w 500"/>
                  <a:gd name="T25" fmla="*/ 0 h 290"/>
                  <a:gd name="T26" fmla="*/ 12 w 500"/>
                  <a:gd name="T27" fmla="*/ 0 h 290"/>
                  <a:gd name="T28" fmla="*/ 8 w 500"/>
                  <a:gd name="T29" fmla="*/ 31 h 290"/>
                  <a:gd name="T30" fmla="*/ 240 w 500"/>
                  <a:gd name="T31" fmla="*/ 2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00" h="290">
                    <a:moveTo>
                      <a:pt x="240" y="290"/>
                    </a:moveTo>
                    <a:cubicBezTo>
                      <a:pt x="240" y="290"/>
                      <a:pt x="240" y="290"/>
                      <a:pt x="240" y="290"/>
                    </a:cubicBezTo>
                    <a:cubicBezTo>
                      <a:pt x="245" y="290"/>
                      <a:pt x="249" y="290"/>
                      <a:pt x="254" y="290"/>
                    </a:cubicBezTo>
                    <a:cubicBezTo>
                      <a:pt x="314" y="290"/>
                      <a:pt x="373" y="268"/>
                      <a:pt x="418" y="227"/>
                    </a:cubicBezTo>
                    <a:cubicBezTo>
                      <a:pt x="467" y="183"/>
                      <a:pt x="496" y="123"/>
                      <a:pt x="499" y="57"/>
                    </a:cubicBezTo>
                    <a:cubicBezTo>
                      <a:pt x="500" y="38"/>
                      <a:pt x="499" y="19"/>
                      <a:pt x="495" y="0"/>
                    </a:cubicBezTo>
                    <a:cubicBezTo>
                      <a:pt x="394" y="0"/>
                      <a:pt x="394" y="0"/>
                      <a:pt x="394" y="0"/>
                    </a:cubicBezTo>
                    <a:cubicBezTo>
                      <a:pt x="400" y="17"/>
                      <a:pt x="402" y="34"/>
                      <a:pt x="401" y="52"/>
                    </a:cubicBezTo>
                    <a:cubicBezTo>
                      <a:pt x="399" y="92"/>
                      <a:pt x="382" y="128"/>
                      <a:pt x="352" y="155"/>
                    </a:cubicBezTo>
                    <a:cubicBezTo>
                      <a:pt x="325" y="179"/>
                      <a:pt x="290" y="192"/>
                      <a:pt x="254" y="192"/>
                    </a:cubicBezTo>
                    <a:cubicBezTo>
                      <a:pt x="251" y="192"/>
                      <a:pt x="248" y="192"/>
                      <a:pt x="245" y="192"/>
                    </a:cubicBezTo>
                    <a:cubicBezTo>
                      <a:pt x="164" y="188"/>
                      <a:pt x="101" y="118"/>
                      <a:pt x="105" y="36"/>
                    </a:cubicBezTo>
                    <a:cubicBezTo>
                      <a:pt x="106" y="24"/>
                      <a:pt x="109" y="12"/>
                      <a:pt x="1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11"/>
                      <a:pt x="8" y="21"/>
                      <a:pt x="8" y="31"/>
                    </a:cubicBezTo>
                    <a:cubicBezTo>
                      <a:pt x="0" y="166"/>
                      <a:pt x="105" y="283"/>
                      <a:pt x="240" y="290"/>
                    </a:cubicBezTo>
                    <a:close/>
                  </a:path>
                </a:pathLst>
              </a:custGeom>
              <a:solidFill>
                <a:srgbClr val="B7D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13" name="Freeform 15"/>
              <p:cNvSpPr>
                <a:spLocks noSelect="1"/>
              </p:cNvSpPr>
              <p:nvPr userDrawn="1"/>
            </p:nvSpPr>
            <p:spPr bwMode="invGray">
              <a:xfrm>
                <a:off x="194" y="3"/>
                <a:ext cx="43" cy="27"/>
              </a:xfrm>
              <a:custGeom>
                <a:avLst/>
                <a:gdLst>
                  <a:gd name="T0" fmla="*/ 144 w 301"/>
                  <a:gd name="T1" fmla="*/ 192 h 192"/>
                  <a:gd name="T2" fmla="*/ 153 w 301"/>
                  <a:gd name="T3" fmla="*/ 192 h 192"/>
                  <a:gd name="T4" fmla="*/ 251 w 301"/>
                  <a:gd name="T5" fmla="*/ 155 h 192"/>
                  <a:gd name="T6" fmla="*/ 300 w 301"/>
                  <a:gd name="T7" fmla="*/ 52 h 192"/>
                  <a:gd name="T8" fmla="*/ 293 w 301"/>
                  <a:gd name="T9" fmla="*/ 0 h 192"/>
                  <a:gd name="T10" fmla="*/ 12 w 301"/>
                  <a:gd name="T11" fmla="*/ 0 h 192"/>
                  <a:gd name="T12" fmla="*/ 4 w 301"/>
                  <a:gd name="T13" fmla="*/ 36 h 192"/>
                  <a:gd name="T14" fmla="*/ 144 w 301"/>
                  <a:gd name="T15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1" h="192">
                    <a:moveTo>
                      <a:pt x="144" y="192"/>
                    </a:moveTo>
                    <a:cubicBezTo>
                      <a:pt x="147" y="192"/>
                      <a:pt x="150" y="192"/>
                      <a:pt x="153" y="192"/>
                    </a:cubicBezTo>
                    <a:cubicBezTo>
                      <a:pt x="189" y="192"/>
                      <a:pt x="224" y="179"/>
                      <a:pt x="251" y="155"/>
                    </a:cubicBezTo>
                    <a:cubicBezTo>
                      <a:pt x="281" y="128"/>
                      <a:pt x="298" y="92"/>
                      <a:pt x="300" y="52"/>
                    </a:cubicBezTo>
                    <a:cubicBezTo>
                      <a:pt x="301" y="34"/>
                      <a:pt x="299" y="17"/>
                      <a:pt x="29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12"/>
                      <a:pt x="5" y="24"/>
                      <a:pt x="4" y="36"/>
                    </a:cubicBezTo>
                    <a:cubicBezTo>
                      <a:pt x="0" y="118"/>
                      <a:pt x="63" y="188"/>
                      <a:pt x="144" y="192"/>
                    </a:cubicBezTo>
                    <a:close/>
                  </a:path>
                </a:pathLst>
              </a:custGeom>
              <a:solidFill>
                <a:srgbClr val="B7D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14" name="Freeform 16"/>
              <p:cNvSpPr>
                <a:spLocks noSelect="1"/>
              </p:cNvSpPr>
              <p:nvPr userDrawn="1"/>
            </p:nvSpPr>
            <p:spPr bwMode="invGray">
              <a:xfrm>
                <a:off x="1536" y="17"/>
                <a:ext cx="13" cy="3"/>
              </a:xfrm>
              <a:custGeom>
                <a:avLst/>
                <a:gdLst>
                  <a:gd name="T0" fmla="*/ 40 w 94"/>
                  <a:gd name="T1" fmla="*/ 17 h 19"/>
                  <a:gd name="T2" fmla="*/ 94 w 94"/>
                  <a:gd name="T3" fmla="*/ 0 h 19"/>
                  <a:gd name="T4" fmla="*/ 0 w 94"/>
                  <a:gd name="T5" fmla="*/ 0 h 19"/>
                  <a:gd name="T6" fmla="*/ 40 w 94"/>
                  <a:gd name="T7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19">
                    <a:moveTo>
                      <a:pt x="40" y="17"/>
                    </a:moveTo>
                    <a:cubicBezTo>
                      <a:pt x="60" y="19"/>
                      <a:pt x="79" y="12"/>
                      <a:pt x="9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10"/>
                      <a:pt x="25" y="16"/>
                      <a:pt x="40" y="17"/>
                    </a:cubicBezTo>
                    <a:close/>
                  </a:path>
                </a:pathLst>
              </a:custGeom>
              <a:solidFill>
                <a:srgbClr val="B7D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15" name="Freeform 17"/>
              <p:cNvSpPr>
                <a:spLocks noSelect="1"/>
              </p:cNvSpPr>
              <p:nvPr userDrawn="1"/>
            </p:nvSpPr>
            <p:spPr bwMode="invGray">
              <a:xfrm>
                <a:off x="1503" y="3"/>
                <a:ext cx="78" cy="45"/>
              </a:xfrm>
              <a:custGeom>
                <a:avLst/>
                <a:gdLst>
                  <a:gd name="T0" fmla="*/ 254 w 548"/>
                  <a:gd name="T1" fmla="*/ 310 h 312"/>
                  <a:gd name="T2" fmla="*/ 280 w 548"/>
                  <a:gd name="T3" fmla="*/ 312 h 312"/>
                  <a:gd name="T4" fmla="*/ 546 w 548"/>
                  <a:gd name="T5" fmla="*/ 70 h 312"/>
                  <a:gd name="T6" fmla="*/ 543 w 548"/>
                  <a:gd name="T7" fmla="*/ 0 h 312"/>
                  <a:gd name="T8" fmla="*/ 443 w 548"/>
                  <a:gd name="T9" fmla="*/ 0 h 312"/>
                  <a:gd name="T10" fmla="*/ 449 w 548"/>
                  <a:gd name="T11" fmla="*/ 60 h 312"/>
                  <a:gd name="T12" fmla="*/ 280 w 548"/>
                  <a:gd name="T13" fmla="*/ 214 h 312"/>
                  <a:gd name="T14" fmla="*/ 264 w 548"/>
                  <a:gd name="T15" fmla="*/ 213 h 312"/>
                  <a:gd name="T16" fmla="*/ 264 w 548"/>
                  <a:gd name="T17" fmla="*/ 213 h 312"/>
                  <a:gd name="T18" fmla="*/ 111 w 548"/>
                  <a:gd name="T19" fmla="*/ 29 h 312"/>
                  <a:gd name="T20" fmla="*/ 117 w 548"/>
                  <a:gd name="T21" fmla="*/ 0 h 312"/>
                  <a:gd name="T22" fmla="*/ 16 w 548"/>
                  <a:gd name="T23" fmla="*/ 0 h 312"/>
                  <a:gd name="T24" fmla="*/ 13 w 548"/>
                  <a:gd name="T25" fmla="*/ 20 h 312"/>
                  <a:gd name="T26" fmla="*/ 254 w 548"/>
                  <a:gd name="T27" fmla="*/ 31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8" h="312">
                    <a:moveTo>
                      <a:pt x="254" y="310"/>
                    </a:moveTo>
                    <a:cubicBezTo>
                      <a:pt x="263" y="311"/>
                      <a:pt x="272" y="312"/>
                      <a:pt x="280" y="312"/>
                    </a:cubicBezTo>
                    <a:cubicBezTo>
                      <a:pt x="419" y="312"/>
                      <a:pt x="533" y="208"/>
                      <a:pt x="546" y="70"/>
                    </a:cubicBezTo>
                    <a:cubicBezTo>
                      <a:pt x="548" y="47"/>
                      <a:pt x="547" y="23"/>
                      <a:pt x="543" y="0"/>
                    </a:cubicBezTo>
                    <a:cubicBezTo>
                      <a:pt x="443" y="0"/>
                      <a:pt x="443" y="0"/>
                      <a:pt x="443" y="0"/>
                    </a:cubicBezTo>
                    <a:cubicBezTo>
                      <a:pt x="449" y="20"/>
                      <a:pt x="451" y="40"/>
                      <a:pt x="449" y="60"/>
                    </a:cubicBezTo>
                    <a:cubicBezTo>
                      <a:pt x="440" y="148"/>
                      <a:pt x="366" y="214"/>
                      <a:pt x="280" y="214"/>
                    </a:cubicBezTo>
                    <a:cubicBezTo>
                      <a:pt x="275" y="214"/>
                      <a:pt x="269" y="213"/>
                      <a:pt x="264" y="213"/>
                    </a:cubicBezTo>
                    <a:cubicBezTo>
                      <a:pt x="264" y="213"/>
                      <a:pt x="264" y="213"/>
                      <a:pt x="264" y="213"/>
                    </a:cubicBezTo>
                    <a:cubicBezTo>
                      <a:pt x="171" y="204"/>
                      <a:pt x="102" y="121"/>
                      <a:pt x="111" y="29"/>
                    </a:cubicBezTo>
                    <a:cubicBezTo>
                      <a:pt x="112" y="19"/>
                      <a:pt x="114" y="10"/>
                      <a:pt x="11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7"/>
                      <a:pt x="14" y="13"/>
                      <a:pt x="13" y="20"/>
                    </a:cubicBezTo>
                    <a:cubicBezTo>
                      <a:pt x="0" y="166"/>
                      <a:pt x="108" y="296"/>
                      <a:pt x="254" y="310"/>
                    </a:cubicBezTo>
                    <a:close/>
                  </a:path>
                </a:pathLst>
              </a:custGeom>
              <a:solidFill>
                <a:srgbClr val="B7D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16" name="Freeform 18"/>
              <p:cNvSpPr>
                <a:spLocks noSelect="1"/>
              </p:cNvSpPr>
              <p:nvPr userDrawn="1"/>
            </p:nvSpPr>
            <p:spPr bwMode="invGray">
              <a:xfrm>
                <a:off x="1517" y="3"/>
                <a:ext cx="50" cy="31"/>
              </a:xfrm>
              <a:custGeom>
                <a:avLst/>
                <a:gdLst>
                  <a:gd name="T0" fmla="*/ 162 w 349"/>
                  <a:gd name="T1" fmla="*/ 213 h 214"/>
                  <a:gd name="T2" fmla="*/ 162 w 349"/>
                  <a:gd name="T3" fmla="*/ 213 h 214"/>
                  <a:gd name="T4" fmla="*/ 178 w 349"/>
                  <a:gd name="T5" fmla="*/ 214 h 214"/>
                  <a:gd name="T6" fmla="*/ 347 w 349"/>
                  <a:gd name="T7" fmla="*/ 60 h 214"/>
                  <a:gd name="T8" fmla="*/ 341 w 349"/>
                  <a:gd name="T9" fmla="*/ 0 h 214"/>
                  <a:gd name="T10" fmla="*/ 15 w 349"/>
                  <a:gd name="T11" fmla="*/ 0 h 214"/>
                  <a:gd name="T12" fmla="*/ 9 w 349"/>
                  <a:gd name="T13" fmla="*/ 29 h 214"/>
                  <a:gd name="T14" fmla="*/ 162 w 349"/>
                  <a:gd name="T15" fmla="*/ 213 h 214"/>
                  <a:gd name="T16" fmla="*/ 225 w 349"/>
                  <a:gd name="T17" fmla="*/ 98 h 214"/>
                  <a:gd name="T18" fmla="*/ 171 w 349"/>
                  <a:gd name="T19" fmla="*/ 115 h 214"/>
                  <a:gd name="T20" fmla="*/ 171 w 349"/>
                  <a:gd name="T21" fmla="*/ 115 h 214"/>
                  <a:gd name="T22" fmla="*/ 131 w 349"/>
                  <a:gd name="T23" fmla="*/ 98 h 214"/>
                  <a:gd name="T24" fmla="*/ 225 w 349"/>
                  <a:gd name="T25" fmla="*/ 98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9" h="214">
                    <a:moveTo>
                      <a:pt x="162" y="213"/>
                    </a:moveTo>
                    <a:cubicBezTo>
                      <a:pt x="162" y="213"/>
                      <a:pt x="162" y="213"/>
                      <a:pt x="162" y="213"/>
                    </a:cubicBezTo>
                    <a:cubicBezTo>
                      <a:pt x="167" y="213"/>
                      <a:pt x="173" y="214"/>
                      <a:pt x="178" y="214"/>
                    </a:cubicBezTo>
                    <a:cubicBezTo>
                      <a:pt x="264" y="214"/>
                      <a:pt x="338" y="148"/>
                      <a:pt x="347" y="60"/>
                    </a:cubicBezTo>
                    <a:cubicBezTo>
                      <a:pt x="349" y="40"/>
                      <a:pt x="347" y="20"/>
                      <a:pt x="341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2" y="10"/>
                      <a:pt x="10" y="19"/>
                      <a:pt x="9" y="29"/>
                    </a:cubicBezTo>
                    <a:cubicBezTo>
                      <a:pt x="0" y="121"/>
                      <a:pt x="69" y="204"/>
                      <a:pt x="162" y="213"/>
                    </a:cubicBezTo>
                    <a:close/>
                    <a:moveTo>
                      <a:pt x="225" y="98"/>
                    </a:moveTo>
                    <a:cubicBezTo>
                      <a:pt x="210" y="110"/>
                      <a:pt x="191" y="117"/>
                      <a:pt x="171" y="115"/>
                    </a:cubicBezTo>
                    <a:cubicBezTo>
                      <a:pt x="171" y="115"/>
                      <a:pt x="171" y="115"/>
                      <a:pt x="171" y="115"/>
                    </a:cubicBezTo>
                    <a:cubicBezTo>
                      <a:pt x="156" y="114"/>
                      <a:pt x="142" y="108"/>
                      <a:pt x="131" y="98"/>
                    </a:cubicBezTo>
                    <a:lnTo>
                      <a:pt x="225" y="98"/>
                    </a:lnTo>
                    <a:close/>
                  </a:path>
                </a:pathLst>
              </a:custGeom>
              <a:solidFill>
                <a:srgbClr val="B7D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17" name="Freeform 19"/>
              <p:cNvSpPr>
                <a:spLocks noSelect="1"/>
              </p:cNvSpPr>
              <p:nvPr userDrawn="1"/>
            </p:nvSpPr>
            <p:spPr bwMode="invGray">
              <a:xfrm>
                <a:off x="1670" y="17"/>
                <a:ext cx="10" cy="2"/>
              </a:xfrm>
              <a:custGeom>
                <a:avLst/>
                <a:gdLst>
                  <a:gd name="T0" fmla="*/ 57 w 69"/>
                  <a:gd name="T1" fmla="*/ 6 h 13"/>
                  <a:gd name="T2" fmla="*/ 69 w 69"/>
                  <a:gd name="T3" fmla="*/ 0 h 13"/>
                  <a:gd name="T4" fmla="*/ 0 w 69"/>
                  <a:gd name="T5" fmla="*/ 0 h 13"/>
                  <a:gd name="T6" fmla="*/ 57 w 69"/>
                  <a:gd name="T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13">
                    <a:moveTo>
                      <a:pt x="57" y="6"/>
                    </a:moveTo>
                    <a:cubicBezTo>
                      <a:pt x="61" y="4"/>
                      <a:pt x="65" y="2"/>
                      <a:pt x="6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10"/>
                      <a:pt x="38" y="13"/>
                      <a:pt x="57" y="6"/>
                    </a:cubicBezTo>
                    <a:close/>
                  </a:path>
                </a:pathLst>
              </a:custGeom>
              <a:solidFill>
                <a:srgbClr val="F0E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18" name="Freeform 20"/>
              <p:cNvSpPr>
                <a:spLocks noSelect="1"/>
              </p:cNvSpPr>
              <p:nvPr userDrawn="1"/>
            </p:nvSpPr>
            <p:spPr bwMode="invGray">
              <a:xfrm>
                <a:off x="1638" y="3"/>
                <a:ext cx="77" cy="43"/>
              </a:xfrm>
              <a:custGeom>
                <a:avLst/>
                <a:gdLst>
                  <a:gd name="T0" fmla="*/ 19 w 540"/>
                  <a:gd name="T1" fmla="*/ 134 h 304"/>
                  <a:gd name="T2" fmla="*/ 20 w 540"/>
                  <a:gd name="T3" fmla="*/ 137 h 304"/>
                  <a:gd name="T4" fmla="*/ 264 w 540"/>
                  <a:gd name="T5" fmla="*/ 304 h 304"/>
                  <a:gd name="T6" fmla="*/ 356 w 540"/>
                  <a:gd name="T7" fmla="*/ 287 h 304"/>
                  <a:gd name="T8" fmla="*/ 518 w 540"/>
                  <a:gd name="T9" fmla="*/ 0 h 304"/>
                  <a:gd name="T10" fmla="*/ 418 w 540"/>
                  <a:gd name="T11" fmla="*/ 0 h 304"/>
                  <a:gd name="T12" fmla="*/ 321 w 540"/>
                  <a:gd name="T13" fmla="*/ 196 h 304"/>
                  <a:gd name="T14" fmla="*/ 264 w 540"/>
                  <a:gd name="T15" fmla="*/ 206 h 304"/>
                  <a:gd name="T16" fmla="*/ 112 w 540"/>
                  <a:gd name="T17" fmla="*/ 102 h 304"/>
                  <a:gd name="T18" fmla="*/ 112 w 540"/>
                  <a:gd name="T19" fmla="*/ 102 h 304"/>
                  <a:gd name="T20" fmla="*/ 109 w 540"/>
                  <a:gd name="T21" fmla="*/ 0 h 304"/>
                  <a:gd name="T22" fmla="*/ 8 w 540"/>
                  <a:gd name="T23" fmla="*/ 0 h 304"/>
                  <a:gd name="T24" fmla="*/ 19 w 540"/>
                  <a:gd name="T25" fmla="*/ 13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0" h="304">
                    <a:moveTo>
                      <a:pt x="19" y="134"/>
                    </a:moveTo>
                    <a:cubicBezTo>
                      <a:pt x="20" y="137"/>
                      <a:pt x="20" y="137"/>
                      <a:pt x="20" y="137"/>
                    </a:cubicBezTo>
                    <a:cubicBezTo>
                      <a:pt x="59" y="237"/>
                      <a:pt x="156" y="304"/>
                      <a:pt x="264" y="304"/>
                    </a:cubicBezTo>
                    <a:cubicBezTo>
                      <a:pt x="295" y="304"/>
                      <a:pt x="326" y="298"/>
                      <a:pt x="356" y="287"/>
                    </a:cubicBezTo>
                    <a:cubicBezTo>
                      <a:pt x="473" y="242"/>
                      <a:pt x="540" y="121"/>
                      <a:pt x="518" y="0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441" y="81"/>
                      <a:pt x="400" y="165"/>
                      <a:pt x="321" y="196"/>
                    </a:cubicBezTo>
                    <a:cubicBezTo>
                      <a:pt x="302" y="203"/>
                      <a:pt x="283" y="206"/>
                      <a:pt x="264" y="206"/>
                    </a:cubicBezTo>
                    <a:cubicBezTo>
                      <a:pt x="198" y="206"/>
                      <a:pt x="136" y="166"/>
                      <a:pt x="112" y="102"/>
                    </a:cubicBezTo>
                    <a:cubicBezTo>
                      <a:pt x="112" y="102"/>
                      <a:pt x="112" y="102"/>
                      <a:pt x="112" y="102"/>
                    </a:cubicBezTo>
                    <a:cubicBezTo>
                      <a:pt x="99" y="69"/>
                      <a:pt x="99" y="34"/>
                      <a:pt x="10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46"/>
                      <a:pt x="4" y="91"/>
                      <a:pt x="19" y="134"/>
                    </a:cubicBezTo>
                    <a:close/>
                  </a:path>
                </a:pathLst>
              </a:custGeom>
              <a:solidFill>
                <a:srgbClr val="F0E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19" name="Freeform 21"/>
              <p:cNvSpPr>
                <a:spLocks noSelect="1"/>
              </p:cNvSpPr>
              <p:nvPr userDrawn="1"/>
            </p:nvSpPr>
            <p:spPr bwMode="invGray">
              <a:xfrm>
                <a:off x="1652" y="3"/>
                <a:ext cx="49" cy="29"/>
              </a:xfrm>
              <a:custGeom>
                <a:avLst/>
                <a:gdLst>
                  <a:gd name="T0" fmla="*/ 13 w 342"/>
                  <a:gd name="T1" fmla="*/ 102 h 206"/>
                  <a:gd name="T2" fmla="*/ 13 w 342"/>
                  <a:gd name="T3" fmla="*/ 102 h 206"/>
                  <a:gd name="T4" fmla="*/ 165 w 342"/>
                  <a:gd name="T5" fmla="*/ 206 h 206"/>
                  <a:gd name="T6" fmla="*/ 222 w 342"/>
                  <a:gd name="T7" fmla="*/ 196 h 206"/>
                  <a:gd name="T8" fmla="*/ 319 w 342"/>
                  <a:gd name="T9" fmla="*/ 0 h 206"/>
                  <a:gd name="T10" fmla="*/ 10 w 342"/>
                  <a:gd name="T11" fmla="*/ 0 h 206"/>
                  <a:gd name="T12" fmla="*/ 13 w 342"/>
                  <a:gd name="T13" fmla="*/ 102 h 206"/>
                  <a:gd name="T14" fmla="*/ 199 w 342"/>
                  <a:gd name="T15" fmla="*/ 98 h 206"/>
                  <a:gd name="T16" fmla="*/ 187 w 342"/>
                  <a:gd name="T17" fmla="*/ 104 h 206"/>
                  <a:gd name="T18" fmla="*/ 130 w 342"/>
                  <a:gd name="T19" fmla="*/ 98 h 206"/>
                  <a:gd name="T20" fmla="*/ 199 w 342"/>
                  <a:gd name="T21" fmla="*/ 9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2" h="206">
                    <a:moveTo>
                      <a:pt x="13" y="102"/>
                    </a:moveTo>
                    <a:cubicBezTo>
                      <a:pt x="13" y="102"/>
                      <a:pt x="13" y="102"/>
                      <a:pt x="13" y="102"/>
                    </a:cubicBezTo>
                    <a:cubicBezTo>
                      <a:pt x="37" y="166"/>
                      <a:pt x="99" y="206"/>
                      <a:pt x="165" y="206"/>
                    </a:cubicBezTo>
                    <a:cubicBezTo>
                      <a:pt x="184" y="206"/>
                      <a:pt x="203" y="203"/>
                      <a:pt x="222" y="196"/>
                    </a:cubicBezTo>
                    <a:cubicBezTo>
                      <a:pt x="301" y="165"/>
                      <a:pt x="342" y="81"/>
                      <a:pt x="31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34"/>
                      <a:pt x="0" y="69"/>
                      <a:pt x="13" y="102"/>
                    </a:cubicBezTo>
                    <a:close/>
                    <a:moveTo>
                      <a:pt x="199" y="98"/>
                    </a:moveTo>
                    <a:cubicBezTo>
                      <a:pt x="195" y="100"/>
                      <a:pt x="191" y="102"/>
                      <a:pt x="187" y="104"/>
                    </a:cubicBezTo>
                    <a:cubicBezTo>
                      <a:pt x="168" y="111"/>
                      <a:pt x="147" y="108"/>
                      <a:pt x="130" y="98"/>
                    </a:cubicBezTo>
                    <a:lnTo>
                      <a:pt x="199" y="98"/>
                    </a:lnTo>
                    <a:close/>
                  </a:path>
                </a:pathLst>
              </a:custGeom>
              <a:solidFill>
                <a:srgbClr val="F0E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20" name="Freeform 22"/>
              <p:cNvSpPr>
                <a:spLocks noSelect="1"/>
              </p:cNvSpPr>
              <p:nvPr userDrawn="1"/>
            </p:nvSpPr>
            <p:spPr bwMode="invGray">
              <a:xfrm>
                <a:off x="2174" y="3"/>
                <a:ext cx="63" cy="37"/>
              </a:xfrm>
              <a:custGeom>
                <a:avLst/>
                <a:gdLst>
                  <a:gd name="T0" fmla="*/ 36 w 440"/>
                  <a:gd name="T1" fmla="*/ 153 h 260"/>
                  <a:gd name="T2" fmla="*/ 168 w 440"/>
                  <a:gd name="T3" fmla="*/ 253 h 260"/>
                  <a:gd name="T4" fmla="*/ 168 w 440"/>
                  <a:gd name="T5" fmla="*/ 253 h 260"/>
                  <a:gd name="T6" fmla="*/ 223 w 440"/>
                  <a:gd name="T7" fmla="*/ 260 h 260"/>
                  <a:gd name="T8" fmla="*/ 432 w 440"/>
                  <a:gd name="T9" fmla="*/ 99 h 260"/>
                  <a:gd name="T10" fmla="*/ 433 w 440"/>
                  <a:gd name="T11" fmla="*/ 0 h 260"/>
                  <a:gd name="T12" fmla="*/ 331 w 440"/>
                  <a:gd name="T13" fmla="*/ 0 h 260"/>
                  <a:gd name="T14" fmla="*/ 337 w 440"/>
                  <a:gd name="T15" fmla="*/ 74 h 260"/>
                  <a:gd name="T16" fmla="*/ 223 w 440"/>
                  <a:gd name="T17" fmla="*/ 162 h 260"/>
                  <a:gd name="T18" fmla="*/ 193 w 440"/>
                  <a:gd name="T19" fmla="*/ 158 h 260"/>
                  <a:gd name="T20" fmla="*/ 193 w 440"/>
                  <a:gd name="T21" fmla="*/ 158 h 260"/>
                  <a:gd name="T22" fmla="*/ 108 w 440"/>
                  <a:gd name="T23" fmla="*/ 15 h 260"/>
                  <a:gd name="T24" fmla="*/ 113 w 440"/>
                  <a:gd name="T25" fmla="*/ 0 h 260"/>
                  <a:gd name="T26" fmla="*/ 11 w 440"/>
                  <a:gd name="T27" fmla="*/ 0 h 260"/>
                  <a:gd name="T28" fmla="*/ 36 w 440"/>
                  <a:gd name="T29" fmla="*/ 153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0" h="260">
                    <a:moveTo>
                      <a:pt x="36" y="153"/>
                    </a:moveTo>
                    <a:cubicBezTo>
                      <a:pt x="65" y="203"/>
                      <a:pt x="112" y="238"/>
                      <a:pt x="168" y="253"/>
                    </a:cubicBezTo>
                    <a:cubicBezTo>
                      <a:pt x="168" y="253"/>
                      <a:pt x="168" y="253"/>
                      <a:pt x="168" y="253"/>
                    </a:cubicBezTo>
                    <a:cubicBezTo>
                      <a:pt x="186" y="258"/>
                      <a:pt x="204" y="260"/>
                      <a:pt x="223" y="260"/>
                    </a:cubicBezTo>
                    <a:cubicBezTo>
                      <a:pt x="321" y="260"/>
                      <a:pt x="407" y="194"/>
                      <a:pt x="432" y="99"/>
                    </a:cubicBezTo>
                    <a:cubicBezTo>
                      <a:pt x="440" y="66"/>
                      <a:pt x="440" y="33"/>
                      <a:pt x="433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41" y="24"/>
                      <a:pt x="343" y="49"/>
                      <a:pt x="337" y="74"/>
                    </a:cubicBezTo>
                    <a:cubicBezTo>
                      <a:pt x="323" y="127"/>
                      <a:pt x="275" y="162"/>
                      <a:pt x="223" y="162"/>
                    </a:cubicBezTo>
                    <a:cubicBezTo>
                      <a:pt x="213" y="162"/>
                      <a:pt x="203" y="161"/>
                      <a:pt x="193" y="158"/>
                    </a:cubicBezTo>
                    <a:cubicBezTo>
                      <a:pt x="193" y="158"/>
                      <a:pt x="193" y="158"/>
                      <a:pt x="193" y="158"/>
                    </a:cubicBezTo>
                    <a:cubicBezTo>
                      <a:pt x="130" y="142"/>
                      <a:pt x="92" y="77"/>
                      <a:pt x="108" y="15"/>
                    </a:cubicBezTo>
                    <a:cubicBezTo>
                      <a:pt x="110" y="10"/>
                      <a:pt x="111" y="5"/>
                      <a:pt x="1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0" y="53"/>
                      <a:pt x="9" y="107"/>
                      <a:pt x="36" y="153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21" name="Freeform 23"/>
              <p:cNvSpPr>
                <a:spLocks noSelect="1"/>
              </p:cNvSpPr>
              <p:nvPr userDrawn="1"/>
            </p:nvSpPr>
            <p:spPr bwMode="invGray">
              <a:xfrm>
                <a:off x="2187" y="3"/>
                <a:ext cx="36" cy="23"/>
              </a:xfrm>
              <a:custGeom>
                <a:avLst/>
                <a:gdLst>
                  <a:gd name="T0" fmla="*/ 16 w 251"/>
                  <a:gd name="T1" fmla="*/ 15 h 162"/>
                  <a:gd name="T2" fmla="*/ 101 w 251"/>
                  <a:gd name="T3" fmla="*/ 158 h 162"/>
                  <a:gd name="T4" fmla="*/ 101 w 251"/>
                  <a:gd name="T5" fmla="*/ 158 h 162"/>
                  <a:gd name="T6" fmla="*/ 131 w 251"/>
                  <a:gd name="T7" fmla="*/ 162 h 162"/>
                  <a:gd name="T8" fmla="*/ 245 w 251"/>
                  <a:gd name="T9" fmla="*/ 74 h 162"/>
                  <a:gd name="T10" fmla="*/ 239 w 251"/>
                  <a:gd name="T11" fmla="*/ 0 h 162"/>
                  <a:gd name="T12" fmla="*/ 21 w 251"/>
                  <a:gd name="T13" fmla="*/ 0 h 162"/>
                  <a:gd name="T14" fmla="*/ 16 w 251"/>
                  <a:gd name="T15" fmla="*/ 1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1" h="162">
                    <a:moveTo>
                      <a:pt x="16" y="15"/>
                    </a:moveTo>
                    <a:cubicBezTo>
                      <a:pt x="0" y="77"/>
                      <a:pt x="38" y="142"/>
                      <a:pt x="101" y="158"/>
                    </a:cubicBezTo>
                    <a:cubicBezTo>
                      <a:pt x="101" y="158"/>
                      <a:pt x="101" y="158"/>
                      <a:pt x="101" y="158"/>
                    </a:cubicBezTo>
                    <a:cubicBezTo>
                      <a:pt x="111" y="161"/>
                      <a:pt x="121" y="162"/>
                      <a:pt x="131" y="162"/>
                    </a:cubicBezTo>
                    <a:cubicBezTo>
                      <a:pt x="183" y="162"/>
                      <a:pt x="231" y="127"/>
                      <a:pt x="245" y="74"/>
                    </a:cubicBezTo>
                    <a:cubicBezTo>
                      <a:pt x="251" y="49"/>
                      <a:pt x="249" y="24"/>
                      <a:pt x="239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9" y="5"/>
                      <a:pt x="18" y="10"/>
                      <a:pt x="16" y="15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22" name="Freeform 24"/>
              <p:cNvSpPr>
                <a:spLocks noSelect="1"/>
              </p:cNvSpPr>
              <p:nvPr userDrawn="1"/>
            </p:nvSpPr>
            <p:spPr bwMode="invGray">
              <a:xfrm>
                <a:off x="843" y="3"/>
                <a:ext cx="72" cy="40"/>
              </a:xfrm>
              <a:custGeom>
                <a:avLst/>
                <a:gdLst>
                  <a:gd name="T0" fmla="*/ 79 w 499"/>
                  <a:gd name="T1" fmla="*/ 212 h 283"/>
                  <a:gd name="T2" fmla="*/ 79 w 499"/>
                  <a:gd name="T3" fmla="*/ 212 h 283"/>
                  <a:gd name="T4" fmla="*/ 249 w 499"/>
                  <a:gd name="T5" fmla="*/ 283 h 283"/>
                  <a:gd name="T6" fmla="*/ 417 w 499"/>
                  <a:gd name="T7" fmla="*/ 215 h 283"/>
                  <a:gd name="T8" fmla="*/ 483 w 499"/>
                  <a:gd name="T9" fmla="*/ 0 h 283"/>
                  <a:gd name="T10" fmla="*/ 382 w 499"/>
                  <a:gd name="T11" fmla="*/ 0 h 283"/>
                  <a:gd name="T12" fmla="*/ 348 w 499"/>
                  <a:gd name="T13" fmla="*/ 145 h 283"/>
                  <a:gd name="T14" fmla="*/ 249 w 499"/>
                  <a:gd name="T15" fmla="*/ 185 h 283"/>
                  <a:gd name="T16" fmla="*/ 148 w 499"/>
                  <a:gd name="T17" fmla="*/ 143 h 283"/>
                  <a:gd name="T18" fmla="*/ 148 w 499"/>
                  <a:gd name="T19" fmla="*/ 143 h 283"/>
                  <a:gd name="T20" fmla="*/ 116 w 499"/>
                  <a:gd name="T21" fmla="*/ 0 h 283"/>
                  <a:gd name="T22" fmla="*/ 15 w 499"/>
                  <a:gd name="T23" fmla="*/ 0 h 283"/>
                  <a:gd name="T24" fmla="*/ 79 w 499"/>
                  <a:gd name="T25" fmla="*/ 212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9" h="283">
                    <a:moveTo>
                      <a:pt x="79" y="212"/>
                    </a:moveTo>
                    <a:cubicBezTo>
                      <a:pt x="79" y="212"/>
                      <a:pt x="79" y="212"/>
                      <a:pt x="79" y="212"/>
                    </a:cubicBezTo>
                    <a:cubicBezTo>
                      <a:pt x="124" y="258"/>
                      <a:pt x="184" y="283"/>
                      <a:pt x="249" y="283"/>
                    </a:cubicBezTo>
                    <a:cubicBezTo>
                      <a:pt x="312" y="283"/>
                      <a:pt x="372" y="259"/>
                      <a:pt x="417" y="215"/>
                    </a:cubicBezTo>
                    <a:cubicBezTo>
                      <a:pt x="474" y="158"/>
                      <a:pt x="499" y="78"/>
                      <a:pt x="483" y="0"/>
                    </a:cubicBezTo>
                    <a:cubicBezTo>
                      <a:pt x="382" y="0"/>
                      <a:pt x="382" y="0"/>
                      <a:pt x="382" y="0"/>
                    </a:cubicBezTo>
                    <a:cubicBezTo>
                      <a:pt x="400" y="51"/>
                      <a:pt x="387" y="107"/>
                      <a:pt x="348" y="145"/>
                    </a:cubicBezTo>
                    <a:cubicBezTo>
                      <a:pt x="321" y="172"/>
                      <a:pt x="285" y="185"/>
                      <a:pt x="249" y="185"/>
                    </a:cubicBezTo>
                    <a:cubicBezTo>
                      <a:pt x="213" y="185"/>
                      <a:pt x="176" y="171"/>
                      <a:pt x="148" y="143"/>
                    </a:cubicBezTo>
                    <a:cubicBezTo>
                      <a:pt x="148" y="143"/>
                      <a:pt x="148" y="143"/>
                      <a:pt x="148" y="143"/>
                    </a:cubicBezTo>
                    <a:cubicBezTo>
                      <a:pt x="111" y="105"/>
                      <a:pt x="99" y="50"/>
                      <a:pt x="11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77"/>
                      <a:pt x="23" y="156"/>
                      <a:pt x="79" y="212"/>
                    </a:cubicBezTo>
                    <a:close/>
                  </a:path>
                </a:pathLst>
              </a:custGeom>
              <a:solidFill>
                <a:srgbClr val="E7E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23" name="Freeform 25"/>
              <p:cNvSpPr>
                <a:spLocks noSelect="1"/>
              </p:cNvSpPr>
              <p:nvPr userDrawn="1"/>
            </p:nvSpPr>
            <p:spPr bwMode="invGray">
              <a:xfrm>
                <a:off x="858" y="3"/>
                <a:ext cx="43" cy="26"/>
              </a:xfrm>
              <a:custGeom>
                <a:avLst/>
                <a:gdLst>
                  <a:gd name="T0" fmla="*/ 49 w 301"/>
                  <a:gd name="T1" fmla="*/ 143 h 185"/>
                  <a:gd name="T2" fmla="*/ 49 w 301"/>
                  <a:gd name="T3" fmla="*/ 143 h 185"/>
                  <a:gd name="T4" fmla="*/ 150 w 301"/>
                  <a:gd name="T5" fmla="*/ 185 h 185"/>
                  <a:gd name="T6" fmla="*/ 249 w 301"/>
                  <a:gd name="T7" fmla="*/ 145 h 185"/>
                  <a:gd name="T8" fmla="*/ 283 w 301"/>
                  <a:gd name="T9" fmla="*/ 0 h 185"/>
                  <a:gd name="T10" fmla="*/ 17 w 301"/>
                  <a:gd name="T11" fmla="*/ 0 h 185"/>
                  <a:gd name="T12" fmla="*/ 49 w 301"/>
                  <a:gd name="T13" fmla="*/ 14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1" h="185">
                    <a:moveTo>
                      <a:pt x="49" y="143"/>
                    </a:moveTo>
                    <a:cubicBezTo>
                      <a:pt x="49" y="143"/>
                      <a:pt x="49" y="143"/>
                      <a:pt x="49" y="143"/>
                    </a:cubicBezTo>
                    <a:cubicBezTo>
                      <a:pt x="77" y="171"/>
                      <a:pt x="114" y="185"/>
                      <a:pt x="150" y="185"/>
                    </a:cubicBezTo>
                    <a:cubicBezTo>
                      <a:pt x="186" y="185"/>
                      <a:pt x="222" y="172"/>
                      <a:pt x="249" y="145"/>
                    </a:cubicBezTo>
                    <a:cubicBezTo>
                      <a:pt x="288" y="107"/>
                      <a:pt x="301" y="51"/>
                      <a:pt x="283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50"/>
                      <a:pt x="12" y="105"/>
                      <a:pt x="49" y="143"/>
                    </a:cubicBezTo>
                    <a:close/>
                  </a:path>
                </a:pathLst>
              </a:custGeom>
              <a:solidFill>
                <a:srgbClr val="E7E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24" name="Freeform 26"/>
              <p:cNvSpPr>
                <a:spLocks noSelect="1"/>
              </p:cNvSpPr>
              <p:nvPr userDrawn="1"/>
            </p:nvSpPr>
            <p:spPr bwMode="invGray">
              <a:xfrm>
                <a:off x="1403" y="17"/>
                <a:ext cx="14" cy="3"/>
              </a:xfrm>
              <a:custGeom>
                <a:avLst/>
                <a:gdLst>
                  <a:gd name="T0" fmla="*/ 58 w 98"/>
                  <a:gd name="T1" fmla="*/ 19 h 21"/>
                  <a:gd name="T2" fmla="*/ 98 w 98"/>
                  <a:gd name="T3" fmla="*/ 0 h 21"/>
                  <a:gd name="T4" fmla="*/ 0 w 98"/>
                  <a:gd name="T5" fmla="*/ 0 h 21"/>
                  <a:gd name="T6" fmla="*/ 58 w 98"/>
                  <a:gd name="T7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8" h="21">
                    <a:moveTo>
                      <a:pt x="58" y="19"/>
                    </a:moveTo>
                    <a:cubicBezTo>
                      <a:pt x="74" y="17"/>
                      <a:pt x="87" y="10"/>
                      <a:pt x="9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14"/>
                      <a:pt x="36" y="21"/>
                      <a:pt x="58" y="19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25" name="Freeform 27"/>
              <p:cNvSpPr>
                <a:spLocks noSelect="1"/>
              </p:cNvSpPr>
              <p:nvPr userDrawn="1"/>
            </p:nvSpPr>
            <p:spPr bwMode="invGray">
              <a:xfrm>
                <a:off x="1371" y="3"/>
                <a:ext cx="79" cy="45"/>
              </a:xfrm>
              <a:custGeom>
                <a:avLst/>
                <a:gdLst>
                  <a:gd name="T0" fmla="*/ 3 w 554"/>
                  <a:gd name="T1" fmla="*/ 76 h 313"/>
                  <a:gd name="T2" fmla="*/ 271 w 554"/>
                  <a:gd name="T3" fmla="*/ 313 h 313"/>
                  <a:gd name="T4" fmla="*/ 271 w 554"/>
                  <a:gd name="T5" fmla="*/ 313 h 313"/>
                  <a:gd name="T6" fmla="*/ 302 w 554"/>
                  <a:gd name="T7" fmla="*/ 312 h 313"/>
                  <a:gd name="T8" fmla="*/ 537 w 554"/>
                  <a:gd name="T9" fmla="*/ 13 h 313"/>
                  <a:gd name="T10" fmla="*/ 535 w 554"/>
                  <a:gd name="T11" fmla="*/ 0 h 313"/>
                  <a:gd name="T12" fmla="*/ 435 w 554"/>
                  <a:gd name="T13" fmla="*/ 0 h 313"/>
                  <a:gd name="T14" fmla="*/ 439 w 554"/>
                  <a:gd name="T15" fmla="*/ 24 h 313"/>
                  <a:gd name="T16" fmla="*/ 290 w 554"/>
                  <a:gd name="T17" fmla="*/ 214 h 313"/>
                  <a:gd name="T18" fmla="*/ 271 w 554"/>
                  <a:gd name="T19" fmla="*/ 215 h 313"/>
                  <a:gd name="T20" fmla="*/ 100 w 554"/>
                  <a:gd name="T21" fmla="*/ 64 h 313"/>
                  <a:gd name="T22" fmla="*/ 105 w 554"/>
                  <a:gd name="T23" fmla="*/ 0 h 313"/>
                  <a:gd name="T24" fmla="*/ 5 w 554"/>
                  <a:gd name="T25" fmla="*/ 0 h 313"/>
                  <a:gd name="T26" fmla="*/ 3 w 554"/>
                  <a:gd name="T27" fmla="*/ 76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4" h="313">
                    <a:moveTo>
                      <a:pt x="3" y="76"/>
                    </a:moveTo>
                    <a:cubicBezTo>
                      <a:pt x="19" y="211"/>
                      <a:pt x="134" y="313"/>
                      <a:pt x="271" y="313"/>
                    </a:cubicBezTo>
                    <a:cubicBezTo>
                      <a:pt x="271" y="313"/>
                      <a:pt x="271" y="313"/>
                      <a:pt x="271" y="313"/>
                    </a:cubicBezTo>
                    <a:cubicBezTo>
                      <a:pt x="281" y="313"/>
                      <a:pt x="291" y="313"/>
                      <a:pt x="302" y="312"/>
                    </a:cubicBezTo>
                    <a:cubicBezTo>
                      <a:pt x="449" y="294"/>
                      <a:pt x="554" y="159"/>
                      <a:pt x="537" y="13"/>
                    </a:cubicBezTo>
                    <a:cubicBezTo>
                      <a:pt x="536" y="9"/>
                      <a:pt x="536" y="4"/>
                      <a:pt x="535" y="0"/>
                    </a:cubicBezTo>
                    <a:cubicBezTo>
                      <a:pt x="435" y="0"/>
                      <a:pt x="435" y="0"/>
                      <a:pt x="435" y="0"/>
                    </a:cubicBezTo>
                    <a:cubicBezTo>
                      <a:pt x="437" y="8"/>
                      <a:pt x="439" y="16"/>
                      <a:pt x="439" y="24"/>
                    </a:cubicBezTo>
                    <a:cubicBezTo>
                      <a:pt x="451" y="118"/>
                      <a:pt x="384" y="203"/>
                      <a:pt x="290" y="214"/>
                    </a:cubicBezTo>
                    <a:cubicBezTo>
                      <a:pt x="284" y="215"/>
                      <a:pt x="277" y="215"/>
                      <a:pt x="271" y="215"/>
                    </a:cubicBezTo>
                    <a:cubicBezTo>
                      <a:pt x="185" y="215"/>
                      <a:pt x="110" y="151"/>
                      <a:pt x="100" y="64"/>
                    </a:cubicBezTo>
                    <a:cubicBezTo>
                      <a:pt x="98" y="43"/>
                      <a:pt x="99" y="21"/>
                      <a:pt x="10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25"/>
                      <a:pt x="0" y="51"/>
                      <a:pt x="3" y="76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26" name="Freeform 28"/>
              <p:cNvSpPr>
                <a:spLocks noSelect="1"/>
              </p:cNvSpPr>
              <p:nvPr userDrawn="1"/>
            </p:nvSpPr>
            <p:spPr bwMode="invGray">
              <a:xfrm>
                <a:off x="1385" y="3"/>
                <a:ext cx="51" cy="31"/>
              </a:xfrm>
              <a:custGeom>
                <a:avLst/>
                <a:gdLst>
                  <a:gd name="T0" fmla="*/ 2 w 353"/>
                  <a:gd name="T1" fmla="*/ 64 h 215"/>
                  <a:gd name="T2" fmla="*/ 173 w 353"/>
                  <a:gd name="T3" fmla="*/ 215 h 215"/>
                  <a:gd name="T4" fmla="*/ 192 w 353"/>
                  <a:gd name="T5" fmla="*/ 214 h 215"/>
                  <a:gd name="T6" fmla="*/ 341 w 353"/>
                  <a:gd name="T7" fmla="*/ 24 h 215"/>
                  <a:gd name="T8" fmla="*/ 337 w 353"/>
                  <a:gd name="T9" fmla="*/ 0 h 215"/>
                  <a:gd name="T10" fmla="*/ 7 w 353"/>
                  <a:gd name="T11" fmla="*/ 0 h 215"/>
                  <a:gd name="T12" fmla="*/ 2 w 353"/>
                  <a:gd name="T13" fmla="*/ 64 h 215"/>
                  <a:gd name="T14" fmla="*/ 221 w 353"/>
                  <a:gd name="T15" fmla="*/ 98 h 215"/>
                  <a:gd name="T16" fmla="*/ 181 w 353"/>
                  <a:gd name="T17" fmla="*/ 117 h 215"/>
                  <a:gd name="T18" fmla="*/ 123 w 353"/>
                  <a:gd name="T19" fmla="*/ 98 h 215"/>
                  <a:gd name="T20" fmla="*/ 221 w 353"/>
                  <a:gd name="T21" fmla="*/ 9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3" h="215">
                    <a:moveTo>
                      <a:pt x="2" y="64"/>
                    </a:moveTo>
                    <a:cubicBezTo>
                      <a:pt x="12" y="151"/>
                      <a:pt x="87" y="215"/>
                      <a:pt x="173" y="215"/>
                    </a:cubicBezTo>
                    <a:cubicBezTo>
                      <a:pt x="179" y="215"/>
                      <a:pt x="186" y="215"/>
                      <a:pt x="192" y="214"/>
                    </a:cubicBezTo>
                    <a:cubicBezTo>
                      <a:pt x="286" y="203"/>
                      <a:pt x="353" y="118"/>
                      <a:pt x="341" y="24"/>
                    </a:cubicBezTo>
                    <a:cubicBezTo>
                      <a:pt x="341" y="16"/>
                      <a:pt x="339" y="8"/>
                      <a:pt x="33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1"/>
                      <a:pt x="0" y="43"/>
                      <a:pt x="2" y="64"/>
                    </a:cubicBezTo>
                    <a:close/>
                    <a:moveTo>
                      <a:pt x="221" y="98"/>
                    </a:moveTo>
                    <a:cubicBezTo>
                      <a:pt x="210" y="108"/>
                      <a:pt x="197" y="115"/>
                      <a:pt x="181" y="117"/>
                    </a:cubicBezTo>
                    <a:cubicBezTo>
                      <a:pt x="159" y="119"/>
                      <a:pt x="138" y="112"/>
                      <a:pt x="123" y="98"/>
                    </a:cubicBezTo>
                    <a:lnTo>
                      <a:pt x="221" y="98"/>
                    </a:ln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27" name="Freeform 29"/>
              <p:cNvSpPr>
                <a:spLocks noSelect="1"/>
              </p:cNvSpPr>
              <p:nvPr userDrawn="1"/>
            </p:nvSpPr>
            <p:spPr bwMode="invGray">
              <a:xfrm>
                <a:off x="2727" y="17"/>
                <a:ext cx="20" cy="6"/>
              </a:xfrm>
              <a:custGeom>
                <a:avLst/>
                <a:gdLst>
                  <a:gd name="T0" fmla="*/ 116 w 141"/>
                  <a:gd name="T1" fmla="*/ 22 h 44"/>
                  <a:gd name="T2" fmla="*/ 141 w 141"/>
                  <a:gd name="T3" fmla="*/ 0 h 44"/>
                  <a:gd name="T4" fmla="*/ 0 w 141"/>
                  <a:gd name="T5" fmla="*/ 0 h 44"/>
                  <a:gd name="T6" fmla="*/ 116 w 141"/>
                  <a:gd name="T7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" h="44">
                    <a:moveTo>
                      <a:pt x="116" y="22"/>
                    </a:moveTo>
                    <a:cubicBezTo>
                      <a:pt x="126" y="16"/>
                      <a:pt x="134" y="9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35"/>
                      <a:pt x="79" y="44"/>
                      <a:pt x="116" y="22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28" name="Freeform 30"/>
              <p:cNvSpPr>
                <a:spLocks noSelect="1"/>
              </p:cNvSpPr>
              <p:nvPr userDrawn="1"/>
            </p:nvSpPr>
            <p:spPr bwMode="invGray">
              <a:xfrm>
                <a:off x="2695" y="3"/>
                <a:ext cx="85" cy="47"/>
              </a:xfrm>
              <a:custGeom>
                <a:avLst/>
                <a:gdLst>
                  <a:gd name="T0" fmla="*/ 47 w 590"/>
                  <a:gd name="T1" fmla="*/ 190 h 329"/>
                  <a:gd name="T2" fmla="*/ 47 w 590"/>
                  <a:gd name="T3" fmla="*/ 191 h 329"/>
                  <a:gd name="T4" fmla="*/ 292 w 590"/>
                  <a:gd name="T5" fmla="*/ 329 h 329"/>
                  <a:gd name="T6" fmla="*/ 438 w 590"/>
                  <a:gd name="T7" fmla="*/ 289 h 329"/>
                  <a:gd name="T8" fmla="*/ 572 w 590"/>
                  <a:gd name="T9" fmla="*/ 0 h 329"/>
                  <a:gd name="T10" fmla="*/ 472 w 590"/>
                  <a:gd name="T11" fmla="*/ 0 h 329"/>
                  <a:gd name="T12" fmla="*/ 387 w 590"/>
                  <a:gd name="T13" fmla="*/ 205 h 329"/>
                  <a:gd name="T14" fmla="*/ 292 w 590"/>
                  <a:gd name="T15" fmla="*/ 231 h 329"/>
                  <a:gd name="T16" fmla="*/ 131 w 590"/>
                  <a:gd name="T17" fmla="*/ 140 h 329"/>
                  <a:gd name="T18" fmla="*/ 131 w 590"/>
                  <a:gd name="T19" fmla="*/ 140 h 329"/>
                  <a:gd name="T20" fmla="*/ 110 w 590"/>
                  <a:gd name="T21" fmla="*/ 0 h 329"/>
                  <a:gd name="T22" fmla="*/ 11 w 590"/>
                  <a:gd name="T23" fmla="*/ 0 h 329"/>
                  <a:gd name="T24" fmla="*/ 47 w 590"/>
                  <a:gd name="T25" fmla="*/ 19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0" h="329">
                    <a:moveTo>
                      <a:pt x="47" y="190"/>
                    </a:moveTo>
                    <a:cubicBezTo>
                      <a:pt x="47" y="191"/>
                      <a:pt x="47" y="191"/>
                      <a:pt x="47" y="191"/>
                    </a:cubicBezTo>
                    <a:cubicBezTo>
                      <a:pt x="99" y="276"/>
                      <a:pt x="192" y="329"/>
                      <a:pt x="292" y="329"/>
                    </a:cubicBezTo>
                    <a:cubicBezTo>
                      <a:pt x="343" y="329"/>
                      <a:pt x="393" y="315"/>
                      <a:pt x="438" y="289"/>
                    </a:cubicBezTo>
                    <a:cubicBezTo>
                      <a:pt x="538" y="228"/>
                      <a:pt x="590" y="115"/>
                      <a:pt x="572" y="0"/>
                    </a:cubicBezTo>
                    <a:cubicBezTo>
                      <a:pt x="472" y="0"/>
                      <a:pt x="472" y="0"/>
                      <a:pt x="472" y="0"/>
                    </a:cubicBezTo>
                    <a:cubicBezTo>
                      <a:pt x="491" y="79"/>
                      <a:pt x="458" y="162"/>
                      <a:pt x="387" y="205"/>
                    </a:cubicBezTo>
                    <a:cubicBezTo>
                      <a:pt x="357" y="222"/>
                      <a:pt x="325" y="231"/>
                      <a:pt x="292" y="231"/>
                    </a:cubicBezTo>
                    <a:cubicBezTo>
                      <a:pt x="228" y="231"/>
                      <a:pt x="166" y="198"/>
                      <a:pt x="131" y="140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06" y="98"/>
                      <a:pt x="99" y="47"/>
                      <a:pt x="1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0" y="65"/>
                      <a:pt x="13" y="134"/>
                      <a:pt x="47" y="190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29" name="Freeform 31"/>
              <p:cNvSpPr>
                <a:spLocks noSelect="1"/>
              </p:cNvSpPr>
              <p:nvPr userDrawn="1"/>
            </p:nvSpPr>
            <p:spPr bwMode="invGray">
              <a:xfrm>
                <a:off x="2710" y="3"/>
                <a:ext cx="56" cy="33"/>
              </a:xfrm>
              <a:custGeom>
                <a:avLst/>
                <a:gdLst>
                  <a:gd name="T0" fmla="*/ 32 w 392"/>
                  <a:gd name="T1" fmla="*/ 140 h 231"/>
                  <a:gd name="T2" fmla="*/ 32 w 392"/>
                  <a:gd name="T3" fmla="*/ 140 h 231"/>
                  <a:gd name="T4" fmla="*/ 193 w 392"/>
                  <a:gd name="T5" fmla="*/ 231 h 231"/>
                  <a:gd name="T6" fmla="*/ 288 w 392"/>
                  <a:gd name="T7" fmla="*/ 205 h 231"/>
                  <a:gd name="T8" fmla="*/ 373 w 392"/>
                  <a:gd name="T9" fmla="*/ 0 h 231"/>
                  <a:gd name="T10" fmla="*/ 11 w 392"/>
                  <a:gd name="T11" fmla="*/ 0 h 231"/>
                  <a:gd name="T12" fmla="*/ 32 w 392"/>
                  <a:gd name="T13" fmla="*/ 140 h 231"/>
                  <a:gd name="T14" fmla="*/ 263 w 392"/>
                  <a:gd name="T15" fmla="*/ 98 h 231"/>
                  <a:gd name="T16" fmla="*/ 238 w 392"/>
                  <a:gd name="T17" fmla="*/ 120 h 231"/>
                  <a:gd name="T18" fmla="*/ 122 w 392"/>
                  <a:gd name="T19" fmla="*/ 98 h 231"/>
                  <a:gd name="T20" fmla="*/ 263 w 392"/>
                  <a:gd name="T21" fmla="*/ 98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2" h="231">
                    <a:moveTo>
                      <a:pt x="32" y="140"/>
                    </a:moveTo>
                    <a:cubicBezTo>
                      <a:pt x="32" y="140"/>
                      <a:pt x="32" y="140"/>
                      <a:pt x="32" y="140"/>
                    </a:cubicBezTo>
                    <a:cubicBezTo>
                      <a:pt x="67" y="198"/>
                      <a:pt x="129" y="231"/>
                      <a:pt x="193" y="231"/>
                    </a:cubicBezTo>
                    <a:cubicBezTo>
                      <a:pt x="226" y="231"/>
                      <a:pt x="258" y="222"/>
                      <a:pt x="288" y="205"/>
                    </a:cubicBezTo>
                    <a:cubicBezTo>
                      <a:pt x="359" y="162"/>
                      <a:pt x="392" y="79"/>
                      <a:pt x="37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0" y="47"/>
                      <a:pt x="7" y="98"/>
                      <a:pt x="32" y="140"/>
                    </a:cubicBezTo>
                    <a:close/>
                    <a:moveTo>
                      <a:pt x="263" y="98"/>
                    </a:moveTo>
                    <a:cubicBezTo>
                      <a:pt x="256" y="107"/>
                      <a:pt x="248" y="114"/>
                      <a:pt x="238" y="120"/>
                    </a:cubicBezTo>
                    <a:cubicBezTo>
                      <a:pt x="201" y="142"/>
                      <a:pt x="150" y="133"/>
                      <a:pt x="122" y="98"/>
                    </a:cubicBezTo>
                    <a:lnTo>
                      <a:pt x="263" y="98"/>
                    </a:ln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30" name="Freeform 32"/>
              <p:cNvSpPr>
                <a:spLocks noSelect="1"/>
              </p:cNvSpPr>
              <p:nvPr userDrawn="1"/>
            </p:nvSpPr>
            <p:spPr bwMode="invGray">
              <a:xfrm>
                <a:off x="2584" y="255"/>
                <a:ext cx="40" cy="39"/>
              </a:xfrm>
              <a:custGeom>
                <a:avLst/>
                <a:gdLst>
                  <a:gd name="T0" fmla="*/ 140 w 280"/>
                  <a:gd name="T1" fmla="*/ 0 h 279"/>
                  <a:gd name="T2" fmla="*/ 1 w 280"/>
                  <a:gd name="T3" fmla="*/ 139 h 279"/>
                  <a:gd name="T4" fmla="*/ 140 w 280"/>
                  <a:gd name="T5" fmla="*/ 279 h 279"/>
                  <a:gd name="T6" fmla="*/ 280 w 280"/>
                  <a:gd name="T7" fmla="*/ 140 h 279"/>
                  <a:gd name="T8" fmla="*/ 140 w 280"/>
                  <a:gd name="T9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" h="279">
                    <a:moveTo>
                      <a:pt x="140" y="0"/>
                    </a:moveTo>
                    <a:cubicBezTo>
                      <a:pt x="63" y="0"/>
                      <a:pt x="1" y="62"/>
                      <a:pt x="1" y="139"/>
                    </a:cubicBezTo>
                    <a:cubicBezTo>
                      <a:pt x="0" y="217"/>
                      <a:pt x="63" y="279"/>
                      <a:pt x="140" y="279"/>
                    </a:cubicBezTo>
                    <a:cubicBezTo>
                      <a:pt x="217" y="279"/>
                      <a:pt x="279" y="217"/>
                      <a:pt x="280" y="140"/>
                    </a:cubicBezTo>
                    <a:cubicBezTo>
                      <a:pt x="280" y="62"/>
                      <a:pt x="217" y="0"/>
                      <a:pt x="140" y="0"/>
                    </a:cubicBezTo>
                    <a:close/>
                  </a:path>
                </a:pathLst>
              </a:custGeom>
              <a:solidFill>
                <a:srgbClr val="D6E6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31" name="Freeform 33"/>
              <p:cNvSpPr>
                <a:spLocks noSelect="1"/>
              </p:cNvSpPr>
              <p:nvPr userDrawn="1"/>
            </p:nvSpPr>
            <p:spPr bwMode="invGray">
              <a:xfrm>
                <a:off x="712" y="3"/>
                <a:ext cx="71" cy="41"/>
              </a:xfrm>
              <a:custGeom>
                <a:avLst/>
                <a:gdLst>
                  <a:gd name="T0" fmla="*/ 14 w 501"/>
                  <a:gd name="T1" fmla="*/ 118 h 285"/>
                  <a:gd name="T2" fmla="*/ 243 w 501"/>
                  <a:gd name="T3" fmla="*/ 285 h 285"/>
                  <a:gd name="T4" fmla="*/ 318 w 501"/>
                  <a:gd name="T5" fmla="*/ 273 h 285"/>
                  <a:gd name="T6" fmla="*/ 479 w 501"/>
                  <a:gd name="T7" fmla="*/ 0 h 285"/>
                  <a:gd name="T8" fmla="*/ 378 w 501"/>
                  <a:gd name="T9" fmla="*/ 0 h 285"/>
                  <a:gd name="T10" fmla="*/ 378 w 501"/>
                  <a:gd name="T11" fmla="*/ 0 h 285"/>
                  <a:gd name="T12" fmla="*/ 287 w 501"/>
                  <a:gd name="T13" fmla="*/ 180 h 285"/>
                  <a:gd name="T14" fmla="*/ 243 w 501"/>
                  <a:gd name="T15" fmla="*/ 187 h 285"/>
                  <a:gd name="T16" fmla="*/ 108 w 501"/>
                  <a:gd name="T17" fmla="*/ 88 h 285"/>
                  <a:gd name="T18" fmla="*/ 109 w 501"/>
                  <a:gd name="T19" fmla="*/ 0 h 285"/>
                  <a:gd name="T20" fmla="*/ 8 w 501"/>
                  <a:gd name="T21" fmla="*/ 0 h 285"/>
                  <a:gd name="T22" fmla="*/ 14 w 501"/>
                  <a:gd name="T23" fmla="*/ 118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285">
                    <a:moveTo>
                      <a:pt x="14" y="118"/>
                    </a:moveTo>
                    <a:cubicBezTo>
                      <a:pt x="47" y="218"/>
                      <a:pt x="139" y="285"/>
                      <a:pt x="243" y="285"/>
                    </a:cubicBezTo>
                    <a:cubicBezTo>
                      <a:pt x="268" y="285"/>
                      <a:pt x="293" y="281"/>
                      <a:pt x="318" y="273"/>
                    </a:cubicBezTo>
                    <a:cubicBezTo>
                      <a:pt x="433" y="234"/>
                      <a:pt x="501" y="116"/>
                      <a:pt x="479" y="0"/>
                    </a:cubicBezTo>
                    <a:cubicBezTo>
                      <a:pt x="378" y="0"/>
                      <a:pt x="378" y="0"/>
                      <a:pt x="378" y="0"/>
                    </a:cubicBezTo>
                    <a:cubicBezTo>
                      <a:pt x="378" y="0"/>
                      <a:pt x="378" y="0"/>
                      <a:pt x="378" y="0"/>
                    </a:cubicBezTo>
                    <a:cubicBezTo>
                      <a:pt x="402" y="75"/>
                      <a:pt x="361" y="155"/>
                      <a:pt x="287" y="180"/>
                    </a:cubicBezTo>
                    <a:cubicBezTo>
                      <a:pt x="272" y="184"/>
                      <a:pt x="258" y="187"/>
                      <a:pt x="243" y="187"/>
                    </a:cubicBezTo>
                    <a:cubicBezTo>
                      <a:pt x="183" y="187"/>
                      <a:pt x="127" y="148"/>
                      <a:pt x="108" y="88"/>
                    </a:cubicBezTo>
                    <a:cubicBezTo>
                      <a:pt x="98" y="59"/>
                      <a:pt x="99" y="29"/>
                      <a:pt x="10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40"/>
                      <a:pt x="2" y="80"/>
                      <a:pt x="14" y="118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32" name="Freeform 34"/>
              <p:cNvSpPr>
                <a:spLocks noSelect="1"/>
              </p:cNvSpPr>
              <p:nvPr userDrawn="1"/>
            </p:nvSpPr>
            <p:spPr bwMode="invGray">
              <a:xfrm>
                <a:off x="726" y="3"/>
                <a:ext cx="43" cy="27"/>
              </a:xfrm>
              <a:custGeom>
                <a:avLst/>
                <a:gdLst>
                  <a:gd name="T0" fmla="*/ 10 w 304"/>
                  <a:gd name="T1" fmla="*/ 88 h 187"/>
                  <a:gd name="T2" fmla="*/ 145 w 304"/>
                  <a:gd name="T3" fmla="*/ 187 h 187"/>
                  <a:gd name="T4" fmla="*/ 189 w 304"/>
                  <a:gd name="T5" fmla="*/ 180 h 187"/>
                  <a:gd name="T6" fmla="*/ 280 w 304"/>
                  <a:gd name="T7" fmla="*/ 0 h 187"/>
                  <a:gd name="T8" fmla="*/ 280 w 304"/>
                  <a:gd name="T9" fmla="*/ 0 h 187"/>
                  <a:gd name="T10" fmla="*/ 11 w 304"/>
                  <a:gd name="T11" fmla="*/ 0 h 187"/>
                  <a:gd name="T12" fmla="*/ 10 w 304"/>
                  <a:gd name="T13" fmla="*/ 88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4" h="187">
                    <a:moveTo>
                      <a:pt x="10" y="88"/>
                    </a:moveTo>
                    <a:cubicBezTo>
                      <a:pt x="29" y="148"/>
                      <a:pt x="85" y="187"/>
                      <a:pt x="145" y="187"/>
                    </a:cubicBezTo>
                    <a:cubicBezTo>
                      <a:pt x="160" y="187"/>
                      <a:pt x="174" y="184"/>
                      <a:pt x="189" y="180"/>
                    </a:cubicBezTo>
                    <a:cubicBezTo>
                      <a:pt x="263" y="155"/>
                      <a:pt x="304" y="75"/>
                      <a:pt x="280" y="0"/>
                    </a:cubicBezTo>
                    <a:cubicBezTo>
                      <a:pt x="280" y="0"/>
                      <a:pt x="280" y="0"/>
                      <a:pt x="28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" y="29"/>
                      <a:pt x="0" y="59"/>
                      <a:pt x="10" y="88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33" name="Freeform 35"/>
              <p:cNvSpPr>
                <a:spLocks noSelect="1"/>
              </p:cNvSpPr>
              <p:nvPr userDrawn="1"/>
            </p:nvSpPr>
            <p:spPr bwMode="invGray">
              <a:xfrm>
                <a:off x="140" y="199"/>
                <a:ext cx="18" cy="18"/>
              </a:xfrm>
              <a:custGeom>
                <a:avLst/>
                <a:gdLst>
                  <a:gd name="T0" fmla="*/ 35 w 123"/>
                  <a:gd name="T1" fmla="*/ 15 h 124"/>
                  <a:gd name="T2" fmla="*/ 15 w 123"/>
                  <a:gd name="T3" fmla="*/ 89 h 124"/>
                  <a:gd name="T4" fmla="*/ 89 w 123"/>
                  <a:gd name="T5" fmla="*/ 109 h 124"/>
                  <a:gd name="T6" fmla="*/ 108 w 123"/>
                  <a:gd name="T7" fmla="*/ 35 h 124"/>
                  <a:gd name="T8" fmla="*/ 35 w 123"/>
                  <a:gd name="T9" fmla="*/ 15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24">
                    <a:moveTo>
                      <a:pt x="35" y="15"/>
                    </a:moveTo>
                    <a:cubicBezTo>
                      <a:pt x="9" y="30"/>
                      <a:pt x="0" y="63"/>
                      <a:pt x="15" y="89"/>
                    </a:cubicBezTo>
                    <a:cubicBezTo>
                      <a:pt x="30" y="115"/>
                      <a:pt x="63" y="124"/>
                      <a:pt x="89" y="109"/>
                    </a:cubicBezTo>
                    <a:cubicBezTo>
                      <a:pt x="114" y="94"/>
                      <a:pt x="123" y="61"/>
                      <a:pt x="108" y="35"/>
                    </a:cubicBezTo>
                    <a:cubicBezTo>
                      <a:pt x="93" y="9"/>
                      <a:pt x="60" y="0"/>
                      <a:pt x="35" y="15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34" name="Freeform 36"/>
              <p:cNvSpPr>
                <a:spLocks noSelect="1"/>
              </p:cNvSpPr>
              <p:nvPr userDrawn="1"/>
            </p:nvSpPr>
            <p:spPr bwMode="invGray">
              <a:xfrm>
                <a:off x="108" y="167"/>
                <a:ext cx="82" cy="77"/>
              </a:xfrm>
              <a:custGeom>
                <a:avLst/>
                <a:gdLst>
                  <a:gd name="T0" fmla="*/ 502 w 571"/>
                  <a:gd name="T1" fmla="*/ 161 h 536"/>
                  <a:gd name="T2" fmla="*/ 160 w 571"/>
                  <a:gd name="T3" fmla="*/ 70 h 536"/>
                  <a:gd name="T4" fmla="*/ 160 w 571"/>
                  <a:gd name="T5" fmla="*/ 70 h 536"/>
                  <a:gd name="T6" fmla="*/ 69 w 571"/>
                  <a:gd name="T7" fmla="*/ 411 h 536"/>
                  <a:gd name="T8" fmla="*/ 286 w 571"/>
                  <a:gd name="T9" fmla="*/ 536 h 536"/>
                  <a:gd name="T10" fmla="*/ 411 w 571"/>
                  <a:gd name="T11" fmla="*/ 502 h 536"/>
                  <a:gd name="T12" fmla="*/ 502 w 571"/>
                  <a:gd name="T13" fmla="*/ 161 h 536"/>
                  <a:gd name="T14" fmla="*/ 362 w 571"/>
                  <a:gd name="T15" fmla="*/ 418 h 536"/>
                  <a:gd name="T16" fmla="*/ 154 w 571"/>
                  <a:gd name="T17" fmla="*/ 362 h 536"/>
                  <a:gd name="T18" fmla="*/ 210 w 571"/>
                  <a:gd name="T19" fmla="*/ 154 h 536"/>
                  <a:gd name="T20" fmla="*/ 417 w 571"/>
                  <a:gd name="T21" fmla="*/ 210 h 536"/>
                  <a:gd name="T22" fmla="*/ 362 w 571"/>
                  <a:gd name="T23" fmla="*/ 418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1" h="536">
                    <a:moveTo>
                      <a:pt x="502" y="161"/>
                    </a:moveTo>
                    <a:cubicBezTo>
                      <a:pt x="433" y="41"/>
                      <a:pt x="279" y="0"/>
                      <a:pt x="160" y="70"/>
                    </a:cubicBezTo>
                    <a:cubicBezTo>
                      <a:pt x="160" y="70"/>
                      <a:pt x="160" y="70"/>
                      <a:pt x="160" y="70"/>
                    </a:cubicBezTo>
                    <a:cubicBezTo>
                      <a:pt x="41" y="139"/>
                      <a:pt x="0" y="292"/>
                      <a:pt x="69" y="411"/>
                    </a:cubicBezTo>
                    <a:cubicBezTo>
                      <a:pt x="116" y="491"/>
                      <a:pt x="200" y="536"/>
                      <a:pt x="286" y="536"/>
                    </a:cubicBezTo>
                    <a:cubicBezTo>
                      <a:pt x="329" y="536"/>
                      <a:pt x="372" y="525"/>
                      <a:pt x="411" y="502"/>
                    </a:cubicBezTo>
                    <a:cubicBezTo>
                      <a:pt x="530" y="433"/>
                      <a:pt x="571" y="280"/>
                      <a:pt x="502" y="161"/>
                    </a:cubicBezTo>
                    <a:close/>
                    <a:moveTo>
                      <a:pt x="362" y="418"/>
                    </a:moveTo>
                    <a:cubicBezTo>
                      <a:pt x="289" y="460"/>
                      <a:pt x="196" y="435"/>
                      <a:pt x="154" y="362"/>
                    </a:cubicBezTo>
                    <a:cubicBezTo>
                      <a:pt x="112" y="290"/>
                      <a:pt x="137" y="196"/>
                      <a:pt x="210" y="154"/>
                    </a:cubicBezTo>
                    <a:cubicBezTo>
                      <a:pt x="282" y="112"/>
                      <a:pt x="375" y="137"/>
                      <a:pt x="417" y="210"/>
                    </a:cubicBezTo>
                    <a:cubicBezTo>
                      <a:pt x="459" y="282"/>
                      <a:pt x="434" y="375"/>
                      <a:pt x="362" y="418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35" name="Freeform 37"/>
              <p:cNvSpPr>
                <a:spLocks noSelect="1"/>
              </p:cNvSpPr>
              <p:nvPr userDrawn="1"/>
            </p:nvSpPr>
            <p:spPr bwMode="invGray">
              <a:xfrm>
                <a:off x="124" y="183"/>
                <a:ext cx="50" cy="50"/>
              </a:xfrm>
              <a:custGeom>
                <a:avLst/>
                <a:gdLst>
                  <a:gd name="T0" fmla="*/ 98 w 347"/>
                  <a:gd name="T1" fmla="*/ 42 h 348"/>
                  <a:gd name="T2" fmla="*/ 42 w 347"/>
                  <a:gd name="T3" fmla="*/ 250 h 348"/>
                  <a:gd name="T4" fmla="*/ 250 w 347"/>
                  <a:gd name="T5" fmla="*/ 306 h 348"/>
                  <a:gd name="T6" fmla="*/ 305 w 347"/>
                  <a:gd name="T7" fmla="*/ 98 h 348"/>
                  <a:gd name="T8" fmla="*/ 98 w 347"/>
                  <a:gd name="T9" fmla="*/ 42 h 348"/>
                  <a:gd name="T10" fmla="*/ 201 w 347"/>
                  <a:gd name="T11" fmla="*/ 221 h 348"/>
                  <a:gd name="T12" fmla="*/ 127 w 347"/>
                  <a:gd name="T13" fmla="*/ 201 h 348"/>
                  <a:gd name="T14" fmla="*/ 147 w 347"/>
                  <a:gd name="T15" fmla="*/ 127 h 348"/>
                  <a:gd name="T16" fmla="*/ 220 w 347"/>
                  <a:gd name="T17" fmla="*/ 147 h 348"/>
                  <a:gd name="T18" fmla="*/ 201 w 347"/>
                  <a:gd name="T19" fmla="*/ 221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7" h="348">
                    <a:moveTo>
                      <a:pt x="98" y="42"/>
                    </a:moveTo>
                    <a:cubicBezTo>
                      <a:pt x="25" y="84"/>
                      <a:pt x="0" y="178"/>
                      <a:pt x="42" y="250"/>
                    </a:cubicBezTo>
                    <a:cubicBezTo>
                      <a:pt x="84" y="323"/>
                      <a:pt x="177" y="348"/>
                      <a:pt x="250" y="306"/>
                    </a:cubicBezTo>
                    <a:cubicBezTo>
                      <a:pt x="322" y="263"/>
                      <a:pt x="347" y="170"/>
                      <a:pt x="305" y="98"/>
                    </a:cubicBezTo>
                    <a:cubicBezTo>
                      <a:pt x="263" y="25"/>
                      <a:pt x="170" y="0"/>
                      <a:pt x="98" y="42"/>
                    </a:cubicBezTo>
                    <a:close/>
                    <a:moveTo>
                      <a:pt x="201" y="221"/>
                    </a:moveTo>
                    <a:cubicBezTo>
                      <a:pt x="175" y="236"/>
                      <a:pt x="142" y="227"/>
                      <a:pt x="127" y="201"/>
                    </a:cubicBezTo>
                    <a:cubicBezTo>
                      <a:pt x="112" y="175"/>
                      <a:pt x="121" y="142"/>
                      <a:pt x="147" y="127"/>
                    </a:cubicBezTo>
                    <a:cubicBezTo>
                      <a:pt x="172" y="112"/>
                      <a:pt x="205" y="121"/>
                      <a:pt x="220" y="147"/>
                    </a:cubicBezTo>
                    <a:cubicBezTo>
                      <a:pt x="235" y="173"/>
                      <a:pt x="226" y="206"/>
                      <a:pt x="201" y="221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36" name="Freeform 38"/>
              <p:cNvSpPr>
                <a:spLocks noSelect="1"/>
              </p:cNvSpPr>
              <p:nvPr userDrawn="1"/>
            </p:nvSpPr>
            <p:spPr bwMode="invGray">
              <a:xfrm>
                <a:off x="1171" y="36"/>
                <a:ext cx="82" cy="78"/>
              </a:xfrm>
              <a:custGeom>
                <a:avLst/>
                <a:gdLst>
                  <a:gd name="T0" fmla="*/ 220 w 576"/>
                  <a:gd name="T1" fmla="*/ 543 h 550"/>
                  <a:gd name="T2" fmla="*/ 280 w 576"/>
                  <a:gd name="T3" fmla="*/ 550 h 550"/>
                  <a:gd name="T4" fmla="*/ 424 w 576"/>
                  <a:gd name="T5" fmla="*/ 508 h 550"/>
                  <a:gd name="T6" fmla="*/ 543 w 576"/>
                  <a:gd name="T7" fmla="*/ 339 h 550"/>
                  <a:gd name="T8" fmla="*/ 340 w 576"/>
                  <a:gd name="T9" fmla="*/ 16 h 550"/>
                  <a:gd name="T10" fmla="*/ 340 w 576"/>
                  <a:gd name="T11" fmla="*/ 16 h 550"/>
                  <a:gd name="T12" fmla="*/ 136 w 576"/>
                  <a:gd name="T13" fmla="*/ 51 h 550"/>
                  <a:gd name="T14" fmla="*/ 16 w 576"/>
                  <a:gd name="T15" fmla="*/ 220 h 550"/>
                  <a:gd name="T16" fmla="*/ 52 w 576"/>
                  <a:gd name="T17" fmla="*/ 425 h 550"/>
                  <a:gd name="T18" fmla="*/ 220 w 576"/>
                  <a:gd name="T19" fmla="*/ 543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550">
                    <a:moveTo>
                      <a:pt x="220" y="543"/>
                    </a:moveTo>
                    <a:cubicBezTo>
                      <a:pt x="240" y="548"/>
                      <a:pt x="260" y="550"/>
                      <a:pt x="280" y="550"/>
                    </a:cubicBezTo>
                    <a:cubicBezTo>
                      <a:pt x="331" y="550"/>
                      <a:pt x="381" y="535"/>
                      <a:pt x="424" y="508"/>
                    </a:cubicBezTo>
                    <a:cubicBezTo>
                      <a:pt x="485" y="470"/>
                      <a:pt x="528" y="410"/>
                      <a:pt x="543" y="339"/>
                    </a:cubicBezTo>
                    <a:cubicBezTo>
                      <a:pt x="576" y="194"/>
                      <a:pt x="485" y="50"/>
                      <a:pt x="340" y="16"/>
                    </a:cubicBezTo>
                    <a:cubicBezTo>
                      <a:pt x="340" y="16"/>
                      <a:pt x="340" y="16"/>
                      <a:pt x="340" y="16"/>
                    </a:cubicBezTo>
                    <a:cubicBezTo>
                      <a:pt x="269" y="0"/>
                      <a:pt x="197" y="13"/>
                      <a:pt x="136" y="51"/>
                    </a:cubicBezTo>
                    <a:cubicBezTo>
                      <a:pt x="75" y="90"/>
                      <a:pt x="32" y="150"/>
                      <a:pt x="16" y="220"/>
                    </a:cubicBezTo>
                    <a:cubicBezTo>
                      <a:pt x="0" y="291"/>
                      <a:pt x="13" y="364"/>
                      <a:pt x="52" y="425"/>
                    </a:cubicBezTo>
                    <a:cubicBezTo>
                      <a:pt x="91" y="486"/>
                      <a:pt x="151" y="528"/>
                      <a:pt x="220" y="543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37" name="Freeform 39"/>
              <p:cNvSpPr>
                <a:spLocks noSelect="1"/>
              </p:cNvSpPr>
              <p:nvPr userDrawn="1"/>
            </p:nvSpPr>
            <p:spPr bwMode="invGray">
              <a:xfrm>
                <a:off x="1107" y="105"/>
                <a:ext cx="72" cy="71"/>
              </a:xfrm>
              <a:custGeom>
                <a:avLst/>
                <a:gdLst>
                  <a:gd name="T0" fmla="*/ 201 w 506"/>
                  <a:gd name="T1" fmla="*/ 489 h 497"/>
                  <a:gd name="T2" fmla="*/ 261 w 506"/>
                  <a:gd name="T3" fmla="*/ 497 h 497"/>
                  <a:gd name="T4" fmla="*/ 489 w 506"/>
                  <a:gd name="T5" fmla="*/ 322 h 497"/>
                  <a:gd name="T6" fmla="*/ 465 w 506"/>
                  <a:gd name="T7" fmla="*/ 143 h 497"/>
                  <a:gd name="T8" fmla="*/ 322 w 506"/>
                  <a:gd name="T9" fmla="*/ 33 h 497"/>
                  <a:gd name="T10" fmla="*/ 33 w 506"/>
                  <a:gd name="T11" fmla="*/ 201 h 497"/>
                  <a:gd name="T12" fmla="*/ 201 w 506"/>
                  <a:gd name="T13" fmla="*/ 489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6" h="497">
                    <a:moveTo>
                      <a:pt x="201" y="489"/>
                    </a:moveTo>
                    <a:cubicBezTo>
                      <a:pt x="221" y="494"/>
                      <a:pt x="241" y="497"/>
                      <a:pt x="261" y="497"/>
                    </a:cubicBezTo>
                    <a:cubicBezTo>
                      <a:pt x="368" y="497"/>
                      <a:pt x="462" y="425"/>
                      <a:pt x="489" y="322"/>
                    </a:cubicBezTo>
                    <a:cubicBezTo>
                      <a:pt x="506" y="261"/>
                      <a:pt x="497" y="197"/>
                      <a:pt x="465" y="143"/>
                    </a:cubicBezTo>
                    <a:cubicBezTo>
                      <a:pt x="434" y="88"/>
                      <a:pt x="383" y="50"/>
                      <a:pt x="322" y="33"/>
                    </a:cubicBezTo>
                    <a:cubicBezTo>
                      <a:pt x="196" y="0"/>
                      <a:pt x="67" y="75"/>
                      <a:pt x="33" y="201"/>
                    </a:cubicBezTo>
                    <a:cubicBezTo>
                      <a:pt x="0" y="327"/>
                      <a:pt x="75" y="456"/>
                      <a:pt x="201" y="48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38" name="Freeform 40"/>
              <p:cNvSpPr>
                <a:spLocks noSelect="1"/>
              </p:cNvSpPr>
              <p:nvPr userDrawn="1"/>
            </p:nvSpPr>
            <p:spPr bwMode="invGray">
              <a:xfrm>
                <a:off x="977" y="107"/>
                <a:ext cx="69" cy="69"/>
              </a:xfrm>
              <a:custGeom>
                <a:avLst/>
                <a:gdLst>
                  <a:gd name="T0" fmla="*/ 199 w 488"/>
                  <a:gd name="T1" fmla="*/ 475 h 479"/>
                  <a:gd name="T2" fmla="*/ 244 w 488"/>
                  <a:gd name="T3" fmla="*/ 479 h 479"/>
                  <a:gd name="T4" fmla="*/ 245 w 488"/>
                  <a:gd name="T5" fmla="*/ 479 h 479"/>
                  <a:gd name="T6" fmla="*/ 376 w 488"/>
                  <a:gd name="T7" fmla="*/ 439 h 479"/>
                  <a:gd name="T8" fmla="*/ 475 w 488"/>
                  <a:gd name="T9" fmla="*/ 289 h 479"/>
                  <a:gd name="T10" fmla="*/ 440 w 488"/>
                  <a:gd name="T11" fmla="*/ 113 h 479"/>
                  <a:gd name="T12" fmla="*/ 440 w 488"/>
                  <a:gd name="T13" fmla="*/ 113 h 479"/>
                  <a:gd name="T14" fmla="*/ 290 w 488"/>
                  <a:gd name="T15" fmla="*/ 12 h 479"/>
                  <a:gd name="T16" fmla="*/ 113 w 488"/>
                  <a:gd name="T17" fmla="*/ 47 h 479"/>
                  <a:gd name="T18" fmla="*/ 13 w 488"/>
                  <a:gd name="T19" fmla="*/ 198 h 479"/>
                  <a:gd name="T20" fmla="*/ 49 w 488"/>
                  <a:gd name="T21" fmla="*/ 376 h 479"/>
                  <a:gd name="T22" fmla="*/ 199 w 488"/>
                  <a:gd name="T23" fmla="*/ 475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8" h="479">
                    <a:moveTo>
                      <a:pt x="199" y="475"/>
                    </a:moveTo>
                    <a:cubicBezTo>
                      <a:pt x="214" y="478"/>
                      <a:pt x="229" y="479"/>
                      <a:pt x="244" y="479"/>
                    </a:cubicBezTo>
                    <a:cubicBezTo>
                      <a:pt x="244" y="479"/>
                      <a:pt x="245" y="479"/>
                      <a:pt x="245" y="479"/>
                    </a:cubicBezTo>
                    <a:cubicBezTo>
                      <a:pt x="291" y="479"/>
                      <a:pt x="337" y="465"/>
                      <a:pt x="376" y="439"/>
                    </a:cubicBezTo>
                    <a:cubicBezTo>
                      <a:pt x="428" y="404"/>
                      <a:pt x="463" y="351"/>
                      <a:pt x="475" y="289"/>
                    </a:cubicBezTo>
                    <a:cubicBezTo>
                      <a:pt x="488" y="228"/>
                      <a:pt x="475" y="165"/>
                      <a:pt x="440" y="113"/>
                    </a:cubicBezTo>
                    <a:cubicBezTo>
                      <a:pt x="440" y="113"/>
                      <a:pt x="440" y="113"/>
                      <a:pt x="440" y="113"/>
                    </a:cubicBezTo>
                    <a:cubicBezTo>
                      <a:pt x="405" y="60"/>
                      <a:pt x="352" y="24"/>
                      <a:pt x="290" y="12"/>
                    </a:cubicBezTo>
                    <a:cubicBezTo>
                      <a:pt x="228" y="0"/>
                      <a:pt x="165" y="12"/>
                      <a:pt x="113" y="47"/>
                    </a:cubicBezTo>
                    <a:cubicBezTo>
                      <a:pt x="61" y="83"/>
                      <a:pt x="25" y="136"/>
                      <a:pt x="13" y="198"/>
                    </a:cubicBezTo>
                    <a:cubicBezTo>
                      <a:pt x="0" y="260"/>
                      <a:pt x="13" y="323"/>
                      <a:pt x="49" y="376"/>
                    </a:cubicBezTo>
                    <a:cubicBezTo>
                      <a:pt x="84" y="428"/>
                      <a:pt x="138" y="463"/>
                      <a:pt x="199" y="475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39" name="Freeform 41"/>
              <p:cNvSpPr>
                <a:spLocks noSelect="1"/>
              </p:cNvSpPr>
              <p:nvPr userDrawn="1"/>
            </p:nvSpPr>
            <p:spPr bwMode="invGray">
              <a:xfrm>
                <a:off x="1031" y="37"/>
                <a:ext cx="89" cy="81"/>
              </a:xfrm>
              <a:custGeom>
                <a:avLst/>
                <a:gdLst>
                  <a:gd name="T0" fmla="*/ 214 w 628"/>
                  <a:gd name="T1" fmla="*/ 545 h 564"/>
                  <a:gd name="T2" fmla="*/ 314 w 628"/>
                  <a:gd name="T3" fmla="*/ 564 h 564"/>
                  <a:gd name="T4" fmla="*/ 573 w 628"/>
                  <a:gd name="T5" fmla="*/ 386 h 564"/>
                  <a:gd name="T6" fmla="*/ 414 w 628"/>
                  <a:gd name="T7" fmla="*/ 27 h 564"/>
                  <a:gd name="T8" fmla="*/ 202 w 628"/>
                  <a:gd name="T9" fmla="*/ 31 h 564"/>
                  <a:gd name="T10" fmla="*/ 55 w 628"/>
                  <a:gd name="T11" fmla="*/ 185 h 564"/>
                  <a:gd name="T12" fmla="*/ 214 w 628"/>
                  <a:gd name="T13" fmla="*/ 545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8" h="564">
                    <a:moveTo>
                      <a:pt x="214" y="545"/>
                    </a:moveTo>
                    <a:cubicBezTo>
                      <a:pt x="246" y="557"/>
                      <a:pt x="279" y="564"/>
                      <a:pt x="314" y="564"/>
                    </a:cubicBezTo>
                    <a:cubicBezTo>
                      <a:pt x="427" y="564"/>
                      <a:pt x="531" y="493"/>
                      <a:pt x="573" y="386"/>
                    </a:cubicBezTo>
                    <a:cubicBezTo>
                      <a:pt x="628" y="244"/>
                      <a:pt x="557" y="82"/>
                      <a:pt x="414" y="27"/>
                    </a:cubicBezTo>
                    <a:cubicBezTo>
                      <a:pt x="345" y="0"/>
                      <a:pt x="270" y="2"/>
                      <a:pt x="202" y="31"/>
                    </a:cubicBezTo>
                    <a:cubicBezTo>
                      <a:pt x="134" y="61"/>
                      <a:pt x="82" y="116"/>
                      <a:pt x="55" y="185"/>
                    </a:cubicBezTo>
                    <a:cubicBezTo>
                      <a:pt x="0" y="328"/>
                      <a:pt x="71" y="489"/>
                      <a:pt x="214" y="545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40" name="Freeform 42"/>
              <p:cNvSpPr>
                <a:spLocks noSelect="1"/>
              </p:cNvSpPr>
              <p:nvPr userDrawn="1"/>
            </p:nvSpPr>
            <p:spPr bwMode="invGray">
              <a:xfrm>
                <a:off x="906" y="41"/>
                <a:ext cx="70" cy="70"/>
              </a:xfrm>
              <a:custGeom>
                <a:avLst/>
                <a:gdLst>
                  <a:gd name="T0" fmla="*/ 258 w 492"/>
                  <a:gd name="T1" fmla="*/ 485 h 485"/>
                  <a:gd name="T2" fmla="*/ 364 w 492"/>
                  <a:gd name="T3" fmla="*/ 459 h 485"/>
                  <a:gd name="T4" fmla="*/ 474 w 492"/>
                  <a:gd name="T5" fmla="*/ 325 h 485"/>
                  <a:gd name="T6" fmla="*/ 457 w 492"/>
                  <a:gd name="T7" fmla="*/ 153 h 485"/>
                  <a:gd name="T8" fmla="*/ 457 w 492"/>
                  <a:gd name="T9" fmla="*/ 153 h 485"/>
                  <a:gd name="T10" fmla="*/ 150 w 492"/>
                  <a:gd name="T11" fmla="*/ 59 h 485"/>
                  <a:gd name="T12" fmla="*/ 58 w 492"/>
                  <a:gd name="T13" fmla="*/ 365 h 485"/>
                  <a:gd name="T14" fmla="*/ 258 w 492"/>
                  <a:gd name="T15" fmla="*/ 485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2" h="485">
                    <a:moveTo>
                      <a:pt x="258" y="485"/>
                    </a:moveTo>
                    <a:cubicBezTo>
                      <a:pt x="295" y="485"/>
                      <a:pt x="331" y="476"/>
                      <a:pt x="364" y="459"/>
                    </a:cubicBezTo>
                    <a:cubicBezTo>
                      <a:pt x="417" y="430"/>
                      <a:pt x="456" y="383"/>
                      <a:pt x="474" y="325"/>
                    </a:cubicBezTo>
                    <a:cubicBezTo>
                      <a:pt x="492" y="267"/>
                      <a:pt x="486" y="206"/>
                      <a:pt x="457" y="153"/>
                    </a:cubicBezTo>
                    <a:cubicBezTo>
                      <a:pt x="457" y="153"/>
                      <a:pt x="457" y="153"/>
                      <a:pt x="457" y="153"/>
                    </a:cubicBezTo>
                    <a:cubicBezTo>
                      <a:pt x="399" y="43"/>
                      <a:pt x="262" y="0"/>
                      <a:pt x="150" y="59"/>
                    </a:cubicBezTo>
                    <a:cubicBezTo>
                      <a:pt x="41" y="119"/>
                      <a:pt x="0" y="256"/>
                      <a:pt x="58" y="365"/>
                    </a:cubicBezTo>
                    <a:cubicBezTo>
                      <a:pt x="97" y="439"/>
                      <a:pt x="174" y="485"/>
                      <a:pt x="258" y="485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41" name="Freeform 43"/>
              <p:cNvSpPr>
                <a:spLocks noSelect="1"/>
              </p:cNvSpPr>
              <p:nvPr userDrawn="1"/>
            </p:nvSpPr>
            <p:spPr bwMode="invGray">
              <a:xfrm>
                <a:off x="1367" y="95"/>
                <a:ext cx="85" cy="89"/>
              </a:xfrm>
              <a:custGeom>
                <a:avLst/>
                <a:gdLst>
                  <a:gd name="T0" fmla="*/ 6 w 597"/>
                  <a:gd name="T1" fmla="*/ 350 h 621"/>
                  <a:gd name="T2" fmla="*/ 107 w 597"/>
                  <a:gd name="T3" fmla="*/ 549 h 621"/>
                  <a:gd name="T4" fmla="*/ 299 w 597"/>
                  <a:gd name="T5" fmla="*/ 621 h 621"/>
                  <a:gd name="T6" fmla="*/ 321 w 597"/>
                  <a:gd name="T7" fmla="*/ 620 h 621"/>
                  <a:gd name="T8" fmla="*/ 521 w 597"/>
                  <a:gd name="T9" fmla="*/ 518 h 621"/>
                  <a:gd name="T10" fmla="*/ 591 w 597"/>
                  <a:gd name="T11" fmla="*/ 305 h 621"/>
                  <a:gd name="T12" fmla="*/ 489 w 597"/>
                  <a:gd name="T13" fmla="*/ 105 h 621"/>
                  <a:gd name="T14" fmla="*/ 76 w 597"/>
                  <a:gd name="T15" fmla="*/ 136 h 621"/>
                  <a:gd name="T16" fmla="*/ 6 w 597"/>
                  <a:gd name="T17" fmla="*/ 35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7" h="621">
                    <a:moveTo>
                      <a:pt x="6" y="350"/>
                    </a:moveTo>
                    <a:cubicBezTo>
                      <a:pt x="12" y="428"/>
                      <a:pt x="48" y="499"/>
                      <a:pt x="107" y="549"/>
                    </a:cubicBezTo>
                    <a:cubicBezTo>
                      <a:pt x="161" y="595"/>
                      <a:pt x="228" y="621"/>
                      <a:pt x="299" y="621"/>
                    </a:cubicBezTo>
                    <a:cubicBezTo>
                      <a:pt x="306" y="621"/>
                      <a:pt x="313" y="621"/>
                      <a:pt x="321" y="620"/>
                    </a:cubicBezTo>
                    <a:cubicBezTo>
                      <a:pt x="399" y="614"/>
                      <a:pt x="470" y="578"/>
                      <a:pt x="521" y="518"/>
                    </a:cubicBezTo>
                    <a:cubicBezTo>
                      <a:pt x="572" y="459"/>
                      <a:pt x="597" y="383"/>
                      <a:pt x="591" y="305"/>
                    </a:cubicBezTo>
                    <a:cubicBezTo>
                      <a:pt x="585" y="227"/>
                      <a:pt x="549" y="156"/>
                      <a:pt x="489" y="105"/>
                    </a:cubicBezTo>
                    <a:cubicBezTo>
                      <a:pt x="367" y="0"/>
                      <a:pt x="182" y="14"/>
                      <a:pt x="76" y="136"/>
                    </a:cubicBezTo>
                    <a:cubicBezTo>
                      <a:pt x="25" y="196"/>
                      <a:pt x="0" y="272"/>
                      <a:pt x="6" y="350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42" name="Freeform 44"/>
              <p:cNvSpPr>
                <a:spLocks noSelect="1"/>
              </p:cNvSpPr>
              <p:nvPr userDrawn="1"/>
            </p:nvSpPr>
            <p:spPr bwMode="invGray">
              <a:xfrm>
                <a:off x="1433" y="33"/>
                <a:ext cx="86" cy="86"/>
              </a:xfrm>
              <a:custGeom>
                <a:avLst/>
                <a:gdLst>
                  <a:gd name="T0" fmla="*/ 97 w 602"/>
                  <a:gd name="T1" fmla="*/ 525 h 598"/>
                  <a:gd name="T2" fmla="*/ 287 w 602"/>
                  <a:gd name="T3" fmla="*/ 598 h 598"/>
                  <a:gd name="T4" fmla="*/ 497 w 602"/>
                  <a:gd name="T5" fmla="*/ 506 h 598"/>
                  <a:gd name="T6" fmla="*/ 479 w 602"/>
                  <a:gd name="T7" fmla="*/ 105 h 598"/>
                  <a:gd name="T8" fmla="*/ 478 w 602"/>
                  <a:gd name="T9" fmla="*/ 104 h 598"/>
                  <a:gd name="T10" fmla="*/ 78 w 602"/>
                  <a:gd name="T11" fmla="*/ 124 h 598"/>
                  <a:gd name="T12" fmla="*/ 4 w 602"/>
                  <a:gd name="T13" fmla="*/ 328 h 598"/>
                  <a:gd name="T14" fmla="*/ 97 w 602"/>
                  <a:gd name="T15" fmla="*/ 525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2" h="598">
                    <a:moveTo>
                      <a:pt x="97" y="525"/>
                    </a:moveTo>
                    <a:cubicBezTo>
                      <a:pt x="149" y="572"/>
                      <a:pt x="217" y="598"/>
                      <a:pt x="287" y="598"/>
                    </a:cubicBezTo>
                    <a:cubicBezTo>
                      <a:pt x="367" y="598"/>
                      <a:pt x="444" y="565"/>
                      <a:pt x="497" y="506"/>
                    </a:cubicBezTo>
                    <a:cubicBezTo>
                      <a:pt x="602" y="390"/>
                      <a:pt x="594" y="211"/>
                      <a:pt x="479" y="105"/>
                    </a:cubicBezTo>
                    <a:cubicBezTo>
                      <a:pt x="478" y="104"/>
                      <a:pt x="478" y="104"/>
                      <a:pt x="478" y="104"/>
                    </a:cubicBezTo>
                    <a:cubicBezTo>
                      <a:pt x="363" y="0"/>
                      <a:pt x="183" y="8"/>
                      <a:pt x="78" y="124"/>
                    </a:cubicBezTo>
                    <a:cubicBezTo>
                      <a:pt x="27" y="180"/>
                      <a:pt x="0" y="253"/>
                      <a:pt x="4" y="328"/>
                    </a:cubicBezTo>
                    <a:cubicBezTo>
                      <a:pt x="8" y="404"/>
                      <a:pt x="40" y="474"/>
                      <a:pt x="97" y="525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43" name="Freeform 45"/>
              <p:cNvSpPr>
                <a:spLocks noSelect="1"/>
              </p:cNvSpPr>
              <p:nvPr userDrawn="1"/>
            </p:nvSpPr>
            <p:spPr bwMode="invGray">
              <a:xfrm>
                <a:off x="1502" y="101"/>
                <a:ext cx="81" cy="81"/>
              </a:xfrm>
              <a:custGeom>
                <a:avLst/>
                <a:gdLst>
                  <a:gd name="T0" fmla="*/ 65 w 572"/>
                  <a:gd name="T1" fmla="*/ 116 h 565"/>
                  <a:gd name="T2" fmla="*/ 10 w 572"/>
                  <a:gd name="T3" fmla="*/ 323 h 565"/>
                  <a:gd name="T4" fmla="*/ 116 w 572"/>
                  <a:gd name="T5" fmla="*/ 507 h 565"/>
                  <a:gd name="T6" fmla="*/ 286 w 572"/>
                  <a:gd name="T7" fmla="*/ 565 h 565"/>
                  <a:gd name="T8" fmla="*/ 322 w 572"/>
                  <a:gd name="T9" fmla="*/ 563 h 565"/>
                  <a:gd name="T10" fmla="*/ 507 w 572"/>
                  <a:gd name="T11" fmla="*/ 456 h 565"/>
                  <a:gd name="T12" fmla="*/ 562 w 572"/>
                  <a:gd name="T13" fmla="*/ 250 h 565"/>
                  <a:gd name="T14" fmla="*/ 562 w 572"/>
                  <a:gd name="T15" fmla="*/ 250 h 565"/>
                  <a:gd name="T16" fmla="*/ 456 w 572"/>
                  <a:gd name="T17" fmla="*/ 66 h 565"/>
                  <a:gd name="T18" fmla="*/ 250 w 572"/>
                  <a:gd name="T19" fmla="*/ 10 h 565"/>
                  <a:gd name="T20" fmla="*/ 65 w 572"/>
                  <a:gd name="T21" fmla="*/ 116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2" h="565">
                    <a:moveTo>
                      <a:pt x="65" y="116"/>
                    </a:moveTo>
                    <a:cubicBezTo>
                      <a:pt x="20" y="175"/>
                      <a:pt x="0" y="249"/>
                      <a:pt x="10" y="323"/>
                    </a:cubicBezTo>
                    <a:cubicBezTo>
                      <a:pt x="19" y="397"/>
                      <a:pt x="57" y="462"/>
                      <a:pt x="116" y="507"/>
                    </a:cubicBezTo>
                    <a:cubicBezTo>
                      <a:pt x="165" y="545"/>
                      <a:pt x="224" y="565"/>
                      <a:pt x="286" y="565"/>
                    </a:cubicBezTo>
                    <a:cubicBezTo>
                      <a:pt x="298" y="565"/>
                      <a:pt x="310" y="564"/>
                      <a:pt x="322" y="563"/>
                    </a:cubicBezTo>
                    <a:cubicBezTo>
                      <a:pt x="396" y="553"/>
                      <a:pt x="462" y="515"/>
                      <a:pt x="507" y="456"/>
                    </a:cubicBezTo>
                    <a:cubicBezTo>
                      <a:pt x="552" y="397"/>
                      <a:pt x="572" y="324"/>
                      <a:pt x="562" y="250"/>
                    </a:cubicBezTo>
                    <a:cubicBezTo>
                      <a:pt x="562" y="250"/>
                      <a:pt x="562" y="250"/>
                      <a:pt x="562" y="250"/>
                    </a:cubicBezTo>
                    <a:cubicBezTo>
                      <a:pt x="552" y="176"/>
                      <a:pt x="514" y="110"/>
                      <a:pt x="456" y="66"/>
                    </a:cubicBezTo>
                    <a:cubicBezTo>
                      <a:pt x="397" y="20"/>
                      <a:pt x="323" y="0"/>
                      <a:pt x="250" y="10"/>
                    </a:cubicBezTo>
                    <a:cubicBezTo>
                      <a:pt x="176" y="20"/>
                      <a:pt x="110" y="58"/>
                      <a:pt x="65" y="116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44" name="Freeform 46"/>
              <p:cNvSpPr>
                <a:spLocks noSelect="1"/>
              </p:cNvSpPr>
              <p:nvPr userDrawn="1"/>
            </p:nvSpPr>
            <p:spPr bwMode="invGray">
              <a:xfrm>
                <a:off x="1574" y="41"/>
                <a:ext cx="70" cy="69"/>
              </a:xfrm>
              <a:custGeom>
                <a:avLst/>
                <a:gdLst>
                  <a:gd name="T0" fmla="*/ 192 w 491"/>
                  <a:gd name="T1" fmla="*/ 475 h 482"/>
                  <a:gd name="T2" fmla="*/ 246 w 491"/>
                  <a:gd name="T3" fmla="*/ 482 h 482"/>
                  <a:gd name="T4" fmla="*/ 371 w 491"/>
                  <a:gd name="T5" fmla="*/ 446 h 482"/>
                  <a:gd name="T6" fmla="*/ 477 w 491"/>
                  <a:gd name="T7" fmla="*/ 297 h 482"/>
                  <a:gd name="T8" fmla="*/ 446 w 491"/>
                  <a:gd name="T9" fmla="*/ 118 h 482"/>
                  <a:gd name="T10" fmla="*/ 299 w 491"/>
                  <a:gd name="T11" fmla="*/ 14 h 482"/>
                  <a:gd name="T12" fmla="*/ 120 w 491"/>
                  <a:gd name="T13" fmla="*/ 44 h 482"/>
                  <a:gd name="T14" fmla="*/ 14 w 491"/>
                  <a:gd name="T15" fmla="*/ 192 h 482"/>
                  <a:gd name="T16" fmla="*/ 45 w 491"/>
                  <a:gd name="T17" fmla="*/ 371 h 482"/>
                  <a:gd name="T18" fmla="*/ 192 w 491"/>
                  <a:gd name="T19" fmla="*/ 475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1" h="482">
                    <a:moveTo>
                      <a:pt x="192" y="475"/>
                    </a:moveTo>
                    <a:cubicBezTo>
                      <a:pt x="210" y="480"/>
                      <a:pt x="228" y="482"/>
                      <a:pt x="246" y="482"/>
                    </a:cubicBezTo>
                    <a:cubicBezTo>
                      <a:pt x="290" y="482"/>
                      <a:pt x="333" y="469"/>
                      <a:pt x="371" y="446"/>
                    </a:cubicBezTo>
                    <a:cubicBezTo>
                      <a:pt x="425" y="412"/>
                      <a:pt x="462" y="359"/>
                      <a:pt x="477" y="297"/>
                    </a:cubicBezTo>
                    <a:cubicBezTo>
                      <a:pt x="491" y="235"/>
                      <a:pt x="480" y="172"/>
                      <a:pt x="446" y="118"/>
                    </a:cubicBezTo>
                    <a:cubicBezTo>
                      <a:pt x="412" y="65"/>
                      <a:pt x="359" y="28"/>
                      <a:pt x="299" y="14"/>
                    </a:cubicBezTo>
                    <a:cubicBezTo>
                      <a:pt x="237" y="0"/>
                      <a:pt x="174" y="10"/>
                      <a:pt x="120" y="44"/>
                    </a:cubicBezTo>
                    <a:cubicBezTo>
                      <a:pt x="66" y="77"/>
                      <a:pt x="29" y="130"/>
                      <a:pt x="14" y="192"/>
                    </a:cubicBezTo>
                    <a:cubicBezTo>
                      <a:pt x="0" y="254"/>
                      <a:pt x="11" y="318"/>
                      <a:pt x="45" y="371"/>
                    </a:cubicBezTo>
                    <a:cubicBezTo>
                      <a:pt x="79" y="425"/>
                      <a:pt x="131" y="462"/>
                      <a:pt x="192" y="475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45" name="Freeform 47"/>
              <p:cNvSpPr>
                <a:spLocks noSelect="1"/>
              </p:cNvSpPr>
              <p:nvPr userDrawn="1"/>
            </p:nvSpPr>
            <p:spPr bwMode="invGray">
              <a:xfrm>
                <a:off x="1237" y="103"/>
                <a:ext cx="80" cy="77"/>
              </a:xfrm>
              <a:custGeom>
                <a:avLst/>
                <a:gdLst>
                  <a:gd name="T0" fmla="*/ 13 w 559"/>
                  <a:gd name="T1" fmla="*/ 297 h 540"/>
                  <a:gd name="T2" fmla="*/ 109 w 559"/>
                  <a:gd name="T3" fmla="*/ 478 h 540"/>
                  <a:gd name="T4" fmla="*/ 279 w 559"/>
                  <a:gd name="T5" fmla="*/ 540 h 540"/>
                  <a:gd name="T6" fmla="*/ 304 w 559"/>
                  <a:gd name="T7" fmla="*/ 539 h 540"/>
                  <a:gd name="T8" fmla="*/ 546 w 559"/>
                  <a:gd name="T9" fmla="*/ 248 h 540"/>
                  <a:gd name="T10" fmla="*/ 546 w 559"/>
                  <a:gd name="T11" fmla="*/ 248 h 540"/>
                  <a:gd name="T12" fmla="*/ 450 w 559"/>
                  <a:gd name="T13" fmla="*/ 66 h 540"/>
                  <a:gd name="T14" fmla="*/ 255 w 559"/>
                  <a:gd name="T15" fmla="*/ 6 h 540"/>
                  <a:gd name="T16" fmla="*/ 13 w 559"/>
                  <a:gd name="T17" fmla="*/ 297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9" h="540">
                    <a:moveTo>
                      <a:pt x="13" y="297"/>
                    </a:moveTo>
                    <a:cubicBezTo>
                      <a:pt x="20" y="368"/>
                      <a:pt x="54" y="432"/>
                      <a:pt x="109" y="478"/>
                    </a:cubicBezTo>
                    <a:cubicBezTo>
                      <a:pt x="156" y="518"/>
                      <a:pt x="217" y="540"/>
                      <a:pt x="279" y="540"/>
                    </a:cubicBezTo>
                    <a:cubicBezTo>
                      <a:pt x="287" y="540"/>
                      <a:pt x="296" y="539"/>
                      <a:pt x="304" y="539"/>
                    </a:cubicBezTo>
                    <a:cubicBezTo>
                      <a:pt x="451" y="525"/>
                      <a:pt x="559" y="394"/>
                      <a:pt x="546" y="248"/>
                    </a:cubicBezTo>
                    <a:cubicBezTo>
                      <a:pt x="546" y="248"/>
                      <a:pt x="546" y="248"/>
                      <a:pt x="546" y="248"/>
                    </a:cubicBezTo>
                    <a:cubicBezTo>
                      <a:pt x="539" y="177"/>
                      <a:pt x="505" y="112"/>
                      <a:pt x="450" y="66"/>
                    </a:cubicBezTo>
                    <a:cubicBezTo>
                      <a:pt x="395" y="21"/>
                      <a:pt x="326" y="0"/>
                      <a:pt x="255" y="6"/>
                    </a:cubicBezTo>
                    <a:cubicBezTo>
                      <a:pt x="108" y="20"/>
                      <a:pt x="0" y="150"/>
                      <a:pt x="13" y="297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46" name="Freeform 48"/>
              <p:cNvSpPr>
                <a:spLocks noSelect="1"/>
              </p:cNvSpPr>
              <p:nvPr userDrawn="1"/>
            </p:nvSpPr>
            <p:spPr bwMode="invGray">
              <a:xfrm>
                <a:off x="845" y="108"/>
                <a:ext cx="68" cy="68"/>
              </a:xfrm>
              <a:custGeom>
                <a:avLst/>
                <a:gdLst>
                  <a:gd name="T0" fmla="*/ 74 w 476"/>
                  <a:gd name="T1" fmla="*/ 409 h 475"/>
                  <a:gd name="T2" fmla="*/ 237 w 476"/>
                  <a:gd name="T3" fmla="*/ 475 h 475"/>
                  <a:gd name="T4" fmla="*/ 242 w 476"/>
                  <a:gd name="T5" fmla="*/ 475 h 475"/>
                  <a:gd name="T6" fmla="*/ 408 w 476"/>
                  <a:gd name="T7" fmla="*/ 402 h 475"/>
                  <a:gd name="T8" fmla="*/ 475 w 476"/>
                  <a:gd name="T9" fmla="*/ 233 h 475"/>
                  <a:gd name="T10" fmla="*/ 238 w 476"/>
                  <a:gd name="T11" fmla="*/ 0 h 475"/>
                  <a:gd name="T12" fmla="*/ 235 w 476"/>
                  <a:gd name="T13" fmla="*/ 0 h 475"/>
                  <a:gd name="T14" fmla="*/ 68 w 476"/>
                  <a:gd name="T15" fmla="*/ 72 h 475"/>
                  <a:gd name="T16" fmla="*/ 1 w 476"/>
                  <a:gd name="T17" fmla="*/ 241 h 475"/>
                  <a:gd name="T18" fmla="*/ 74 w 476"/>
                  <a:gd name="T19" fmla="*/ 409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6" h="475">
                    <a:moveTo>
                      <a:pt x="74" y="409"/>
                    </a:moveTo>
                    <a:cubicBezTo>
                      <a:pt x="118" y="451"/>
                      <a:pt x="176" y="475"/>
                      <a:pt x="237" y="475"/>
                    </a:cubicBezTo>
                    <a:cubicBezTo>
                      <a:pt x="242" y="475"/>
                      <a:pt x="242" y="475"/>
                      <a:pt x="242" y="475"/>
                    </a:cubicBezTo>
                    <a:cubicBezTo>
                      <a:pt x="305" y="474"/>
                      <a:pt x="364" y="448"/>
                      <a:pt x="408" y="402"/>
                    </a:cubicBezTo>
                    <a:cubicBezTo>
                      <a:pt x="452" y="357"/>
                      <a:pt x="476" y="297"/>
                      <a:pt x="475" y="233"/>
                    </a:cubicBezTo>
                    <a:cubicBezTo>
                      <a:pt x="473" y="105"/>
                      <a:pt x="367" y="0"/>
                      <a:pt x="238" y="0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172" y="1"/>
                      <a:pt x="112" y="26"/>
                      <a:pt x="68" y="72"/>
                    </a:cubicBezTo>
                    <a:cubicBezTo>
                      <a:pt x="24" y="117"/>
                      <a:pt x="0" y="178"/>
                      <a:pt x="1" y="241"/>
                    </a:cubicBezTo>
                    <a:cubicBezTo>
                      <a:pt x="2" y="305"/>
                      <a:pt x="28" y="364"/>
                      <a:pt x="74" y="40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47" name="Freeform 49"/>
              <p:cNvSpPr>
                <a:spLocks noSelect="1"/>
              </p:cNvSpPr>
              <p:nvPr userDrawn="1"/>
            </p:nvSpPr>
            <p:spPr bwMode="invGray">
              <a:xfrm>
                <a:off x="1307" y="43"/>
                <a:ext cx="69" cy="65"/>
              </a:xfrm>
              <a:custGeom>
                <a:avLst/>
                <a:gdLst>
                  <a:gd name="T0" fmla="*/ 164 w 485"/>
                  <a:gd name="T1" fmla="*/ 436 h 455"/>
                  <a:gd name="T2" fmla="*/ 254 w 485"/>
                  <a:gd name="T3" fmla="*/ 455 h 455"/>
                  <a:gd name="T4" fmla="*/ 335 w 485"/>
                  <a:gd name="T5" fmla="*/ 440 h 455"/>
                  <a:gd name="T6" fmla="*/ 459 w 485"/>
                  <a:gd name="T7" fmla="*/ 322 h 455"/>
                  <a:gd name="T8" fmla="*/ 463 w 485"/>
                  <a:gd name="T9" fmla="*/ 150 h 455"/>
                  <a:gd name="T10" fmla="*/ 344 w 485"/>
                  <a:gd name="T11" fmla="*/ 25 h 455"/>
                  <a:gd name="T12" fmla="*/ 172 w 485"/>
                  <a:gd name="T13" fmla="*/ 22 h 455"/>
                  <a:gd name="T14" fmla="*/ 45 w 485"/>
                  <a:gd name="T15" fmla="*/ 312 h 455"/>
                  <a:gd name="T16" fmla="*/ 164 w 485"/>
                  <a:gd name="T17" fmla="*/ 436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5" h="455">
                    <a:moveTo>
                      <a:pt x="164" y="436"/>
                    </a:moveTo>
                    <a:cubicBezTo>
                      <a:pt x="193" y="449"/>
                      <a:pt x="223" y="455"/>
                      <a:pt x="254" y="455"/>
                    </a:cubicBezTo>
                    <a:cubicBezTo>
                      <a:pt x="282" y="455"/>
                      <a:pt x="309" y="450"/>
                      <a:pt x="335" y="440"/>
                    </a:cubicBezTo>
                    <a:cubicBezTo>
                      <a:pt x="390" y="419"/>
                      <a:pt x="435" y="377"/>
                      <a:pt x="459" y="322"/>
                    </a:cubicBezTo>
                    <a:cubicBezTo>
                      <a:pt x="484" y="267"/>
                      <a:pt x="485" y="206"/>
                      <a:pt x="463" y="150"/>
                    </a:cubicBezTo>
                    <a:cubicBezTo>
                      <a:pt x="442" y="93"/>
                      <a:pt x="399" y="49"/>
                      <a:pt x="344" y="25"/>
                    </a:cubicBezTo>
                    <a:cubicBezTo>
                      <a:pt x="289" y="1"/>
                      <a:pt x="228" y="0"/>
                      <a:pt x="172" y="22"/>
                    </a:cubicBezTo>
                    <a:cubicBezTo>
                      <a:pt x="57" y="67"/>
                      <a:pt x="0" y="197"/>
                      <a:pt x="45" y="312"/>
                    </a:cubicBezTo>
                    <a:cubicBezTo>
                      <a:pt x="66" y="368"/>
                      <a:pt x="109" y="412"/>
                      <a:pt x="164" y="436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48" name="Freeform 50"/>
              <p:cNvSpPr>
                <a:spLocks noSelect="1"/>
              </p:cNvSpPr>
              <p:nvPr userDrawn="1"/>
            </p:nvSpPr>
            <p:spPr bwMode="invGray">
              <a:xfrm>
                <a:off x="108" y="167"/>
                <a:ext cx="82" cy="77"/>
              </a:xfrm>
              <a:custGeom>
                <a:avLst/>
                <a:gdLst>
                  <a:gd name="T0" fmla="*/ 502 w 571"/>
                  <a:gd name="T1" fmla="*/ 161 h 536"/>
                  <a:gd name="T2" fmla="*/ 160 w 571"/>
                  <a:gd name="T3" fmla="*/ 70 h 536"/>
                  <a:gd name="T4" fmla="*/ 160 w 571"/>
                  <a:gd name="T5" fmla="*/ 70 h 536"/>
                  <a:gd name="T6" fmla="*/ 69 w 571"/>
                  <a:gd name="T7" fmla="*/ 411 h 536"/>
                  <a:gd name="T8" fmla="*/ 286 w 571"/>
                  <a:gd name="T9" fmla="*/ 536 h 536"/>
                  <a:gd name="T10" fmla="*/ 411 w 571"/>
                  <a:gd name="T11" fmla="*/ 502 h 536"/>
                  <a:gd name="T12" fmla="*/ 502 w 571"/>
                  <a:gd name="T13" fmla="*/ 161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1" h="536">
                    <a:moveTo>
                      <a:pt x="502" y="161"/>
                    </a:moveTo>
                    <a:cubicBezTo>
                      <a:pt x="433" y="41"/>
                      <a:pt x="279" y="0"/>
                      <a:pt x="160" y="70"/>
                    </a:cubicBezTo>
                    <a:cubicBezTo>
                      <a:pt x="160" y="70"/>
                      <a:pt x="160" y="70"/>
                      <a:pt x="160" y="70"/>
                    </a:cubicBezTo>
                    <a:cubicBezTo>
                      <a:pt x="41" y="139"/>
                      <a:pt x="0" y="292"/>
                      <a:pt x="69" y="411"/>
                    </a:cubicBezTo>
                    <a:cubicBezTo>
                      <a:pt x="116" y="491"/>
                      <a:pt x="200" y="536"/>
                      <a:pt x="286" y="536"/>
                    </a:cubicBezTo>
                    <a:cubicBezTo>
                      <a:pt x="329" y="536"/>
                      <a:pt x="372" y="525"/>
                      <a:pt x="411" y="502"/>
                    </a:cubicBezTo>
                    <a:cubicBezTo>
                      <a:pt x="530" y="433"/>
                      <a:pt x="571" y="280"/>
                      <a:pt x="502" y="161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49" name="Freeform 51"/>
              <p:cNvSpPr>
                <a:spLocks noSelect="1"/>
              </p:cNvSpPr>
              <p:nvPr userDrawn="1"/>
            </p:nvSpPr>
            <p:spPr bwMode="invGray">
              <a:xfrm>
                <a:off x="1634" y="101"/>
                <a:ext cx="86" cy="81"/>
              </a:xfrm>
              <a:custGeom>
                <a:avLst/>
                <a:gdLst>
                  <a:gd name="T0" fmla="*/ 9 w 601"/>
                  <a:gd name="T1" fmla="*/ 323 h 566"/>
                  <a:gd name="T2" fmla="*/ 116 w 601"/>
                  <a:gd name="T3" fmla="*/ 508 h 566"/>
                  <a:gd name="T4" fmla="*/ 286 w 601"/>
                  <a:gd name="T5" fmla="*/ 566 h 566"/>
                  <a:gd name="T6" fmla="*/ 323 w 601"/>
                  <a:gd name="T7" fmla="*/ 563 h 566"/>
                  <a:gd name="T8" fmla="*/ 507 w 601"/>
                  <a:gd name="T9" fmla="*/ 457 h 566"/>
                  <a:gd name="T10" fmla="*/ 456 w 601"/>
                  <a:gd name="T11" fmla="*/ 65 h 566"/>
                  <a:gd name="T12" fmla="*/ 250 w 601"/>
                  <a:gd name="T13" fmla="*/ 9 h 566"/>
                  <a:gd name="T14" fmla="*/ 65 w 601"/>
                  <a:gd name="T15" fmla="*/ 116 h 566"/>
                  <a:gd name="T16" fmla="*/ 9 w 601"/>
                  <a:gd name="T17" fmla="*/ 323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1" h="566">
                    <a:moveTo>
                      <a:pt x="9" y="323"/>
                    </a:moveTo>
                    <a:cubicBezTo>
                      <a:pt x="19" y="396"/>
                      <a:pt x="57" y="462"/>
                      <a:pt x="116" y="508"/>
                    </a:cubicBezTo>
                    <a:cubicBezTo>
                      <a:pt x="165" y="546"/>
                      <a:pt x="224" y="566"/>
                      <a:pt x="286" y="566"/>
                    </a:cubicBezTo>
                    <a:cubicBezTo>
                      <a:pt x="298" y="566"/>
                      <a:pt x="310" y="565"/>
                      <a:pt x="323" y="563"/>
                    </a:cubicBezTo>
                    <a:cubicBezTo>
                      <a:pt x="397" y="554"/>
                      <a:pt x="462" y="516"/>
                      <a:pt x="507" y="457"/>
                    </a:cubicBezTo>
                    <a:cubicBezTo>
                      <a:pt x="601" y="335"/>
                      <a:pt x="578" y="159"/>
                      <a:pt x="456" y="65"/>
                    </a:cubicBezTo>
                    <a:cubicBezTo>
                      <a:pt x="397" y="19"/>
                      <a:pt x="324" y="0"/>
                      <a:pt x="250" y="9"/>
                    </a:cubicBezTo>
                    <a:cubicBezTo>
                      <a:pt x="176" y="19"/>
                      <a:pt x="110" y="57"/>
                      <a:pt x="65" y="116"/>
                    </a:cubicBezTo>
                    <a:cubicBezTo>
                      <a:pt x="19" y="175"/>
                      <a:pt x="0" y="249"/>
                      <a:pt x="9" y="323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50" name="Freeform 52"/>
              <p:cNvSpPr>
                <a:spLocks noSelect="1"/>
              </p:cNvSpPr>
              <p:nvPr userDrawn="1"/>
            </p:nvSpPr>
            <p:spPr bwMode="invGray">
              <a:xfrm>
                <a:off x="170" y="229"/>
                <a:ext cx="91" cy="85"/>
              </a:xfrm>
              <a:custGeom>
                <a:avLst/>
                <a:gdLst>
                  <a:gd name="T0" fmla="*/ 570 w 637"/>
                  <a:gd name="T1" fmla="*/ 198 h 599"/>
                  <a:gd name="T2" fmla="*/ 197 w 637"/>
                  <a:gd name="T3" fmla="*/ 67 h 599"/>
                  <a:gd name="T4" fmla="*/ 67 w 637"/>
                  <a:gd name="T5" fmla="*/ 441 h 599"/>
                  <a:gd name="T6" fmla="*/ 319 w 637"/>
                  <a:gd name="T7" fmla="*/ 599 h 599"/>
                  <a:gd name="T8" fmla="*/ 440 w 637"/>
                  <a:gd name="T9" fmla="*/ 572 h 599"/>
                  <a:gd name="T10" fmla="*/ 570 w 637"/>
                  <a:gd name="T11" fmla="*/ 198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7" h="599">
                    <a:moveTo>
                      <a:pt x="570" y="198"/>
                    </a:moveTo>
                    <a:cubicBezTo>
                      <a:pt x="503" y="59"/>
                      <a:pt x="335" y="0"/>
                      <a:pt x="197" y="67"/>
                    </a:cubicBezTo>
                    <a:cubicBezTo>
                      <a:pt x="58" y="134"/>
                      <a:pt x="0" y="302"/>
                      <a:pt x="67" y="441"/>
                    </a:cubicBezTo>
                    <a:cubicBezTo>
                      <a:pt x="113" y="537"/>
                      <a:pt x="212" y="599"/>
                      <a:pt x="319" y="599"/>
                    </a:cubicBezTo>
                    <a:cubicBezTo>
                      <a:pt x="361" y="599"/>
                      <a:pt x="402" y="590"/>
                      <a:pt x="440" y="572"/>
                    </a:cubicBezTo>
                    <a:cubicBezTo>
                      <a:pt x="578" y="505"/>
                      <a:pt x="637" y="337"/>
                      <a:pt x="570" y="198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51" name="Freeform 53"/>
              <p:cNvSpPr>
                <a:spLocks noSelect="1"/>
              </p:cNvSpPr>
              <p:nvPr userDrawn="1"/>
            </p:nvSpPr>
            <p:spPr bwMode="invGray">
              <a:xfrm>
                <a:off x="101" y="33"/>
                <a:ext cx="91" cy="84"/>
              </a:xfrm>
              <a:custGeom>
                <a:avLst/>
                <a:gdLst>
                  <a:gd name="T0" fmla="*/ 191 w 635"/>
                  <a:gd name="T1" fmla="*/ 557 h 594"/>
                  <a:gd name="T2" fmla="*/ 332 w 635"/>
                  <a:gd name="T3" fmla="*/ 594 h 594"/>
                  <a:gd name="T4" fmla="*/ 412 w 635"/>
                  <a:gd name="T5" fmla="*/ 583 h 594"/>
                  <a:gd name="T6" fmla="*/ 587 w 635"/>
                  <a:gd name="T7" fmla="*/ 444 h 594"/>
                  <a:gd name="T8" fmla="*/ 614 w 635"/>
                  <a:gd name="T9" fmla="*/ 222 h 594"/>
                  <a:gd name="T10" fmla="*/ 614 w 635"/>
                  <a:gd name="T11" fmla="*/ 222 h 594"/>
                  <a:gd name="T12" fmla="*/ 476 w 635"/>
                  <a:gd name="T13" fmla="*/ 48 h 594"/>
                  <a:gd name="T14" fmla="*/ 254 w 635"/>
                  <a:gd name="T15" fmla="*/ 21 h 594"/>
                  <a:gd name="T16" fmla="*/ 78 w 635"/>
                  <a:gd name="T17" fmla="*/ 160 h 594"/>
                  <a:gd name="T18" fmla="*/ 191 w 635"/>
                  <a:gd name="T19" fmla="*/ 557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5" h="594">
                    <a:moveTo>
                      <a:pt x="191" y="557"/>
                    </a:moveTo>
                    <a:cubicBezTo>
                      <a:pt x="234" y="581"/>
                      <a:pt x="283" y="594"/>
                      <a:pt x="332" y="594"/>
                    </a:cubicBezTo>
                    <a:cubicBezTo>
                      <a:pt x="359" y="594"/>
                      <a:pt x="386" y="590"/>
                      <a:pt x="412" y="583"/>
                    </a:cubicBezTo>
                    <a:cubicBezTo>
                      <a:pt x="487" y="562"/>
                      <a:pt x="550" y="512"/>
                      <a:pt x="587" y="444"/>
                    </a:cubicBezTo>
                    <a:cubicBezTo>
                      <a:pt x="626" y="376"/>
                      <a:pt x="635" y="297"/>
                      <a:pt x="614" y="222"/>
                    </a:cubicBezTo>
                    <a:cubicBezTo>
                      <a:pt x="614" y="222"/>
                      <a:pt x="614" y="222"/>
                      <a:pt x="614" y="222"/>
                    </a:cubicBezTo>
                    <a:cubicBezTo>
                      <a:pt x="592" y="147"/>
                      <a:pt x="543" y="85"/>
                      <a:pt x="476" y="48"/>
                    </a:cubicBezTo>
                    <a:cubicBezTo>
                      <a:pt x="408" y="9"/>
                      <a:pt x="329" y="0"/>
                      <a:pt x="254" y="21"/>
                    </a:cubicBezTo>
                    <a:cubicBezTo>
                      <a:pt x="179" y="42"/>
                      <a:pt x="116" y="91"/>
                      <a:pt x="78" y="160"/>
                    </a:cubicBezTo>
                    <a:cubicBezTo>
                      <a:pt x="0" y="300"/>
                      <a:pt x="50" y="478"/>
                      <a:pt x="191" y="557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52" name="Freeform 54"/>
              <p:cNvSpPr>
                <a:spLocks noSelect="1"/>
              </p:cNvSpPr>
              <p:nvPr userDrawn="1"/>
            </p:nvSpPr>
            <p:spPr bwMode="invGray">
              <a:xfrm>
                <a:off x="240" y="167"/>
                <a:ext cx="83" cy="78"/>
              </a:xfrm>
              <a:custGeom>
                <a:avLst/>
                <a:gdLst>
                  <a:gd name="T0" fmla="*/ 493 w 584"/>
                  <a:gd name="T1" fmla="*/ 127 h 552"/>
                  <a:gd name="T2" fmla="*/ 493 w 584"/>
                  <a:gd name="T3" fmla="*/ 127 h 552"/>
                  <a:gd name="T4" fmla="*/ 127 w 584"/>
                  <a:gd name="T5" fmla="*/ 90 h 552"/>
                  <a:gd name="T6" fmla="*/ 91 w 584"/>
                  <a:gd name="T7" fmla="*/ 457 h 552"/>
                  <a:gd name="T8" fmla="*/ 292 w 584"/>
                  <a:gd name="T9" fmla="*/ 552 h 552"/>
                  <a:gd name="T10" fmla="*/ 457 w 584"/>
                  <a:gd name="T11" fmla="*/ 493 h 552"/>
                  <a:gd name="T12" fmla="*/ 493 w 584"/>
                  <a:gd name="T13" fmla="*/ 127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4" h="552">
                    <a:moveTo>
                      <a:pt x="493" y="127"/>
                    </a:moveTo>
                    <a:cubicBezTo>
                      <a:pt x="493" y="127"/>
                      <a:pt x="493" y="127"/>
                      <a:pt x="493" y="127"/>
                    </a:cubicBezTo>
                    <a:cubicBezTo>
                      <a:pt x="402" y="17"/>
                      <a:pt x="239" y="0"/>
                      <a:pt x="127" y="90"/>
                    </a:cubicBezTo>
                    <a:cubicBezTo>
                      <a:pt x="17" y="181"/>
                      <a:pt x="0" y="346"/>
                      <a:pt x="91" y="457"/>
                    </a:cubicBezTo>
                    <a:cubicBezTo>
                      <a:pt x="140" y="517"/>
                      <a:pt x="214" y="552"/>
                      <a:pt x="292" y="552"/>
                    </a:cubicBezTo>
                    <a:cubicBezTo>
                      <a:pt x="352" y="552"/>
                      <a:pt x="410" y="531"/>
                      <a:pt x="457" y="493"/>
                    </a:cubicBezTo>
                    <a:cubicBezTo>
                      <a:pt x="567" y="402"/>
                      <a:pt x="584" y="238"/>
                      <a:pt x="493" y="127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53" name="Freeform 55"/>
              <p:cNvSpPr>
                <a:spLocks noSelect="1"/>
              </p:cNvSpPr>
              <p:nvPr userDrawn="1"/>
            </p:nvSpPr>
            <p:spPr bwMode="invGray">
              <a:xfrm>
                <a:off x="311" y="240"/>
                <a:ext cx="75" cy="68"/>
              </a:xfrm>
              <a:custGeom>
                <a:avLst/>
                <a:gdLst>
                  <a:gd name="T0" fmla="*/ 321 w 524"/>
                  <a:gd name="T1" fmla="*/ 16 h 483"/>
                  <a:gd name="T2" fmla="*/ 321 w 524"/>
                  <a:gd name="T3" fmla="*/ 16 h 483"/>
                  <a:gd name="T4" fmla="*/ 141 w 524"/>
                  <a:gd name="T5" fmla="*/ 41 h 483"/>
                  <a:gd name="T6" fmla="*/ 32 w 524"/>
                  <a:gd name="T7" fmla="*/ 187 h 483"/>
                  <a:gd name="T8" fmla="*/ 202 w 524"/>
                  <a:gd name="T9" fmla="*/ 475 h 483"/>
                  <a:gd name="T10" fmla="*/ 262 w 524"/>
                  <a:gd name="T11" fmla="*/ 483 h 483"/>
                  <a:gd name="T12" fmla="*/ 382 w 524"/>
                  <a:gd name="T13" fmla="*/ 450 h 483"/>
                  <a:gd name="T14" fmla="*/ 491 w 524"/>
                  <a:gd name="T15" fmla="*/ 305 h 483"/>
                  <a:gd name="T16" fmla="*/ 321 w 524"/>
                  <a:gd name="T17" fmla="*/ 16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4" h="483">
                    <a:moveTo>
                      <a:pt x="321" y="16"/>
                    </a:moveTo>
                    <a:cubicBezTo>
                      <a:pt x="321" y="16"/>
                      <a:pt x="321" y="16"/>
                      <a:pt x="321" y="16"/>
                    </a:cubicBezTo>
                    <a:cubicBezTo>
                      <a:pt x="260" y="0"/>
                      <a:pt x="196" y="9"/>
                      <a:pt x="141" y="41"/>
                    </a:cubicBezTo>
                    <a:cubicBezTo>
                      <a:pt x="87" y="73"/>
                      <a:pt x="48" y="125"/>
                      <a:pt x="32" y="187"/>
                    </a:cubicBezTo>
                    <a:cubicBezTo>
                      <a:pt x="0" y="313"/>
                      <a:pt x="76" y="442"/>
                      <a:pt x="202" y="475"/>
                    </a:cubicBezTo>
                    <a:cubicBezTo>
                      <a:pt x="222" y="480"/>
                      <a:pt x="242" y="483"/>
                      <a:pt x="262" y="483"/>
                    </a:cubicBezTo>
                    <a:cubicBezTo>
                      <a:pt x="304" y="483"/>
                      <a:pt x="345" y="471"/>
                      <a:pt x="382" y="450"/>
                    </a:cubicBezTo>
                    <a:cubicBezTo>
                      <a:pt x="436" y="418"/>
                      <a:pt x="475" y="366"/>
                      <a:pt x="491" y="305"/>
                    </a:cubicBezTo>
                    <a:cubicBezTo>
                      <a:pt x="524" y="179"/>
                      <a:pt x="447" y="49"/>
                      <a:pt x="321" y="16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54" name="Freeform 56"/>
              <p:cNvSpPr>
                <a:spLocks noSelect="1"/>
              </p:cNvSpPr>
              <p:nvPr userDrawn="1"/>
            </p:nvSpPr>
            <p:spPr bwMode="invGray">
              <a:xfrm>
                <a:off x="239" y="29"/>
                <a:ext cx="85" cy="88"/>
              </a:xfrm>
              <a:custGeom>
                <a:avLst/>
                <a:gdLst>
                  <a:gd name="T0" fmla="*/ 132 w 592"/>
                  <a:gd name="T1" fmla="*/ 561 h 612"/>
                  <a:gd name="T2" fmla="*/ 296 w 592"/>
                  <a:gd name="T3" fmla="*/ 612 h 612"/>
                  <a:gd name="T4" fmla="*/ 531 w 592"/>
                  <a:gd name="T5" fmla="*/ 490 h 612"/>
                  <a:gd name="T6" fmla="*/ 578 w 592"/>
                  <a:gd name="T7" fmla="*/ 274 h 612"/>
                  <a:gd name="T8" fmla="*/ 578 w 592"/>
                  <a:gd name="T9" fmla="*/ 274 h 612"/>
                  <a:gd name="T10" fmla="*/ 460 w 592"/>
                  <a:gd name="T11" fmla="*/ 91 h 612"/>
                  <a:gd name="T12" fmla="*/ 61 w 592"/>
                  <a:gd name="T13" fmla="*/ 161 h 612"/>
                  <a:gd name="T14" fmla="*/ 14 w 592"/>
                  <a:gd name="T15" fmla="*/ 377 h 612"/>
                  <a:gd name="T16" fmla="*/ 132 w 592"/>
                  <a:gd name="T17" fmla="*/ 561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2" h="612">
                    <a:moveTo>
                      <a:pt x="132" y="561"/>
                    </a:moveTo>
                    <a:cubicBezTo>
                      <a:pt x="180" y="594"/>
                      <a:pt x="237" y="612"/>
                      <a:pt x="296" y="612"/>
                    </a:cubicBezTo>
                    <a:cubicBezTo>
                      <a:pt x="389" y="612"/>
                      <a:pt x="477" y="567"/>
                      <a:pt x="531" y="490"/>
                    </a:cubicBezTo>
                    <a:cubicBezTo>
                      <a:pt x="575" y="427"/>
                      <a:pt x="592" y="350"/>
                      <a:pt x="578" y="274"/>
                    </a:cubicBezTo>
                    <a:cubicBezTo>
                      <a:pt x="578" y="274"/>
                      <a:pt x="578" y="274"/>
                      <a:pt x="578" y="274"/>
                    </a:cubicBezTo>
                    <a:cubicBezTo>
                      <a:pt x="564" y="199"/>
                      <a:pt x="522" y="134"/>
                      <a:pt x="460" y="91"/>
                    </a:cubicBezTo>
                    <a:cubicBezTo>
                      <a:pt x="331" y="0"/>
                      <a:pt x="152" y="32"/>
                      <a:pt x="61" y="161"/>
                    </a:cubicBezTo>
                    <a:cubicBezTo>
                      <a:pt x="17" y="225"/>
                      <a:pt x="0" y="301"/>
                      <a:pt x="14" y="377"/>
                    </a:cubicBezTo>
                    <a:cubicBezTo>
                      <a:pt x="27" y="452"/>
                      <a:pt x="69" y="518"/>
                      <a:pt x="132" y="561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55" name="Freeform 57"/>
              <p:cNvSpPr>
                <a:spLocks noSelect="1"/>
              </p:cNvSpPr>
              <p:nvPr userDrawn="1"/>
            </p:nvSpPr>
            <p:spPr bwMode="invGray">
              <a:xfrm>
                <a:off x="512" y="40"/>
                <a:ext cx="70" cy="70"/>
              </a:xfrm>
              <a:custGeom>
                <a:avLst/>
                <a:gdLst>
                  <a:gd name="T0" fmla="*/ 205 w 494"/>
                  <a:gd name="T1" fmla="*/ 482 h 486"/>
                  <a:gd name="T2" fmla="*/ 247 w 494"/>
                  <a:gd name="T3" fmla="*/ 486 h 486"/>
                  <a:gd name="T4" fmla="*/ 483 w 494"/>
                  <a:gd name="T5" fmla="*/ 289 h 486"/>
                  <a:gd name="T6" fmla="*/ 444 w 494"/>
                  <a:gd name="T7" fmla="*/ 110 h 486"/>
                  <a:gd name="T8" fmla="*/ 290 w 494"/>
                  <a:gd name="T9" fmla="*/ 11 h 486"/>
                  <a:gd name="T10" fmla="*/ 110 w 494"/>
                  <a:gd name="T11" fmla="*/ 50 h 486"/>
                  <a:gd name="T12" fmla="*/ 11 w 494"/>
                  <a:gd name="T13" fmla="*/ 205 h 486"/>
                  <a:gd name="T14" fmla="*/ 51 w 494"/>
                  <a:gd name="T15" fmla="*/ 385 h 486"/>
                  <a:gd name="T16" fmla="*/ 205 w 494"/>
                  <a:gd name="T17" fmla="*/ 48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4" h="486">
                    <a:moveTo>
                      <a:pt x="205" y="482"/>
                    </a:moveTo>
                    <a:cubicBezTo>
                      <a:pt x="219" y="485"/>
                      <a:pt x="233" y="486"/>
                      <a:pt x="247" y="486"/>
                    </a:cubicBezTo>
                    <a:cubicBezTo>
                      <a:pt x="363" y="486"/>
                      <a:pt x="463" y="403"/>
                      <a:pt x="483" y="289"/>
                    </a:cubicBezTo>
                    <a:cubicBezTo>
                      <a:pt x="494" y="226"/>
                      <a:pt x="480" y="163"/>
                      <a:pt x="444" y="110"/>
                    </a:cubicBezTo>
                    <a:cubicBezTo>
                      <a:pt x="407" y="58"/>
                      <a:pt x="352" y="22"/>
                      <a:pt x="290" y="11"/>
                    </a:cubicBezTo>
                    <a:cubicBezTo>
                      <a:pt x="226" y="0"/>
                      <a:pt x="163" y="14"/>
                      <a:pt x="110" y="50"/>
                    </a:cubicBezTo>
                    <a:cubicBezTo>
                      <a:pt x="58" y="87"/>
                      <a:pt x="22" y="142"/>
                      <a:pt x="11" y="205"/>
                    </a:cubicBezTo>
                    <a:cubicBezTo>
                      <a:pt x="0" y="268"/>
                      <a:pt x="14" y="332"/>
                      <a:pt x="51" y="385"/>
                    </a:cubicBezTo>
                    <a:cubicBezTo>
                      <a:pt x="88" y="437"/>
                      <a:pt x="143" y="472"/>
                      <a:pt x="205" y="48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56" name="Freeform 58"/>
              <p:cNvSpPr>
                <a:spLocks noSelect="1"/>
              </p:cNvSpPr>
              <p:nvPr userDrawn="1"/>
            </p:nvSpPr>
            <p:spPr bwMode="invGray">
              <a:xfrm>
                <a:off x="569" y="97"/>
                <a:ext cx="89" cy="84"/>
              </a:xfrm>
              <a:custGeom>
                <a:avLst/>
                <a:gdLst>
                  <a:gd name="T0" fmla="*/ 62 w 629"/>
                  <a:gd name="T1" fmla="*/ 428 h 591"/>
                  <a:gd name="T2" fmla="*/ 315 w 629"/>
                  <a:gd name="T3" fmla="*/ 591 h 591"/>
                  <a:gd name="T4" fmla="*/ 428 w 629"/>
                  <a:gd name="T5" fmla="*/ 567 h 591"/>
                  <a:gd name="T6" fmla="*/ 567 w 629"/>
                  <a:gd name="T7" fmla="*/ 202 h 591"/>
                  <a:gd name="T8" fmla="*/ 202 w 629"/>
                  <a:gd name="T9" fmla="*/ 61 h 591"/>
                  <a:gd name="T10" fmla="*/ 62 w 629"/>
                  <a:gd name="T11" fmla="*/ 428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9" h="591">
                    <a:moveTo>
                      <a:pt x="62" y="428"/>
                    </a:moveTo>
                    <a:cubicBezTo>
                      <a:pt x="107" y="527"/>
                      <a:pt x="206" y="591"/>
                      <a:pt x="315" y="591"/>
                    </a:cubicBezTo>
                    <a:cubicBezTo>
                      <a:pt x="354" y="591"/>
                      <a:pt x="392" y="583"/>
                      <a:pt x="428" y="567"/>
                    </a:cubicBezTo>
                    <a:cubicBezTo>
                      <a:pt x="567" y="505"/>
                      <a:pt x="629" y="341"/>
                      <a:pt x="567" y="202"/>
                    </a:cubicBezTo>
                    <a:cubicBezTo>
                      <a:pt x="506" y="63"/>
                      <a:pt x="342" y="0"/>
                      <a:pt x="202" y="61"/>
                    </a:cubicBezTo>
                    <a:cubicBezTo>
                      <a:pt x="63" y="124"/>
                      <a:pt x="0" y="288"/>
                      <a:pt x="62" y="428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57" name="Freeform 59"/>
              <p:cNvSpPr>
                <a:spLocks noSelect="1"/>
              </p:cNvSpPr>
              <p:nvPr userDrawn="1"/>
            </p:nvSpPr>
            <p:spPr bwMode="invGray">
              <a:xfrm>
                <a:off x="778" y="41"/>
                <a:ext cx="69" cy="68"/>
              </a:xfrm>
              <a:custGeom>
                <a:avLst/>
                <a:gdLst>
                  <a:gd name="T0" fmla="*/ 115 w 481"/>
                  <a:gd name="T1" fmla="*/ 436 h 473"/>
                  <a:gd name="T2" fmla="*/ 240 w 481"/>
                  <a:gd name="T3" fmla="*/ 473 h 473"/>
                  <a:gd name="T4" fmla="*/ 436 w 481"/>
                  <a:gd name="T5" fmla="*/ 367 h 473"/>
                  <a:gd name="T6" fmla="*/ 468 w 481"/>
                  <a:gd name="T7" fmla="*/ 191 h 473"/>
                  <a:gd name="T8" fmla="*/ 366 w 481"/>
                  <a:gd name="T9" fmla="*/ 45 h 473"/>
                  <a:gd name="T10" fmla="*/ 191 w 481"/>
                  <a:gd name="T11" fmla="*/ 14 h 473"/>
                  <a:gd name="T12" fmla="*/ 45 w 481"/>
                  <a:gd name="T13" fmla="*/ 115 h 473"/>
                  <a:gd name="T14" fmla="*/ 13 w 481"/>
                  <a:gd name="T15" fmla="*/ 290 h 473"/>
                  <a:gd name="T16" fmla="*/ 115 w 481"/>
                  <a:gd name="T17" fmla="*/ 436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1" h="473">
                    <a:moveTo>
                      <a:pt x="115" y="436"/>
                    </a:moveTo>
                    <a:cubicBezTo>
                      <a:pt x="152" y="460"/>
                      <a:pt x="196" y="473"/>
                      <a:pt x="240" y="473"/>
                    </a:cubicBezTo>
                    <a:cubicBezTo>
                      <a:pt x="320" y="473"/>
                      <a:pt x="393" y="433"/>
                      <a:pt x="436" y="367"/>
                    </a:cubicBezTo>
                    <a:cubicBezTo>
                      <a:pt x="470" y="314"/>
                      <a:pt x="481" y="252"/>
                      <a:pt x="468" y="191"/>
                    </a:cubicBezTo>
                    <a:cubicBezTo>
                      <a:pt x="455" y="131"/>
                      <a:pt x="418" y="79"/>
                      <a:pt x="366" y="45"/>
                    </a:cubicBezTo>
                    <a:cubicBezTo>
                      <a:pt x="314" y="12"/>
                      <a:pt x="251" y="0"/>
                      <a:pt x="191" y="14"/>
                    </a:cubicBezTo>
                    <a:cubicBezTo>
                      <a:pt x="130" y="27"/>
                      <a:pt x="78" y="63"/>
                      <a:pt x="45" y="115"/>
                    </a:cubicBezTo>
                    <a:cubicBezTo>
                      <a:pt x="11" y="167"/>
                      <a:pt x="0" y="229"/>
                      <a:pt x="13" y="290"/>
                    </a:cubicBezTo>
                    <a:cubicBezTo>
                      <a:pt x="26" y="351"/>
                      <a:pt x="62" y="403"/>
                      <a:pt x="115" y="436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58" name="Freeform 60"/>
              <p:cNvSpPr>
                <a:spLocks noSelect="1"/>
              </p:cNvSpPr>
              <p:nvPr userDrawn="1"/>
            </p:nvSpPr>
            <p:spPr bwMode="invGray">
              <a:xfrm>
                <a:off x="306" y="104"/>
                <a:ext cx="80" cy="76"/>
              </a:xfrm>
              <a:custGeom>
                <a:avLst/>
                <a:gdLst>
                  <a:gd name="T0" fmla="*/ 96 w 563"/>
                  <a:gd name="T1" fmla="*/ 443 h 533"/>
                  <a:gd name="T2" fmla="*/ 278 w 563"/>
                  <a:gd name="T3" fmla="*/ 532 h 533"/>
                  <a:gd name="T4" fmla="*/ 295 w 563"/>
                  <a:gd name="T5" fmla="*/ 533 h 533"/>
                  <a:gd name="T6" fmla="*/ 469 w 563"/>
                  <a:gd name="T7" fmla="*/ 467 h 533"/>
                  <a:gd name="T8" fmla="*/ 558 w 563"/>
                  <a:gd name="T9" fmla="*/ 285 h 533"/>
                  <a:gd name="T10" fmla="*/ 493 w 563"/>
                  <a:gd name="T11" fmla="*/ 94 h 533"/>
                  <a:gd name="T12" fmla="*/ 311 w 563"/>
                  <a:gd name="T13" fmla="*/ 5 h 533"/>
                  <a:gd name="T14" fmla="*/ 119 w 563"/>
                  <a:gd name="T15" fmla="*/ 70 h 533"/>
                  <a:gd name="T16" fmla="*/ 96 w 563"/>
                  <a:gd name="T17" fmla="*/ 44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3" h="533">
                    <a:moveTo>
                      <a:pt x="96" y="443"/>
                    </a:moveTo>
                    <a:cubicBezTo>
                      <a:pt x="143" y="496"/>
                      <a:pt x="207" y="528"/>
                      <a:pt x="278" y="532"/>
                    </a:cubicBezTo>
                    <a:cubicBezTo>
                      <a:pt x="283" y="532"/>
                      <a:pt x="289" y="533"/>
                      <a:pt x="295" y="533"/>
                    </a:cubicBezTo>
                    <a:cubicBezTo>
                      <a:pt x="359" y="533"/>
                      <a:pt x="421" y="509"/>
                      <a:pt x="469" y="467"/>
                    </a:cubicBezTo>
                    <a:cubicBezTo>
                      <a:pt x="522" y="420"/>
                      <a:pt x="554" y="356"/>
                      <a:pt x="558" y="285"/>
                    </a:cubicBezTo>
                    <a:cubicBezTo>
                      <a:pt x="563" y="214"/>
                      <a:pt x="539" y="146"/>
                      <a:pt x="493" y="94"/>
                    </a:cubicBezTo>
                    <a:cubicBezTo>
                      <a:pt x="446" y="41"/>
                      <a:pt x="381" y="9"/>
                      <a:pt x="311" y="5"/>
                    </a:cubicBezTo>
                    <a:cubicBezTo>
                      <a:pt x="241" y="0"/>
                      <a:pt x="173" y="23"/>
                      <a:pt x="119" y="70"/>
                    </a:cubicBezTo>
                    <a:cubicBezTo>
                      <a:pt x="10" y="167"/>
                      <a:pt x="0" y="335"/>
                      <a:pt x="96" y="443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59" name="Freeform 61"/>
              <p:cNvSpPr>
                <a:spLocks noSelect="1"/>
              </p:cNvSpPr>
              <p:nvPr userDrawn="1"/>
            </p:nvSpPr>
            <p:spPr bwMode="invGray">
              <a:xfrm>
                <a:off x="706" y="106"/>
                <a:ext cx="72" cy="72"/>
              </a:xfrm>
              <a:custGeom>
                <a:avLst/>
                <a:gdLst>
                  <a:gd name="T0" fmla="*/ 267 w 510"/>
                  <a:gd name="T1" fmla="*/ 503 h 503"/>
                  <a:gd name="T2" fmla="*/ 408 w 510"/>
                  <a:gd name="T3" fmla="*/ 457 h 503"/>
                  <a:gd name="T4" fmla="*/ 501 w 510"/>
                  <a:gd name="T5" fmla="*/ 302 h 503"/>
                  <a:gd name="T6" fmla="*/ 457 w 510"/>
                  <a:gd name="T7" fmla="*/ 126 h 503"/>
                  <a:gd name="T8" fmla="*/ 127 w 510"/>
                  <a:gd name="T9" fmla="*/ 77 h 503"/>
                  <a:gd name="T10" fmla="*/ 77 w 510"/>
                  <a:gd name="T11" fmla="*/ 408 h 503"/>
                  <a:gd name="T12" fmla="*/ 267 w 510"/>
                  <a:gd name="T13" fmla="*/ 503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0" h="503">
                    <a:moveTo>
                      <a:pt x="267" y="503"/>
                    </a:moveTo>
                    <a:cubicBezTo>
                      <a:pt x="318" y="503"/>
                      <a:pt x="367" y="487"/>
                      <a:pt x="408" y="457"/>
                    </a:cubicBezTo>
                    <a:cubicBezTo>
                      <a:pt x="458" y="419"/>
                      <a:pt x="491" y="364"/>
                      <a:pt x="501" y="302"/>
                    </a:cubicBezTo>
                    <a:cubicBezTo>
                      <a:pt x="510" y="239"/>
                      <a:pt x="494" y="177"/>
                      <a:pt x="457" y="126"/>
                    </a:cubicBezTo>
                    <a:cubicBezTo>
                      <a:pt x="379" y="22"/>
                      <a:pt x="231" y="0"/>
                      <a:pt x="127" y="77"/>
                    </a:cubicBezTo>
                    <a:cubicBezTo>
                      <a:pt x="22" y="155"/>
                      <a:pt x="0" y="303"/>
                      <a:pt x="77" y="408"/>
                    </a:cubicBezTo>
                    <a:cubicBezTo>
                      <a:pt x="122" y="468"/>
                      <a:pt x="192" y="503"/>
                      <a:pt x="267" y="503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60" name="Freeform 62"/>
              <p:cNvSpPr>
                <a:spLocks noSelect="1"/>
              </p:cNvSpPr>
              <p:nvPr userDrawn="1"/>
            </p:nvSpPr>
            <p:spPr bwMode="invGray">
              <a:xfrm>
                <a:off x="372" y="33"/>
                <a:ext cx="81" cy="80"/>
              </a:xfrm>
              <a:custGeom>
                <a:avLst/>
                <a:gdLst>
                  <a:gd name="T0" fmla="*/ 296 w 565"/>
                  <a:gd name="T1" fmla="*/ 559 h 559"/>
                  <a:gd name="T2" fmla="*/ 463 w 565"/>
                  <a:gd name="T3" fmla="*/ 500 h 559"/>
                  <a:gd name="T4" fmla="*/ 559 w 565"/>
                  <a:gd name="T5" fmla="*/ 321 h 559"/>
                  <a:gd name="T6" fmla="*/ 500 w 565"/>
                  <a:gd name="T7" fmla="*/ 129 h 559"/>
                  <a:gd name="T8" fmla="*/ 131 w 565"/>
                  <a:gd name="T9" fmla="*/ 90 h 559"/>
                  <a:gd name="T10" fmla="*/ 128 w 565"/>
                  <a:gd name="T11" fmla="*/ 92 h 559"/>
                  <a:gd name="T12" fmla="*/ 92 w 565"/>
                  <a:gd name="T13" fmla="*/ 463 h 559"/>
                  <a:gd name="T14" fmla="*/ 296 w 565"/>
                  <a:gd name="T15" fmla="*/ 559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5" h="559">
                    <a:moveTo>
                      <a:pt x="296" y="559"/>
                    </a:moveTo>
                    <a:cubicBezTo>
                      <a:pt x="357" y="559"/>
                      <a:pt x="416" y="538"/>
                      <a:pt x="463" y="500"/>
                    </a:cubicBezTo>
                    <a:cubicBezTo>
                      <a:pt x="518" y="455"/>
                      <a:pt x="552" y="392"/>
                      <a:pt x="559" y="321"/>
                    </a:cubicBezTo>
                    <a:cubicBezTo>
                      <a:pt x="565" y="251"/>
                      <a:pt x="544" y="183"/>
                      <a:pt x="500" y="129"/>
                    </a:cubicBezTo>
                    <a:cubicBezTo>
                      <a:pt x="408" y="17"/>
                      <a:pt x="243" y="0"/>
                      <a:pt x="131" y="90"/>
                    </a:cubicBezTo>
                    <a:cubicBezTo>
                      <a:pt x="128" y="92"/>
                      <a:pt x="128" y="92"/>
                      <a:pt x="128" y="92"/>
                    </a:cubicBezTo>
                    <a:cubicBezTo>
                      <a:pt x="16" y="185"/>
                      <a:pt x="0" y="352"/>
                      <a:pt x="92" y="463"/>
                    </a:cubicBezTo>
                    <a:cubicBezTo>
                      <a:pt x="142" y="524"/>
                      <a:pt x="217" y="559"/>
                      <a:pt x="296" y="55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61" name="Freeform 63"/>
              <p:cNvSpPr>
                <a:spLocks noSelect="1"/>
              </p:cNvSpPr>
              <p:nvPr userDrawn="1"/>
            </p:nvSpPr>
            <p:spPr bwMode="invGray">
              <a:xfrm>
                <a:off x="449" y="108"/>
                <a:ext cx="63" cy="65"/>
              </a:xfrm>
              <a:custGeom>
                <a:avLst/>
                <a:gdLst>
                  <a:gd name="T0" fmla="*/ 30 w 443"/>
                  <a:gd name="T1" fmla="*/ 335 h 454"/>
                  <a:gd name="T2" fmla="*/ 154 w 443"/>
                  <a:gd name="T3" fmla="*/ 443 h 454"/>
                  <a:gd name="T4" fmla="*/ 222 w 443"/>
                  <a:gd name="T5" fmla="*/ 454 h 454"/>
                  <a:gd name="T6" fmla="*/ 317 w 443"/>
                  <a:gd name="T7" fmla="*/ 431 h 454"/>
                  <a:gd name="T8" fmla="*/ 425 w 443"/>
                  <a:gd name="T9" fmla="*/ 307 h 454"/>
                  <a:gd name="T10" fmla="*/ 414 w 443"/>
                  <a:gd name="T11" fmla="*/ 144 h 454"/>
                  <a:gd name="T12" fmla="*/ 414 w 443"/>
                  <a:gd name="T13" fmla="*/ 144 h 454"/>
                  <a:gd name="T14" fmla="*/ 288 w 443"/>
                  <a:gd name="T15" fmla="*/ 35 h 454"/>
                  <a:gd name="T16" fmla="*/ 18 w 443"/>
                  <a:gd name="T17" fmla="*/ 171 h 454"/>
                  <a:gd name="T18" fmla="*/ 30 w 443"/>
                  <a:gd name="T19" fmla="*/ 335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3" h="454">
                    <a:moveTo>
                      <a:pt x="30" y="335"/>
                    </a:moveTo>
                    <a:cubicBezTo>
                      <a:pt x="55" y="386"/>
                      <a:pt x="99" y="424"/>
                      <a:pt x="154" y="443"/>
                    </a:cubicBezTo>
                    <a:cubicBezTo>
                      <a:pt x="176" y="450"/>
                      <a:pt x="199" y="454"/>
                      <a:pt x="222" y="454"/>
                    </a:cubicBezTo>
                    <a:cubicBezTo>
                      <a:pt x="255" y="454"/>
                      <a:pt x="288" y="446"/>
                      <a:pt x="317" y="431"/>
                    </a:cubicBezTo>
                    <a:cubicBezTo>
                      <a:pt x="369" y="406"/>
                      <a:pt x="407" y="361"/>
                      <a:pt x="425" y="307"/>
                    </a:cubicBezTo>
                    <a:cubicBezTo>
                      <a:pt x="443" y="253"/>
                      <a:pt x="439" y="195"/>
                      <a:pt x="414" y="144"/>
                    </a:cubicBezTo>
                    <a:cubicBezTo>
                      <a:pt x="414" y="144"/>
                      <a:pt x="414" y="144"/>
                      <a:pt x="414" y="144"/>
                    </a:cubicBezTo>
                    <a:cubicBezTo>
                      <a:pt x="388" y="93"/>
                      <a:pt x="344" y="54"/>
                      <a:pt x="288" y="35"/>
                    </a:cubicBezTo>
                    <a:cubicBezTo>
                      <a:pt x="176" y="0"/>
                      <a:pt x="55" y="61"/>
                      <a:pt x="18" y="171"/>
                    </a:cubicBezTo>
                    <a:cubicBezTo>
                      <a:pt x="0" y="225"/>
                      <a:pt x="4" y="283"/>
                      <a:pt x="30" y="335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62" name="Freeform 64"/>
              <p:cNvSpPr>
                <a:spLocks noSelect="1"/>
              </p:cNvSpPr>
              <p:nvPr userDrawn="1"/>
            </p:nvSpPr>
            <p:spPr bwMode="invGray">
              <a:xfrm>
                <a:off x="3164" y="45"/>
                <a:ext cx="63" cy="62"/>
              </a:xfrm>
              <a:custGeom>
                <a:avLst/>
                <a:gdLst>
                  <a:gd name="T0" fmla="*/ 121 w 443"/>
                  <a:gd name="T1" fmla="*/ 410 h 435"/>
                  <a:gd name="T2" fmla="*/ 221 w 443"/>
                  <a:gd name="T3" fmla="*/ 435 h 435"/>
                  <a:gd name="T4" fmla="*/ 411 w 443"/>
                  <a:gd name="T5" fmla="*/ 322 h 435"/>
                  <a:gd name="T6" fmla="*/ 427 w 443"/>
                  <a:gd name="T7" fmla="*/ 159 h 435"/>
                  <a:gd name="T8" fmla="*/ 323 w 443"/>
                  <a:gd name="T9" fmla="*/ 33 h 435"/>
                  <a:gd name="T10" fmla="*/ 160 w 443"/>
                  <a:gd name="T11" fmla="*/ 16 h 435"/>
                  <a:gd name="T12" fmla="*/ 34 w 443"/>
                  <a:gd name="T13" fmla="*/ 119 h 435"/>
                  <a:gd name="T14" fmla="*/ 17 w 443"/>
                  <a:gd name="T15" fmla="*/ 283 h 435"/>
                  <a:gd name="T16" fmla="*/ 121 w 443"/>
                  <a:gd name="T17" fmla="*/ 410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3" h="435">
                    <a:moveTo>
                      <a:pt x="121" y="410"/>
                    </a:moveTo>
                    <a:cubicBezTo>
                      <a:pt x="152" y="426"/>
                      <a:pt x="186" y="435"/>
                      <a:pt x="221" y="435"/>
                    </a:cubicBezTo>
                    <a:cubicBezTo>
                      <a:pt x="301" y="435"/>
                      <a:pt x="373" y="392"/>
                      <a:pt x="411" y="322"/>
                    </a:cubicBezTo>
                    <a:cubicBezTo>
                      <a:pt x="438" y="272"/>
                      <a:pt x="443" y="214"/>
                      <a:pt x="427" y="159"/>
                    </a:cubicBezTo>
                    <a:cubicBezTo>
                      <a:pt x="410" y="104"/>
                      <a:pt x="374" y="59"/>
                      <a:pt x="323" y="33"/>
                    </a:cubicBezTo>
                    <a:cubicBezTo>
                      <a:pt x="273" y="5"/>
                      <a:pt x="215" y="0"/>
                      <a:pt x="160" y="16"/>
                    </a:cubicBezTo>
                    <a:cubicBezTo>
                      <a:pt x="105" y="33"/>
                      <a:pt x="60" y="69"/>
                      <a:pt x="34" y="119"/>
                    </a:cubicBezTo>
                    <a:cubicBezTo>
                      <a:pt x="6" y="170"/>
                      <a:pt x="0" y="228"/>
                      <a:pt x="17" y="283"/>
                    </a:cubicBezTo>
                    <a:cubicBezTo>
                      <a:pt x="34" y="338"/>
                      <a:pt x="70" y="383"/>
                      <a:pt x="121" y="410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63" name="Freeform 65"/>
              <p:cNvSpPr>
                <a:spLocks noSelect="1"/>
              </p:cNvSpPr>
              <p:nvPr userDrawn="1"/>
            </p:nvSpPr>
            <p:spPr bwMode="invGray">
              <a:xfrm>
                <a:off x="2901" y="37"/>
                <a:ext cx="74" cy="73"/>
              </a:xfrm>
              <a:custGeom>
                <a:avLst/>
                <a:gdLst>
                  <a:gd name="T0" fmla="*/ 149 w 520"/>
                  <a:gd name="T1" fmla="*/ 492 h 513"/>
                  <a:gd name="T2" fmla="*/ 247 w 520"/>
                  <a:gd name="T3" fmla="*/ 513 h 513"/>
                  <a:gd name="T4" fmla="*/ 466 w 520"/>
                  <a:gd name="T5" fmla="*/ 370 h 513"/>
                  <a:gd name="T6" fmla="*/ 345 w 520"/>
                  <a:gd name="T7" fmla="*/ 54 h 513"/>
                  <a:gd name="T8" fmla="*/ 343 w 520"/>
                  <a:gd name="T9" fmla="*/ 53 h 513"/>
                  <a:gd name="T10" fmla="*/ 27 w 520"/>
                  <a:gd name="T11" fmla="*/ 176 h 513"/>
                  <a:gd name="T12" fmla="*/ 23 w 520"/>
                  <a:gd name="T13" fmla="*/ 360 h 513"/>
                  <a:gd name="T14" fmla="*/ 149 w 520"/>
                  <a:gd name="T15" fmla="*/ 492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0" h="513">
                    <a:moveTo>
                      <a:pt x="149" y="492"/>
                    </a:moveTo>
                    <a:cubicBezTo>
                      <a:pt x="180" y="506"/>
                      <a:pt x="213" y="513"/>
                      <a:pt x="247" y="513"/>
                    </a:cubicBezTo>
                    <a:cubicBezTo>
                      <a:pt x="341" y="513"/>
                      <a:pt x="427" y="457"/>
                      <a:pt x="466" y="370"/>
                    </a:cubicBezTo>
                    <a:cubicBezTo>
                      <a:pt x="520" y="250"/>
                      <a:pt x="465" y="108"/>
                      <a:pt x="345" y="54"/>
                    </a:cubicBezTo>
                    <a:cubicBezTo>
                      <a:pt x="343" y="53"/>
                      <a:pt x="343" y="53"/>
                      <a:pt x="343" y="53"/>
                    </a:cubicBezTo>
                    <a:cubicBezTo>
                      <a:pt x="222" y="0"/>
                      <a:pt x="81" y="55"/>
                      <a:pt x="27" y="176"/>
                    </a:cubicBezTo>
                    <a:cubicBezTo>
                      <a:pt x="1" y="235"/>
                      <a:pt x="0" y="300"/>
                      <a:pt x="23" y="360"/>
                    </a:cubicBezTo>
                    <a:cubicBezTo>
                      <a:pt x="46" y="420"/>
                      <a:pt x="91" y="467"/>
                      <a:pt x="149" y="49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64" name="Freeform 66"/>
              <p:cNvSpPr>
                <a:spLocks noSelect="1"/>
              </p:cNvSpPr>
              <p:nvPr userDrawn="1"/>
            </p:nvSpPr>
            <p:spPr bwMode="invGray">
              <a:xfrm>
                <a:off x="1708" y="43"/>
                <a:ext cx="67" cy="65"/>
              </a:xfrm>
              <a:custGeom>
                <a:avLst/>
                <a:gdLst>
                  <a:gd name="T0" fmla="*/ 222 w 468"/>
                  <a:gd name="T1" fmla="*/ 461 h 461"/>
                  <a:gd name="T2" fmla="*/ 233 w 468"/>
                  <a:gd name="T3" fmla="*/ 461 h 461"/>
                  <a:gd name="T4" fmla="*/ 387 w 468"/>
                  <a:gd name="T5" fmla="*/ 402 h 461"/>
                  <a:gd name="T6" fmla="*/ 462 w 468"/>
                  <a:gd name="T7" fmla="*/ 242 h 461"/>
                  <a:gd name="T8" fmla="*/ 243 w 468"/>
                  <a:gd name="T9" fmla="*/ 2 h 461"/>
                  <a:gd name="T10" fmla="*/ 243 w 468"/>
                  <a:gd name="T11" fmla="*/ 2 h 461"/>
                  <a:gd name="T12" fmla="*/ 78 w 468"/>
                  <a:gd name="T13" fmla="*/ 62 h 461"/>
                  <a:gd name="T14" fmla="*/ 3 w 468"/>
                  <a:gd name="T15" fmla="*/ 222 h 461"/>
                  <a:gd name="T16" fmla="*/ 64 w 468"/>
                  <a:gd name="T17" fmla="*/ 388 h 461"/>
                  <a:gd name="T18" fmla="*/ 222 w 468"/>
                  <a:gd name="T19" fmla="*/ 46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8" h="461">
                    <a:moveTo>
                      <a:pt x="222" y="461"/>
                    </a:moveTo>
                    <a:cubicBezTo>
                      <a:pt x="226" y="461"/>
                      <a:pt x="230" y="461"/>
                      <a:pt x="233" y="461"/>
                    </a:cubicBezTo>
                    <a:cubicBezTo>
                      <a:pt x="290" y="461"/>
                      <a:pt x="345" y="440"/>
                      <a:pt x="387" y="402"/>
                    </a:cubicBezTo>
                    <a:cubicBezTo>
                      <a:pt x="433" y="360"/>
                      <a:pt x="459" y="303"/>
                      <a:pt x="462" y="242"/>
                    </a:cubicBezTo>
                    <a:cubicBezTo>
                      <a:pt x="468" y="116"/>
                      <a:pt x="370" y="9"/>
                      <a:pt x="243" y="2"/>
                    </a:cubicBezTo>
                    <a:cubicBezTo>
                      <a:pt x="243" y="2"/>
                      <a:pt x="243" y="2"/>
                      <a:pt x="243" y="2"/>
                    </a:cubicBezTo>
                    <a:cubicBezTo>
                      <a:pt x="182" y="0"/>
                      <a:pt x="123" y="21"/>
                      <a:pt x="78" y="62"/>
                    </a:cubicBezTo>
                    <a:cubicBezTo>
                      <a:pt x="32" y="104"/>
                      <a:pt x="6" y="160"/>
                      <a:pt x="3" y="222"/>
                    </a:cubicBezTo>
                    <a:cubicBezTo>
                      <a:pt x="0" y="283"/>
                      <a:pt x="22" y="342"/>
                      <a:pt x="64" y="388"/>
                    </a:cubicBezTo>
                    <a:cubicBezTo>
                      <a:pt x="105" y="433"/>
                      <a:pt x="162" y="459"/>
                      <a:pt x="222" y="461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65" name="Freeform 67"/>
              <p:cNvSpPr>
                <a:spLocks noSelect="1"/>
              </p:cNvSpPr>
              <p:nvPr userDrawn="1"/>
            </p:nvSpPr>
            <p:spPr bwMode="invGray">
              <a:xfrm>
                <a:off x="3031" y="37"/>
                <a:ext cx="76" cy="72"/>
              </a:xfrm>
              <a:custGeom>
                <a:avLst/>
                <a:gdLst>
                  <a:gd name="T0" fmla="*/ 136 w 536"/>
                  <a:gd name="T1" fmla="*/ 463 h 504"/>
                  <a:gd name="T2" fmla="*/ 268 w 536"/>
                  <a:gd name="T3" fmla="*/ 504 h 504"/>
                  <a:gd name="T4" fmla="*/ 313 w 536"/>
                  <a:gd name="T5" fmla="*/ 499 h 504"/>
                  <a:gd name="T6" fmla="*/ 464 w 536"/>
                  <a:gd name="T7" fmla="*/ 399 h 504"/>
                  <a:gd name="T8" fmla="*/ 400 w 536"/>
                  <a:gd name="T9" fmla="*/ 72 h 504"/>
                  <a:gd name="T10" fmla="*/ 400 w 536"/>
                  <a:gd name="T11" fmla="*/ 72 h 504"/>
                  <a:gd name="T12" fmla="*/ 73 w 536"/>
                  <a:gd name="T13" fmla="*/ 136 h 504"/>
                  <a:gd name="T14" fmla="*/ 136 w 536"/>
                  <a:gd name="T15" fmla="*/ 463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6" h="504">
                    <a:moveTo>
                      <a:pt x="136" y="463"/>
                    </a:moveTo>
                    <a:cubicBezTo>
                      <a:pt x="175" y="490"/>
                      <a:pt x="221" y="504"/>
                      <a:pt x="268" y="504"/>
                    </a:cubicBezTo>
                    <a:cubicBezTo>
                      <a:pt x="283" y="504"/>
                      <a:pt x="298" y="502"/>
                      <a:pt x="313" y="499"/>
                    </a:cubicBezTo>
                    <a:cubicBezTo>
                      <a:pt x="375" y="487"/>
                      <a:pt x="428" y="452"/>
                      <a:pt x="464" y="399"/>
                    </a:cubicBezTo>
                    <a:cubicBezTo>
                      <a:pt x="536" y="292"/>
                      <a:pt x="508" y="145"/>
                      <a:pt x="400" y="72"/>
                    </a:cubicBezTo>
                    <a:cubicBezTo>
                      <a:pt x="400" y="72"/>
                      <a:pt x="400" y="72"/>
                      <a:pt x="400" y="72"/>
                    </a:cubicBezTo>
                    <a:cubicBezTo>
                      <a:pt x="293" y="0"/>
                      <a:pt x="146" y="28"/>
                      <a:pt x="73" y="136"/>
                    </a:cubicBezTo>
                    <a:cubicBezTo>
                      <a:pt x="0" y="244"/>
                      <a:pt x="29" y="390"/>
                      <a:pt x="136" y="463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66" name="Freeform 68"/>
              <p:cNvSpPr>
                <a:spLocks noSelect="1"/>
              </p:cNvSpPr>
              <p:nvPr userDrawn="1"/>
            </p:nvSpPr>
            <p:spPr bwMode="invGray">
              <a:xfrm>
                <a:off x="2958" y="98"/>
                <a:ext cx="89" cy="85"/>
              </a:xfrm>
              <a:custGeom>
                <a:avLst/>
                <a:gdLst>
                  <a:gd name="T0" fmla="*/ 26 w 618"/>
                  <a:gd name="T1" fmla="*/ 357 h 596"/>
                  <a:gd name="T2" fmla="*/ 308 w 618"/>
                  <a:gd name="T3" fmla="*/ 596 h 596"/>
                  <a:gd name="T4" fmla="*/ 356 w 618"/>
                  <a:gd name="T5" fmla="*/ 592 h 596"/>
                  <a:gd name="T6" fmla="*/ 591 w 618"/>
                  <a:gd name="T7" fmla="*/ 261 h 596"/>
                  <a:gd name="T8" fmla="*/ 591 w 618"/>
                  <a:gd name="T9" fmla="*/ 261 h 596"/>
                  <a:gd name="T10" fmla="*/ 261 w 618"/>
                  <a:gd name="T11" fmla="*/ 27 h 596"/>
                  <a:gd name="T12" fmla="*/ 26 w 618"/>
                  <a:gd name="T13" fmla="*/ 357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8" h="596">
                    <a:moveTo>
                      <a:pt x="26" y="357"/>
                    </a:moveTo>
                    <a:cubicBezTo>
                      <a:pt x="49" y="496"/>
                      <a:pt x="168" y="596"/>
                      <a:pt x="308" y="596"/>
                    </a:cubicBezTo>
                    <a:cubicBezTo>
                      <a:pt x="324" y="596"/>
                      <a:pt x="341" y="595"/>
                      <a:pt x="356" y="592"/>
                    </a:cubicBezTo>
                    <a:cubicBezTo>
                      <a:pt x="512" y="566"/>
                      <a:pt x="618" y="418"/>
                      <a:pt x="591" y="261"/>
                    </a:cubicBezTo>
                    <a:cubicBezTo>
                      <a:pt x="591" y="261"/>
                      <a:pt x="591" y="261"/>
                      <a:pt x="591" y="261"/>
                    </a:cubicBezTo>
                    <a:cubicBezTo>
                      <a:pt x="565" y="106"/>
                      <a:pt x="417" y="0"/>
                      <a:pt x="261" y="27"/>
                    </a:cubicBezTo>
                    <a:cubicBezTo>
                      <a:pt x="105" y="53"/>
                      <a:pt x="0" y="201"/>
                      <a:pt x="26" y="357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67" name="Freeform 69"/>
              <p:cNvSpPr>
                <a:spLocks noSelect="1"/>
              </p:cNvSpPr>
              <p:nvPr userDrawn="1"/>
            </p:nvSpPr>
            <p:spPr bwMode="invGray">
              <a:xfrm>
                <a:off x="2762" y="35"/>
                <a:ext cx="83" cy="81"/>
              </a:xfrm>
              <a:custGeom>
                <a:avLst/>
                <a:gdLst>
                  <a:gd name="T0" fmla="*/ 258 w 576"/>
                  <a:gd name="T1" fmla="*/ 562 h 564"/>
                  <a:gd name="T2" fmla="*/ 288 w 576"/>
                  <a:gd name="T3" fmla="*/ 564 h 564"/>
                  <a:gd name="T4" fmla="*/ 569 w 576"/>
                  <a:gd name="T5" fmla="*/ 310 h 564"/>
                  <a:gd name="T6" fmla="*/ 506 w 576"/>
                  <a:gd name="T7" fmla="*/ 102 h 564"/>
                  <a:gd name="T8" fmla="*/ 318 w 576"/>
                  <a:gd name="T9" fmla="*/ 1 h 564"/>
                  <a:gd name="T10" fmla="*/ 288 w 576"/>
                  <a:gd name="T11" fmla="*/ 0 h 564"/>
                  <a:gd name="T12" fmla="*/ 7 w 576"/>
                  <a:gd name="T13" fmla="*/ 254 h 564"/>
                  <a:gd name="T14" fmla="*/ 70 w 576"/>
                  <a:gd name="T15" fmla="*/ 461 h 564"/>
                  <a:gd name="T16" fmla="*/ 258 w 576"/>
                  <a:gd name="T17" fmla="*/ 56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564">
                    <a:moveTo>
                      <a:pt x="258" y="562"/>
                    </a:moveTo>
                    <a:cubicBezTo>
                      <a:pt x="269" y="564"/>
                      <a:pt x="279" y="564"/>
                      <a:pt x="288" y="564"/>
                    </a:cubicBezTo>
                    <a:cubicBezTo>
                      <a:pt x="434" y="564"/>
                      <a:pt x="554" y="455"/>
                      <a:pt x="569" y="310"/>
                    </a:cubicBezTo>
                    <a:cubicBezTo>
                      <a:pt x="576" y="234"/>
                      <a:pt x="554" y="161"/>
                      <a:pt x="506" y="102"/>
                    </a:cubicBezTo>
                    <a:cubicBezTo>
                      <a:pt x="458" y="45"/>
                      <a:pt x="392" y="9"/>
                      <a:pt x="318" y="1"/>
                    </a:cubicBezTo>
                    <a:cubicBezTo>
                      <a:pt x="307" y="0"/>
                      <a:pt x="297" y="0"/>
                      <a:pt x="288" y="0"/>
                    </a:cubicBezTo>
                    <a:cubicBezTo>
                      <a:pt x="142" y="0"/>
                      <a:pt x="21" y="109"/>
                      <a:pt x="7" y="254"/>
                    </a:cubicBezTo>
                    <a:cubicBezTo>
                      <a:pt x="0" y="329"/>
                      <a:pt x="22" y="403"/>
                      <a:pt x="70" y="461"/>
                    </a:cubicBezTo>
                    <a:cubicBezTo>
                      <a:pt x="117" y="519"/>
                      <a:pt x="184" y="555"/>
                      <a:pt x="258" y="56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68" name="Freeform 70"/>
              <p:cNvSpPr>
                <a:spLocks noSelect="1"/>
              </p:cNvSpPr>
              <p:nvPr userDrawn="1"/>
            </p:nvSpPr>
            <p:spPr bwMode="invGray">
              <a:xfrm>
                <a:off x="2697" y="100"/>
                <a:ext cx="80" cy="81"/>
              </a:xfrm>
              <a:custGeom>
                <a:avLst/>
                <a:gdLst>
                  <a:gd name="T0" fmla="*/ 58 w 559"/>
                  <a:gd name="T1" fmla="*/ 449 h 563"/>
                  <a:gd name="T2" fmla="*/ 234 w 559"/>
                  <a:gd name="T3" fmla="*/ 560 h 563"/>
                  <a:gd name="T4" fmla="*/ 279 w 559"/>
                  <a:gd name="T5" fmla="*/ 563 h 563"/>
                  <a:gd name="T6" fmla="*/ 546 w 559"/>
                  <a:gd name="T7" fmla="*/ 339 h 563"/>
                  <a:gd name="T8" fmla="*/ 500 w 559"/>
                  <a:gd name="T9" fmla="*/ 136 h 563"/>
                  <a:gd name="T10" fmla="*/ 324 w 559"/>
                  <a:gd name="T11" fmla="*/ 25 h 563"/>
                  <a:gd name="T12" fmla="*/ 12 w 559"/>
                  <a:gd name="T13" fmla="*/ 247 h 563"/>
                  <a:gd name="T14" fmla="*/ 58 w 559"/>
                  <a:gd name="T15" fmla="*/ 449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9" h="563">
                    <a:moveTo>
                      <a:pt x="58" y="449"/>
                    </a:moveTo>
                    <a:cubicBezTo>
                      <a:pt x="100" y="508"/>
                      <a:pt x="162" y="548"/>
                      <a:pt x="234" y="560"/>
                    </a:cubicBezTo>
                    <a:cubicBezTo>
                      <a:pt x="249" y="562"/>
                      <a:pt x="264" y="563"/>
                      <a:pt x="279" y="563"/>
                    </a:cubicBezTo>
                    <a:cubicBezTo>
                      <a:pt x="412" y="563"/>
                      <a:pt x="524" y="469"/>
                      <a:pt x="546" y="339"/>
                    </a:cubicBezTo>
                    <a:cubicBezTo>
                      <a:pt x="559" y="267"/>
                      <a:pt x="542" y="195"/>
                      <a:pt x="500" y="136"/>
                    </a:cubicBezTo>
                    <a:cubicBezTo>
                      <a:pt x="458" y="76"/>
                      <a:pt x="396" y="37"/>
                      <a:pt x="324" y="25"/>
                    </a:cubicBezTo>
                    <a:cubicBezTo>
                      <a:pt x="177" y="0"/>
                      <a:pt x="37" y="100"/>
                      <a:pt x="12" y="247"/>
                    </a:cubicBezTo>
                    <a:cubicBezTo>
                      <a:pt x="0" y="318"/>
                      <a:pt x="16" y="390"/>
                      <a:pt x="58" y="44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69" name="Freeform 71"/>
              <p:cNvSpPr>
                <a:spLocks noSelect="1"/>
              </p:cNvSpPr>
              <p:nvPr userDrawn="1"/>
            </p:nvSpPr>
            <p:spPr bwMode="invGray">
              <a:xfrm>
                <a:off x="2833" y="107"/>
                <a:ext cx="76" cy="70"/>
              </a:xfrm>
              <a:custGeom>
                <a:avLst/>
                <a:gdLst>
                  <a:gd name="T0" fmla="*/ 39 w 531"/>
                  <a:gd name="T1" fmla="*/ 366 h 494"/>
                  <a:gd name="T2" fmla="*/ 182 w 531"/>
                  <a:gd name="T3" fmla="*/ 483 h 494"/>
                  <a:gd name="T4" fmla="*/ 255 w 531"/>
                  <a:gd name="T5" fmla="*/ 494 h 494"/>
                  <a:gd name="T6" fmla="*/ 492 w 531"/>
                  <a:gd name="T7" fmla="*/ 318 h 494"/>
                  <a:gd name="T8" fmla="*/ 327 w 531"/>
                  <a:gd name="T9" fmla="*/ 11 h 494"/>
                  <a:gd name="T10" fmla="*/ 255 w 531"/>
                  <a:gd name="T11" fmla="*/ 0 h 494"/>
                  <a:gd name="T12" fmla="*/ 19 w 531"/>
                  <a:gd name="T13" fmla="*/ 177 h 494"/>
                  <a:gd name="T14" fmla="*/ 39 w 531"/>
                  <a:gd name="T15" fmla="*/ 366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1" h="494">
                    <a:moveTo>
                      <a:pt x="39" y="366"/>
                    </a:moveTo>
                    <a:cubicBezTo>
                      <a:pt x="70" y="424"/>
                      <a:pt x="122" y="466"/>
                      <a:pt x="182" y="483"/>
                    </a:cubicBezTo>
                    <a:cubicBezTo>
                      <a:pt x="206" y="490"/>
                      <a:pt x="230" y="494"/>
                      <a:pt x="255" y="494"/>
                    </a:cubicBezTo>
                    <a:cubicBezTo>
                      <a:pt x="364" y="494"/>
                      <a:pt x="461" y="422"/>
                      <a:pt x="492" y="318"/>
                    </a:cubicBezTo>
                    <a:cubicBezTo>
                      <a:pt x="531" y="188"/>
                      <a:pt x="457" y="51"/>
                      <a:pt x="327" y="11"/>
                    </a:cubicBezTo>
                    <a:cubicBezTo>
                      <a:pt x="304" y="4"/>
                      <a:pt x="280" y="0"/>
                      <a:pt x="255" y="0"/>
                    </a:cubicBezTo>
                    <a:cubicBezTo>
                      <a:pt x="147" y="0"/>
                      <a:pt x="49" y="73"/>
                      <a:pt x="19" y="177"/>
                    </a:cubicBezTo>
                    <a:cubicBezTo>
                      <a:pt x="0" y="241"/>
                      <a:pt x="7" y="308"/>
                      <a:pt x="39" y="366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70" name="Freeform 72"/>
              <p:cNvSpPr>
                <a:spLocks noSelect="1"/>
              </p:cNvSpPr>
              <p:nvPr userDrawn="1"/>
            </p:nvSpPr>
            <p:spPr bwMode="invGray">
              <a:xfrm>
                <a:off x="3559" y="45"/>
                <a:ext cx="66" cy="62"/>
              </a:xfrm>
              <a:custGeom>
                <a:avLst/>
                <a:gdLst>
                  <a:gd name="T0" fmla="*/ 172 w 462"/>
                  <a:gd name="T1" fmla="*/ 424 h 435"/>
                  <a:gd name="T2" fmla="*/ 225 w 462"/>
                  <a:gd name="T3" fmla="*/ 434 h 435"/>
                  <a:gd name="T4" fmla="*/ 240 w 462"/>
                  <a:gd name="T5" fmla="*/ 435 h 435"/>
                  <a:gd name="T6" fmla="*/ 444 w 462"/>
                  <a:gd name="T7" fmla="*/ 289 h 435"/>
                  <a:gd name="T8" fmla="*/ 432 w 462"/>
                  <a:gd name="T9" fmla="*/ 124 h 435"/>
                  <a:gd name="T10" fmla="*/ 432 w 462"/>
                  <a:gd name="T11" fmla="*/ 124 h 435"/>
                  <a:gd name="T12" fmla="*/ 309 w 462"/>
                  <a:gd name="T13" fmla="*/ 18 h 435"/>
                  <a:gd name="T14" fmla="*/ 145 w 462"/>
                  <a:gd name="T15" fmla="*/ 29 h 435"/>
                  <a:gd name="T16" fmla="*/ 37 w 462"/>
                  <a:gd name="T17" fmla="*/ 153 h 435"/>
                  <a:gd name="T18" fmla="*/ 172 w 462"/>
                  <a:gd name="T19" fmla="*/ 424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2" h="435">
                    <a:moveTo>
                      <a:pt x="172" y="424"/>
                    </a:moveTo>
                    <a:cubicBezTo>
                      <a:pt x="225" y="434"/>
                      <a:pt x="225" y="434"/>
                      <a:pt x="225" y="434"/>
                    </a:cubicBezTo>
                    <a:cubicBezTo>
                      <a:pt x="240" y="435"/>
                      <a:pt x="240" y="435"/>
                      <a:pt x="240" y="435"/>
                    </a:cubicBezTo>
                    <a:cubicBezTo>
                      <a:pt x="333" y="435"/>
                      <a:pt x="414" y="377"/>
                      <a:pt x="444" y="289"/>
                    </a:cubicBezTo>
                    <a:cubicBezTo>
                      <a:pt x="462" y="234"/>
                      <a:pt x="458" y="176"/>
                      <a:pt x="432" y="124"/>
                    </a:cubicBezTo>
                    <a:cubicBezTo>
                      <a:pt x="432" y="124"/>
                      <a:pt x="432" y="124"/>
                      <a:pt x="432" y="124"/>
                    </a:cubicBezTo>
                    <a:cubicBezTo>
                      <a:pt x="406" y="73"/>
                      <a:pt x="361" y="35"/>
                      <a:pt x="309" y="18"/>
                    </a:cubicBezTo>
                    <a:cubicBezTo>
                      <a:pt x="254" y="0"/>
                      <a:pt x="196" y="4"/>
                      <a:pt x="145" y="29"/>
                    </a:cubicBezTo>
                    <a:cubicBezTo>
                      <a:pt x="94" y="55"/>
                      <a:pt x="56" y="99"/>
                      <a:pt x="37" y="153"/>
                    </a:cubicBezTo>
                    <a:cubicBezTo>
                      <a:pt x="0" y="265"/>
                      <a:pt x="61" y="387"/>
                      <a:pt x="172" y="424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71" name="Freeform 73"/>
              <p:cNvSpPr>
                <a:spLocks noSelect="1"/>
              </p:cNvSpPr>
              <p:nvPr userDrawn="1"/>
            </p:nvSpPr>
            <p:spPr bwMode="invGray">
              <a:xfrm>
                <a:off x="3490" y="106"/>
                <a:ext cx="74" cy="73"/>
              </a:xfrm>
              <a:custGeom>
                <a:avLst/>
                <a:gdLst>
                  <a:gd name="T0" fmla="*/ 7 w 516"/>
                  <a:gd name="T1" fmla="*/ 285 h 510"/>
                  <a:gd name="T2" fmla="*/ 100 w 516"/>
                  <a:gd name="T3" fmla="*/ 455 h 510"/>
                  <a:gd name="T4" fmla="*/ 257 w 516"/>
                  <a:gd name="T5" fmla="*/ 510 h 510"/>
                  <a:gd name="T6" fmla="*/ 286 w 516"/>
                  <a:gd name="T7" fmla="*/ 509 h 510"/>
                  <a:gd name="T8" fmla="*/ 454 w 516"/>
                  <a:gd name="T9" fmla="*/ 416 h 510"/>
                  <a:gd name="T10" fmla="*/ 509 w 516"/>
                  <a:gd name="T11" fmla="*/ 231 h 510"/>
                  <a:gd name="T12" fmla="*/ 416 w 516"/>
                  <a:gd name="T13" fmla="*/ 61 h 510"/>
                  <a:gd name="T14" fmla="*/ 230 w 516"/>
                  <a:gd name="T15" fmla="*/ 7 h 510"/>
                  <a:gd name="T16" fmla="*/ 61 w 516"/>
                  <a:gd name="T17" fmla="*/ 100 h 510"/>
                  <a:gd name="T18" fmla="*/ 7 w 516"/>
                  <a:gd name="T19" fmla="*/ 285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6" h="510">
                    <a:moveTo>
                      <a:pt x="7" y="285"/>
                    </a:moveTo>
                    <a:cubicBezTo>
                      <a:pt x="14" y="352"/>
                      <a:pt x="47" y="413"/>
                      <a:pt x="100" y="455"/>
                    </a:cubicBezTo>
                    <a:cubicBezTo>
                      <a:pt x="145" y="490"/>
                      <a:pt x="201" y="510"/>
                      <a:pt x="257" y="510"/>
                    </a:cubicBezTo>
                    <a:cubicBezTo>
                      <a:pt x="267" y="510"/>
                      <a:pt x="276" y="510"/>
                      <a:pt x="286" y="509"/>
                    </a:cubicBezTo>
                    <a:cubicBezTo>
                      <a:pt x="353" y="501"/>
                      <a:pt x="413" y="468"/>
                      <a:pt x="454" y="416"/>
                    </a:cubicBezTo>
                    <a:cubicBezTo>
                      <a:pt x="497" y="363"/>
                      <a:pt x="516" y="298"/>
                      <a:pt x="509" y="231"/>
                    </a:cubicBezTo>
                    <a:cubicBezTo>
                      <a:pt x="501" y="163"/>
                      <a:pt x="468" y="103"/>
                      <a:pt x="416" y="61"/>
                    </a:cubicBezTo>
                    <a:cubicBezTo>
                      <a:pt x="363" y="19"/>
                      <a:pt x="297" y="0"/>
                      <a:pt x="230" y="7"/>
                    </a:cubicBezTo>
                    <a:cubicBezTo>
                      <a:pt x="163" y="14"/>
                      <a:pt x="103" y="48"/>
                      <a:pt x="61" y="100"/>
                    </a:cubicBezTo>
                    <a:cubicBezTo>
                      <a:pt x="19" y="152"/>
                      <a:pt x="0" y="218"/>
                      <a:pt x="7" y="285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72" name="Freeform 74"/>
              <p:cNvSpPr>
                <a:spLocks noSelect="1"/>
              </p:cNvSpPr>
              <p:nvPr userDrawn="1"/>
            </p:nvSpPr>
            <p:spPr bwMode="invGray">
              <a:xfrm>
                <a:off x="3613" y="101"/>
                <a:ext cx="89" cy="82"/>
              </a:xfrm>
              <a:custGeom>
                <a:avLst/>
                <a:gdLst>
                  <a:gd name="T0" fmla="*/ 193 w 620"/>
                  <a:gd name="T1" fmla="*/ 547 h 580"/>
                  <a:gd name="T2" fmla="*/ 325 w 620"/>
                  <a:gd name="T3" fmla="*/ 580 h 580"/>
                  <a:gd name="T4" fmla="*/ 411 w 620"/>
                  <a:gd name="T5" fmla="*/ 566 h 580"/>
                  <a:gd name="T6" fmla="*/ 578 w 620"/>
                  <a:gd name="T7" fmla="*/ 426 h 580"/>
                  <a:gd name="T8" fmla="*/ 596 w 620"/>
                  <a:gd name="T9" fmla="*/ 208 h 580"/>
                  <a:gd name="T10" fmla="*/ 457 w 620"/>
                  <a:gd name="T11" fmla="*/ 42 h 580"/>
                  <a:gd name="T12" fmla="*/ 240 w 620"/>
                  <a:gd name="T13" fmla="*/ 23 h 580"/>
                  <a:gd name="T14" fmla="*/ 72 w 620"/>
                  <a:gd name="T15" fmla="*/ 163 h 580"/>
                  <a:gd name="T16" fmla="*/ 193 w 620"/>
                  <a:gd name="T17" fmla="*/ 547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0" h="580">
                    <a:moveTo>
                      <a:pt x="193" y="547"/>
                    </a:moveTo>
                    <a:cubicBezTo>
                      <a:pt x="234" y="568"/>
                      <a:pt x="280" y="580"/>
                      <a:pt x="325" y="580"/>
                    </a:cubicBezTo>
                    <a:cubicBezTo>
                      <a:pt x="354" y="580"/>
                      <a:pt x="383" y="575"/>
                      <a:pt x="411" y="566"/>
                    </a:cubicBezTo>
                    <a:cubicBezTo>
                      <a:pt x="484" y="543"/>
                      <a:pt x="543" y="494"/>
                      <a:pt x="578" y="426"/>
                    </a:cubicBezTo>
                    <a:cubicBezTo>
                      <a:pt x="613" y="358"/>
                      <a:pt x="620" y="281"/>
                      <a:pt x="596" y="208"/>
                    </a:cubicBezTo>
                    <a:cubicBezTo>
                      <a:pt x="573" y="135"/>
                      <a:pt x="523" y="77"/>
                      <a:pt x="457" y="42"/>
                    </a:cubicBezTo>
                    <a:cubicBezTo>
                      <a:pt x="389" y="7"/>
                      <a:pt x="312" y="0"/>
                      <a:pt x="240" y="23"/>
                    </a:cubicBezTo>
                    <a:cubicBezTo>
                      <a:pt x="167" y="46"/>
                      <a:pt x="108" y="96"/>
                      <a:pt x="72" y="163"/>
                    </a:cubicBezTo>
                    <a:cubicBezTo>
                      <a:pt x="0" y="302"/>
                      <a:pt x="55" y="475"/>
                      <a:pt x="193" y="547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73" name="Freeform 75"/>
              <p:cNvSpPr>
                <a:spLocks noSelect="1"/>
              </p:cNvSpPr>
              <p:nvPr userDrawn="1"/>
            </p:nvSpPr>
            <p:spPr bwMode="invGray">
              <a:xfrm>
                <a:off x="3419" y="38"/>
                <a:ext cx="80" cy="76"/>
              </a:xfrm>
              <a:custGeom>
                <a:avLst/>
                <a:gdLst>
                  <a:gd name="T0" fmla="*/ 279 w 562"/>
                  <a:gd name="T1" fmla="*/ 532 h 533"/>
                  <a:gd name="T2" fmla="*/ 295 w 562"/>
                  <a:gd name="T3" fmla="*/ 533 h 533"/>
                  <a:gd name="T4" fmla="*/ 469 w 562"/>
                  <a:gd name="T5" fmla="*/ 466 h 533"/>
                  <a:gd name="T6" fmla="*/ 558 w 562"/>
                  <a:gd name="T7" fmla="*/ 285 h 533"/>
                  <a:gd name="T8" fmla="*/ 493 w 562"/>
                  <a:gd name="T9" fmla="*/ 93 h 533"/>
                  <a:gd name="T10" fmla="*/ 492 w 562"/>
                  <a:gd name="T11" fmla="*/ 93 h 533"/>
                  <a:gd name="T12" fmla="*/ 311 w 562"/>
                  <a:gd name="T13" fmla="*/ 4 h 533"/>
                  <a:gd name="T14" fmla="*/ 120 w 562"/>
                  <a:gd name="T15" fmla="*/ 70 h 533"/>
                  <a:gd name="T16" fmla="*/ 96 w 562"/>
                  <a:gd name="T17" fmla="*/ 443 h 533"/>
                  <a:gd name="T18" fmla="*/ 279 w 562"/>
                  <a:gd name="T19" fmla="*/ 53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2" h="533">
                    <a:moveTo>
                      <a:pt x="279" y="532"/>
                    </a:moveTo>
                    <a:cubicBezTo>
                      <a:pt x="284" y="532"/>
                      <a:pt x="289" y="533"/>
                      <a:pt x="295" y="533"/>
                    </a:cubicBezTo>
                    <a:cubicBezTo>
                      <a:pt x="359" y="532"/>
                      <a:pt x="421" y="509"/>
                      <a:pt x="469" y="466"/>
                    </a:cubicBezTo>
                    <a:cubicBezTo>
                      <a:pt x="522" y="420"/>
                      <a:pt x="554" y="355"/>
                      <a:pt x="558" y="285"/>
                    </a:cubicBezTo>
                    <a:cubicBezTo>
                      <a:pt x="562" y="214"/>
                      <a:pt x="539" y="146"/>
                      <a:pt x="493" y="93"/>
                    </a:cubicBezTo>
                    <a:cubicBezTo>
                      <a:pt x="492" y="93"/>
                      <a:pt x="492" y="93"/>
                      <a:pt x="492" y="93"/>
                    </a:cubicBezTo>
                    <a:cubicBezTo>
                      <a:pt x="445" y="40"/>
                      <a:pt x="381" y="9"/>
                      <a:pt x="311" y="4"/>
                    </a:cubicBezTo>
                    <a:cubicBezTo>
                      <a:pt x="240" y="0"/>
                      <a:pt x="172" y="23"/>
                      <a:pt x="120" y="70"/>
                    </a:cubicBezTo>
                    <a:cubicBezTo>
                      <a:pt x="10" y="166"/>
                      <a:pt x="0" y="333"/>
                      <a:pt x="96" y="443"/>
                    </a:cubicBezTo>
                    <a:cubicBezTo>
                      <a:pt x="143" y="496"/>
                      <a:pt x="208" y="528"/>
                      <a:pt x="279" y="53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74" name="Freeform 76"/>
              <p:cNvSpPr>
                <a:spLocks noSelect="1"/>
              </p:cNvSpPr>
              <p:nvPr userDrawn="1"/>
            </p:nvSpPr>
            <p:spPr bwMode="invGray">
              <a:xfrm>
                <a:off x="3287" y="36"/>
                <a:ext cx="82" cy="80"/>
              </a:xfrm>
              <a:custGeom>
                <a:avLst/>
                <a:gdLst>
                  <a:gd name="T0" fmla="*/ 285 w 571"/>
                  <a:gd name="T1" fmla="*/ 561 h 561"/>
                  <a:gd name="T2" fmla="*/ 364 w 571"/>
                  <a:gd name="T3" fmla="*/ 549 h 561"/>
                  <a:gd name="T4" fmla="*/ 528 w 571"/>
                  <a:gd name="T5" fmla="*/ 416 h 561"/>
                  <a:gd name="T6" fmla="*/ 550 w 571"/>
                  <a:gd name="T7" fmla="*/ 206 h 561"/>
                  <a:gd name="T8" fmla="*/ 415 w 571"/>
                  <a:gd name="T9" fmla="*/ 42 h 561"/>
                  <a:gd name="T10" fmla="*/ 206 w 571"/>
                  <a:gd name="T11" fmla="*/ 21 h 561"/>
                  <a:gd name="T12" fmla="*/ 42 w 571"/>
                  <a:gd name="T13" fmla="*/ 154 h 561"/>
                  <a:gd name="T14" fmla="*/ 21 w 571"/>
                  <a:gd name="T15" fmla="*/ 364 h 561"/>
                  <a:gd name="T16" fmla="*/ 285 w 571"/>
                  <a:gd name="T17" fmla="*/ 561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1" h="561">
                    <a:moveTo>
                      <a:pt x="285" y="561"/>
                    </a:moveTo>
                    <a:cubicBezTo>
                      <a:pt x="312" y="561"/>
                      <a:pt x="338" y="557"/>
                      <a:pt x="364" y="549"/>
                    </a:cubicBezTo>
                    <a:cubicBezTo>
                      <a:pt x="435" y="528"/>
                      <a:pt x="493" y="481"/>
                      <a:pt x="528" y="416"/>
                    </a:cubicBezTo>
                    <a:cubicBezTo>
                      <a:pt x="563" y="351"/>
                      <a:pt x="571" y="277"/>
                      <a:pt x="550" y="206"/>
                    </a:cubicBezTo>
                    <a:cubicBezTo>
                      <a:pt x="528" y="135"/>
                      <a:pt x="481" y="76"/>
                      <a:pt x="415" y="42"/>
                    </a:cubicBezTo>
                    <a:cubicBezTo>
                      <a:pt x="350" y="7"/>
                      <a:pt x="276" y="0"/>
                      <a:pt x="206" y="21"/>
                    </a:cubicBezTo>
                    <a:cubicBezTo>
                      <a:pt x="136" y="42"/>
                      <a:pt x="77" y="89"/>
                      <a:pt x="42" y="154"/>
                    </a:cubicBezTo>
                    <a:cubicBezTo>
                      <a:pt x="7" y="219"/>
                      <a:pt x="0" y="294"/>
                      <a:pt x="21" y="364"/>
                    </a:cubicBezTo>
                    <a:cubicBezTo>
                      <a:pt x="55" y="480"/>
                      <a:pt x="164" y="561"/>
                      <a:pt x="285" y="561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75" name="Freeform 77"/>
              <p:cNvSpPr>
                <a:spLocks noSelect="1"/>
              </p:cNvSpPr>
              <p:nvPr userDrawn="1"/>
            </p:nvSpPr>
            <p:spPr bwMode="invGray">
              <a:xfrm>
                <a:off x="374" y="171"/>
                <a:ext cx="81" cy="73"/>
              </a:xfrm>
              <a:custGeom>
                <a:avLst/>
                <a:gdLst>
                  <a:gd name="T0" fmla="*/ 442 w 568"/>
                  <a:gd name="T1" fmla="*/ 61 h 510"/>
                  <a:gd name="T2" fmla="*/ 256 w 568"/>
                  <a:gd name="T3" fmla="*/ 7 h 510"/>
                  <a:gd name="T4" fmla="*/ 87 w 568"/>
                  <a:gd name="T5" fmla="*/ 100 h 510"/>
                  <a:gd name="T6" fmla="*/ 126 w 568"/>
                  <a:gd name="T7" fmla="*/ 455 h 510"/>
                  <a:gd name="T8" fmla="*/ 284 w 568"/>
                  <a:gd name="T9" fmla="*/ 510 h 510"/>
                  <a:gd name="T10" fmla="*/ 312 w 568"/>
                  <a:gd name="T11" fmla="*/ 509 h 510"/>
                  <a:gd name="T12" fmla="*/ 481 w 568"/>
                  <a:gd name="T13" fmla="*/ 416 h 510"/>
                  <a:gd name="T14" fmla="*/ 442 w 568"/>
                  <a:gd name="T15" fmla="*/ 61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8" h="510">
                    <a:moveTo>
                      <a:pt x="442" y="61"/>
                    </a:moveTo>
                    <a:cubicBezTo>
                      <a:pt x="389" y="19"/>
                      <a:pt x="322" y="0"/>
                      <a:pt x="256" y="7"/>
                    </a:cubicBezTo>
                    <a:cubicBezTo>
                      <a:pt x="189" y="15"/>
                      <a:pt x="129" y="48"/>
                      <a:pt x="87" y="100"/>
                    </a:cubicBezTo>
                    <a:cubicBezTo>
                      <a:pt x="0" y="209"/>
                      <a:pt x="18" y="368"/>
                      <a:pt x="126" y="455"/>
                    </a:cubicBezTo>
                    <a:cubicBezTo>
                      <a:pt x="171" y="490"/>
                      <a:pt x="227" y="510"/>
                      <a:pt x="284" y="510"/>
                    </a:cubicBezTo>
                    <a:cubicBezTo>
                      <a:pt x="294" y="510"/>
                      <a:pt x="303" y="510"/>
                      <a:pt x="312" y="509"/>
                    </a:cubicBezTo>
                    <a:cubicBezTo>
                      <a:pt x="379" y="501"/>
                      <a:pt x="439" y="468"/>
                      <a:pt x="481" y="416"/>
                    </a:cubicBezTo>
                    <a:cubicBezTo>
                      <a:pt x="568" y="307"/>
                      <a:pt x="550" y="148"/>
                      <a:pt x="442" y="61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76" name="Freeform 78"/>
              <p:cNvSpPr>
                <a:spLocks noSelect="1"/>
              </p:cNvSpPr>
              <p:nvPr userDrawn="1"/>
            </p:nvSpPr>
            <p:spPr bwMode="invGray">
              <a:xfrm>
                <a:off x="3091" y="104"/>
                <a:ext cx="77" cy="75"/>
              </a:xfrm>
              <a:custGeom>
                <a:avLst/>
                <a:gdLst>
                  <a:gd name="T0" fmla="*/ 59 w 537"/>
                  <a:gd name="T1" fmla="*/ 429 h 530"/>
                  <a:gd name="T2" fmla="*/ 228 w 537"/>
                  <a:gd name="T3" fmla="*/ 527 h 530"/>
                  <a:gd name="T4" fmla="*/ 265 w 537"/>
                  <a:gd name="T5" fmla="*/ 530 h 530"/>
                  <a:gd name="T6" fmla="*/ 418 w 537"/>
                  <a:gd name="T7" fmla="*/ 479 h 530"/>
                  <a:gd name="T8" fmla="*/ 518 w 537"/>
                  <a:gd name="T9" fmla="*/ 308 h 530"/>
                  <a:gd name="T10" fmla="*/ 299 w 537"/>
                  <a:gd name="T11" fmla="*/ 19 h 530"/>
                  <a:gd name="T12" fmla="*/ 298 w 537"/>
                  <a:gd name="T13" fmla="*/ 19 h 530"/>
                  <a:gd name="T14" fmla="*/ 9 w 537"/>
                  <a:gd name="T15" fmla="*/ 239 h 530"/>
                  <a:gd name="T16" fmla="*/ 59 w 537"/>
                  <a:gd name="T17" fmla="*/ 429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7" h="530">
                    <a:moveTo>
                      <a:pt x="59" y="429"/>
                    </a:moveTo>
                    <a:cubicBezTo>
                      <a:pt x="101" y="483"/>
                      <a:pt x="161" y="518"/>
                      <a:pt x="228" y="527"/>
                    </a:cubicBezTo>
                    <a:cubicBezTo>
                      <a:pt x="240" y="529"/>
                      <a:pt x="252" y="530"/>
                      <a:pt x="265" y="530"/>
                    </a:cubicBezTo>
                    <a:cubicBezTo>
                      <a:pt x="320" y="530"/>
                      <a:pt x="373" y="512"/>
                      <a:pt x="418" y="479"/>
                    </a:cubicBezTo>
                    <a:cubicBezTo>
                      <a:pt x="473" y="437"/>
                      <a:pt x="509" y="377"/>
                      <a:pt x="518" y="308"/>
                    </a:cubicBezTo>
                    <a:cubicBezTo>
                      <a:pt x="537" y="169"/>
                      <a:pt x="439" y="40"/>
                      <a:pt x="299" y="19"/>
                    </a:cubicBezTo>
                    <a:cubicBezTo>
                      <a:pt x="298" y="19"/>
                      <a:pt x="298" y="19"/>
                      <a:pt x="298" y="19"/>
                    </a:cubicBezTo>
                    <a:cubicBezTo>
                      <a:pt x="158" y="0"/>
                      <a:pt x="28" y="99"/>
                      <a:pt x="9" y="239"/>
                    </a:cubicBezTo>
                    <a:cubicBezTo>
                      <a:pt x="0" y="307"/>
                      <a:pt x="18" y="374"/>
                      <a:pt x="59" y="42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77" name="Freeform 79"/>
              <p:cNvSpPr>
                <a:spLocks noSelect="1"/>
              </p:cNvSpPr>
              <p:nvPr userDrawn="1"/>
            </p:nvSpPr>
            <p:spPr bwMode="invGray">
              <a:xfrm>
                <a:off x="2629" y="37"/>
                <a:ext cx="80" cy="76"/>
              </a:xfrm>
              <a:custGeom>
                <a:avLst/>
                <a:gdLst>
                  <a:gd name="T0" fmla="*/ 128 w 561"/>
                  <a:gd name="T1" fmla="*/ 471 h 530"/>
                  <a:gd name="T2" fmla="*/ 293 w 561"/>
                  <a:gd name="T3" fmla="*/ 530 h 530"/>
                  <a:gd name="T4" fmla="*/ 496 w 561"/>
                  <a:gd name="T5" fmla="*/ 434 h 530"/>
                  <a:gd name="T6" fmla="*/ 554 w 561"/>
                  <a:gd name="T7" fmla="*/ 242 h 530"/>
                  <a:gd name="T8" fmla="*/ 460 w 561"/>
                  <a:gd name="T9" fmla="*/ 66 h 530"/>
                  <a:gd name="T10" fmla="*/ 268 w 561"/>
                  <a:gd name="T11" fmla="*/ 7 h 530"/>
                  <a:gd name="T12" fmla="*/ 91 w 561"/>
                  <a:gd name="T13" fmla="*/ 102 h 530"/>
                  <a:gd name="T14" fmla="*/ 128 w 561"/>
                  <a:gd name="T15" fmla="*/ 471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1" h="530">
                    <a:moveTo>
                      <a:pt x="128" y="471"/>
                    </a:moveTo>
                    <a:cubicBezTo>
                      <a:pt x="175" y="509"/>
                      <a:pt x="233" y="530"/>
                      <a:pt x="293" y="530"/>
                    </a:cubicBezTo>
                    <a:cubicBezTo>
                      <a:pt x="372" y="530"/>
                      <a:pt x="447" y="495"/>
                      <a:pt x="496" y="434"/>
                    </a:cubicBezTo>
                    <a:cubicBezTo>
                      <a:pt x="541" y="380"/>
                      <a:pt x="561" y="312"/>
                      <a:pt x="554" y="242"/>
                    </a:cubicBezTo>
                    <a:cubicBezTo>
                      <a:pt x="547" y="172"/>
                      <a:pt x="514" y="109"/>
                      <a:pt x="460" y="66"/>
                    </a:cubicBezTo>
                    <a:cubicBezTo>
                      <a:pt x="406" y="21"/>
                      <a:pt x="338" y="0"/>
                      <a:pt x="268" y="7"/>
                    </a:cubicBezTo>
                    <a:cubicBezTo>
                      <a:pt x="198" y="14"/>
                      <a:pt x="135" y="48"/>
                      <a:pt x="91" y="102"/>
                    </a:cubicBezTo>
                    <a:cubicBezTo>
                      <a:pt x="0" y="214"/>
                      <a:pt x="17" y="379"/>
                      <a:pt x="128" y="471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78" name="Freeform 80"/>
              <p:cNvSpPr>
                <a:spLocks noSelect="1"/>
              </p:cNvSpPr>
              <p:nvPr userDrawn="1"/>
            </p:nvSpPr>
            <p:spPr bwMode="invGray">
              <a:xfrm>
                <a:off x="2029" y="102"/>
                <a:ext cx="84" cy="85"/>
              </a:xfrm>
              <a:custGeom>
                <a:avLst/>
                <a:gdLst>
                  <a:gd name="T0" fmla="*/ 2 w 592"/>
                  <a:gd name="T1" fmla="*/ 292 h 590"/>
                  <a:gd name="T2" fmla="*/ 293 w 592"/>
                  <a:gd name="T3" fmla="*/ 590 h 590"/>
                  <a:gd name="T4" fmla="*/ 296 w 592"/>
                  <a:gd name="T5" fmla="*/ 590 h 590"/>
                  <a:gd name="T6" fmla="*/ 591 w 592"/>
                  <a:gd name="T7" fmla="*/ 299 h 590"/>
                  <a:gd name="T8" fmla="*/ 507 w 592"/>
                  <a:gd name="T9" fmla="*/ 89 h 590"/>
                  <a:gd name="T10" fmla="*/ 301 w 592"/>
                  <a:gd name="T11" fmla="*/ 1 h 590"/>
                  <a:gd name="T12" fmla="*/ 91 w 592"/>
                  <a:gd name="T13" fmla="*/ 84 h 590"/>
                  <a:gd name="T14" fmla="*/ 2 w 592"/>
                  <a:gd name="T15" fmla="*/ 292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2" h="590">
                    <a:moveTo>
                      <a:pt x="2" y="292"/>
                    </a:moveTo>
                    <a:cubicBezTo>
                      <a:pt x="0" y="454"/>
                      <a:pt x="130" y="587"/>
                      <a:pt x="293" y="590"/>
                    </a:cubicBezTo>
                    <a:cubicBezTo>
                      <a:pt x="296" y="590"/>
                      <a:pt x="296" y="590"/>
                      <a:pt x="296" y="590"/>
                    </a:cubicBezTo>
                    <a:cubicBezTo>
                      <a:pt x="457" y="590"/>
                      <a:pt x="589" y="459"/>
                      <a:pt x="591" y="299"/>
                    </a:cubicBezTo>
                    <a:cubicBezTo>
                      <a:pt x="592" y="220"/>
                      <a:pt x="562" y="145"/>
                      <a:pt x="507" y="89"/>
                    </a:cubicBezTo>
                    <a:cubicBezTo>
                      <a:pt x="452" y="33"/>
                      <a:pt x="378" y="2"/>
                      <a:pt x="301" y="1"/>
                    </a:cubicBezTo>
                    <a:cubicBezTo>
                      <a:pt x="222" y="0"/>
                      <a:pt x="148" y="29"/>
                      <a:pt x="91" y="84"/>
                    </a:cubicBezTo>
                    <a:cubicBezTo>
                      <a:pt x="34" y="139"/>
                      <a:pt x="3" y="213"/>
                      <a:pt x="2" y="29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79" name="Freeform 81"/>
              <p:cNvSpPr>
                <a:spLocks noSelect="1"/>
              </p:cNvSpPr>
              <p:nvPr userDrawn="1"/>
            </p:nvSpPr>
            <p:spPr bwMode="invGray">
              <a:xfrm>
                <a:off x="1905" y="107"/>
                <a:ext cx="71" cy="66"/>
              </a:xfrm>
              <a:custGeom>
                <a:avLst/>
                <a:gdLst>
                  <a:gd name="T0" fmla="*/ 48 w 497"/>
                  <a:gd name="T1" fmla="*/ 336 h 467"/>
                  <a:gd name="T2" fmla="*/ 249 w 497"/>
                  <a:gd name="T3" fmla="*/ 467 h 467"/>
                  <a:gd name="T4" fmla="*/ 336 w 497"/>
                  <a:gd name="T5" fmla="*/ 449 h 467"/>
                  <a:gd name="T6" fmla="*/ 449 w 497"/>
                  <a:gd name="T7" fmla="*/ 162 h 467"/>
                  <a:gd name="T8" fmla="*/ 161 w 497"/>
                  <a:gd name="T9" fmla="*/ 48 h 467"/>
                  <a:gd name="T10" fmla="*/ 48 w 497"/>
                  <a:gd name="T11" fmla="*/ 336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7" h="467">
                    <a:moveTo>
                      <a:pt x="48" y="336"/>
                    </a:moveTo>
                    <a:cubicBezTo>
                      <a:pt x="82" y="416"/>
                      <a:pt x="161" y="467"/>
                      <a:pt x="249" y="467"/>
                    </a:cubicBezTo>
                    <a:cubicBezTo>
                      <a:pt x="278" y="467"/>
                      <a:pt x="307" y="461"/>
                      <a:pt x="336" y="449"/>
                    </a:cubicBezTo>
                    <a:cubicBezTo>
                      <a:pt x="447" y="400"/>
                      <a:pt x="497" y="272"/>
                      <a:pt x="449" y="162"/>
                    </a:cubicBezTo>
                    <a:cubicBezTo>
                      <a:pt x="402" y="51"/>
                      <a:pt x="273" y="0"/>
                      <a:pt x="161" y="48"/>
                    </a:cubicBezTo>
                    <a:cubicBezTo>
                      <a:pt x="51" y="96"/>
                      <a:pt x="0" y="225"/>
                      <a:pt x="48" y="336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80" name="Freeform 82"/>
              <p:cNvSpPr>
                <a:spLocks noSelect="1"/>
              </p:cNvSpPr>
              <p:nvPr userDrawn="1"/>
            </p:nvSpPr>
            <p:spPr bwMode="invGray">
              <a:xfrm>
                <a:off x="1770" y="107"/>
                <a:ext cx="73" cy="68"/>
              </a:xfrm>
              <a:custGeom>
                <a:avLst/>
                <a:gdLst>
                  <a:gd name="T0" fmla="*/ 162 w 509"/>
                  <a:gd name="T1" fmla="*/ 452 h 477"/>
                  <a:gd name="T2" fmla="*/ 267 w 509"/>
                  <a:gd name="T3" fmla="*/ 477 h 477"/>
                  <a:gd name="T4" fmla="*/ 477 w 509"/>
                  <a:gd name="T5" fmla="*/ 348 h 477"/>
                  <a:gd name="T6" fmla="*/ 490 w 509"/>
                  <a:gd name="T7" fmla="*/ 169 h 477"/>
                  <a:gd name="T8" fmla="*/ 373 w 509"/>
                  <a:gd name="T9" fmla="*/ 34 h 477"/>
                  <a:gd name="T10" fmla="*/ 194 w 509"/>
                  <a:gd name="T11" fmla="*/ 20 h 477"/>
                  <a:gd name="T12" fmla="*/ 58 w 509"/>
                  <a:gd name="T13" fmla="*/ 137 h 477"/>
                  <a:gd name="T14" fmla="*/ 162 w 509"/>
                  <a:gd name="T15" fmla="*/ 452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9" h="477">
                    <a:moveTo>
                      <a:pt x="162" y="452"/>
                    </a:moveTo>
                    <a:cubicBezTo>
                      <a:pt x="194" y="468"/>
                      <a:pt x="231" y="477"/>
                      <a:pt x="267" y="477"/>
                    </a:cubicBezTo>
                    <a:cubicBezTo>
                      <a:pt x="356" y="477"/>
                      <a:pt x="436" y="428"/>
                      <a:pt x="477" y="348"/>
                    </a:cubicBezTo>
                    <a:cubicBezTo>
                      <a:pt x="505" y="292"/>
                      <a:pt x="509" y="228"/>
                      <a:pt x="490" y="169"/>
                    </a:cubicBezTo>
                    <a:cubicBezTo>
                      <a:pt x="470" y="109"/>
                      <a:pt x="428" y="61"/>
                      <a:pt x="373" y="34"/>
                    </a:cubicBezTo>
                    <a:cubicBezTo>
                      <a:pt x="317" y="5"/>
                      <a:pt x="254" y="0"/>
                      <a:pt x="194" y="20"/>
                    </a:cubicBezTo>
                    <a:cubicBezTo>
                      <a:pt x="134" y="39"/>
                      <a:pt x="86" y="81"/>
                      <a:pt x="58" y="137"/>
                    </a:cubicBezTo>
                    <a:cubicBezTo>
                      <a:pt x="0" y="252"/>
                      <a:pt x="46" y="393"/>
                      <a:pt x="162" y="45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81" name="Freeform 83"/>
              <p:cNvSpPr>
                <a:spLocks noSelect="1"/>
              </p:cNvSpPr>
              <p:nvPr userDrawn="1"/>
            </p:nvSpPr>
            <p:spPr bwMode="invGray">
              <a:xfrm>
                <a:off x="1825" y="31"/>
                <a:ext cx="90" cy="89"/>
              </a:xfrm>
              <a:custGeom>
                <a:avLst/>
                <a:gdLst>
                  <a:gd name="T0" fmla="*/ 243 w 632"/>
                  <a:gd name="T1" fmla="*/ 609 h 622"/>
                  <a:gd name="T2" fmla="*/ 328 w 632"/>
                  <a:gd name="T3" fmla="*/ 622 h 622"/>
                  <a:gd name="T4" fmla="*/ 467 w 632"/>
                  <a:gd name="T5" fmla="*/ 586 h 622"/>
                  <a:gd name="T6" fmla="*/ 609 w 632"/>
                  <a:gd name="T7" fmla="*/ 413 h 622"/>
                  <a:gd name="T8" fmla="*/ 587 w 632"/>
                  <a:gd name="T9" fmla="*/ 189 h 622"/>
                  <a:gd name="T10" fmla="*/ 587 w 632"/>
                  <a:gd name="T11" fmla="*/ 189 h 622"/>
                  <a:gd name="T12" fmla="*/ 412 w 632"/>
                  <a:gd name="T13" fmla="*/ 46 h 622"/>
                  <a:gd name="T14" fmla="*/ 46 w 632"/>
                  <a:gd name="T15" fmla="*/ 243 h 622"/>
                  <a:gd name="T16" fmla="*/ 243 w 632"/>
                  <a:gd name="T17" fmla="*/ 609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2" h="622">
                    <a:moveTo>
                      <a:pt x="243" y="609"/>
                    </a:moveTo>
                    <a:cubicBezTo>
                      <a:pt x="271" y="618"/>
                      <a:pt x="300" y="622"/>
                      <a:pt x="328" y="622"/>
                    </a:cubicBezTo>
                    <a:cubicBezTo>
                      <a:pt x="376" y="622"/>
                      <a:pt x="425" y="610"/>
                      <a:pt x="467" y="586"/>
                    </a:cubicBezTo>
                    <a:cubicBezTo>
                      <a:pt x="536" y="549"/>
                      <a:pt x="587" y="487"/>
                      <a:pt x="609" y="413"/>
                    </a:cubicBezTo>
                    <a:cubicBezTo>
                      <a:pt x="632" y="338"/>
                      <a:pt x="624" y="258"/>
                      <a:pt x="587" y="189"/>
                    </a:cubicBezTo>
                    <a:cubicBezTo>
                      <a:pt x="587" y="189"/>
                      <a:pt x="587" y="189"/>
                      <a:pt x="587" y="189"/>
                    </a:cubicBezTo>
                    <a:cubicBezTo>
                      <a:pt x="549" y="120"/>
                      <a:pt x="488" y="69"/>
                      <a:pt x="412" y="46"/>
                    </a:cubicBezTo>
                    <a:cubicBezTo>
                      <a:pt x="257" y="0"/>
                      <a:pt x="93" y="88"/>
                      <a:pt x="46" y="243"/>
                    </a:cubicBezTo>
                    <a:cubicBezTo>
                      <a:pt x="0" y="397"/>
                      <a:pt x="88" y="561"/>
                      <a:pt x="243" y="60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82" name="Freeform 84"/>
              <p:cNvSpPr>
                <a:spLocks noSelect="1"/>
              </p:cNvSpPr>
              <p:nvPr userDrawn="1"/>
            </p:nvSpPr>
            <p:spPr bwMode="invGray">
              <a:xfrm>
                <a:off x="2099" y="34"/>
                <a:ext cx="82" cy="78"/>
              </a:xfrm>
              <a:custGeom>
                <a:avLst/>
                <a:gdLst>
                  <a:gd name="T0" fmla="*/ 162 w 578"/>
                  <a:gd name="T1" fmla="*/ 508 h 542"/>
                  <a:gd name="T2" fmla="*/ 289 w 578"/>
                  <a:gd name="T3" fmla="*/ 542 h 542"/>
                  <a:gd name="T4" fmla="*/ 353 w 578"/>
                  <a:gd name="T5" fmla="*/ 534 h 542"/>
                  <a:gd name="T6" fmla="*/ 508 w 578"/>
                  <a:gd name="T7" fmla="*/ 415 h 542"/>
                  <a:gd name="T8" fmla="*/ 416 w 578"/>
                  <a:gd name="T9" fmla="*/ 70 h 542"/>
                  <a:gd name="T10" fmla="*/ 415 w 578"/>
                  <a:gd name="T11" fmla="*/ 69 h 542"/>
                  <a:gd name="T12" fmla="*/ 70 w 578"/>
                  <a:gd name="T13" fmla="*/ 162 h 542"/>
                  <a:gd name="T14" fmla="*/ 162 w 578"/>
                  <a:gd name="T15" fmla="*/ 50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8" h="542">
                    <a:moveTo>
                      <a:pt x="162" y="508"/>
                    </a:moveTo>
                    <a:cubicBezTo>
                      <a:pt x="201" y="530"/>
                      <a:pt x="244" y="542"/>
                      <a:pt x="289" y="542"/>
                    </a:cubicBezTo>
                    <a:cubicBezTo>
                      <a:pt x="310" y="542"/>
                      <a:pt x="332" y="539"/>
                      <a:pt x="353" y="534"/>
                    </a:cubicBezTo>
                    <a:cubicBezTo>
                      <a:pt x="419" y="516"/>
                      <a:pt x="474" y="474"/>
                      <a:pt x="508" y="415"/>
                    </a:cubicBezTo>
                    <a:cubicBezTo>
                      <a:pt x="578" y="295"/>
                      <a:pt x="537" y="140"/>
                      <a:pt x="416" y="70"/>
                    </a:cubicBezTo>
                    <a:cubicBezTo>
                      <a:pt x="415" y="69"/>
                      <a:pt x="415" y="69"/>
                      <a:pt x="415" y="69"/>
                    </a:cubicBezTo>
                    <a:cubicBezTo>
                      <a:pt x="295" y="0"/>
                      <a:pt x="140" y="42"/>
                      <a:pt x="70" y="162"/>
                    </a:cubicBezTo>
                    <a:cubicBezTo>
                      <a:pt x="0" y="282"/>
                      <a:pt x="41" y="437"/>
                      <a:pt x="162" y="508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83" name="Freeform 85"/>
              <p:cNvSpPr>
                <a:spLocks noSelect="1"/>
              </p:cNvSpPr>
              <p:nvPr userDrawn="1"/>
            </p:nvSpPr>
            <p:spPr bwMode="invGray">
              <a:xfrm>
                <a:off x="1960" y="35"/>
                <a:ext cx="89" cy="85"/>
              </a:xfrm>
              <a:custGeom>
                <a:avLst/>
                <a:gdLst>
                  <a:gd name="T0" fmla="*/ 143 w 628"/>
                  <a:gd name="T1" fmla="*/ 538 h 593"/>
                  <a:gd name="T2" fmla="*/ 314 w 628"/>
                  <a:gd name="T3" fmla="*/ 593 h 593"/>
                  <a:gd name="T4" fmla="*/ 361 w 628"/>
                  <a:gd name="T5" fmla="*/ 589 h 593"/>
                  <a:gd name="T6" fmla="*/ 602 w 628"/>
                  <a:gd name="T7" fmla="*/ 254 h 593"/>
                  <a:gd name="T8" fmla="*/ 602 w 628"/>
                  <a:gd name="T9" fmla="*/ 253 h 593"/>
                  <a:gd name="T10" fmla="*/ 484 w 628"/>
                  <a:gd name="T11" fmla="*/ 64 h 593"/>
                  <a:gd name="T12" fmla="*/ 267 w 628"/>
                  <a:gd name="T13" fmla="*/ 13 h 593"/>
                  <a:gd name="T14" fmla="*/ 26 w 628"/>
                  <a:gd name="T15" fmla="*/ 347 h 593"/>
                  <a:gd name="T16" fmla="*/ 143 w 628"/>
                  <a:gd name="T17" fmla="*/ 538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8" h="593">
                    <a:moveTo>
                      <a:pt x="143" y="538"/>
                    </a:moveTo>
                    <a:cubicBezTo>
                      <a:pt x="193" y="574"/>
                      <a:pt x="252" y="593"/>
                      <a:pt x="314" y="593"/>
                    </a:cubicBezTo>
                    <a:cubicBezTo>
                      <a:pt x="329" y="593"/>
                      <a:pt x="345" y="591"/>
                      <a:pt x="361" y="589"/>
                    </a:cubicBezTo>
                    <a:cubicBezTo>
                      <a:pt x="520" y="563"/>
                      <a:pt x="628" y="413"/>
                      <a:pt x="602" y="254"/>
                    </a:cubicBezTo>
                    <a:cubicBezTo>
                      <a:pt x="602" y="253"/>
                      <a:pt x="602" y="253"/>
                      <a:pt x="602" y="253"/>
                    </a:cubicBezTo>
                    <a:cubicBezTo>
                      <a:pt x="589" y="177"/>
                      <a:pt x="548" y="109"/>
                      <a:pt x="484" y="64"/>
                    </a:cubicBezTo>
                    <a:cubicBezTo>
                      <a:pt x="421" y="18"/>
                      <a:pt x="344" y="0"/>
                      <a:pt x="267" y="13"/>
                    </a:cubicBezTo>
                    <a:cubicBezTo>
                      <a:pt x="108" y="39"/>
                      <a:pt x="0" y="189"/>
                      <a:pt x="26" y="347"/>
                    </a:cubicBezTo>
                    <a:cubicBezTo>
                      <a:pt x="38" y="424"/>
                      <a:pt x="80" y="492"/>
                      <a:pt x="143" y="538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84" name="Freeform 86"/>
              <p:cNvSpPr>
                <a:spLocks noSelect="1"/>
              </p:cNvSpPr>
              <p:nvPr userDrawn="1"/>
            </p:nvSpPr>
            <p:spPr bwMode="invGray">
              <a:xfrm>
                <a:off x="2506" y="44"/>
                <a:ext cx="64" cy="63"/>
              </a:xfrm>
              <a:custGeom>
                <a:avLst/>
                <a:gdLst>
                  <a:gd name="T0" fmla="*/ 143 w 445"/>
                  <a:gd name="T1" fmla="*/ 424 h 439"/>
                  <a:gd name="T2" fmla="*/ 222 w 445"/>
                  <a:gd name="T3" fmla="*/ 439 h 439"/>
                  <a:gd name="T4" fmla="*/ 307 w 445"/>
                  <a:gd name="T5" fmla="*/ 422 h 439"/>
                  <a:gd name="T6" fmla="*/ 423 w 445"/>
                  <a:gd name="T7" fmla="*/ 304 h 439"/>
                  <a:gd name="T8" fmla="*/ 421 w 445"/>
                  <a:gd name="T9" fmla="*/ 138 h 439"/>
                  <a:gd name="T10" fmla="*/ 302 w 445"/>
                  <a:gd name="T11" fmla="*/ 22 h 439"/>
                  <a:gd name="T12" fmla="*/ 138 w 445"/>
                  <a:gd name="T13" fmla="*/ 24 h 439"/>
                  <a:gd name="T14" fmla="*/ 22 w 445"/>
                  <a:gd name="T15" fmla="*/ 141 h 439"/>
                  <a:gd name="T16" fmla="*/ 24 w 445"/>
                  <a:gd name="T17" fmla="*/ 308 h 439"/>
                  <a:gd name="T18" fmla="*/ 143 w 445"/>
                  <a:gd name="T19" fmla="*/ 424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39">
                    <a:moveTo>
                      <a:pt x="143" y="424"/>
                    </a:moveTo>
                    <a:cubicBezTo>
                      <a:pt x="168" y="434"/>
                      <a:pt x="195" y="439"/>
                      <a:pt x="222" y="439"/>
                    </a:cubicBezTo>
                    <a:cubicBezTo>
                      <a:pt x="252" y="439"/>
                      <a:pt x="281" y="433"/>
                      <a:pt x="307" y="422"/>
                    </a:cubicBezTo>
                    <a:cubicBezTo>
                      <a:pt x="360" y="399"/>
                      <a:pt x="401" y="357"/>
                      <a:pt x="423" y="304"/>
                    </a:cubicBezTo>
                    <a:cubicBezTo>
                      <a:pt x="445" y="250"/>
                      <a:pt x="444" y="191"/>
                      <a:pt x="421" y="138"/>
                    </a:cubicBezTo>
                    <a:cubicBezTo>
                      <a:pt x="399" y="84"/>
                      <a:pt x="356" y="43"/>
                      <a:pt x="302" y="22"/>
                    </a:cubicBezTo>
                    <a:cubicBezTo>
                      <a:pt x="249" y="0"/>
                      <a:pt x="190" y="1"/>
                      <a:pt x="138" y="24"/>
                    </a:cubicBezTo>
                    <a:cubicBezTo>
                      <a:pt x="85" y="46"/>
                      <a:pt x="44" y="88"/>
                      <a:pt x="22" y="141"/>
                    </a:cubicBezTo>
                    <a:cubicBezTo>
                      <a:pt x="0" y="195"/>
                      <a:pt x="1" y="254"/>
                      <a:pt x="24" y="308"/>
                    </a:cubicBezTo>
                    <a:cubicBezTo>
                      <a:pt x="47" y="361"/>
                      <a:pt x="89" y="403"/>
                      <a:pt x="143" y="424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85" name="Freeform 87"/>
              <p:cNvSpPr>
                <a:spLocks noSelect="1"/>
              </p:cNvSpPr>
              <p:nvPr userDrawn="1"/>
            </p:nvSpPr>
            <p:spPr bwMode="invGray">
              <a:xfrm>
                <a:off x="2438" y="108"/>
                <a:ext cx="67" cy="65"/>
              </a:xfrm>
              <a:custGeom>
                <a:avLst/>
                <a:gdLst>
                  <a:gd name="T0" fmla="*/ 237 w 474"/>
                  <a:gd name="T1" fmla="*/ 457 h 457"/>
                  <a:gd name="T2" fmla="*/ 274 w 474"/>
                  <a:gd name="T3" fmla="*/ 453 h 457"/>
                  <a:gd name="T4" fmla="*/ 453 w 474"/>
                  <a:gd name="T5" fmla="*/ 200 h 457"/>
                  <a:gd name="T6" fmla="*/ 453 w 474"/>
                  <a:gd name="T7" fmla="*/ 200 h 457"/>
                  <a:gd name="T8" fmla="*/ 199 w 474"/>
                  <a:gd name="T9" fmla="*/ 21 h 457"/>
                  <a:gd name="T10" fmla="*/ 21 w 474"/>
                  <a:gd name="T11" fmla="*/ 275 h 457"/>
                  <a:gd name="T12" fmla="*/ 237 w 474"/>
                  <a:gd name="T13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4" h="457">
                    <a:moveTo>
                      <a:pt x="237" y="457"/>
                    </a:moveTo>
                    <a:cubicBezTo>
                      <a:pt x="249" y="457"/>
                      <a:pt x="262" y="456"/>
                      <a:pt x="274" y="453"/>
                    </a:cubicBezTo>
                    <a:cubicBezTo>
                      <a:pt x="393" y="433"/>
                      <a:pt x="474" y="319"/>
                      <a:pt x="453" y="200"/>
                    </a:cubicBezTo>
                    <a:cubicBezTo>
                      <a:pt x="453" y="200"/>
                      <a:pt x="453" y="200"/>
                      <a:pt x="453" y="200"/>
                    </a:cubicBezTo>
                    <a:cubicBezTo>
                      <a:pt x="432" y="81"/>
                      <a:pt x="318" y="0"/>
                      <a:pt x="199" y="21"/>
                    </a:cubicBezTo>
                    <a:cubicBezTo>
                      <a:pt x="81" y="42"/>
                      <a:pt x="0" y="155"/>
                      <a:pt x="21" y="275"/>
                    </a:cubicBezTo>
                    <a:cubicBezTo>
                      <a:pt x="39" y="380"/>
                      <a:pt x="130" y="457"/>
                      <a:pt x="237" y="457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86" name="Freeform 88"/>
              <p:cNvSpPr>
                <a:spLocks noSelect="1"/>
              </p:cNvSpPr>
              <p:nvPr userDrawn="1"/>
            </p:nvSpPr>
            <p:spPr bwMode="invGray">
              <a:xfrm>
                <a:off x="2174" y="110"/>
                <a:ext cx="66" cy="63"/>
              </a:xfrm>
              <a:custGeom>
                <a:avLst/>
                <a:gdLst>
                  <a:gd name="T0" fmla="*/ 31 w 462"/>
                  <a:gd name="T1" fmla="*/ 322 h 437"/>
                  <a:gd name="T2" fmla="*/ 157 w 462"/>
                  <a:gd name="T3" fmla="*/ 427 h 437"/>
                  <a:gd name="T4" fmla="*/ 222 w 462"/>
                  <a:gd name="T5" fmla="*/ 437 h 437"/>
                  <a:gd name="T6" fmla="*/ 321 w 462"/>
                  <a:gd name="T7" fmla="*/ 413 h 437"/>
                  <a:gd name="T8" fmla="*/ 426 w 462"/>
                  <a:gd name="T9" fmla="*/ 287 h 437"/>
                  <a:gd name="T10" fmla="*/ 286 w 462"/>
                  <a:gd name="T11" fmla="*/ 18 h 437"/>
                  <a:gd name="T12" fmla="*/ 286 w 462"/>
                  <a:gd name="T13" fmla="*/ 18 h 437"/>
                  <a:gd name="T14" fmla="*/ 122 w 462"/>
                  <a:gd name="T15" fmla="*/ 32 h 437"/>
                  <a:gd name="T16" fmla="*/ 17 w 462"/>
                  <a:gd name="T17" fmla="*/ 158 h 437"/>
                  <a:gd name="T18" fmla="*/ 31 w 462"/>
                  <a:gd name="T19" fmla="*/ 322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2" h="437">
                    <a:moveTo>
                      <a:pt x="31" y="322"/>
                    </a:moveTo>
                    <a:cubicBezTo>
                      <a:pt x="58" y="372"/>
                      <a:pt x="102" y="410"/>
                      <a:pt x="157" y="427"/>
                    </a:cubicBezTo>
                    <a:cubicBezTo>
                      <a:pt x="178" y="434"/>
                      <a:pt x="200" y="437"/>
                      <a:pt x="222" y="437"/>
                    </a:cubicBezTo>
                    <a:cubicBezTo>
                      <a:pt x="256" y="437"/>
                      <a:pt x="290" y="429"/>
                      <a:pt x="321" y="413"/>
                    </a:cubicBezTo>
                    <a:cubicBezTo>
                      <a:pt x="372" y="387"/>
                      <a:pt x="409" y="342"/>
                      <a:pt x="426" y="287"/>
                    </a:cubicBezTo>
                    <a:cubicBezTo>
                      <a:pt x="462" y="174"/>
                      <a:pt x="399" y="53"/>
                      <a:pt x="286" y="18"/>
                    </a:cubicBezTo>
                    <a:cubicBezTo>
                      <a:pt x="286" y="18"/>
                      <a:pt x="286" y="18"/>
                      <a:pt x="286" y="18"/>
                    </a:cubicBezTo>
                    <a:cubicBezTo>
                      <a:pt x="231" y="0"/>
                      <a:pt x="173" y="5"/>
                      <a:pt x="122" y="32"/>
                    </a:cubicBezTo>
                    <a:cubicBezTo>
                      <a:pt x="71" y="59"/>
                      <a:pt x="34" y="104"/>
                      <a:pt x="17" y="158"/>
                    </a:cubicBezTo>
                    <a:cubicBezTo>
                      <a:pt x="0" y="213"/>
                      <a:pt x="5" y="271"/>
                      <a:pt x="31" y="32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87" name="Freeform 89"/>
              <p:cNvSpPr>
                <a:spLocks noSelect="1"/>
              </p:cNvSpPr>
              <p:nvPr userDrawn="1"/>
            </p:nvSpPr>
            <p:spPr bwMode="invGray">
              <a:xfrm>
                <a:off x="2371" y="45"/>
                <a:ext cx="65" cy="61"/>
              </a:xfrm>
              <a:custGeom>
                <a:avLst/>
                <a:gdLst>
                  <a:gd name="T0" fmla="*/ 217 w 457"/>
                  <a:gd name="T1" fmla="*/ 429 h 430"/>
                  <a:gd name="T2" fmla="*/ 239 w 457"/>
                  <a:gd name="T3" fmla="*/ 430 h 430"/>
                  <a:gd name="T4" fmla="*/ 372 w 457"/>
                  <a:gd name="T5" fmla="*/ 383 h 430"/>
                  <a:gd name="T6" fmla="*/ 451 w 457"/>
                  <a:gd name="T7" fmla="*/ 242 h 430"/>
                  <a:gd name="T8" fmla="*/ 405 w 457"/>
                  <a:gd name="T9" fmla="*/ 84 h 430"/>
                  <a:gd name="T10" fmla="*/ 405 w 457"/>
                  <a:gd name="T11" fmla="*/ 84 h 430"/>
                  <a:gd name="T12" fmla="*/ 261 w 457"/>
                  <a:gd name="T13" fmla="*/ 6 h 430"/>
                  <a:gd name="T14" fmla="*/ 105 w 457"/>
                  <a:gd name="T15" fmla="*/ 53 h 430"/>
                  <a:gd name="T16" fmla="*/ 74 w 457"/>
                  <a:gd name="T17" fmla="*/ 352 h 430"/>
                  <a:gd name="T18" fmla="*/ 217 w 457"/>
                  <a:gd name="T19" fmla="*/ 429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7" h="430">
                    <a:moveTo>
                      <a:pt x="217" y="429"/>
                    </a:moveTo>
                    <a:cubicBezTo>
                      <a:pt x="225" y="430"/>
                      <a:pt x="232" y="430"/>
                      <a:pt x="239" y="430"/>
                    </a:cubicBezTo>
                    <a:cubicBezTo>
                      <a:pt x="288" y="430"/>
                      <a:pt x="335" y="414"/>
                      <a:pt x="372" y="383"/>
                    </a:cubicBezTo>
                    <a:cubicBezTo>
                      <a:pt x="417" y="348"/>
                      <a:pt x="444" y="298"/>
                      <a:pt x="451" y="242"/>
                    </a:cubicBezTo>
                    <a:cubicBezTo>
                      <a:pt x="457" y="185"/>
                      <a:pt x="441" y="129"/>
                      <a:pt x="405" y="84"/>
                    </a:cubicBezTo>
                    <a:cubicBezTo>
                      <a:pt x="405" y="84"/>
                      <a:pt x="405" y="84"/>
                      <a:pt x="405" y="84"/>
                    </a:cubicBezTo>
                    <a:cubicBezTo>
                      <a:pt x="369" y="40"/>
                      <a:pt x="318" y="12"/>
                      <a:pt x="261" y="6"/>
                    </a:cubicBezTo>
                    <a:cubicBezTo>
                      <a:pt x="205" y="0"/>
                      <a:pt x="150" y="17"/>
                      <a:pt x="105" y="53"/>
                    </a:cubicBezTo>
                    <a:cubicBezTo>
                      <a:pt x="14" y="128"/>
                      <a:pt x="0" y="259"/>
                      <a:pt x="74" y="352"/>
                    </a:cubicBezTo>
                    <a:cubicBezTo>
                      <a:pt x="110" y="396"/>
                      <a:pt x="161" y="423"/>
                      <a:pt x="217" y="42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88" name="Freeform 90"/>
              <p:cNvSpPr>
                <a:spLocks noSelect="1"/>
              </p:cNvSpPr>
              <p:nvPr userDrawn="1"/>
            </p:nvSpPr>
            <p:spPr bwMode="invGray">
              <a:xfrm>
                <a:off x="2237" y="40"/>
                <a:ext cx="71" cy="71"/>
              </a:xfrm>
              <a:custGeom>
                <a:avLst/>
                <a:gdLst>
                  <a:gd name="T0" fmla="*/ 251 w 502"/>
                  <a:gd name="T1" fmla="*/ 497 h 497"/>
                  <a:gd name="T2" fmla="*/ 279 w 502"/>
                  <a:gd name="T3" fmla="*/ 495 h 497"/>
                  <a:gd name="T4" fmla="*/ 443 w 502"/>
                  <a:gd name="T5" fmla="*/ 404 h 497"/>
                  <a:gd name="T6" fmla="*/ 495 w 502"/>
                  <a:gd name="T7" fmla="*/ 223 h 497"/>
                  <a:gd name="T8" fmla="*/ 404 w 502"/>
                  <a:gd name="T9" fmla="*/ 59 h 497"/>
                  <a:gd name="T10" fmla="*/ 224 w 502"/>
                  <a:gd name="T11" fmla="*/ 7 h 497"/>
                  <a:gd name="T12" fmla="*/ 59 w 502"/>
                  <a:gd name="T13" fmla="*/ 98 h 497"/>
                  <a:gd name="T14" fmla="*/ 7 w 502"/>
                  <a:gd name="T15" fmla="*/ 278 h 497"/>
                  <a:gd name="T16" fmla="*/ 251 w 502"/>
                  <a:gd name="T17" fmla="*/ 49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2" h="497">
                    <a:moveTo>
                      <a:pt x="251" y="497"/>
                    </a:moveTo>
                    <a:cubicBezTo>
                      <a:pt x="260" y="497"/>
                      <a:pt x="270" y="496"/>
                      <a:pt x="279" y="495"/>
                    </a:cubicBezTo>
                    <a:cubicBezTo>
                      <a:pt x="344" y="488"/>
                      <a:pt x="402" y="455"/>
                      <a:pt x="443" y="404"/>
                    </a:cubicBezTo>
                    <a:cubicBezTo>
                      <a:pt x="484" y="353"/>
                      <a:pt x="502" y="288"/>
                      <a:pt x="495" y="223"/>
                    </a:cubicBezTo>
                    <a:cubicBezTo>
                      <a:pt x="488" y="158"/>
                      <a:pt x="455" y="100"/>
                      <a:pt x="404" y="59"/>
                    </a:cubicBezTo>
                    <a:cubicBezTo>
                      <a:pt x="353" y="18"/>
                      <a:pt x="289" y="0"/>
                      <a:pt x="224" y="7"/>
                    </a:cubicBezTo>
                    <a:cubicBezTo>
                      <a:pt x="159" y="15"/>
                      <a:pt x="100" y="47"/>
                      <a:pt x="59" y="98"/>
                    </a:cubicBezTo>
                    <a:cubicBezTo>
                      <a:pt x="18" y="149"/>
                      <a:pt x="0" y="213"/>
                      <a:pt x="7" y="278"/>
                    </a:cubicBezTo>
                    <a:cubicBezTo>
                      <a:pt x="22" y="403"/>
                      <a:pt x="126" y="497"/>
                      <a:pt x="251" y="497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89" name="Freeform 91"/>
              <p:cNvSpPr>
                <a:spLocks noSelect="1"/>
              </p:cNvSpPr>
              <p:nvPr userDrawn="1"/>
            </p:nvSpPr>
            <p:spPr bwMode="invGray">
              <a:xfrm>
                <a:off x="2584" y="255"/>
                <a:ext cx="40" cy="39"/>
              </a:xfrm>
              <a:custGeom>
                <a:avLst/>
                <a:gdLst>
                  <a:gd name="T0" fmla="*/ 140 w 280"/>
                  <a:gd name="T1" fmla="*/ 0 h 279"/>
                  <a:gd name="T2" fmla="*/ 1 w 280"/>
                  <a:gd name="T3" fmla="*/ 139 h 279"/>
                  <a:gd name="T4" fmla="*/ 140 w 280"/>
                  <a:gd name="T5" fmla="*/ 279 h 279"/>
                  <a:gd name="T6" fmla="*/ 280 w 280"/>
                  <a:gd name="T7" fmla="*/ 140 h 279"/>
                  <a:gd name="T8" fmla="*/ 140 w 280"/>
                  <a:gd name="T9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" h="279">
                    <a:moveTo>
                      <a:pt x="140" y="0"/>
                    </a:moveTo>
                    <a:cubicBezTo>
                      <a:pt x="63" y="0"/>
                      <a:pt x="1" y="62"/>
                      <a:pt x="1" y="139"/>
                    </a:cubicBezTo>
                    <a:cubicBezTo>
                      <a:pt x="0" y="217"/>
                      <a:pt x="63" y="279"/>
                      <a:pt x="140" y="279"/>
                    </a:cubicBezTo>
                    <a:cubicBezTo>
                      <a:pt x="217" y="279"/>
                      <a:pt x="279" y="217"/>
                      <a:pt x="280" y="140"/>
                    </a:cubicBezTo>
                    <a:cubicBezTo>
                      <a:pt x="280" y="62"/>
                      <a:pt x="217" y="0"/>
                      <a:pt x="140" y="0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90" name="Freeform 92"/>
              <p:cNvSpPr>
                <a:spLocks noSelect="1"/>
              </p:cNvSpPr>
              <p:nvPr userDrawn="1"/>
            </p:nvSpPr>
            <p:spPr bwMode="invGray">
              <a:xfrm>
                <a:off x="2702" y="245"/>
                <a:ext cx="65" cy="64"/>
              </a:xfrm>
              <a:custGeom>
                <a:avLst/>
                <a:gdLst>
                  <a:gd name="T0" fmla="*/ 229 w 450"/>
                  <a:gd name="T1" fmla="*/ 0 h 448"/>
                  <a:gd name="T2" fmla="*/ 226 w 450"/>
                  <a:gd name="T3" fmla="*/ 0 h 448"/>
                  <a:gd name="T4" fmla="*/ 1 w 450"/>
                  <a:gd name="T5" fmla="*/ 220 h 448"/>
                  <a:gd name="T6" fmla="*/ 64 w 450"/>
                  <a:gd name="T7" fmla="*/ 380 h 448"/>
                  <a:gd name="T8" fmla="*/ 219 w 450"/>
                  <a:gd name="T9" fmla="*/ 448 h 448"/>
                  <a:gd name="T10" fmla="*/ 226 w 450"/>
                  <a:gd name="T11" fmla="*/ 448 h 448"/>
                  <a:gd name="T12" fmla="*/ 380 w 450"/>
                  <a:gd name="T13" fmla="*/ 386 h 448"/>
                  <a:gd name="T14" fmla="*/ 449 w 450"/>
                  <a:gd name="T15" fmla="*/ 228 h 448"/>
                  <a:gd name="T16" fmla="*/ 386 w 450"/>
                  <a:gd name="T17" fmla="*/ 68 h 448"/>
                  <a:gd name="T18" fmla="*/ 229 w 450"/>
                  <a:gd name="T19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0" h="448">
                    <a:moveTo>
                      <a:pt x="229" y="0"/>
                    </a:moveTo>
                    <a:cubicBezTo>
                      <a:pt x="226" y="0"/>
                      <a:pt x="226" y="0"/>
                      <a:pt x="226" y="0"/>
                    </a:cubicBezTo>
                    <a:cubicBezTo>
                      <a:pt x="105" y="0"/>
                      <a:pt x="4" y="99"/>
                      <a:pt x="1" y="220"/>
                    </a:cubicBezTo>
                    <a:cubicBezTo>
                      <a:pt x="0" y="280"/>
                      <a:pt x="22" y="337"/>
                      <a:pt x="64" y="380"/>
                    </a:cubicBezTo>
                    <a:cubicBezTo>
                      <a:pt x="106" y="423"/>
                      <a:pt x="162" y="447"/>
                      <a:pt x="219" y="448"/>
                    </a:cubicBezTo>
                    <a:cubicBezTo>
                      <a:pt x="226" y="448"/>
                      <a:pt x="226" y="448"/>
                      <a:pt x="226" y="448"/>
                    </a:cubicBezTo>
                    <a:cubicBezTo>
                      <a:pt x="284" y="448"/>
                      <a:pt x="338" y="426"/>
                      <a:pt x="380" y="386"/>
                    </a:cubicBezTo>
                    <a:cubicBezTo>
                      <a:pt x="424" y="345"/>
                      <a:pt x="448" y="289"/>
                      <a:pt x="449" y="228"/>
                    </a:cubicBezTo>
                    <a:cubicBezTo>
                      <a:pt x="450" y="168"/>
                      <a:pt x="428" y="111"/>
                      <a:pt x="386" y="68"/>
                    </a:cubicBezTo>
                    <a:cubicBezTo>
                      <a:pt x="344" y="25"/>
                      <a:pt x="289" y="1"/>
                      <a:pt x="229" y="0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91" name="Freeform 93"/>
              <p:cNvSpPr>
                <a:spLocks noSelect="1"/>
              </p:cNvSpPr>
              <p:nvPr userDrawn="1"/>
            </p:nvSpPr>
            <p:spPr bwMode="invGray">
              <a:xfrm>
                <a:off x="2768" y="173"/>
                <a:ext cx="71" cy="70"/>
              </a:xfrm>
              <a:custGeom>
                <a:avLst/>
                <a:gdLst>
                  <a:gd name="T0" fmla="*/ 241 w 495"/>
                  <a:gd name="T1" fmla="*/ 4 h 492"/>
                  <a:gd name="T2" fmla="*/ 240 w 495"/>
                  <a:gd name="T3" fmla="*/ 4 h 492"/>
                  <a:gd name="T4" fmla="*/ 5 w 495"/>
                  <a:gd name="T5" fmla="*/ 257 h 492"/>
                  <a:gd name="T6" fmla="*/ 82 w 495"/>
                  <a:gd name="T7" fmla="*/ 426 h 492"/>
                  <a:gd name="T8" fmla="*/ 249 w 495"/>
                  <a:gd name="T9" fmla="*/ 492 h 492"/>
                  <a:gd name="T10" fmla="*/ 257 w 495"/>
                  <a:gd name="T11" fmla="*/ 492 h 492"/>
                  <a:gd name="T12" fmla="*/ 428 w 495"/>
                  <a:gd name="T13" fmla="*/ 415 h 492"/>
                  <a:gd name="T14" fmla="*/ 493 w 495"/>
                  <a:gd name="T15" fmla="*/ 239 h 492"/>
                  <a:gd name="T16" fmla="*/ 241 w 495"/>
                  <a:gd name="T17" fmla="*/ 4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5" h="492">
                    <a:moveTo>
                      <a:pt x="241" y="4"/>
                    </a:moveTo>
                    <a:cubicBezTo>
                      <a:pt x="240" y="4"/>
                      <a:pt x="240" y="4"/>
                      <a:pt x="240" y="4"/>
                    </a:cubicBezTo>
                    <a:cubicBezTo>
                      <a:pt x="106" y="8"/>
                      <a:pt x="0" y="122"/>
                      <a:pt x="5" y="257"/>
                    </a:cubicBezTo>
                    <a:cubicBezTo>
                      <a:pt x="7" y="322"/>
                      <a:pt x="34" y="382"/>
                      <a:pt x="82" y="426"/>
                    </a:cubicBezTo>
                    <a:cubicBezTo>
                      <a:pt x="127" y="469"/>
                      <a:pt x="187" y="492"/>
                      <a:pt x="249" y="492"/>
                    </a:cubicBezTo>
                    <a:cubicBezTo>
                      <a:pt x="257" y="492"/>
                      <a:pt x="257" y="492"/>
                      <a:pt x="257" y="492"/>
                    </a:cubicBezTo>
                    <a:cubicBezTo>
                      <a:pt x="323" y="490"/>
                      <a:pt x="383" y="462"/>
                      <a:pt x="428" y="415"/>
                    </a:cubicBezTo>
                    <a:cubicBezTo>
                      <a:pt x="472" y="367"/>
                      <a:pt x="495" y="304"/>
                      <a:pt x="493" y="239"/>
                    </a:cubicBezTo>
                    <a:cubicBezTo>
                      <a:pt x="488" y="105"/>
                      <a:pt x="375" y="0"/>
                      <a:pt x="241" y="4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92" name="Freeform 94"/>
              <p:cNvSpPr>
                <a:spLocks noSelect="1"/>
              </p:cNvSpPr>
              <p:nvPr userDrawn="1"/>
            </p:nvSpPr>
            <p:spPr bwMode="invGray">
              <a:xfrm>
                <a:off x="2562" y="96"/>
                <a:ext cx="85" cy="87"/>
              </a:xfrm>
              <a:custGeom>
                <a:avLst/>
                <a:gdLst>
                  <a:gd name="T0" fmla="*/ 570 w 596"/>
                  <a:gd name="T1" fmla="*/ 226 h 614"/>
                  <a:gd name="T2" fmla="*/ 569 w 596"/>
                  <a:gd name="T3" fmla="*/ 226 h 614"/>
                  <a:gd name="T4" fmla="*/ 199 w 596"/>
                  <a:gd name="T5" fmla="*/ 54 h 614"/>
                  <a:gd name="T6" fmla="*/ 36 w 596"/>
                  <a:gd name="T7" fmla="*/ 203 h 614"/>
                  <a:gd name="T8" fmla="*/ 27 w 596"/>
                  <a:gd name="T9" fmla="*/ 424 h 614"/>
                  <a:gd name="T10" fmla="*/ 176 w 596"/>
                  <a:gd name="T11" fmla="*/ 587 h 614"/>
                  <a:gd name="T12" fmla="*/ 298 w 596"/>
                  <a:gd name="T13" fmla="*/ 614 h 614"/>
                  <a:gd name="T14" fmla="*/ 397 w 596"/>
                  <a:gd name="T15" fmla="*/ 597 h 614"/>
                  <a:gd name="T16" fmla="*/ 560 w 596"/>
                  <a:gd name="T17" fmla="*/ 448 h 614"/>
                  <a:gd name="T18" fmla="*/ 570 w 596"/>
                  <a:gd name="T19" fmla="*/ 226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6" h="614">
                    <a:moveTo>
                      <a:pt x="570" y="226"/>
                    </a:moveTo>
                    <a:cubicBezTo>
                      <a:pt x="569" y="226"/>
                      <a:pt x="569" y="226"/>
                      <a:pt x="569" y="226"/>
                    </a:cubicBezTo>
                    <a:cubicBezTo>
                      <a:pt x="514" y="77"/>
                      <a:pt x="348" y="0"/>
                      <a:pt x="199" y="54"/>
                    </a:cubicBezTo>
                    <a:cubicBezTo>
                      <a:pt x="127" y="80"/>
                      <a:pt x="69" y="133"/>
                      <a:pt x="36" y="203"/>
                    </a:cubicBezTo>
                    <a:cubicBezTo>
                      <a:pt x="3" y="273"/>
                      <a:pt x="0" y="352"/>
                      <a:pt x="27" y="424"/>
                    </a:cubicBezTo>
                    <a:cubicBezTo>
                      <a:pt x="53" y="497"/>
                      <a:pt x="106" y="555"/>
                      <a:pt x="176" y="587"/>
                    </a:cubicBezTo>
                    <a:cubicBezTo>
                      <a:pt x="214" y="605"/>
                      <a:pt x="255" y="614"/>
                      <a:pt x="298" y="614"/>
                    </a:cubicBezTo>
                    <a:cubicBezTo>
                      <a:pt x="332" y="614"/>
                      <a:pt x="365" y="608"/>
                      <a:pt x="397" y="597"/>
                    </a:cubicBezTo>
                    <a:cubicBezTo>
                      <a:pt x="469" y="571"/>
                      <a:pt x="527" y="518"/>
                      <a:pt x="560" y="448"/>
                    </a:cubicBezTo>
                    <a:cubicBezTo>
                      <a:pt x="593" y="378"/>
                      <a:pt x="596" y="299"/>
                      <a:pt x="570" y="226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93" name="Freeform 95"/>
              <p:cNvSpPr>
                <a:spLocks noSelect="1"/>
              </p:cNvSpPr>
              <p:nvPr userDrawn="1"/>
            </p:nvSpPr>
            <p:spPr bwMode="invGray">
              <a:xfrm>
                <a:off x="2628" y="169"/>
                <a:ext cx="86" cy="77"/>
              </a:xfrm>
              <a:custGeom>
                <a:avLst/>
                <a:gdLst>
                  <a:gd name="T0" fmla="*/ 536 w 602"/>
                  <a:gd name="T1" fmla="*/ 153 h 537"/>
                  <a:gd name="T2" fmla="*/ 382 w 602"/>
                  <a:gd name="T3" fmla="*/ 21 h 537"/>
                  <a:gd name="T4" fmla="*/ 182 w 602"/>
                  <a:gd name="T5" fmla="*/ 36 h 537"/>
                  <a:gd name="T6" fmla="*/ 179 w 602"/>
                  <a:gd name="T7" fmla="*/ 38 h 537"/>
                  <a:gd name="T8" fmla="*/ 65 w 602"/>
                  <a:gd name="T9" fmla="*/ 393 h 537"/>
                  <a:gd name="T10" fmla="*/ 301 w 602"/>
                  <a:gd name="T11" fmla="*/ 537 h 537"/>
                  <a:gd name="T12" fmla="*/ 421 w 602"/>
                  <a:gd name="T13" fmla="*/ 509 h 537"/>
                  <a:gd name="T14" fmla="*/ 536 w 602"/>
                  <a:gd name="T15" fmla="*/ 153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2" h="537">
                    <a:moveTo>
                      <a:pt x="536" y="153"/>
                    </a:moveTo>
                    <a:cubicBezTo>
                      <a:pt x="504" y="90"/>
                      <a:pt x="449" y="43"/>
                      <a:pt x="382" y="21"/>
                    </a:cubicBezTo>
                    <a:cubicBezTo>
                      <a:pt x="315" y="0"/>
                      <a:pt x="244" y="5"/>
                      <a:pt x="182" y="36"/>
                    </a:cubicBezTo>
                    <a:cubicBezTo>
                      <a:pt x="179" y="38"/>
                      <a:pt x="179" y="38"/>
                      <a:pt x="179" y="38"/>
                    </a:cubicBezTo>
                    <a:cubicBezTo>
                      <a:pt x="51" y="105"/>
                      <a:pt x="0" y="264"/>
                      <a:pt x="65" y="393"/>
                    </a:cubicBezTo>
                    <a:cubicBezTo>
                      <a:pt x="111" y="482"/>
                      <a:pt x="201" y="537"/>
                      <a:pt x="301" y="537"/>
                    </a:cubicBezTo>
                    <a:cubicBezTo>
                      <a:pt x="343" y="537"/>
                      <a:pt x="384" y="527"/>
                      <a:pt x="421" y="509"/>
                    </a:cubicBezTo>
                    <a:cubicBezTo>
                      <a:pt x="551" y="442"/>
                      <a:pt x="602" y="283"/>
                      <a:pt x="536" y="153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94" name="Freeform 96"/>
              <p:cNvSpPr>
                <a:spLocks noSelect="1"/>
              </p:cNvSpPr>
              <p:nvPr userDrawn="1"/>
            </p:nvSpPr>
            <p:spPr bwMode="invGray">
              <a:xfrm>
                <a:off x="2899" y="172"/>
                <a:ext cx="74" cy="70"/>
              </a:xfrm>
              <a:custGeom>
                <a:avLst/>
                <a:gdLst>
                  <a:gd name="T0" fmla="*/ 420 w 514"/>
                  <a:gd name="T1" fmla="*/ 90 h 490"/>
                  <a:gd name="T2" fmla="*/ 420 w 514"/>
                  <a:gd name="T3" fmla="*/ 90 h 490"/>
                  <a:gd name="T4" fmla="*/ 89 w 514"/>
                  <a:gd name="T5" fmla="*/ 94 h 490"/>
                  <a:gd name="T6" fmla="*/ 94 w 514"/>
                  <a:gd name="T7" fmla="*/ 424 h 490"/>
                  <a:gd name="T8" fmla="*/ 257 w 514"/>
                  <a:gd name="T9" fmla="*/ 490 h 490"/>
                  <a:gd name="T10" fmla="*/ 424 w 514"/>
                  <a:gd name="T11" fmla="*/ 420 h 490"/>
                  <a:gd name="T12" fmla="*/ 420 w 514"/>
                  <a:gd name="T13" fmla="*/ 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4" h="490">
                    <a:moveTo>
                      <a:pt x="420" y="90"/>
                    </a:moveTo>
                    <a:cubicBezTo>
                      <a:pt x="420" y="90"/>
                      <a:pt x="420" y="90"/>
                      <a:pt x="420" y="90"/>
                    </a:cubicBezTo>
                    <a:cubicBezTo>
                      <a:pt x="328" y="0"/>
                      <a:pt x="180" y="2"/>
                      <a:pt x="89" y="94"/>
                    </a:cubicBezTo>
                    <a:cubicBezTo>
                      <a:pt x="0" y="186"/>
                      <a:pt x="2" y="334"/>
                      <a:pt x="94" y="424"/>
                    </a:cubicBezTo>
                    <a:cubicBezTo>
                      <a:pt x="138" y="467"/>
                      <a:pt x="196" y="490"/>
                      <a:pt x="257" y="490"/>
                    </a:cubicBezTo>
                    <a:cubicBezTo>
                      <a:pt x="320" y="490"/>
                      <a:pt x="379" y="466"/>
                      <a:pt x="424" y="420"/>
                    </a:cubicBezTo>
                    <a:cubicBezTo>
                      <a:pt x="514" y="328"/>
                      <a:pt x="512" y="180"/>
                      <a:pt x="420" y="90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95" name="Freeform 97"/>
              <p:cNvSpPr>
                <a:spLocks noSelect="1"/>
              </p:cNvSpPr>
              <p:nvPr userDrawn="1"/>
            </p:nvSpPr>
            <p:spPr bwMode="invGray">
              <a:xfrm>
                <a:off x="2960" y="238"/>
                <a:ext cx="80" cy="78"/>
              </a:xfrm>
              <a:custGeom>
                <a:avLst/>
                <a:gdLst>
                  <a:gd name="T0" fmla="*/ 494 w 555"/>
                  <a:gd name="T1" fmla="*/ 115 h 547"/>
                  <a:gd name="T2" fmla="*/ 316 w 555"/>
                  <a:gd name="T3" fmla="*/ 10 h 547"/>
                  <a:gd name="T4" fmla="*/ 116 w 555"/>
                  <a:gd name="T5" fmla="*/ 61 h 547"/>
                  <a:gd name="T6" fmla="*/ 10 w 555"/>
                  <a:gd name="T7" fmla="*/ 239 h 547"/>
                  <a:gd name="T8" fmla="*/ 62 w 555"/>
                  <a:gd name="T9" fmla="*/ 441 h 547"/>
                  <a:gd name="T10" fmla="*/ 239 w 555"/>
                  <a:gd name="T11" fmla="*/ 544 h 547"/>
                  <a:gd name="T12" fmla="*/ 279 w 555"/>
                  <a:gd name="T13" fmla="*/ 547 h 547"/>
                  <a:gd name="T14" fmla="*/ 439 w 555"/>
                  <a:gd name="T15" fmla="*/ 494 h 547"/>
                  <a:gd name="T16" fmla="*/ 545 w 555"/>
                  <a:gd name="T17" fmla="*/ 316 h 547"/>
                  <a:gd name="T18" fmla="*/ 494 w 555"/>
                  <a:gd name="T19" fmla="*/ 115 h 547"/>
                  <a:gd name="T20" fmla="*/ 494 w 555"/>
                  <a:gd name="T21" fmla="*/ 115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5" h="547">
                    <a:moveTo>
                      <a:pt x="494" y="115"/>
                    </a:moveTo>
                    <a:cubicBezTo>
                      <a:pt x="450" y="58"/>
                      <a:pt x="387" y="20"/>
                      <a:pt x="316" y="10"/>
                    </a:cubicBezTo>
                    <a:cubicBezTo>
                      <a:pt x="245" y="0"/>
                      <a:pt x="174" y="18"/>
                      <a:pt x="116" y="61"/>
                    </a:cubicBezTo>
                    <a:cubicBezTo>
                      <a:pt x="58" y="104"/>
                      <a:pt x="20" y="168"/>
                      <a:pt x="10" y="239"/>
                    </a:cubicBezTo>
                    <a:cubicBezTo>
                      <a:pt x="0" y="311"/>
                      <a:pt x="19" y="383"/>
                      <a:pt x="62" y="441"/>
                    </a:cubicBezTo>
                    <a:cubicBezTo>
                      <a:pt x="106" y="498"/>
                      <a:pt x="169" y="535"/>
                      <a:pt x="239" y="544"/>
                    </a:cubicBezTo>
                    <a:cubicBezTo>
                      <a:pt x="252" y="546"/>
                      <a:pt x="265" y="547"/>
                      <a:pt x="279" y="547"/>
                    </a:cubicBezTo>
                    <a:cubicBezTo>
                      <a:pt x="337" y="547"/>
                      <a:pt x="393" y="529"/>
                      <a:pt x="439" y="494"/>
                    </a:cubicBezTo>
                    <a:cubicBezTo>
                      <a:pt x="497" y="450"/>
                      <a:pt x="535" y="387"/>
                      <a:pt x="545" y="316"/>
                    </a:cubicBezTo>
                    <a:cubicBezTo>
                      <a:pt x="555" y="244"/>
                      <a:pt x="537" y="173"/>
                      <a:pt x="494" y="115"/>
                    </a:cubicBezTo>
                    <a:cubicBezTo>
                      <a:pt x="494" y="115"/>
                      <a:pt x="494" y="115"/>
                      <a:pt x="494" y="115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96" name="Freeform 98"/>
              <p:cNvSpPr>
                <a:spLocks noSelect="1"/>
              </p:cNvSpPr>
              <p:nvPr userDrawn="1"/>
            </p:nvSpPr>
            <p:spPr bwMode="invGray">
              <a:xfrm>
                <a:off x="2837" y="242"/>
                <a:ext cx="65" cy="65"/>
              </a:xfrm>
              <a:custGeom>
                <a:avLst/>
                <a:gdLst>
                  <a:gd name="T0" fmla="*/ 378 w 457"/>
                  <a:gd name="T1" fmla="*/ 59 h 454"/>
                  <a:gd name="T2" fmla="*/ 378 w 457"/>
                  <a:gd name="T3" fmla="*/ 59 h 454"/>
                  <a:gd name="T4" fmla="*/ 218 w 457"/>
                  <a:gd name="T5" fmla="*/ 3 h 454"/>
                  <a:gd name="T6" fmla="*/ 61 w 457"/>
                  <a:gd name="T7" fmla="*/ 76 h 454"/>
                  <a:gd name="T8" fmla="*/ 3 w 457"/>
                  <a:gd name="T9" fmla="*/ 240 h 454"/>
                  <a:gd name="T10" fmla="*/ 77 w 457"/>
                  <a:gd name="T11" fmla="*/ 396 h 454"/>
                  <a:gd name="T12" fmla="*/ 228 w 457"/>
                  <a:gd name="T13" fmla="*/ 454 h 454"/>
                  <a:gd name="T14" fmla="*/ 238 w 457"/>
                  <a:gd name="T15" fmla="*/ 454 h 454"/>
                  <a:gd name="T16" fmla="*/ 395 w 457"/>
                  <a:gd name="T17" fmla="*/ 381 h 454"/>
                  <a:gd name="T18" fmla="*/ 454 w 457"/>
                  <a:gd name="T19" fmla="*/ 217 h 454"/>
                  <a:gd name="T20" fmla="*/ 378 w 457"/>
                  <a:gd name="T21" fmla="*/ 59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454">
                    <a:moveTo>
                      <a:pt x="378" y="59"/>
                    </a:moveTo>
                    <a:cubicBezTo>
                      <a:pt x="378" y="59"/>
                      <a:pt x="378" y="59"/>
                      <a:pt x="378" y="59"/>
                    </a:cubicBezTo>
                    <a:cubicBezTo>
                      <a:pt x="333" y="19"/>
                      <a:pt x="276" y="0"/>
                      <a:pt x="218" y="3"/>
                    </a:cubicBezTo>
                    <a:cubicBezTo>
                      <a:pt x="157" y="6"/>
                      <a:pt x="102" y="32"/>
                      <a:pt x="61" y="76"/>
                    </a:cubicBezTo>
                    <a:cubicBezTo>
                      <a:pt x="20" y="121"/>
                      <a:pt x="0" y="179"/>
                      <a:pt x="3" y="240"/>
                    </a:cubicBezTo>
                    <a:cubicBezTo>
                      <a:pt x="6" y="300"/>
                      <a:pt x="32" y="356"/>
                      <a:pt x="77" y="396"/>
                    </a:cubicBezTo>
                    <a:cubicBezTo>
                      <a:pt x="119" y="434"/>
                      <a:pt x="172" y="454"/>
                      <a:pt x="228" y="454"/>
                    </a:cubicBezTo>
                    <a:cubicBezTo>
                      <a:pt x="232" y="454"/>
                      <a:pt x="236" y="454"/>
                      <a:pt x="238" y="454"/>
                    </a:cubicBezTo>
                    <a:cubicBezTo>
                      <a:pt x="299" y="451"/>
                      <a:pt x="354" y="426"/>
                      <a:pt x="395" y="381"/>
                    </a:cubicBezTo>
                    <a:cubicBezTo>
                      <a:pt x="436" y="336"/>
                      <a:pt x="457" y="278"/>
                      <a:pt x="454" y="217"/>
                    </a:cubicBezTo>
                    <a:cubicBezTo>
                      <a:pt x="451" y="156"/>
                      <a:pt x="424" y="100"/>
                      <a:pt x="378" y="5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97" name="Freeform 99"/>
              <p:cNvSpPr>
                <a:spLocks noSelect="1"/>
              </p:cNvSpPr>
              <p:nvPr userDrawn="1"/>
            </p:nvSpPr>
            <p:spPr bwMode="invGray">
              <a:xfrm>
                <a:off x="2317" y="253"/>
                <a:ext cx="44" cy="44"/>
              </a:xfrm>
              <a:custGeom>
                <a:avLst/>
                <a:gdLst>
                  <a:gd name="T0" fmla="*/ 168 w 308"/>
                  <a:gd name="T1" fmla="*/ 9 h 309"/>
                  <a:gd name="T2" fmla="*/ 8 w 308"/>
                  <a:gd name="T3" fmla="*/ 140 h 309"/>
                  <a:gd name="T4" fmla="*/ 139 w 308"/>
                  <a:gd name="T5" fmla="*/ 300 h 309"/>
                  <a:gd name="T6" fmla="*/ 300 w 308"/>
                  <a:gd name="T7" fmla="*/ 169 h 309"/>
                  <a:gd name="T8" fmla="*/ 168 w 308"/>
                  <a:gd name="T9" fmla="*/ 9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309">
                    <a:moveTo>
                      <a:pt x="168" y="9"/>
                    </a:moveTo>
                    <a:cubicBezTo>
                      <a:pt x="87" y="0"/>
                      <a:pt x="16" y="60"/>
                      <a:pt x="8" y="140"/>
                    </a:cubicBezTo>
                    <a:cubicBezTo>
                      <a:pt x="0" y="221"/>
                      <a:pt x="59" y="292"/>
                      <a:pt x="139" y="300"/>
                    </a:cubicBezTo>
                    <a:cubicBezTo>
                      <a:pt x="220" y="309"/>
                      <a:pt x="292" y="249"/>
                      <a:pt x="300" y="169"/>
                    </a:cubicBezTo>
                    <a:cubicBezTo>
                      <a:pt x="308" y="88"/>
                      <a:pt x="249" y="17"/>
                      <a:pt x="168" y="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98" name="Freeform 100"/>
              <p:cNvSpPr>
                <a:spLocks noSelect="1"/>
              </p:cNvSpPr>
              <p:nvPr userDrawn="1"/>
            </p:nvSpPr>
            <p:spPr bwMode="invGray">
              <a:xfrm>
                <a:off x="2292" y="101"/>
                <a:ext cx="93" cy="82"/>
              </a:xfrm>
              <a:custGeom>
                <a:avLst/>
                <a:gdLst>
                  <a:gd name="T0" fmla="*/ 412 w 650"/>
                  <a:gd name="T1" fmla="*/ 568 h 581"/>
                  <a:gd name="T2" fmla="*/ 602 w 650"/>
                  <a:gd name="T3" fmla="*/ 203 h 581"/>
                  <a:gd name="T4" fmla="*/ 602 w 650"/>
                  <a:gd name="T5" fmla="*/ 202 h 581"/>
                  <a:gd name="T6" fmla="*/ 325 w 650"/>
                  <a:gd name="T7" fmla="*/ 0 h 581"/>
                  <a:gd name="T8" fmla="*/ 236 w 650"/>
                  <a:gd name="T9" fmla="*/ 13 h 581"/>
                  <a:gd name="T10" fmla="*/ 48 w 650"/>
                  <a:gd name="T11" fmla="*/ 378 h 581"/>
                  <a:gd name="T12" fmla="*/ 325 w 650"/>
                  <a:gd name="T13" fmla="*/ 581 h 581"/>
                  <a:gd name="T14" fmla="*/ 412 w 650"/>
                  <a:gd name="T15" fmla="*/ 568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0" h="581">
                    <a:moveTo>
                      <a:pt x="412" y="568"/>
                    </a:moveTo>
                    <a:cubicBezTo>
                      <a:pt x="565" y="519"/>
                      <a:pt x="650" y="356"/>
                      <a:pt x="602" y="203"/>
                    </a:cubicBezTo>
                    <a:cubicBezTo>
                      <a:pt x="602" y="202"/>
                      <a:pt x="602" y="202"/>
                      <a:pt x="602" y="202"/>
                    </a:cubicBezTo>
                    <a:cubicBezTo>
                      <a:pt x="563" y="81"/>
                      <a:pt x="452" y="0"/>
                      <a:pt x="325" y="0"/>
                    </a:cubicBezTo>
                    <a:cubicBezTo>
                      <a:pt x="295" y="0"/>
                      <a:pt x="265" y="4"/>
                      <a:pt x="236" y="13"/>
                    </a:cubicBezTo>
                    <a:cubicBezTo>
                      <a:pt x="84" y="63"/>
                      <a:pt x="0" y="226"/>
                      <a:pt x="48" y="378"/>
                    </a:cubicBezTo>
                    <a:cubicBezTo>
                      <a:pt x="86" y="499"/>
                      <a:pt x="197" y="581"/>
                      <a:pt x="325" y="581"/>
                    </a:cubicBezTo>
                    <a:cubicBezTo>
                      <a:pt x="355" y="581"/>
                      <a:pt x="384" y="576"/>
                      <a:pt x="412" y="568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499" name="Freeform 101"/>
              <p:cNvSpPr>
                <a:spLocks noSelect="1"/>
              </p:cNvSpPr>
              <p:nvPr userDrawn="1"/>
            </p:nvSpPr>
            <p:spPr bwMode="invGray">
              <a:xfrm>
                <a:off x="2235" y="171"/>
                <a:ext cx="74" cy="73"/>
              </a:xfrm>
              <a:custGeom>
                <a:avLst/>
                <a:gdLst>
                  <a:gd name="T0" fmla="*/ 282 w 514"/>
                  <a:gd name="T1" fmla="*/ 12 h 510"/>
                  <a:gd name="T2" fmla="*/ 12 w 514"/>
                  <a:gd name="T3" fmla="*/ 238 h 510"/>
                  <a:gd name="T4" fmla="*/ 240 w 514"/>
                  <a:gd name="T5" fmla="*/ 509 h 510"/>
                  <a:gd name="T6" fmla="*/ 259 w 514"/>
                  <a:gd name="T7" fmla="*/ 510 h 510"/>
                  <a:gd name="T8" fmla="*/ 509 w 514"/>
                  <a:gd name="T9" fmla="*/ 282 h 510"/>
                  <a:gd name="T10" fmla="*/ 451 w 514"/>
                  <a:gd name="T11" fmla="*/ 100 h 510"/>
                  <a:gd name="T12" fmla="*/ 282 w 514"/>
                  <a:gd name="T13" fmla="*/ 12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4" h="510">
                    <a:moveTo>
                      <a:pt x="282" y="12"/>
                    </a:moveTo>
                    <a:cubicBezTo>
                      <a:pt x="145" y="0"/>
                      <a:pt x="24" y="101"/>
                      <a:pt x="12" y="238"/>
                    </a:cubicBezTo>
                    <a:cubicBezTo>
                      <a:pt x="0" y="374"/>
                      <a:pt x="101" y="495"/>
                      <a:pt x="240" y="509"/>
                    </a:cubicBezTo>
                    <a:cubicBezTo>
                      <a:pt x="246" y="510"/>
                      <a:pt x="253" y="510"/>
                      <a:pt x="259" y="510"/>
                    </a:cubicBezTo>
                    <a:cubicBezTo>
                      <a:pt x="388" y="510"/>
                      <a:pt x="498" y="409"/>
                      <a:pt x="509" y="282"/>
                    </a:cubicBezTo>
                    <a:cubicBezTo>
                      <a:pt x="514" y="215"/>
                      <a:pt x="494" y="151"/>
                      <a:pt x="451" y="100"/>
                    </a:cubicBezTo>
                    <a:cubicBezTo>
                      <a:pt x="409" y="49"/>
                      <a:pt x="348" y="17"/>
                      <a:pt x="282" y="1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00" name="Freeform 102"/>
              <p:cNvSpPr>
                <a:spLocks noSelect="1"/>
              </p:cNvSpPr>
              <p:nvPr userDrawn="1"/>
            </p:nvSpPr>
            <p:spPr bwMode="invGray">
              <a:xfrm>
                <a:off x="2364" y="164"/>
                <a:ext cx="85" cy="84"/>
              </a:xfrm>
              <a:custGeom>
                <a:avLst/>
                <a:gdLst>
                  <a:gd name="T0" fmla="*/ 557 w 598"/>
                  <a:gd name="T1" fmla="*/ 235 h 588"/>
                  <a:gd name="T2" fmla="*/ 215 w 598"/>
                  <a:gd name="T3" fmla="*/ 40 h 588"/>
                  <a:gd name="T4" fmla="*/ 46 w 598"/>
                  <a:gd name="T5" fmla="*/ 171 h 588"/>
                  <a:gd name="T6" fmla="*/ 19 w 598"/>
                  <a:gd name="T7" fmla="*/ 383 h 588"/>
                  <a:gd name="T8" fmla="*/ 151 w 598"/>
                  <a:gd name="T9" fmla="*/ 552 h 588"/>
                  <a:gd name="T10" fmla="*/ 287 w 598"/>
                  <a:gd name="T11" fmla="*/ 588 h 588"/>
                  <a:gd name="T12" fmla="*/ 362 w 598"/>
                  <a:gd name="T13" fmla="*/ 578 h 588"/>
                  <a:gd name="T14" fmla="*/ 557 w 598"/>
                  <a:gd name="T15" fmla="*/ 235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8" h="588">
                    <a:moveTo>
                      <a:pt x="557" y="235"/>
                    </a:moveTo>
                    <a:cubicBezTo>
                      <a:pt x="517" y="87"/>
                      <a:pt x="363" y="0"/>
                      <a:pt x="215" y="40"/>
                    </a:cubicBezTo>
                    <a:cubicBezTo>
                      <a:pt x="143" y="60"/>
                      <a:pt x="83" y="106"/>
                      <a:pt x="46" y="171"/>
                    </a:cubicBezTo>
                    <a:cubicBezTo>
                      <a:pt x="9" y="236"/>
                      <a:pt x="0" y="311"/>
                      <a:pt x="19" y="383"/>
                    </a:cubicBezTo>
                    <a:cubicBezTo>
                      <a:pt x="39" y="455"/>
                      <a:pt x="86" y="515"/>
                      <a:pt x="151" y="552"/>
                    </a:cubicBezTo>
                    <a:cubicBezTo>
                      <a:pt x="193" y="575"/>
                      <a:pt x="240" y="588"/>
                      <a:pt x="287" y="588"/>
                    </a:cubicBezTo>
                    <a:cubicBezTo>
                      <a:pt x="313" y="588"/>
                      <a:pt x="338" y="584"/>
                      <a:pt x="362" y="578"/>
                    </a:cubicBezTo>
                    <a:cubicBezTo>
                      <a:pt x="510" y="537"/>
                      <a:pt x="598" y="384"/>
                      <a:pt x="557" y="235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01" name="Freeform 103"/>
              <p:cNvSpPr>
                <a:spLocks noSelect="1"/>
              </p:cNvSpPr>
              <p:nvPr userDrawn="1"/>
            </p:nvSpPr>
            <p:spPr bwMode="invGray">
              <a:xfrm>
                <a:off x="2444" y="247"/>
                <a:ext cx="55" cy="55"/>
              </a:xfrm>
              <a:custGeom>
                <a:avLst/>
                <a:gdLst>
                  <a:gd name="T0" fmla="*/ 272 w 386"/>
                  <a:gd name="T1" fmla="*/ 44 h 387"/>
                  <a:gd name="T2" fmla="*/ 43 w 386"/>
                  <a:gd name="T3" fmla="*/ 114 h 387"/>
                  <a:gd name="T4" fmla="*/ 114 w 386"/>
                  <a:gd name="T5" fmla="*/ 342 h 387"/>
                  <a:gd name="T6" fmla="*/ 342 w 386"/>
                  <a:gd name="T7" fmla="*/ 273 h 387"/>
                  <a:gd name="T8" fmla="*/ 272 w 386"/>
                  <a:gd name="T9" fmla="*/ 44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6" h="387">
                    <a:moveTo>
                      <a:pt x="272" y="44"/>
                    </a:moveTo>
                    <a:cubicBezTo>
                      <a:pt x="190" y="0"/>
                      <a:pt x="87" y="31"/>
                      <a:pt x="43" y="114"/>
                    </a:cubicBezTo>
                    <a:cubicBezTo>
                      <a:pt x="0" y="197"/>
                      <a:pt x="31" y="299"/>
                      <a:pt x="114" y="342"/>
                    </a:cubicBezTo>
                    <a:cubicBezTo>
                      <a:pt x="196" y="387"/>
                      <a:pt x="298" y="355"/>
                      <a:pt x="342" y="273"/>
                    </a:cubicBezTo>
                    <a:cubicBezTo>
                      <a:pt x="386" y="190"/>
                      <a:pt x="355" y="88"/>
                      <a:pt x="272" y="44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02" name="Freeform 104"/>
              <p:cNvSpPr>
                <a:spLocks noSelect="1"/>
              </p:cNvSpPr>
              <p:nvPr userDrawn="1"/>
            </p:nvSpPr>
            <p:spPr bwMode="invGray">
              <a:xfrm>
                <a:off x="2487" y="163"/>
                <a:ext cx="97" cy="90"/>
              </a:xfrm>
              <a:custGeom>
                <a:avLst/>
                <a:gdLst>
                  <a:gd name="T0" fmla="*/ 476 w 675"/>
                  <a:gd name="T1" fmla="*/ 76 h 634"/>
                  <a:gd name="T2" fmla="*/ 476 w 675"/>
                  <a:gd name="T3" fmla="*/ 76 h 634"/>
                  <a:gd name="T4" fmla="*/ 76 w 675"/>
                  <a:gd name="T5" fmla="*/ 199 h 634"/>
                  <a:gd name="T6" fmla="*/ 199 w 675"/>
                  <a:gd name="T7" fmla="*/ 599 h 634"/>
                  <a:gd name="T8" fmla="*/ 338 w 675"/>
                  <a:gd name="T9" fmla="*/ 634 h 634"/>
                  <a:gd name="T10" fmla="*/ 424 w 675"/>
                  <a:gd name="T11" fmla="*/ 621 h 634"/>
                  <a:gd name="T12" fmla="*/ 599 w 675"/>
                  <a:gd name="T13" fmla="*/ 477 h 634"/>
                  <a:gd name="T14" fmla="*/ 476 w 675"/>
                  <a:gd name="T15" fmla="*/ 76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5" h="634">
                    <a:moveTo>
                      <a:pt x="476" y="76"/>
                    </a:moveTo>
                    <a:cubicBezTo>
                      <a:pt x="476" y="76"/>
                      <a:pt x="476" y="76"/>
                      <a:pt x="476" y="76"/>
                    </a:cubicBezTo>
                    <a:cubicBezTo>
                      <a:pt x="332" y="0"/>
                      <a:pt x="152" y="55"/>
                      <a:pt x="76" y="199"/>
                    </a:cubicBezTo>
                    <a:cubicBezTo>
                      <a:pt x="0" y="344"/>
                      <a:pt x="55" y="523"/>
                      <a:pt x="199" y="599"/>
                    </a:cubicBezTo>
                    <a:cubicBezTo>
                      <a:pt x="241" y="622"/>
                      <a:pt x="289" y="634"/>
                      <a:pt x="338" y="634"/>
                    </a:cubicBezTo>
                    <a:cubicBezTo>
                      <a:pt x="367" y="634"/>
                      <a:pt x="396" y="629"/>
                      <a:pt x="424" y="621"/>
                    </a:cubicBezTo>
                    <a:cubicBezTo>
                      <a:pt x="500" y="598"/>
                      <a:pt x="562" y="546"/>
                      <a:pt x="599" y="477"/>
                    </a:cubicBezTo>
                    <a:cubicBezTo>
                      <a:pt x="675" y="333"/>
                      <a:pt x="620" y="153"/>
                      <a:pt x="476" y="76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03" name="Freeform 105"/>
              <p:cNvSpPr>
                <a:spLocks noSelect="1"/>
              </p:cNvSpPr>
              <p:nvPr userDrawn="1"/>
            </p:nvSpPr>
            <p:spPr bwMode="invGray">
              <a:xfrm>
                <a:off x="3562" y="177"/>
                <a:ext cx="63" cy="63"/>
              </a:xfrm>
              <a:custGeom>
                <a:avLst/>
                <a:gdLst>
                  <a:gd name="T0" fmla="*/ 428 w 447"/>
                  <a:gd name="T1" fmla="*/ 153 h 440"/>
                  <a:gd name="T2" fmla="*/ 319 w 447"/>
                  <a:gd name="T3" fmla="*/ 29 h 440"/>
                  <a:gd name="T4" fmla="*/ 153 w 447"/>
                  <a:gd name="T5" fmla="*/ 18 h 440"/>
                  <a:gd name="T6" fmla="*/ 29 w 447"/>
                  <a:gd name="T7" fmla="*/ 128 h 440"/>
                  <a:gd name="T8" fmla="*/ 19 w 447"/>
                  <a:gd name="T9" fmla="*/ 294 h 440"/>
                  <a:gd name="T10" fmla="*/ 129 w 447"/>
                  <a:gd name="T11" fmla="*/ 418 h 440"/>
                  <a:gd name="T12" fmla="*/ 223 w 447"/>
                  <a:gd name="T13" fmla="*/ 440 h 440"/>
                  <a:gd name="T14" fmla="*/ 294 w 447"/>
                  <a:gd name="T15" fmla="*/ 428 h 440"/>
                  <a:gd name="T16" fmla="*/ 418 w 447"/>
                  <a:gd name="T17" fmla="*/ 318 h 440"/>
                  <a:gd name="T18" fmla="*/ 428 w 447"/>
                  <a:gd name="T19" fmla="*/ 153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7" h="440">
                    <a:moveTo>
                      <a:pt x="428" y="153"/>
                    </a:moveTo>
                    <a:cubicBezTo>
                      <a:pt x="410" y="98"/>
                      <a:pt x="371" y="54"/>
                      <a:pt x="319" y="29"/>
                    </a:cubicBezTo>
                    <a:cubicBezTo>
                      <a:pt x="267" y="3"/>
                      <a:pt x="208" y="0"/>
                      <a:pt x="153" y="18"/>
                    </a:cubicBezTo>
                    <a:cubicBezTo>
                      <a:pt x="98" y="37"/>
                      <a:pt x="54" y="76"/>
                      <a:pt x="29" y="128"/>
                    </a:cubicBezTo>
                    <a:cubicBezTo>
                      <a:pt x="3" y="181"/>
                      <a:pt x="0" y="239"/>
                      <a:pt x="19" y="294"/>
                    </a:cubicBezTo>
                    <a:cubicBezTo>
                      <a:pt x="37" y="349"/>
                      <a:pt x="77" y="393"/>
                      <a:pt x="129" y="418"/>
                    </a:cubicBezTo>
                    <a:cubicBezTo>
                      <a:pt x="158" y="432"/>
                      <a:pt x="191" y="440"/>
                      <a:pt x="223" y="440"/>
                    </a:cubicBezTo>
                    <a:cubicBezTo>
                      <a:pt x="247" y="440"/>
                      <a:pt x="271" y="436"/>
                      <a:pt x="294" y="428"/>
                    </a:cubicBezTo>
                    <a:cubicBezTo>
                      <a:pt x="349" y="409"/>
                      <a:pt x="393" y="370"/>
                      <a:pt x="418" y="318"/>
                    </a:cubicBezTo>
                    <a:cubicBezTo>
                      <a:pt x="444" y="266"/>
                      <a:pt x="447" y="208"/>
                      <a:pt x="428" y="153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04" name="Freeform 106"/>
              <p:cNvSpPr>
                <a:spLocks noSelect="1"/>
              </p:cNvSpPr>
              <p:nvPr userDrawn="1"/>
            </p:nvSpPr>
            <p:spPr bwMode="invGray">
              <a:xfrm>
                <a:off x="3377" y="258"/>
                <a:ext cx="34" cy="34"/>
              </a:xfrm>
              <a:custGeom>
                <a:avLst/>
                <a:gdLst>
                  <a:gd name="T0" fmla="*/ 116 w 238"/>
                  <a:gd name="T1" fmla="*/ 2 h 238"/>
                  <a:gd name="T2" fmla="*/ 1 w 238"/>
                  <a:gd name="T3" fmla="*/ 122 h 238"/>
                  <a:gd name="T4" fmla="*/ 122 w 238"/>
                  <a:gd name="T5" fmla="*/ 236 h 238"/>
                  <a:gd name="T6" fmla="*/ 236 w 238"/>
                  <a:gd name="T7" fmla="*/ 116 h 238"/>
                  <a:gd name="T8" fmla="*/ 116 w 238"/>
                  <a:gd name="T9" fmla="*/ 2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8" h="238">
                    <a:moveTo>
                      <a:pt x="116" y="2"/>
                    </a:moveTo>
                    <a:cubicBezTo>
                      <a:pt x="51" y="3"/>
                      <a:pt x="0" y="57"/>
                      <a:pt x="1" y="122"/>
                    </a:cubicBezTo>
                    <a:cubicBezTo>
                      <a:pt x="3" y="187"/>
                      <a:pt x="57" y="238"/>
                      <a:pt x="122" y="236"/>
                    </a:cubicBezTo>
                    <a:cubicBezTo>
                      <a:pt x="187" y="235"/>
                      <a:pt x="238" y="181"/>
                      <a:pt x="236" y="116"/>
                    </a:cubicBezTo>
                    <a:cubicBezTo>
                      <a:pt x="235" y="51"/>
                      <a:pt x="181" y="0"/>
                      <a:pt x="116" y="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05" name="Freeform 107"/>
              <p:cNvSpPr>
                <a:spLocks noSelect="1"/>
              </p:cNvSpPr>
              <p:nvPr userDrawn="1"/>
            </p:nvSpPr>
            <p:spPr bwMode="invGray">
              <a:xfrm>
                <a:off x="3423" y="172"/>
                <a:ext cx="75" cy="71"/>
              </a:xfrm>
              <a:custGeom>
                <a:avLst/>
                <a:gdLst>
                  <a:gd name="T0" fmla="*/ 321 w 523"/>
                  <a:gd name="T1" fmla="*/ 32 h 498"/>
                  <a:gd name="T2" fmla="*/ 318 w 523"/>
                  <a:gd name="T3" fmla="*/ 31 h 498"/>
                  <a:gd name="T4" fmla="*/ 32 w 523"/>
                  <a:gd name="T5" fmla="*/ 202 h 498"/>
                  <a:gd name="T6" fmla="*/ 202 w 523"/>
                  <a:gd name="T7" fmla="*/ 490 h 498"/>
                  <a:gd name="T8" fmla="*/ 262 w 523"/>
                  <a:gd name="T9" fmla="*/ 498 h 498"/>
                  <a:gd name="T10" fmla="*/ 381 w 523"/>
                  <a:gd name="T11" fmla="*/ 465 h 498"/>
                  <a:gd name="T12" fmla="*/ 491 w 523"/>
                  <a:gd name="T13" fmla="*/ 320 h 498"/>
                  <a:gd name="T14" fmla="*/ 321 w 523"/>
                  <a:gd name="T15" fmla="*/ 32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3" h="498">
                    <a:moveTo>
                      <a:pt x="321" y="32"/>
                    </a:moveTo>
                    <a:cubicBezTo>
                      <a:pt x="318" y="31"/>
                      <a:pt x="318" y="31"/>
                      <a:pt x="318" y="31"/>
                    </a:cubicBezTo>
                    <a:cubicBezTo>
                      <a:pt x="192" y="0"/>
                      <a:pt x="64" y="77"/>
                      <a:pt x="32" y="202"/>
                    </a:cubicBezTo>
                    <a:cubicBezTo>
                      <a:pt x="0" y="328"/>
                      <a:pt x="76" y="458"/>
                      <a:pt x="202" y="490"/>
                    </a:cubicBezTo>
                    <a:cubicBezTo>
                      <a:pt x="221" y="496"/>
                      <a:pt x="242" y="498"/>
                      <a:pt x="262" y="498"/>
                    </a:cubicBezTo>
                    <a:cubicBezTo>
                      <a:pt x="304" y="498"/>
                      <a:pt x="345" y="487"/>
                      <a:pt x="381" y="465"/>
                    </a:cubicBezTo>
                    <a:cubicBezTo>
                      <a:pt x="436" y="433"/>
                      <a:pt x="475" y="382"/>
                      <a:pt x="491" y="320"/>
                    </a:cubicBezTo>
                    <a:cubicBezTo>
                      <a:pt x="523" y="194"/>
                      <a:pt x="447" y="64"/>
                      <a:pt x="321" y="3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06" name="Freeform 108"/>
              <p:cNvSpPr>
                <a:spLocks noSelect="1"/>
              </p:cNvSpPr>
              <p:nvPr userDrawn="1"/>
            </p:nvSpPr>
            <p:spPr bwMode="invGray">
              <a:xfrm>
                <a:off x="3356" y="105"/>
                <a:ext cx="76" cy="75"/>
              </a:xfrm>
              <a:custGeom>
                <a:avLst/>
                <a:gdLst>
                  <a:gd name="T0" fmla="*/ 467 w 532"/>
                  <a:gd name="T1" fmla="*/ 101 h 526"/>
                  <a:gd name="T2" fmla="*/ 291 w 532"/>
                  <a:gd name="T3" fmla="*/ 7 h 526"/>
                  <a:gd name="T4" fmla="*/ 101 w 532"/>
                  <a:gd name="T5" fmla="*/ 64 h 526"/>
                  <a:gd name="T6" fmla="*/ 7 w 532"/>
                  <a:gd name="T7" fmla="*/ 239 h 526"/>
                  <a:gd name="T8" fmla="*/ 64 w 532"/>
                  <a:gd name="T9" fmla="*/ 430 h 526"/>
                  <a:gd name="T10" fmla="*/ 240 w 532"/>
                  <a:gd name="T11" fmla="*/ 524 h 526"/>
                  <a:gd name="T12" fmla="*/ 266 w 532"/>
                  <a:gd name="T13" fmla="*/ 526 h 526"/>
                  <a:gd name="T14" fmla="*/ 430 w 532"/>
                  <a:gd name="T15" fmla="*/ 468 h 526"/>
                  <a:gd name="T16" fmla="*/ 525 w 532"/>
                  <a:gd name="T17" fmla="*/ 292 h 526"/>
                  <a:gd name="T18" fmla="*/ 467 w 532"/>
                  <a:gd name="T19" fmla="*/ 101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2" h="526">
                    <a:moveTo>
                      <a:pt x="467" y="101"/>
                    </a:moveTo>
                    <a:cubicBezTo>
                      <a:pt x="423" y="47"/>
                      <a:pt x="361" y="14"/>
                      <a:pt x="291" y="7"/>
                    </a:cubicBezTo>
                    <a:cubicBezTo>
                      <a:pt x="222" y="0"/>
                      <a:pt x="155" y="20"/>
                      <a:pt x="101" y="64"/>
                    </a:cubicBezTo>
                    <a:cubicBezTo>
                      <a:pt x="48" y="108"/>
                      <a:pt x="14" y="170"/>
                      <a:pt x="7" y="239"/>
                    </a:cubicBezTo>
                    <a:cubicBezTo>
                      <a:pt x="0" y="308"/>
                      <a:pt x="20" y="376"/>
                      <a:pt x="64" y="430"/>
                    </a:cubicBezTo>
                    <a:cubicBezTo>
                      <a:pt x="108" y="484"/>
                      <a:pt x="170" y="518"/>
                      <a:pt x="240" y="524"/>
                    </a:cubicBezTo>
                    <a:cubicBezTo>
                      <a:pt x="249" y="525"/>
                      <a:pt x="257" y="526"/>
                      <a:pt x="266" y="526"/>
                    </a:cubicBezTo>
                    <a:cubicBezTo>
                      <a:pt x="325" y="526"/>
                      <a:pt x="384" y="505"/>
                      <a:pt x="430" y="468"/>
                    </a:cubicBezTo>
                    <a:cubicBezTo>
                      <a:pt x="484" y="424"/>
                      <a:pt x="518" y="361"/>
                      <a:pt x="525" y="292"/>
                    </a:cubicBezTo>
                    <a:cubicBezTo>
                      <a:pt x="532" y="223"/>
                      <a:pt x="511" y="155"/>
                      <a:pt x="467" y="101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07" name="Freeform 109"/>
              <p:cNvSpPr>
                <a:spLocks noSelect="1"/>
              </p:cNvSpPr>
              <p:nvPr userDrawn="1"/>
            </p:nvSpPr>
            <p:spPr bwMode="invGray">
              <a:xfrm>
                <a:off x="3486" y="235"/>
                <a:ext cx="80" cy="78"/>
              </a:xfrm>
              <a:custGeom>
                <a:avLst/>
                <a:gdLst>
                  <a:gd name="T0" fmla="*/ 502 w 555"/>
                  <a:gd name="T1" fmla="*/ 137 h 546"/>
                  <a:gd name="T2" fmla="*/ 334 w 555"/>
                  <a:gd name="T3" fmla="*/ 27 h 546"/>
                  <a:gd name="T4" fmla="*/ 28 w 555"/>
                  <a:gd name="T5" fmla="*/ 233 h 546"/>
                  <a:gd name="T6" fmla="*/ 235 w 555"/>
                  <a:gd name="T7" fmla="*/ 541 h 546"/>
                  <a:gd name="T8" fmla="*/ 284 w 555"/>
                  <a:gd name="T9" fmla="*/ 546 h 546"/>
                  <a:gd name="T10" fmla="*/ 542 w 555"/>
                  <a:gd name="T11" fmla="*/ 335 h 546"/>
                  <a:gd name="T12" fmla="*/ 502 w 555"/>
                  <a:gd name="T13" fmla="*/ 137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5" h="546">
                    <a:moveTo>
                      <a:pt x="502" y="137"/>
                    </a:moveTo>
                    <a:cubicBezTo>
                      <a:pt x="463" y="79"/>
                      <a:pt x="403" y="40"/>
                      <a:pt x="334" y="27"/>
                    </a:cubicBezTo>
                    <a:cubicBezTo>
                      <a:pt x="193" y="0"/>
                      <a:pt x="56" y="93"/>
                      <a:pt x="28" y="233"/>
                    </a:cubicBezTo>
                    <a:cubicBezTo>
                      <a:pt x="0" y="375"/>
                      <a:pt x="93" y="512"/>
                      <a:pt x="235" y="541"/>
                    </a:cubicBezTo>
                    <a:cubicBezTo>
                      <a:pt x="251" y="544"/>
                      <a:pt x="268" y="546"/>
                      <a:pt x="284" y="546"/>
                    </a:cubicBezTo>
                    <a:cubicBezTo>
                      <a:pt x="409" y="546"/>
                      <a:pt x="518" y="457"/>
                      <a:pt x="542" y="335"/>
                    </a:cubicBezTo>
                    <a:cubicBezTo>
                      <a:pt x="555" y="265"/>
                      <a:pt x="541" y="195"/>
                      <a:pt x="502" y="137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08" name="Freeform 110"/>
              <p:cNvSpPr>
                <a:spLocks noSelect="1"/>
              </p:cNvSpPr>
              <p:nvPr userDrawn="1"/>
            </p:nvSpPr>
            <p:spPr bwMode="invGray">
              <a:xfrm>
                <a:off x="2165" y="233"/>
                <a:ext cx="83" cy="80"/>
              </a:xfrm>
              <a:custGeom>
                <a:avLst/>
                <a:gdLst>
                  <a:gd name="T0" fmla="*/ 556 w 582"/>
                  <a:gd name="T1" fmla="*/ 244 h 560"/>
                  <a:gd name="T2" fmla="*/ 244 w 582"/>
                  <a:gd name="T3" fmla="*/ 25 h 560"/>
                  <a:gd name="T4" fmla="*/ 25 w 582"/>
                  <a:gd name="T5" fmla="*/ 337 h 560"/>
                  <a:gd name="T6" fmla="*/ 291 w 582"/>
                  <a:gd name="T7" fmla="*/ 560 h 560"/>
                  <a:gd name="T8" fmla="*/ 338 w 582"/>
                  <a:gd name="T9" fmla="*/ 556 h 560"/>
                  <a:gd name="T10" fmla="*/ 556 w 582"/>
                  <a:gd name="T11" fmla="*/ 244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2" h="560">
                    <a:moveTo>
                      <a:pt x="556" y="244"/>
                    </a:moveTo>
                    <a:cubicBezTo>
                      <a:pt x="531" y="98"/>
                      <a:pt x="391" y="0"/>
                      <a:pt x="244" y="25"/>
                    </a:cubicBezTo>
                    <a:cubicBezTo>
                      <a:pt x="98" y="51"/>
                      <a:pt x="0" y="191"/>
                      <a:pt x="25" y="337"/>
                    </a:cubicBezTo>
                    <a:cubicBezTo>
                      <a:pt x="48" y="466"/>
                      <a:pt x="160" y="560"/>
                      <a:pt x="291" y="560"/>
                    </a:cubicBezTo>
                    <a:cubicBezTo>
                      <a:pt x="306" y="560"/>
                      <a:pt x="322" y="559"/>
                      <a:pt x="338" y="556"/>
                    </a:cubicBezTo>
                    <a:cubicBezTo>
                      <a:pt x="484" y="530"/>
                      <a:pt x="582" y="390"/>
                      <a:pt x="556" y="244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09" name="Freeform 111"/>
              <p:cNvSpPr>
                <a:spLocks noSelect="1"/>
              </p:cNvSpPr>
              <p:nvPr userDrawn="1"/>
            </p:nvSpPr>
            <p:spPr bwMode="invGray">
              <a:xfrm>
                <a:off x="3616" y="228"/>
                <a:ext cx="91" cy="89"/>
              </a:xfrm>
              <a:custGeom>
                <a:avLst/>
                <a:gdLst>
                  <a:gd name="T0" fmla="*/ 393 w 635"/>
                  <a:gd name="T1" fmla="*/ 49 h 626"/>
                  <a:gd name="T2" fmla="*/ 392 w 635"/>
                  <a:gd name="T3" fmla="*/ 48 h 626"/>
                  <a:gd name="T4" fmla="*/ 23 w 635"/>
                  <a:gd name="T5" fmla="*/ 244 h 626"/>
                  <a:gd name="T6" fmla="*/ 44 w 635"/>
                  <a:gd name="T7" fmla="*/ 469 h 626"/>
                  <a:gd name="T8" fmla="*/ 217 w 635"/>
                  <a:gd name="T9" fmla="*/ 613 h 626"/>
                  <a:gd name="T10" fmla="*/ 306 w 635"/>
                  <a:gd name="T11" fmla="*/ 626 h 626"/>
                  <a:gd name="T12" fmla="*/ 442 w 635"/>
                  <a:gd name="T13" fmla="*/ 593 h 626"/>
                  <a:gd name="T14" fmla="*/ 587 w 635"/>
                  <a:gd name="T15" fmla="*/ 418 h 626"/>
                  <a:gd name="T16" fmla="*/ 393 w 635"/>
                  <a:gd name="T17" fmla="*/ 49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5" h="626">
                    <a:moveTo>
                      <a:pt x="393" y="49"/>
                    </a:moveTo>
                    <a:cubicBezTo>
                      <a:pt x="392" y="48"/>
                      <a:pt x="392" y="48"/>
                      <a:pt x="392" y="48"/>
                    </a:cubicBezTo>
                    <a:cubicBezTo>
                      <a:pt x="236" y="0"/>
                      <a:pt x="71" y="88"/>
                      <a:pt x="23" y="244"/>
                    </a:cubicBezTo>
                    <a:cubicBezTo>
                      <a:pt x="0" y="319"/>
                      <a:pt x="7" y="399"/>
                      <a:pt x="44" y="469"/>
                    </a:cubicBezTo>
                    <a:cubicBezTo>
                      <a:pt x="81" y="539"/>
                      <a:pt x="143" y="590"/>
                      <a:pt x="217" y="613"/>
                    </a:cubicBezTo>
                    <a:cubicBezTo>
                      <a:pt x="246" y="622"/>
                      <a:pt x="276" y="626"/>
                      <a:pt x="306" y="626"/>
                    </a:cubicBezTo>
                    <a:cubicBezTo>
                      <a:pt x="353" y="626"/>
                      <a:pt x="400" y="615"/>
                      <a:pt x="442" y="593"/>
                    </a:cubicBezTo>
                    <a:cubicBezTo>
                      <a:pt x="512" y="556"/>
                      <a:pt x="564" y="494"/>
                      <a:pt x="587" y="418"/>
                    </a:cubicBezTo>
                    <a:cubicBezTo>
                      <a:pt x="635" y="263"/>
                      <a:pt x="548" y="97"/>
                      <a:pt x="393" y="4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10" name="Freeform 112"/>
              <p:cNvSpPr>
                <a:spLocks noSelect="1"/>
              </p:cNvSpPr>
              <p:nvPr userDrawn="1"/>
            </p:nvSpPr>
            <p:spPr bwMode="invGray">
              <a:xfrm>
                <a:off x="3229" y="242"/>
                <a:ext cx="65" cy="67"/>
              </a:xfrm>
              <a:custGeom>
                <a:avLst/>
                <a:gdLst>
                  <a:gd name="T0" fmla="*/ 158 w 459"/>
                  <a:gd name="T1" fmla="*/ 39 h 472"/>
                  <a:gd name="T2" fmla="*/ 30 w 459"/>
                  <a:gd name="T3" fmla="*/ 151 h 472"/>
                  <a:gd name="T4" fmla="*/ 19 w 459"/>
                  <a:gd name="T5" fmla="*/ 321 h 472"/>
                  <a:gd name="T6" fmla="*/ 132 w 459"/>
                  <a:gd name="T7" fmla="*/ 450 h 472"/>
                  <a:gd name="T8" fmla="*/ 229 w 459"/>
                  <a:gd name="T9" fmla="*/ 472 h 472"/>
                  <a:gd name="T10" fmla="*/ 299 w 459"/>
                  <a:gd name="T11" fmla="*/ 460 h 472"/>
                  <a:gd name="T12" fmla="*/ 428 w 459"/>
                  <a:gd name="T13" fmla="*/ 349 h 472"/>
                  <a:gd name="T14" fmla="*/ 440 w 459"/>
                  <a:gd name="T15" fmla="*/ 178 h 472"/>
                  <a:gd name="T16" fmla="*/ 158 w 459"/>
                  <a:gd name="T17" fmla="*/ 39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9" h="472">
                    <a:moveTo>
                      <a:pt x="158" y="39"/>
                    </a:moveTo>
                    <a:cubicBezTo>
                      <a:pt x="102" y="58"/>
                      <a:pt x="56" y="98"/>
                      <a:pt x="30" y="151"/>
                    </a:cubicBezTo>
                    <a:cubicBezTo>
                      <a:pt x="4" y="205"/>
                      <a:pt x="0" y="265"/>
                      <a:pt x="19" y="321"/>
                    </a:cubicBezTo>
                    <a:cubicBezTo>
                      <a:pt x="38" y="378"/>
                      <a:pt x="78" y="423"/>
                      <a:pt x="132" y="450"/>
                    </a:cubicBezTo>
                    <a:cubicBezTo>
                      <a:pt x="162" y="464"/>
                      <a:pt x="196" y="472"/>
                      <a:pt x="229" y="472"/>
                    </a:cubicBezTo>
                    <a:cubicBezTo>
                      <a:pt x="254" y="472"/>
                      <a:pt x="278" y="468"/>
                      <a:pt x="299" y="460"/>
                    </a:cubicBezTo>
                    <a:cubicBezTo>
                      <a:pt x="356" y="442"/>
                      <a:pt x="402" y="403"/>
                      <a:pt x="428" y="349"/>
                    </a:cubicBezTo>
                    <a:cubicBezTo>
                      <a:pt x="455" y="296"/>
                      <a:pt x="459" y="235"/>
                      <a:pt x="440" y="178"/>
                    </a:cubicBezTo>
                    <a:cubicBezTo>
                      <a:pt x="401" y="62"/>
                      <a:pt x="274" y="0"/>
                      <a:pt x="158" y="3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11" name="Freeform 113"/>
              <p:cNvSpPr>
                <a:spLocks noSelect="1"/>
              </p:cNvSpPr>
              <p:nvPr userDrawn="1"/>
            </p:nvSpPr>
            <p:spPr bwMode="invGray">
              <a:xfrm>
                <a:off x="3091" y="237"/>
                <a:ext cx="77" cy="75"/>
              </a:xfrm>
              <a:custGeom>
                <a:avLst/>
                <a:gdLst>
                  <a:gd name="T0" fmla="*/ 302 w 541"/>
                  <a:gd name="T1" fmla="*/ 10 h 525"/>
                  <a:gd name="T2" fmla="*/ 302 w 541"/>
                  <a:gd name="T3" fmla="*/ 10 h 525"/>
                  <a:gd name="T4" fmla="*/ 110 w 541"/>
                  <a:gd name="T5" fmla="*/ 59 h 525"/>
                  <a:gd name="T6" fmla="*/ 9 w 541"/>
                  <a:gd name="T7" fmla="*/ 229 h 525"/>
                  <a:gd name="T8" fmla="*/ 58 w 541"/>
                  <a:gd name="T9" fmla="*/ 421 h 525"/>
                  <a:gd name="T10" fmla="*/ 229 w 541"/>
                  <a:gd name="T11" fmla="*/ 522 h 525"/>
                  <a:gd name="T12" fmla="*/ 266 w 541"/>
                  <a:gd name="T13" fmla="*/ 525 h 525"/>
                  <a:gd name="T14" fmla="*/ 522 w 541"/>
                  <a:gd name="T15" fmla="*/ 302 h 525"/>
                  <a:gd name="T16" fmla="*/ 302 w 541"/>
                  <a:gd name="T17" fmla="*/ 1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1" h="525">
                    <a:moveTo>
                      <a:pt x="302" y="10"/>
                    </a:moveTo>
                    <a:cubicBezTo>
                      <a:pt x="302" y="10"/>
                      <a:pt x="302" y="10"/>
                      <a:pt x="302" y="10"/>
                    </a:cubicBezTo>
                    <a:cubicBezTo>
                      <a:pt x="233" y="0"/>
                      <a:pt x="165" y="18"/>
                      <a:pt x="110" y="59"/>
                    </a:cubicBezTo>
                    <a:cubicBezTo>
                      <a:pt x="55" y="101"/>
                      <a:pt x="19" y="161"/>
                      <a:pt x="9" y="229"/>
                    </a:cubicBezTo>
                    <a:cubicBezTo>
                      <a:pt x="0" y="297"/>
                      <a:pt x="17" y="365"/>
                      <a:pt x="58" y="421"/>
                    </a:cubicBezTo>
                    <a:cubicBezTo>
                      <a:pt x="100" y="476"/>
                      <a:pt x="161" y="512"/>
                      <a:pt x="229" y="522"/>
                    </a:cubicBezTo>
                    <a:cubicBezTo>
                      <a:pt x="241" y="524"/>
                      <a:pt x="254" y="525"/>
                      <a:pt x="266" y="525"/>
                    </a:cubicBezTo>
                    <a:cubicBezTo>
                      <a:pt x="394" y="525"/>
                      <a:pt x="504" y="429"/>
                      <a:pt x="522" y="302"/>
                    </a:cubicBezTo>
                    <a:cubicBezTo>
                      <a:pt x="541" y="161"/>
                      <a:pt x="443" y="30"/>
                      <a:pt x="302" y="10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12" name="Freeform 114"/>
              <p:cNvSpPr>
                <a:spLocks noSelect="1"/>
              </p:cNvSpPr>
              <p:nvPr userDrawn="1"/>
            </p:nvSpPr>
            <p:spPr bwMode="invGray">
              <a:xfrm>
                <a:off x="446" y="240"/>
                <a:ext cx="70" cy="65"/>
              </a:xfrm>
              <a:custGeom>
                <a:avLst/>
                <a:gdLst>
                  <a:gd name="T0" fmla="*/ 448 w 487"/>
                  <a:gd name="T1" fmla="*/ 173 h 461"/>
                  <a:gd name="T2" fmla="*/ 172 w 487"/>
                  <a:gd name="T3" fmla="*/ 40 h 461"/>
                  <a:gd name="T4" fmla="*/ 39 w 487"/>
                  <a:gd name="T5" fmla="*/ 315 h 461"/>
                  <a:gd name="T6" fmla="*/ 150 w 487"/>
                  <a:gd name="T7" fmla="*/ 440 h 461"/>
                  <a:gd name="T8" fmla="*/ 243 w 487"/>
                  <a:gd name="T9" fmla="*/ 461 h 461"/>
                  <a:gd name="T10" fmla="*/ 314 w 487"/>
                  <a:gd name="T11" fmla="*/ 449 h 461"/>
                  <a:gd name="T12" fmla="*/ 448 w 487"/>
                  <a:gd name="T13" fmla="*/ 174 h 461"/>
                  <a:gd name="T14" fmla="*/ 448 w 487"/>
                  <a:gd name="T15" fmla="*/ 17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7" h="461">
                    <a:moveTo>
                      <a:pt x="448" y="173"/>
                    </a:moveTo>
                    <a:cubicBezTo>
                      <a:pt x="409" y="61"/>
                      <a:pt x="286" y="0"/>
                      <a:pt x="172" y="40"/>
                    </a:cubicBezTo>
                    <a:cubicBezTo>
                      <a:pt x="59" y="80"/>
                      <a:pt x="0" y="204"/>
                      <a:pt x="39" y="315"/>
                    </a:cubicBezTo>
                    <a:cubicBezTo>
                      <a:pt x="58" y="371"/>
                      <a:pt x="97" y="415"/>
                      <a:pt x="150" y="440"/>
                    </a:cubicBezTo>
                    <a:cubicBezTo>
                      <a:pt x="179" y="454"/>
                      <a:pt x="210" y="461"/>
                      <a:pt x="243" y="461"/>
                    </a:cubicBezTo>
                    <a:cubicBezTo>
                      <a:pt x="268" y="461"/>
                      <a:pt x="292" y="457"/>
                      <a:pt x="314" y="449"/>
                    </a:cubicBezTo>
                    <a:cubicBezTo>
                      <a:pt x="427" y="410"/>
                      <a:pt x="487" y="287"/>
                      <a:pt x="448" y="174"/>
                    </a:cubicBezTo>
                    <a:lnTo>
                      <a:pt x="448" y="173"/>
                    </a:ln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13" name="Freeform 115"/>
              <p:cNvSpPr>
                <a:spLocks noSelect="1"/>
              </p:cNvSpPr>
              <p:nvPr userDrawn="1"/>
            </p:nvSpPr>
            <p:spPr bwMode="invGray">
              <a:xfrm>
                <a:off x="3287" y="168"/>
                <a:ext cx="82" cy="81"/>
              </a:xfrm>
              <a:custGeom>
                <a:avLst/>
                <a:gdLst>
                  <a:gd name="T0" fmla="*/ 381 w 577"/>
                  <a:gd name="T1" fmla="*/ 24 h 568"/>
                  <a:gd name="T2" fmla="*/ 167 w 577"/>
                  <a:gd name="T3" fmla="*/ 37 h 568"/>
                  <a:gd name="T4" fmla="*/ 24 w 577"/>
                  <a:gd name="T5" fmla="*/ 196 h 568"/>
                  <a:gd name="T6" fmla="*/ 36 w 577"/>
                  <a:gd name="T7" fmla="*/ 410 h 568"/>
                  <a:gd name="T8" fmla="*/ 289 w 577"/>
                  <a:gd name="T9" fmla="*/ 568 h 568"/>
                  <a:gd name="T10" fmla="*/ 410 w 577"/>
                  <a:gd name="T11" fmla="*/ 540 h 568"/>
                  <a:gd name="T12" fmla="*/ 552 w 577"/>
                  <a:gd name="T13" fmla="*/ 380 h 568"/>
                  <a:gd name="T14" fmla="*/ 540 w 577"/>
                  <a:gd name="T15" fmla="*/ 167 h 568"/>
                  <a:gd name="T16" fmla="*/ 381 w 577"/>
                  <a:gd name="T17" fmla="*/ 24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7" h="568">
                    <a:moveTo>
                      <a:pt x="381" y="24"/>
                    </a:moveTo>
                    <a:cubicBezTo>
                      <a:pt x="310" y="0"/>
                      <a:pt x="234" y="4"/>
                      <a:pt x="167" y="37"/>
                    </a:cubicBezTo>
                    <a:cubicBezTo>
                      <a:pt x="99" y="69"/>
                      <a:pt x="49" y="126"/>
                      <a:pt x="24" y="196"/>
                    </a:cubicBezTo>
                    <a:cubicBezTo>
                      <a:pt x="0" y="267"/>
                      <a:pt x="4" y="343"/>
                      <a:pt x="36" y="410"/>
                    </a:cubicBezTo>
                    <a:cubicBezTo>
                      <a:pt x="83" y="506"/>
                      <a:pt x="182" y="568"/>
                      <a:pt x="289" y="568"/>
                    </a:cubicBezTo>
                    <a:cubicBezTo>
                      <a:pt x="331" y="568"/>
                      <a:pt x="372" y="558"/>
                      <a:pt x="410" y="540"/>
                    </a:cubicBezTo>
                    <a:cubicBezTo>
                      <a:pt x="477" y="508"/>
                      <a:pt x="528" y="451"/>
                      <a:pt x="552" y="380"/>
                    </a:cubicBezTo>
                    <a:cubicBezTo>
                      <a:pt x="577" y="310"/>
                      <a:pt x="572" y="234"/>
                      <a:pt x="540" y="167"/>
                    </a:cubicBezTo>
                    <a:cubicBezTo>
                      <a:pt x="508" y="100"/>
                      <a:pt x="451" y="49"/>
                      <a:pt x="381" y="24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14" name="Freeform 116"/>
              <p:cNvSpPr>
                <a:spLocks noSelect="1"/>
              </p:cNvSpPr>
              <p:nvPr userDrawn="1"/>
            </p:nvSpPr>
            <p:spPr bwMode="invGray">
              <a:xfrm>
                <a:off x="3020" y="169"/>
                <a:ext cx="88" cy="82"/>
              </a:xfrm>
              <a:custGeom>
                <a:avLst/>
                <a:gdLst>
                  <a:gd name="T0" fmla="*/ 583 w 615"/>
                  <a:gd name="T1" fmla="*/ 406 h 577"/>
                  <a:gd name="T2" fmla="*/ 587 w 615"/>
                  <a:gd name="T3" fmla="*/ 188 h 577"/>
                  <a:gd name="T4" fmla="*/ 587 w 615"/>
                  <a:gd name="T5" fmla="*/ 188 h 577"/>
                  <a:gd name="T6" fmla="*/ 434 w 615"/>
                  <a:gd name="T7" fmla="*/ 31 h 577"/>
                  <a:gd name="T8" fmla="*/ 217 w 615"/>
                  <a:gd name="T9" fmla="*/ 29 h 577"/>
                  <a:gd name="T10" fmla="*/ 58 w 615"/>
                  <a:gd name="T11" fmla="*/ 397 h 577"/>
                  <a:gd name="T12" fmla="*/ 209 w 615"/>
                  <a:gd name="T13" fmla="*/ 554 h 577"/>
                  <a:gd name="T14" fmla="*/ 322 w 615"/>
                  <a:gd name="T15" fmla="*/ 577 h 577"/>
                  <a:gd name="T16" fmla="*/ 427 w 615"/>
                  <a:gd name="T17" fmla="*/ 557 h 577"/>
                  <a:gd name="T18" fmla="*/ 583 w 615"/>
                  <a:gd name="T19" fmla="*/ 406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5" h="577">
                    <a:moveTo>
                      <a:pt x="583" y="406"/>
                    </a:moveTo>
                    <a:cubicBezTo>
                      <a:pt x="613" y="337"/>
                      <a:pt x="615" y="259"/>
                      <a:pt x="587" y="188"/>
                    </a:cubicBezTo>
                    <a:cubicBezTo>
                      <a:pt x="587" y="188"/>
                      <a:pt x="587" y="188"/>
                      <a:pt x="587" y="188"/>
                    </a:cubicBezTo>
                    <a:cubicBezTo>
                      <a:pt x="558" y="117"/>
                      <a:pt x="504" y="61"/>
                      <a:pt x="434" y="31"/>
                    </a:cubicBezTo>
                    <a:cubicBezTo>
                      <a:pt x="365" y="1"/>
                      <a:pt x="287" y="0"/>
                      <a:pt x="217" y="29"/>
                    </a:cubicBezTo>
                    <a:cubicBezTo>
                      <a:pt x="72" y="87"/>
                      <a:pt x="0" y="252"/>
                      <a:pt x="58" y="397"/>
                    </a:cubicBezTo>
                    <a:cubicBezTo>
                      <a:pt x="86" y="468"/>
                      <a:pt x="140" y="524"/>
                      <a:pt x="209" y="554"/>
                    </a:cubicBezTo>
                    <a:cubicBezTo>
                      <a:pt x="245" y="569"/>
                      <a:pt x="283" y="577"/>
                      <a:pt x="322" y="577"/>
                    </a:cubicBezTo>
                    <a:cubicBezTo>
                      <a:pt x="358" y="577"/>
                      <a:pt x="394" y="570"/>
                      <a:pt x="427" y="557"/>
                    </a:cubicBezTo>
                    <a:cubicBezTo>
                      <a:pt x="497" y="529"/>
                      <a:pt x="553" y="476"/>
                      <a:pt x="583" y="406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15" name="Freeform 117"/>
              <p:cNvSpPr>
                <a:spLocks noSelect="1"/>
              </p:cNvSpPr>
              <p:nvPr userDrawn="1"/>
            </p:nvSpPr>
            <p:spPr bwMode="invGray">
              <a:xfrm>
                <a:off x="3216" y="97"/>
                <a:ext cx="91" cy="85"/>
              </a:xfrm>
              <a:custGeom>
                <a:avLst/>
                <a:gdLst>
                  <a:gd name="T0" fmla="*/ 245 w 634"/>
                  <a:gd name="T1" fmla="*/ 585 h 595"/>
                  <a:gd name="T2" fmla="*/ 318 w 634"/>
                  <a:gd name="T3" fmla="*/ 595 h 595"/>
                  <a:gd name="T4" fmla="*/ 457 w 634"/>
                  <a:gd name="T5" fmla="*/ 557 h 595"/>
                  <a:gd name="T6" fmla="*/ 558 w 634"/>
                  <a:gd name="T7" fmla="*/ 177 h 595"/>
                  <a:gd name="T8" fmla="*/ 558 w 634"/>
                  <a:gd name="T9" fmla="*/ 177 h 595"/>
                  <a:gd name="T10" fmla="*/ 181 w 634"/>
                  <a:gd name="T11" fmla="*/ 74 h 595"/>
                  <a:gd name="T12" fmla="*/ 178 w 634"/>
                  <a:gd name="T13" fmla="*/ 76 h 595"/>
                  <a:gd name="T14" fmla="*/ 77 w 634"/>
                  <a:gd name="T15" fmla="*/ 455 h 595"/>
                  <a:gd name="T16" fmla="*/ 245 w 634"/>
                  <a:gd name="T17" fmla="*/ 585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4" h="595">
                    <a:moveTo>
                      <a:pt x="245" y="585"/>
                    </a:moveTo>
                    <a:cubicBezTo>
                      <a:pt x="269" y="591"/>
                      <a:pt x="293" y="595"/>
                      <a:pt x="318" y="595"/>
                    </a:cubicBezTo>
                    <a:cubicBezTo>
                      <a:pt x="366" y="595"/>
                      <a:pt x="414" y="582"/>
                      <a:pt x="457" y="557"/>
                    </a:cubicBezTo>
                    <a:cubicBezTo>
                      <a:pt x="589" y="480"/>
                      <a:pt x="634" y="310"/>
                      <a:pt x="558" y="177"/>
                    </a:cubicBezTo>
                    <a:cubicBezTo>
                      <a:pt x="558" y="177"/>
                      <a:pt x="558" y="177"/>
                      <a:pt x="558" y="177"/>
                    </a:cubicBezTo>
                    <a:cubicBezTo>
                      <a:pt x="481" y="45"/>
                      <a:pt x="311" y="0"/>
                      <a:pt x="181" y="74"/>
                    </a:cubicBezTo>
                    <a:cubicBezTo>
                      <a:pt x="178" y="76"/>
                      <a:pt x="178" y="76"/>
                      <a:pt x="178" y="76"/>
                    </a:cubicBezTo>
                    <a:cubicBezTo>
                      <a:pt x="46" y="153"/>
                      <a:pt x="0" y="323"/>
                      <a:pt x="77" y="455"/>
                    </a:cubicBezTo>
                    <a:cubicBezTo>
                      <a:pt x="114" y="520"/>
                      <a:pt x="174" y="566"/>
                      <a:pt x="245" y="585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16" name="Freeform 118"/>
              <p:cNvSpPr>
                <a:spLocks noSelect="1"/>
              </p:cNvSpPr>
              <p:nvPr userDrawn="1"/>
            </p:nvSpPr>
            <p:spPr bwMode="invGray">
              <a:xfrm>
                <a:off x="3163" y="178"/>
                <a:ext cx="65" cy="64"/>
              </a:xfrm>
              <a:custGeom>
                <a:avLst/>
                <a:gdLst>
                  <a:gd name="T0" fmla="*/ 216 w 454"/>
                  <a:gd name="T1" fmla="*/ 6 h 448"/>
                  <a:gd name="T2" fmla="*/ 215 w 454"/>
                  <a:gd name="T3" fmla="*/ 6 h 448"/>
                  <a:gd name="T4" fmla="*/ 7 w 454"/>
                  <a:gd name="T5" fmla="*/ 240 h 448"/>
                  <a:gd name="T6" fmla="*/ 229 w 454"/>
                  <a:gd name="T7" fmla="*/ 448 h 448"/>
                  <a:gd name="T8" fmla="*/ 239 w 454"/>
                  <a:gd name="T9" fmla="*/ 448 h 448"/>
                  <a:gd name="T10" fmla="*/ 447 w 454"/>
                  <a:gd name="T11" fmla="*/ 214 h 448"/>
                  <a:gd name="T12" fmla="*/ 216 w 454"/>
                  <a:gd name="T13" fmla="*/ 6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4" h="448">
                    <a:moveTo>
                      <a:pt x="216" y="6"/>
                    </a:moveTo>
                    <a:cubicBezTo>
                      <a:pt x="215" y="6"/>
                      <a:pt x="215" y="6"/>
                      <a:pt x="215" y="6"/>
                    </a:cubicBezTo>
                    <a:cubicBezTo>
                      <a:pt x="93" y="13"/>
                      <a:pt x="0" y="118"/>
                      <a:pt x="7" y="240"/>
                    </a:cubicBezTo>
                    <a:cubicBezTo>
                      <a:pt x="13" y="357"/>
                      <a:pt x="111" y="448"/>
                      <a:pt x="229" y="448"/>
                    </a:cubicBezTo>
                    <a:cubicBezTo>
                      <a:pt x="232" y="448"/>
                      <a:pt x="235" y="448"/>
                      <a:pt x="239" y="448"/>
                    </a:cubicBezTo>
                    <a:cubicBezTo>
                      <a:pt x="361" y="441"/>
                      <a:pt x="454" y="336"/>
                      <a:pt x="447" y="214"/>
                    </a:cubicBezTo>
                    <a:cubicBezTo>
                      <a:pt x="440" y="93"/>
                      <a:pt x="337" y="0"/>
                      <a:pt x="216" y="6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17" name="Freeform 119"/>
              <p:cNvSpPr>
                <a:spLocks noSelect="1"/>
              </p:cNvSpPr>
              <p:nvPr userDrawn="1"/>
            </p:nvSpPr>
            <p:spPr bwMode="invGray">
              <a:xfrm>
                <a:off x="840" y="235"/>
                <a:ext cx="78" cy="77"/>
              </a:xfrm>
              <a:custGeom>
                <a:avLst/>
                <a:gdLst>
                  <a:gd name="T0" fmla="*/ 342 w 550"/>
                  <a:gd name="T1" fmla="*/ 18 h 540"/>
                  <a:gd name="T2" fmla="*/ 140 w 550"/>
                  <a:gd name="T3" fmla="*/ 46 h 540"/>
                  <a:gd name="T4" fmla="*/ 18 w 550"/>
                  <a:gd name="T5" fmla="*/ 208 h 540"/>
                  <a:gd name="T6" fmla="*/ 46 w 550"/>
                  <a:gd name="T7" fmla="*/ 409 h 540"/>
                  <a:gd name="T8" fmla="*/ 209 w 550"/>
                  <a:gd name="T9" fmla="*/ 531 h 540"/>
                  <a:gd name="T10" fmla="*/ 275 w 550"/>
                  <a:gd name="T11" fmla="*/ 540 h 540"/>
                  <a:gd name="T12" fmla="*/ 532 w 550"/>
                  <a:gd name="T13" fmla="*/ 341 h 540"/>
                  <a:gd name="T14" fmla="*/ 504 w 550"/>
                  <a:gd name="T15" fmla="*/ 140 h 540"/>
                  <a:gd name="T16" fmla="*/ 342 w 550"/>
                  <a:gd name="T17" fmla="*/ 18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0" h="540">
                    <a:moveTo>
                      <a:pt x="342" y="18"/>
                    </a:moveTo>
                    <a:cubicBezTo>
                      <a:pt x="273" y="0"/>
                      <a:pt x="202" y="10"/>
                      <a:pt x="140" y="46"/>
                    </a:cubicBezTo>
                    <a:cubicBezTo>
                      <a:pt x="79" y="82"/>
                      <a:pt x="36" y="139"/>
                      <a:pt x="18" y="208"/>
                    </a:cubicBezTo>
                    <a:cubicBezTo>
                      <a:pt x="0" y="276"/>
                      <a:pt x="10" y="348"/>
                      <a:pt x="46" y="409"/>
                    </a:cubicBezTo>
                    <a:cubicBezTo>
                      <a:pt x="82" y="470"/>
                      <a:pt x="140" y="514"/>
                      <a:pt x="209" y="531"/>
                    </a:cubicBezTo>
                    <a:cubicBezTo>
                      <a:pt x="230" y="537"/>
                      <a:pt x="252" y="540"/>
                      <a:pt x="275" y="540"/>
                    </a:cubicBezTo>
                    <a:cubicBezTo>
                      <a:pt x="396" y="540"/>
                      <a:pt x="501" y="458"/>
                      <a:pt x="532" y="341"/>
                    </a:cubicBezTo>
                    <a:cubicBezTo>
                      <a:pt x="550" y="272"/>
                      <a:pt x="540" y="201"/>
                      <a:pt x="504" y="140"/>
                    </a:cubicBezTo>
                    <a:cubicBezTo>
                      <a:pt x="468" y="79"/>
                      <a:pt x="410" y="35"/>
                      <a:pt x="342" y="18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18" name="Freeform 120"/>
              <p:cNvSpPr>
                <a:spLocks noSelect="1"/>
              </p:cNvSpPr>
              <p:nvPr userDrawn="1"/>
            </p:nvSpPr>
            <p:spPr bwMode="invGray">
              <a:xfrm>
                <a:off x="971" y="234"/>
                <a:ext cx="81" cy="80"/>
              </a:xfrm>
              <a:custGeom>
                <a:avLst/>
                <a:gdLst>
                  <a:gd name="T0" fmla="*/ 550 w 572"/>
                  <a:gd name="T1" fmla="*/ 203 h 562"/>
                  <a:gd name="T2" fmla="*/ 416 w 572"/>
                  <a:gd name="T3" fmla="*/ 42 h 562"/>
                  <a:gd name="T4" fmla="*/ 205 w 572"/>
                  <a:gd name="T5" fmla="*/ 21 h 562"/>
                  <a:gd name="T6" fmla="*/ 42 w 572"/>
                  <a:gd name="T7" fmla="*/ 156 h 562"/>
                  <a:gd name="T8" fmla="*/ 22 w 572"/>
                  <a:gd name="T9" fmla="*/ 367 h 562"/>
                  <a:gd name="T10" fmla="*/ 156 w 572"/>
                  <a:gd name="T11" fmla="*/ 529 h 562"/>
                  <a:gd name="T12" fmla="*/ 286 w 572"/>
                  <a:gd name="T13" fmla="*/ 562 h 562"/>
                  <a:gd name="T14" fmla="*/ 367 w 572"/>
                  <a:gd name="T15" fmla="*/ 550 h 562"/>
                  <a:gd name="T16" fmla="*/ 531 w 572"/>
                  <a:gd name="T17" fmla="*/ 415 h 562"/>
                  <a:gd name="T18" fmla="*/ 550 w 572"/>
                  <a:gd name="T19" fmla="*/ 203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2" h="562">
                    <a:moveTo>
                      <a:pt x="550" y="203"/>
                    </a:moveTo>
                    <a:cubicBezTo>
                      <a:pt x="528" y="133"/>
                      <a:pt x="480" y="75"/>
                      <a:pt x="416" y="42"/>
                    </a:cubicBezTo>
                    <a:cubicBezTo>
                      <a:pt x="350" y="7"/>
                      <a:pt x="276" y="0"/>
                      <a:pt x="205" y="21"/>
                    </a:cubicBezTo>
                    <a:cubicBezTo>
                      <a:pt x="134" y="43"/>
                      <a:pt x="77" y="91"/>
                      <a:pt x="42" y="156"/>
                    </a:cubicBezTo>
                    <a:cubicBezTo>
                      <a:pt x="7" y="221"/>
                      <a:pt x="0" y="296"/>
                      <a:pt x="22" y="367"/>
                    </a:cubicBezTo>
                    <a:cubicBezTo>
                      <a:pt x="44" y="438"/>
                      <a:pt x="92" y="496"/>
                      <a:pt x="156" y="529"/>
                    </a:cubicBezTo>
                    <a:cubicBezTo>
                      <a:pt x="196" y="551"/>
                      <a:pt x="241" y="562"/>
                      <a:pt x="286" y="562"/>
                    </a:cubicBezTo>
                    <a:cubicBezTo>
                      <a:pt x="313" y="562"/>
                      <a:pt x="341" y="558"/>
                      <a:pt x="367" y="550"/>
                    </a:cubicBezTo>
                    <a:cubicBezTo>
                      <a:pt x="438" y="528"/>
                      <a:pt x="496" y="480"/>
                      <a:pt x="531" y="415"/>
                    </a:cubicBezTo>
                    <a:cubicBezTo>
                      <a:pt x="565" y="349"/>
                      <a:pt x="572" y="274"/>
                      <a:pt x="550" y="203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19" name="Freeform 121"/>
              <p:cNvSpPr>
                <a:spLocks noSelect="1"/>
              </p:cNvSpPr>
              <p:nvPr userDrawn="1"/>
            </p:nvSpPr>
            <p:spPr bwMode="invGray">
              <a:xfrm>
                <a:off x="908" y="171"/>
                <a:ext cx="78" cy="74"/>
              </a:xfrm>
              <a:custGeom>
                <a:avLst/>
                <a:gdLst>
                  <a:gd name="T0" fmla="*/ 507 w 549"/>
                  <a:gd name="T1" fmla="*/ 187 h 518"/>
                  <a:gd name="T2" fmla="*/ 382 w 549"/>
                  <a:gd name="T3" fmla="*/ 37 h 518"/>
                  <a:gd name="T4" fmla="*/ 188 w 549"/>
                  <a:gd name="T5" fmla="*/ 20 h 518"/>
                  <a:gd name="T6" fmla="*/ 38 w 549"/>
                  <a:gd name="T7" fmla="*/ 144 h 518"/>
                  <a:gd name="T8" fmla="*/ 20 w 549"/>
                  <a:gd name="T9" fmla="*/ 339 h 518"/>
                  <a:gd name="T10" fmla="*/ 265 w 549"/>
                  <a:gd name="T11" fmla="*/ 518 h 518"/>
                  <a:gd name="T12" fmla="*/ 340 w 549"/>
                  <a:gd name="T13" fmla="*/ 507 h 518"/>
                  <a:gd name="T14" fmla="*/ 507 w 549"/>
                  <a:gd name="T15" fmla="*/ 187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9" h="518">
                    <a:moveTo>
                      <a:pt x="507" y="187"/>
                    </a:moveTo>
                    <a:cubicBezTo>
                      <a:pt x="487" y="122"/>
                      <a:pt x="442" y="69"/>
                      <a:pt x="382" y="37"/>
                    </a:cubicBezTo>
                    <a:cubicBezTo>
                      <a:pt x="322" y="6"/>
                      <a:pt x="253" y="0"/>
                      <a:pt x="188" y="20"/>
                    </a:cubicBezTo>
                    <a:cubicBezTo>
                      <a:pt x="123" y="40"/>
                      <a:pt x="70" y="84"/>
                      <a:pt x="38" y="144"/>
                    </a:cubicBezTo>
                    <a:cubicBezTo>
                      <a:pt x="6" y="205"/>
                      <a:pt x="0" y="274"/>
                      <a:pt x="20" y="339"/>
                    </a:cubicBezTo>
                    <a:cubicBezTo>
                      <a:pt x="54" y="446"/>
                      <a:pt x="152" y="518"/>
                      <a:pt x="265" y="518"/>
                    </a:cubicBezTo>
                    <a:cubicBezTo>
                      <a:pt x="290" y="518"/>
                      <a:pt x="315" y="514"/>
                      <a:pt x="340" y="507"/>
                    </a:cubicBezTo>
                    <a:cubicBezTo>
                      <a:pt x="474" y="464"/>
                      <a:pt x="549" y="321"/>
                      <a:pt x="507" y="187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20" name="Freeform 122"/>
              <p:cNvSpPr>
                <a:spLocks noSelect="1"/>
              </p:cNvSpPr>
              <p:nvPr userDrawn="1"/>
            </p:nvSpPr>
            <p:spPr bwMode="invGray">
              <a:xfrm>
                <a:off x="1035" y="169"/>
                <a:ext cx="83" cy="78"/>
              </a:xfrm>
              <a:custGeom>
                <a:avLst/>
                <a:gdLst>
                  <a:gd name="T0" fmla="*/ 532 w 582"/>
                  <a:gd name="T1" fmla="*/ 417 h 546"/>
                  <a:gd name="T2" fmla="*/ 566 w 582"/>
                  <a:gd name="T3" fmla="*/ 211 h 546"/>
                  <a:gd name="T4" fmla="*/ 300 w 582"/>
                  <a:gd name="T5" fmla="*/ 0 h 546"/>
                  <a:gd name="T6" fmla="*/ 236 w 582"/>
                  <a:gd name="T7" fmla="*/ 7 h 546"/>
                  <a:gd name="T8" fmla="*/ 34 w 582"/>
                  <a:gd name="T9" fmla="*/ 336 h 546"/>
                  <a:gd name="T10" fmla="*/ 300 w 582"/>
                  <a:gd name="T11" fmla="*/ 546 h 546"/>
                  <a:gd name="T12" fmla="*/ 362 w 582"/>
                  <a:gd name="T13" fmla="*/ 539 h 546"/>
                  <a:gd name="T14" fmla="*/ 532 w 582"/>
                  <a:gd name="T15" fmla="*/ 417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2" h="546">
                    <a:moveTo>
                      <a:pt x="532" y="417"/>
                    </a:moveTo>
                    <a:cubicBezTo>
                      <a:pt x="570" y="355"/>
                      <a:pt x="582" y="282"/>
                      <a:pt x="566" y="211"/>
                    </a:cubicBezTo>
                    <a:cubicBezTo>
                      <a:pt x="537" y="87"/>
                      <a:pt x="427" y="0"/>
                      <a:pt x="300" y="0"/>
                    </a:cubicBezTo>
                    <a:cubicBezTo>
                      <a:pt x="276" y="0"/>
                      <a:pt x="255" y="2"/>
                      <a:pt x="236" y="7"/>
                    </a:cubicBezTo>
                    <a:cubicBezTo>
                      <a:pt x="91" y="42"/>
                      <a:pt x="0" y="189"/>
                      <a:pt x="34" y="336"/>
                    </a:cubicBezTo>
                    <a:cubicBezTo>
                      <a:pt x="63" y="460"/>
                      <a:pt x="173" y="546"/>
                      <a:pt x="300" y="546"/>
                    </a:cubicBezTo>
                    <a:cubicBezTo>
                      <a:pt x="324" y="546"/>
                      <a:pt x="345" y="544"/>
                      <a:pt x="362" y="539"/>
                    </a:cubicBezTo>
                    <a:cubicBezTo>
                      <a:pt x="433" y="522"/>
                      <a:pt x="494" y="479"/>
                      <a:pt x="532" y="417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21" name="Freeform 123"/>
              <p:cNvSpPr>
                <a:spLocks noSelect="1"/>
              </p:cNvSpPr>
              <p:nvPr userDrawn="1"/>
            </p:nvSpPr>
            <p:spPr bwMode="invGray">
              <a:xfrm>
                <a:off x="1242" y="241"/>
                <a:ext cx="70" cy="66"/>
              </a:xfrm>
              <a:custGeom>
                <a:avLst/>
                <a:gdLst>
                  <a:gd name="T0" fmla="*/ 292 w 493"/>
                  <a:gd name="T1" fmla="*/ 12 h 460"/>
                  <a:gd name="T2" fmla="*/ 292 w 493"/>
                  <a:gd name="T3" fmla="*/ 12 h 460"/>
                  <a:gd name="T4" fmla="*/ 121 w 493"/>
                  <a:gd name="T5" fmla="*/ 45 h 460"/>
                  <a:gd name="T6" fmla="*/ 25 w 493"/>
                  <a:gd name="T7" fmla="*/ 189 h 460"/>
                  <a:gd name="T8" fmla="*/ 201 w 493"/>
                  <a:gd name="T9" fmla="*/ 455 h 460"/>
                  <a:gd name="T10" fmla="*/ 247 w 493"/>
                  <a:gd name="T11" fmla="*/ 460 h 460"/>
                  <a:gd name="T12" fmla="*/ 372 w 493"/>
                  <a:gd name="T13" fmla="*/ 422 h 460"/>
                  <a:gd name="T14" fmla="*/ 468 w 493"/>
                  <a:gd name="T15" fmla="*/ 278 h 460"/>
                  <a:gd name="T16" fmla="*/ 292 w 493"/>
                  <a:gd name="T17" fmla="*/ 12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3" h="460">
                    <a:moveTo>
                      <a:pt x="292" y="12"/>
                    </a:moveTo>
                    <a:cubicBezTo>
                      <a:pt x="292" y="12"/>
                      <a:pt x="292" y="12"/>
                      <a:pt x="292" y="12"/>
                    </a:cubicBezTo>
                    <a:cubicBezTo>
                      <a:pt x="232" y="0"/>
                      <a:pt x="172" y="12"/>
                      <a:pt x="121" y="45"/>
                    </a:cubicBezTo>
                    <a:cubicBezTo>
                      <a:pt x="71" y="79"/>
                      <a:pt x="37" y="130"/>
                      <a:pt x="25" y="189"/>
                    </a:cubicBezTo>
                    <a:cubicBezTo>
                      <a:pt x="0" y="311"/>
                      <a:pt x="79" y="430"/>
                      <a:pt x="201" y="455"/>
                    </a:cubicBezTo>
                    <a:cubicBezTo>
                      <a:pt x="216" y="458"/>
                      <a:pt x="232" y="460"/>
                      <a:pt x="247" y="460"/>
                    </a:cubicBezTo>
                    <a:cubicBezTo>
                      <a:pt x="291" y="460"/>
                      <a:pt x="334" y="447"/>
                      <a:pt x="372" y="422"/>
                    </a:cubicBezTo>
                    <a:cubicBezTo>
                      <a:pt x="422" y="388"/>
                      <a:pt x="456" y="337"/>
                      <a:pt x="468" y="278"/>
                    </a:cubicBezTo>
                    <a:cubicBezTo>
                      <a:pt x="493" y="156"/>
                      <a:pt x="414" y="37"/>
                      <a:pt x="292" y="1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22" name="Freeform 124"/>
              <p:cNvSpPr>
                <a:spLocks noSelect="1"/>
              </p:cNvSpPr>
              <p:nvPr userDrawn="1"/>
            </p:nvSpPr>
            <p:spPr bwMode="invGray">
              <a:xfrm>
                <a:off x="1102" y="230"/>
                <a:ext cx="87" cy="86"/>
              </a:xfrm>
              <a:custGeom>
                <a:avLst/>
                <a:gdLst>
                  <a:gd name="T0" fmla="*/ 350 w 611"/>
                  <a:gd name="T1" fmla="*/ 27 h 601"/>
                  <a:gd name="T2" fmla="*/ 346 w 611"/>
                  <a:gd name="T3" fmla="*/ 26 h 601"/>
                  <a:gd name="T4" fmla="*/ 14 w 611"/>
                  <a:gd name="T5" fmla="*/ 261 h 601"/>
                  <a:gd name="T6" fmla="*/ 61 w 611"/>
                  <a:gd name="T7" fmla="*/ 478 h 601"/>
                  <a:gd name="T8" fmla="*/ 248 w 611"/>
                  <a:gd name="T9" fmla="*/ 596 h 601"/>
                  <a:gd name="T10" fmla="*/ 298 w 611"/>
                  <a:gd name="T11" fmla="*/ 601 h 601"/>
                  <a:gd name="T12" fmla="*/ 583 w 611"/>
                  <a:gd name="T13" fmla="*/ 362 h 601"/>
                  <a:gd name="T14" fmla="*/ 350 w 611"/>
                  <a:gd name="T15" fmla="*/ 27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1" h="601">
                    <a:moveTo>
                      <a:pt x="350" y="27"/>
                    </a:moveTo>
                    <a:cubicBezTo>
                      <a:pt x="346" y="26"/>
                      <a:pt x="346" y="26"/>
                      <a:pt x="346" y="26"/>
                    </a:cubicBezTo>
                    <a:cubicBezTo>
                      <a:pt x="190" y="0"/>
                      <a:pt x="41" y="105"/>
                      <a:pt x="14" y="261"/>
                    </a:cubicBezTo>
                    <a:cubicBezTo>
                      <a:pt x="0" y="337"/>
                      <a:pt x="17" y="414"/>
                      <a:pt x="61" y="478"/>
                    </a:cubicBezTo>
                    <a:cubicBezTo>
                      <a:pt x="106" y="541"/>
                      <a:pt x="172" y="583"/>
                      <a:pt x="248" y="596"/>
                    </a:cubicBezTo>
                    <a:cubicBezTo>
                      <a:pt x="265" y="599"/>
                      <a:pt x="281" y="601"/>
                      <a:pt x="298" y="601"/>
                    </a:cubicBezTo>
                    <a:cubicBezTo>
                      <a:pt x="439" y="601"/>
                      <a:pt x="559" y="500"/>
                      <a:pt x="583" y="362"/>
                    </a:cubicBezTo>
                    <a:cubicBezTo>
                      <a:pt x="611" y="206"/>
                      <a:pt x="506" y="55"/>
                      <a:pt x="350" y="27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23" name="Freeform 125"/>
              <p:cNvSpPr>
                <a:spLocks noSelect="1"/>
              </p:cNvSpPr>
              <p:nvPr userDrawn="1"/>
            </p:nvSpPr>
            <p:spPr bwMode="invGray">
              <a:xfrm>
                <a:off x="1169" y="166"/>
                <a:ext cx="84" cy="80"/>
              </a:xfrm>
              <a:custGeom>
                <a:avLst/>
                <a:gdLst>
                  <a:gd name="T0" fmla="*/ 368 w 590"/>
                  <a:gd name="T1" fmla="*/ 40 h 560"/>
                  <a:gd name="T2" fmla="*/ 367 w 590"/>
                  <a:gd name="T3" fmla="*/ 40 h 560"/>
                  <a:gd name="T4" fmla="*/ 40 w 590"/>
                  <a:gd name="T5" fmla="*/ 222 h 560"/>
                  <a:gd name="T6" fmla="*/ 222 w 590"/>
                  <a:gd name="T7" fmla="*/ 550 h 560"/>
                  <a:gd name="T8" fmla="*/ 294 w 590"/>
                  <a:gd name="T9" fmla="*/ 560 h 560"/>
                  <a:gd name="T10" fmla="*/ 549 w 590"/>
                  <a:gd name="T11" fmla="*/ 368 h 560"/>
                  <a:gd name="T12" fmla="*/ 368 w 590"/>
                  <a:gd name="T13" fmla="*/ 4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0" h="560">
                    <a:moveTo>
                      <a:pt x="368" y="40"/>
                    </a:moveTo>
                    <a:cubicBezTo>
                      <a:pt x="367" y="40"/>
                      <a:pt x="367" y="40"/>
                      <a:pt x="367" y="40"/>
                    </a:cubicBezTo>
                    <a:cubicBezTo>
                      <a:pt x="227" y="0"/>
                      <a:pt x="81" y="82"/>
                      <a:pt x="40" y="222"/>
                    </a:cubicBezTo>
                    <a:cubicBezTo>
                      <a:pt x="0" y="362"/>
                      <a:pt x="81" y="509"/>
                      <a:pt x="222" y="550"/>
                    </a:cubicBezTo>
                    <a:cubicBezTo>
                      <a:pt x="246" y="557"/>
                      <a:pt x="270" y="560"/>
                      <a:pt x="294" y="560"/>
                    </a:cubicBezTo>
                    <a:cubicBezTo>
                      <a:pt x="412" y="560"/>
                      <a:pt x="517" y="481"/>
                      <a:pt x="549" y="368"/>
                    </a:cubicBezTo>
                    <a:cubicBezTo>
                      <a:pt x="590" y="228"/>
                      <a:pt x="509" y="81"/>
                      <a:pt x="368" y="40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24" name="Freeform 126"/>
              <p:cNvSpPr>
                <a:spLocks noSelect="1"/>
              </p:cNvSpPr>
              <p:nvPr userDrawn="1"/>
            </p:nvSpPr>
            <p:spPr bwMode="invGray">
              <a:xfrm>
                <a:off x="572" y="233"/>
                <a:ext cx="83" cy="83"/>
              </a:xfrm>
              <a:custGeom>
                <a:avLst/>
                <a:gdLst>
                  <a:gd name="T0" fmla="*/ 287 w 576"/>
                  <a:gd name="T1" fmla="*/ 1 h 576"/>
                  <a:gd name="T2" fmla="*/ 85 w 576"/>
                  <a:gd name="T3" fmla="*/ 84 h 576"/>
                  <a:gd name="T4" fmla="*/ 0 w 576"/>
                  <a:gd name="T5" fmla="*/ 287 h 576"/>
                  <a:gd name="T6" fmla="*/ 84 w 576"/>
                  <a:gd name="T7" fmla="*/ 492 h 576"/>
                  <a:gd name="T8" fmla="*/ 288 w 576"/>
                  <a:gd name="T9" fmla="*/ 576 h 576"/>
                  <a:gd name="T10" fmla="*/ 490 w 576"/>
                  <a:gd name="T11" fmla="*/ 493 h 576"/>
                  <a:gd name="T12" fmla="*/ 576 w 576"/>
                  <a:gd name="T13" fmla="*/ 290 h 576"/>
                  <a:gd name="T14" fmla="*/ 492 w 576"/>
                  <a:gd name="T15" fmla="*/ 86 h 576"/>
                  <a:gd name="T16" fmla="*/ 287 w 576"/>
                  <a:gd name="T17" fmla="*/ 1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576">
                    <a:moveTo>
                      <a:pt x="287" y="1"/>
                    </a:moveTo>
                    <a:cubicBezTo>
                      <a:pt x="211" y="1"/>
                      <a:pt x="140" y="30"/>
                      <a:pt x="85" y="84"/>
                    </a:cubicBezTo>
                    <a:cubicBezTo>
                      <a:pt x="31" y="138"/>
                      <a:pt x="0" y="210"/>
                      <a:pt x="0" y="287"/>
                    </a:cubicBezTo>
                    <a:cubicBezTo>
                      <a:pt x="0" y="364"/>
                      <a:pt x="29" y="437"/>
                      <a:pt x="84" y="492"/>
                    </a:cubicBezTo>
                    <a:cubicBezTo>
                      <a:pt x="138" y="546"/>
                      <a:pt x="210" y="576"/>
                      <a:pt x="288" y="576"/>
                    </a:cubicBezTo>
                    <a:cubicBezTo>
                      <a:pt x="364" y="576"/>
                      <a:pt x="436" y="547"/>
                      <a:pt x="490" y="493"/>
                    </a:cubicBezTo>
                    <a:cubicBezTo>
                      <a:pt x="545" y="440"/>
                      <a:pt x="575" y="367"/>
                      <a:pt x="576" y="290"/>
                    </a:cubicBezTo>
                    <a:cubicBezTo>
                      <a:pt x="576" y="213"/>
                      <a:pt x="546" y="140"/>
                      <a:pt x="492" y="86"/>
                    </a:cubicBezTo>
                    <a:cubicBezTo>
                      <a:pt x="437" y="31"/>
                      <a:pt x="364" y="0"/>
                      <a:pt x="287" y="1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25" name="Freeform 127"/>
              <p:cNvSpPr>
                <a:spLocks noSelect="1"/>
              </p:cNvSpPr>
              <p:nvPr userDrawn="1"/>
            </p:nvSpPr>
            <p:spPr bwMode="invGray">
              <a:xfrm>
                <a:off x="778" y="174"/>
                <a:ext cx="69" cy="68"/>
              </a:xfrm>
              <a:custGeom>
                <a:avLst/>
                <a:gdLst>
                  <a:gd name="T0" fmla="*/ 250 w 484"/>
                  <a:gd name="T1" fmla="*/ 0 h 476"/>
                  <a:gd name="T2" fmla="*/ 249 w 484"/>
                  <a:gd name="T3" fmla="*/ 0 h 476"/>
                  <a:gd name="T4" fmla="*/ 243 w 484"/>
                  <a:gd name="T5" fmla="*/ 0 h 476"/>
                  <a:gd name="T6" fmla="*/ 4 w 484"/>
                  <a:gd name="T7" fmla="*/ 231 h 476"/>
                  <a:gd name="T8" fmla="*/ 236 w 484"/>
                  <a:gd name="T9" fmla="*/ 476 h 476"/>
                  <a:gd name="T10" fmla="*/ 242 w 484"/>
                  <a:gd name="T11" fmla="*/ 476 h 476"/>
                  <a:gd name="T12" fmla="*/ 481 w 484"/>
                  <a:gd name="T13" fmla="*/ 245 h 476"/>
                  <a:gd name="T14" fmla="*/ 250 w 484"/>
                  <a:gd name="T15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4" h="476">
                    <a:moveTo>
                      <a:pt x="250" y="0"/>
                    </a:moveTo>
                    <a:cubicBezTo>
                      <a:pt x="249" y="0"/>
                      <a:pt x="249" y="0"/>
                      <a:pt x="249" y="0"/>
                    </a:cubicBezTo>
                    <a:cubicBezTo>
                      <a:pt x="247" y="0"/>
                      <a:pt x="245" y="0"/>
                      <a:pt x="243" y="0"/>
                    </a:cubicBezTo>
                    <a:cubicBezTo>
                      <a:pt x="115" y="0"/>
                      <a:pt x="8" y="102"/>
                      <a:pt x="4" y="231"/>
                    </a:cubicBezTo>
                    <a:cubicBezTo>
                      <a:pt x="0" y="362"/>
                      <a:pt x="104" y="472"/>
                      <a:pt x="236" y="476"/>
                    </a:cubicBezTo>
                    <a:cubicBezTo>
                      <a:pt x="242" y="476"/>
                      <a:pt x="242" y="476"/>
                      <a:pt x="242" y="476"/>
                    </a:cubicBezTo>
                    <a:cubicBezTo>
                      <a:pt x="370" y="476"/>
                      <a:pt x="477" y="372"/>
                      <a:pt x="481" y="245"/>
                    </a:cubicBezTo>
                    <a:cubicBezTo>
                      <a:pt x="484" y="114"/>
                      <a:pt x="381" y="4"/>
                      <a:pt x="250" y="0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26" name="Freeform 128"/>
              <p:cNvSpPr>
                <a:spLocks noSelect="1"/>
              </p:cNvSpPr>
              <p:nvPr userDrawn="1"/>
            </p:nvSpPr>
            <p:spPr bwMode="invGray">
              <a:xfrm>
                <a:off x="501" y="162"/>
                <a:ext cx="88" cy="87"/>
              </a:xfrm>
              <a:custGeom>
                <a:avLst/>
                <a:gdLst>
                  <a:gd name="T0" fmla="*/ 578 w 620"/>
                  <a:gd name="T1" fmla="*/ 456 h 610"/>
                  <a:gd name="T2" fmla="*/ 597 w 620"/>
                  <a:gd name="T3" fmla="*/ 239 h 610"/>
                  <a:gd name="T4" fmla="*/ 597 w 620"/>
                  <a:gd name="T5" fmla="*/ 239 h 610"/>
                  <a:gd name="T6" fmla="*/ 456 w 620"/>
                  <a:gd name="T7" fmla="*/ 72 h 610"/>
                  <a:gd name="T8" fmla="*/ 72 w 620"/>
                  <a:gd name="T9" fmla="*/ 194 h 610"/>
                  <a:gd name="T10" fmla="*/ 193 w 620"/>
                  <a:gd name="T11" fmla="*/ 578 h 610"/>
                  <a:gd name="T12" fmla="*/ 325 w 620"/>
                  <a:gd name="T13" fmla="*/ 610 h 610"/>
                  <a:gd name="T14" fmla="*/ 410 w 620"/>
                  <a:gd name="T15" fmla="*/ 597 h 610"/>
                  <a:gd name="T16" fmla="*/ 578 w 620"/>
                  <a:gd name="T17" fmla="*/ 456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0" h="610">
                    <a:moveTo>
                      <a:pt x="578" y="456"/>
                    </a:moveTo>
                    <a:cubicBezTo>
                      <a:pt x="613" y="389"/>
                      <a:pt x="620" y="312"/>
                      <a:pt x="597" y="239"/>
                    </a:cubicBezTo>
                    <a:cubicBezTo>
                      <a:pt x="597" y="239"/>
                      <a:pt x="597" y="239"/>
                      <a:pt x="597" y="239"/>
                    </a:cubicBezTo>
                    <a:cubicBezTo>
                      <a:pt x="574" y="167"/>
                      <a:pt x="524" y="107"/>
                      <a:pt x="456" y="72"/>
                    </a:cubicBezTo>
                    <a:cubicBezTo>
                      <a:pt x="317" y="0"/>
                      <a:pt x="145" y="55"/>
                      <a:pt x="72" y="194"/>
                    </a:cubicBezTo>
                    <a:cubicBezTo>
                      <a:pt x="0" y="333"/>
                      <a:pt x="54" y="505"/>
                      <a:pt x="193" y="578"/>
                    </a:cubicBezTo>
                    <a:cubicBezTo>
                      <a:pt x="234" y="599"/>
                      <a:pt x="279" y="610"/>
                      <a:pt x="325" y="610"/>
                    </a:cubicBezTo>
                    <a:cubicBezTo>
                      <a:pt x="354" y="610"/>
                      <a:pt x="382" y="606"/>
                      <a:pt x="410" y="597"/>
                    </a:cubicBezTo>
                    <a:cubicBezTo>
                      <a:pt x="483" y="574"/>
                      <a:pt x="543" y="524"/>
                      <a:pt x="578" y="456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27" name="Freeform 129"/>
              <p:cNvSpPr>
                <a:spLocks noSelect="1"/>
              </p:cNvSpPr>
              <p:nvPr userDrawn="1"/>
            </p:nvSpPr>
            <p:spPr bwMode="invGray">
              <a:xfrm>
                <a:off x="632" y="165"/>
                <a:ext cx="96" cy="85"/>
              </a:xfrm>
              <a:custGeom>
                <a:avLst/>
                <a:gdLst>
                  <a:gd name="T0" fmla="*/ 581 w 672"/>
                  <a:gd name="T1" fmla="*/ 140 h 600"/>
                  <a:gd name="T2" fmla="*/ 392 w 672"/>
                  <a:gd name="T3" fmla="*/ 15 h 600"/>
                  <a:gd name="T4" fmla="*/ 171 w 672"/>
                  <a:gd name="T5" fmla="*/ 60 h 600"/>
                  <a:gd name="T6" fmla="*/ 91 w 672"/>
                  <a:gd name="T7" fmla="*/ 470 h 600"/>
                  <a:gd name="T8" fmla="*/ 280 w 672"/>
                  <a:gd name="T9" fmla="*/ 595 h 600"/>
                  <a:gd name="T10" fmla="*/ 337 w 672"/>
                  <a:gd name="T11" fmla="*/ 600 h 600"/>
                  <a:gd name="T12" fmla="*/ 502 w 672"/>
                  <a:gd name="T13" fmla="*/ 550 h 600"/>
                  <a:gd name="T14" fmla="*/ 581 w 672"/>
                  <a:gd name="T15" fmla="*/ 14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2" h="600">
                    <a:moveTo>
                      <a:pt x="581" y="140"/>
                    </a:moveTo>
                    <a:cubicBezTo>
                      <a:pt x="537" y="74"/>
                      <a:pt x="470" y="30"/>
                      <a:pt x="392" y="15"/>
                    </a:cubicBezTo>
                    <a:cubicBezTo>
                      <a:pt x="315" y="0"/>
                      <a:pt x="236" y="16"/>
                      <a:pt x="171" y="60"/>
                    </a:cubicBezTo>
                    <a:cubicBezTo>
                      <a:pt x="36" y="151"/>
                      <a:pt x="0" y="335"/>
                      <a:pt x="91" y="470"/>
                    </a:cubicBezTo>
                    <a:cubicBezTo>
                      <a:pt x="135" y="535"/>
                      <a:pt x="202" y="580"/>
                      <a:pt x="280" y="595"/>
                    </a:cubicBezTo>
                    <a:cubicBezTo>
                      <a:pt x="299" y="599"/>
                      <a:pt x="318" y="600"/>
                      <a:pt x="337" y="600"/>
                    </a:cubicBezTo>
                    <a:cubicBezTo>
                      <a:pt x="396" y="600"/>
                      <a:pt x="452" y="583"/>
                      <a:pt x="502" y="550"/>
                    </a:cubicBezTo>
                    <a:cubicBezTo>
                      <a:pt x="636" y="459"/>
                      <a:pt x="672" y="275"/>
                      <a:pt x="581" y="140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28" name="Freeform 130"/>
              <p:cNvSpPr>
                <a:spLocks noSelect="1"/>
              </p:cNvSpPr>
              <p:nvPr userDrawn="1"/>
            </p:nvSpPr>
            <p:spPr bwMode="invGray">
              <a:xfrm>
                <a:off x="709" y="237"/>
                <a:ext cx="75" cy="75"/>
              </a:xfrm>
              <a:custGeom>
                <a:avLst/>
                <a:gdLst>
                  <a:gd name="T0" fmla="*/ 265 w 522"/>
                  <a:gd name="T1" fmla="*/ 1 h 522"/>
                  <a:gd name="T2" fmla="*/ 80 w 522"/>
                  <a:gd name="T3" fmla="*/ 75 h 522"/>
                  <a:gd name="T4" fmla="*/ 1 w 522"/>
                  <a:gd name="T5" fmla="*/ 257 h 522"/>
                  <a:gd name="T6" fmla="*/ 74 w 522"/>
                  <a:gd name="T7" fmla="*/ 443 h 522"/>
                  <a:gd name="T8" fmla="*/ 257 w 522"/>
                  <a:gd name="T9" fmla="*/ 522 h 522"/>
                  <a:gd name="T10" fmla="*/ 261 w 522"/>
                  <a:gd name="T11" fmla="*/ 522 h 522"/>
                  <a:gd name="T12" fmla="*/ 442 w 522"/>
                  <a:gd name="T13" fmla="*/ 448 h 522"/>
                  <a:gd name="T14" fmla="*/ 521 w 522"/>
                  <a:gd name="T15" fmla="*/ 265 h 522"/>
                  <a:gd name="T16" fmla="*/ 448 w 522"/>
                  <a:gd name="T17" fmla="*/ 80 h 522"/>
                  <a:gd name="T18" fmla="*/ 265 w 522"/>
                  <a:gd name="T19" fmla="*/ 1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2" h="522">
                    <a:moveTo>
                      <a:pt x="265" y="1"/>
                    </a:moveTo>
                    <a:cubicBezTo>
                      <a:pt x="194" y="0"/>
                      <a:pt x="130" y="26"/>
                      <a:pt x="80" y="75"/>
                    </a:cubicBezTo>
                    <a:cubicBezTo>
                      <a:pt x="30" y="123"/>
                      <a:pt x="2" y="188"/>
                      <a:pt x="1" y="257"/>
                    </a:cubicBezTo>
                    <a:cubicBezTo>
                      <a:pt x="0" y="327"/>
                      <a:pt x="26" y="393"/>
                      <a:pt x="74" y="443"/>
                    </a:cubicBezTo>
                    <a:cubicBezTo>
                      <a:pt x="122" y="493"/>
                      <a:pt x="188" y="521"/>
                      <a:pt x="257" y="522"/>
                    </a:cubicBezTo>
                    <a:cubicBezTo>
                      <a:pt x="261" y="522"/>
                      <a:pt x="261" y="522"/>
                      <a:pt x="261" y="522"/>
                    </a:cubicBezTo>
                    <a:cubicBezTo>
                      <a:pt x="329" y="522"/>
                      <a:pt x="393" y="496"/>
                      <a:pt x="442" y="448"/>
                    </a:cubicBezTo>
                    <a:cubicBezTo>
                      <a:pt x="492" y="400"/>
                      <a:pt x="520" y="335"/>
                      <a:pt x="521" y="265"/>
                    </a:cubicBezTo>
                    <a:cubicBezTo>
                      <a:pt x="522" y="196"/>
                      <a:pt x="496" y="130"/>
                      <a:pt x="448" y="80"/>
                    </a:cubicBezTo>
                    <a:cubicBezTo>
                      <a:pt x="399" y="30"/>
                      <a:pt x="334" y="2"/>
                      <a:pt x="265" y="1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29" name="Freeform 131"/>
              <p:cNvSpPr>
                <a:spLocks noSelect="1"/>
              </p:cNvSpPr>
              <p:nvPr userDrawn="1"/>
            </p:nvSpPr>
            <p:spPr bwMode="invGray">
              <a:xfrm>
                <a:off x="1897" y="232"/>
                <a:ext cx="87" cy="85"/>
              </a:xfrm>
              <a:custGeom>
                <a:avLst/>
                <a:gdLst>
                  <a:gd name="T0" fmla="*/ 317 w 607"/>
                  <a:gd name="T1" fmla="*/ 3 h 596"/>
                  <a:gd name="T2" fmla="*/ 317 w 607"/>
                  <a:gd name="T3" fmla="*/ 3 h 596"/>
                  <a:gd name="T4" fmla="*/ 104 w 607"/>
                  <a:gd name="T5" fmla="*/ 80 h 596"/>
                  <a:gd name="T6" fmla="*/ 7 w 607"/>
                  <a:gd name="T7" fmla="*/ 286 h 596"/>
                  <a:gd name="T8" fmla="*/ 290 w 607"/>
                  <a:gd name="T9" fmla="*/ 596 h 596"/>
                  <a:gd name="T10" fmla="*/ 302 w 607"/>
                  <a:gd name="T11" fmla="*/ 596 h 596"/>
                  <a:gd name="T12" fmla="*/ 599 w 607"/>
                  <a:gd name="T13" fmla="*/ 313 h 596"/>
                  <a:gd name="T14" fmla="*/ 317 w 607"/>
                  <a:gd name="T15" fmla="*/ 3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7" h="596">
                    <a:moveTo>
                      <a:pt x="317" y="3"/>
                    </a:moveTo>
                    <a:cubicBezTo>
                      <a:pt x="317" y="3"/>
                      <a:pt x="317" y="3"/>
                      <a:pt x="317" y="3"/>
                    </a:cubicBezTo>
                    <a:cubicBezTo>
                      <a:pt x="238" y="0"/>
                      <a:pt x="162" y="27"/>
                      <a:pt x="104" y="80"/>
                    </a:cubicBezTo>
                    <a:cubicBezTo>
                      <a:pt x="45" y="134"/>
                      <a:pt x="11" y="207"/>
                      <a:pt x="7" y="286"/>
                    </a:cubicBezTo>
                    <a:cubicBezTo>
                      <a:pt x="0" y="449"/>
                      <a:pt x="126" y="588"/>
                      <a:pt x="290" y="596"/>
                    </a:cubicBezTo>
                    <a:cubicBezTo>
                      <a:pt x="294" y="596"/>
                      <a:pt x="298" y="596"/>
                      <a:pt x="302" y="596"/>
                    </a:cubicBezTo>
                    <a:cubicBezTo>
                      <a:pt x="462" y="596"/>
                      <a:pt x="592" y="472"/>
                      <a:pt x="599" y="313"/>
                    </a:cubicBezTo>
                    <a:cubicBezTo>
                      <a:pt x="607" y="150"/>
                      <a:pt x="480" y="11"/>
                      <a:pt x="317" y="3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30" name="Freeform 132"/>
              <p:cNvSpPr>
                <a:spLocks noSelect="1"/>
              </p:cNvSpPr>
              <p:nvPr userDrawn="1"/>
            </p:nvSpPr>
            <p:spPr bwMode="invGray">
              <a:xfrm>
                <a:off x="1836" y="171"/>
                <a:ext cx="76" cy="74"/>
              </a:xfrm>
              <a:custGeom>
                <a:avLst/>
                <a:gdLst>
                  <a:gd name="T0" fmla="*/ 525 w 534"/>
                  <a:gd name="T1" fmla="*/ 296 h 517"/>
                  <a:gd name="T2" fmla="*/ 474 w 534"/>
                  <a:gd name="T3" fmla="*/ 106 h 517"/>
                  <a:gd name="T4" fmla="*/ 305 w 534"/>
                  <a:gd name="T5" fmla="*/ 9 h 517"/>
                  <a:gd name="T6" fmla="*/ 117 w 534"/>
                  <a:gd name="T7" fmla="*/ 59 h 517"/>
                  <a:gd name="T8" fmla="*/ 19 w 534"/>
                  <a:gd name="T9" fmla="*/ 228 h 517"/>
                  <a:gd name="T10" fmla="*/ 238 w 534"/>
                  <a:gd name="T11" fmla="*/ 515 h 517"/>
                  <a:gd name="T12" fmla="*/ 272 w 534"/>
                  <a:gd name="T13" fmla="*/ 517 h 517"/>
                  <a:gd name="T14" fmla="*/ 427 w 534"/>
                  <a:gd name="T15" fmla="*/ 465 h 517"/>
                  <a:gd name="T16" fmla="*/ 525 w 534"/>
                  <a:gd name="T17" fmla="*/ 296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517">
                    <a:moveTo>
                      <a:pt x="525" y="296"/>
                    </a:moveTo>
                    <a:cubicBezTo>
                      <a:pt x="534" y="228"/>
                      <a:pt x="516" y="161"/>
                      <a:pt x="474" y="106"/>
                    </a:cubicBezTo>
                    <a:cubicBezTo>
                      <a:pt x="432" y="52"/>
                      <a:pt x="372" y="18"/>
                      <a:pt x="305" y="9"/>
                    </a:cubicBezTo>
                    <a:cubicBezTo>
                      <a:pt x="238" y="0"/>
                      <a:pt x="171" y="18"/>
                      <a:pt x="117" y="59"/>
                    </a:cubicBezTo>
                    <a:cubicBezTo>
                      <a:pt x="63" y="101"/>
                      <a:pt x="28" y="161"/>
                      <a:pt x="19" y="228"/>
                    </a:cubicBezTo>
                    <a:cubicBezTo>
                      <a:pt x="0" y="367"/>
                      <a:pt x="98" y="496"/>
                      <a:pt x="238" y="515"/>
                    </a:cubicBezTo>
                    <a:cubicBezTo>
                      <a:pt x="249" y="516"/>
                      <a:pt x="261" y="517"/>
                      <a:pt x="272" y="517"/>
                    </a:cubicBezTo>
                    <a:cubicBezTo>
                      <a:pt x="329" y="517"/>
                      <a:pt x="382" y="499"/>
                      <a:pt x="427" y="465"/>
                    </a:cubicBezTo>
                    <a:cubicBezTo>
                      <a:pt x="481" y="423"/>
                      <a:pt x="516" y="363"/>
                      <a:pt x="525" y="296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31" name="Freeform 133"/>
              <p:cNvSpPr>
                <a:spLocks noSelect="1"/>
              </p:cNvSpPr>
              <p:nvPr userDrawn="1"/>
            </p:nvSpPr>
            <p:spPr bwMode="invGray">
              <a:xfrm>
                <a:off x="1776" y="240"/>
                <a:ext cx="64" cy="65"/>
              </a:xfrm>
              <a:custGeom>
                <a:avLst/>
                <a:gdLst>
                  <a:gd name="T0" fmla="*/ 423 w 443"/>
                  <a:gd name="T1" fmla="*/ 172 h 459"/>
                  <a:gd name="T2" fmla="*/ 314 w 443"/>
                  <a:gd name="T3" fmla="*/ 51 h 459"/>
                  <a:gd name="T4" fmla="*/ 28 w 443"/>
                  <a:gd name="T5" fmla="*/ 151 h 459"/>
                  <a:gd name="T6" fmla="*/ 19 w 443"/>
                  <a:gd name="T7" fmla="*/ 317 h 459"/>
                  <a:gd name="T8" fmla="*/ 128 w 443"/>
                  <a:gd name="T9" fmla="*/ 437 h 459"/>
                  <a:gd name="T10" fmla="*/ 221 w 443"/>
                  <a:gd name="T11" fmla="*/ 459 h 459"/>
                  <a:gd name="T12" fmla="*/ 415 w 443"/>
                  <a:gd name="T13" fmla="*/ 338 h 459"/>
                  <a:gd name="T14" fmla="*/ 423 w 443"/>
                  <a:gd name="T15" fmla="*/ 172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3" h="459">
                    <a:moveTo>
                      <a:pt x="423" y="172"/>
                    </a:moveTo>
                    <a:cubicBezTo>
                      <a:pt x="404" y="118"/>
                      <a:pt x="365" y="75"/>
                      <a:pt x="314" y="51"/>
                    </a:cubicBezTo>
                    <a:cubicBezTo>
                      <a:pt x="208" y="0"/>
                      <a:pt x="80" y="45"/>
                      <a:pt x="28" y="151"/>
                    </a:cubicBezTo>
                    <a:cubicBezTo>
                      <a:pt x="3" y="203"/>
                      <a:pt x="0" y="262"/>
                      <a:pt x="19" y="317"/>
                    </a:cubicBezTo>
                    <a:cubicBezTo>
                      <a:pt x="38" y="371"/>
                      <a:pt x="77" y="414"/>
                      <a:pt x="128" y="437"/>
                    </a:cubicBezTo>
                    <a:cubicBezTo>
                      <a:pt x="157" y="452"/>
                      <a:pt x="189" y="459"/>
                      <a:pt x="221" y="459"/>
                    </a:cubicBezTo>
                    <a:cubicBezTo>
                      <a:pt x="303" y="459"/>
                      <a:pt x="379" y="412"/>
                      <a:pt x="415" y="338"/>
                    </a:cubicBezTo>
                    <a:cubicBezTo>
                      <a:pt x="440" y="285"/>
                      <a:pt x="443" y="227"/>
                      <a:pt x="423" y="17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32" name="Freeform 134"/>
              <p:cNvSpPr>
                <a:spLocks noSelect="1"/>
              </p:cNvSpPr>
              <p:nvPr userDrawn="1"/>
            </p:nvSpPr>
            <p:spPr bwMode="invGray">
              <a:xfrm>
                <a:off x="2105" y="174"/>
                <a:ext cx="69" cy="65"/>
              </a:xfrm>
              <a:custGeom>
                <a:avLst/>
                <a:gdLst>
                  <a:gd name="T0" fmla="*/ 388 w 485"/>
                  <a:gd name="T1" fmla="*/ 80 h 461"/>
                  <a:gd name="T2" fmla="*/ 387 w 485"/>
                  <a:gd name="T3" fmla="*/ 80 h 461"/>
                  <a:gd name="T4" fmla="*/ 80 w 485"/>
                  <a:gd name="T5" fmla="*/ 97 h 461"/>
                  <a:gd name="T6" fmla="*/ 97 w 485"/>
                  <a:gd name="T7" fmla="*/ 406 h 461"/>
                  <a:gd name="T8" fmla="*/ 242 w 485"/>
                  <a:gd name="T9" fmla="*/ 461 h 461"/>
                  <a:gd name="T10" fmla="*/ 254 w 485"/>
                  <a:gd name="T11" fmla="*/ 461 h 461"/>
                  <a:gd name="T12" fmla="*/ 405 w 485"/>
                  <a:gd name="T13" fmla="*/ 388 h 461"/>
                  <a:gd name="T14" fmla="*/ 388 w 485"/>
                  <a:gd name="T15" fmla="*/ 8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5" h="461">
                    <a:moveTo>
                      <a:pt x="388" y="80"/>
                    </a:moveTo>
                    <a:cubicBezTo>
                      <a:pt x="387" y="80"/>
                      <a:pt x="387" y="80"/>
                      <a:pt x="387" y="80"/>
                    </a:cubicBezTo>
                    <a:cubicBezTo>
                      <a:pt x="298" y="0"/>
                      <a:pt x="160" y="8"/>
                      <a:pt x="80" y="97"/>
                    </a:cubicBezTo>
                    <a:cubicBezTo>
                      <a:pt x="0" y="187"/>
                      <a:pt x="7" y="325"/>
                      <a:pt x="97" y="406"/>
                    </a:cubicBezTo>
                    <a:cubicBezTo>
                      <a:pt x="137" y="441"/>
                      <a:pt x="188" y="461"/>
                      <a:pt x="242" y="461"/>
                    </a:cubicBezTo>
                    <a:cubicBezTo>
                      <a:pt x="246" y="461"/>
                      <a:pt x="250" y="461"/>
                      <a:pt x="254" y="461"/>
                    </a:cubicBezTo>
                    <a:cubicBezTo>
                      <a:pt x="312" y="457"/>
                      <a:pt x="366" y="432"/>
                      <a:pt x="405" y="388"/>
                    </a:cubicBezTo>
                    <a:cubicBezTo>
                      <a:pt x="485" y="296"/>
                      <a:pt x="478" y="162"/>
                      <a:pt x="388" y="80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33" name="Freeform 135"/>
              <p:cNvSpPr>
                <a:spLocks noSelect="1"/>
              </p:cNvSpPr>
              <p:nvPr userDrawn="1"/>
            </p:nvSpPr>
            <p:spPr bwMode="invGray">
              <a:xfrm>
                <a:off x="2039" y="240"/>
                <a:ext cx="69" cy="66"/>
              </a:xfrm>
              <a:custGeom>
                <a:avLst/>
                <a:gdLst>
                  <a:gd name="T0" fmla="*/ 316 w 489"/>
                  <a:gd name="T1" fmla="*/ 39 h 462"/>
                  <a:gd name="T2" fmla="*/ 315 w 489"/>
                  <a:gd name="T3" fmla="*/ 38 h 462"/>
                  <a:gd name="T4" fmla="*/ 38 w 489"/>
                  <a:gd name="T5" fmla="*/ 174 h 462"/>
                  <a:gd name="T6" fmla="*/ 174 w 489"/>
                  <a:gd name="T7" fmla="*/ 451 h 462"/>
                  <a:gd name="T8" fmla="*/ 244 w 489"/>
                  <a:gd name="T9" fmla="*/ 462 h 462"/>
                  <a:gd name="T10" fmla="*/ 450 w 489"/>
                  <a:gd name="T11" fmla="*/ 315 h 462"/>
                  <a:gd name="T12" fmla="*/ 316 w 489"/>
                  <a:gd name="T13" fmla="*/ 39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9" h="462">
                    <a:moveTo>
                      <a:pt x="316" y="39"/>
                    </a:moveTo>
                    <a:cubicBezTo>
                      <a:pt x="315" y="38"/>
                      <a:pt x="315" y="38"/>
                      <a:pt x="315" y="38"/>
                    </a:cubicBezTo>
                    <a:cubicBezTo>
                      <a:pt x="201" y="0"/>
                      <a:pt x="78" y="61"/>
                      <a:pt x="38" y="174"/>
                    </a:cubicBezTo>
                    <a:cubicBezTo>
                      <a:pt x="0" y="288"/>
                      <a:pt x="61" y="412"/>
                      <a:pt x="174" y="451"/>
                    </a:cubicBezTo>
                    <a:cubicBezTo>
                      <a:pt x="197" y="458"/>
                      <a:pt x="221" y="462"/>
                      <a:pt x="244" y="462"/>
                    </a:cubicBezTo>
                    <a:cubicBezTo>
                      <a:pt x="337" y="462"/>
                      <a:pt x="420" y="403"/>
                      <a:pt x="450" y="315"/>
                    </a:cubicBezTo>
                    <a:cubicBezTo>
                      <a:pt x="489" y="203"/>
                      <a:pt x="428" y="79"/>
                      <a:pt x="316" y="3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34" name="Freeform 136"/>
              <p:cNvSpPr>
                <a:spLocks noSelect="1"/>
              </p:cNvSpPr>
              <p:nvPr userDrawn="1"/>
            </p:nvSpPr>
            <p:spPr bwMode="invGray">
              <a:xfrm>
                <a:off x="1702" y="165"/>
                <a:ext cx="83" cy="82"/>
              </a:xfrm>
              <a:custGeom>
                <a:avLst/>
                <a:gdLst>
                  <a:gd name="T0" fmla="*/ 493 w 585"/>
                  <a:gd name="T1" fmla="*/ 139 h 578"/>
                  <a:gd name="T2" fmla="*/ 111 w 585"/>
                  <a:gd name="T3" fmla="*/ 92 h 578"/>
                  <a:gd name="T4" fmla="*/ 9 w 585"/>
                  <a:gd name="T5" fmla="*/ 273 h 578"/>
                  <a:gd name="T6" fmla="*/ 64 w 585"/>
                  <a:gd name="T7" fmla="*/ 473 h 578"/>
                  <a:gd name="T8" fmla="*/ 279 w 585"/>
                  <a:gd name="T9" fmla="*/ 578 h 578"/>
                  <a:gd name="T10" fmla="*/ 447 w 585"/>
                  <a:gd name="T11" fmla="*/ 520 h 578"/>
                  <a:gd name="T12" fmla="*/ 493 w 585"/>
                  <a:gd name="T13" fmla="*/ 139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5" h="578">
                    <a:moveTo>
                      <a:pt x="493" y="139"/>
                    </a:moveTo>
                    <a:cubicBezTo>
                      <a:pt x="401" y="22"/>
                      <a:pt x="231" y="0"/>
                      <a:pt x="111" y="92"/>
                    </a:cubicBezTo>
                    <a:cubicBezTo>
                      <a:pt x="54" y="137"/>
                      <a:pt x="18" y="201"/>
                      <a:pt x="9" y="273"/>
                    </a:cubicBezTo>
                    <a:cubicBezTo>
                      <a:pt x="0" y="345"/>
                      <a:pt x="20" y="416"/>
                      <a:pt x="64" y="473"/>
                    </a:cubicBezTo>
                    <a:cubicBezTo>
                      <a:pt x="116" y="539"/>
                      <a:pt x="194" y="578"/>
                      <a:pt x="279" y="578"/>
                    </a:cubicBezTo>
                    <a:cubicBezTo>
                      <a:pt x="340" y="578"/>
                      <a:pt x="398" y="558"/>
                      <a:pt x="447" y="520"/>
                    </a:cubicBezTo>
                    <a:cubicBezTo>
                      <a:pt x="564" y="427"/>
                      <a:pt x="585" y="256"/>
                      <a:pt x="493" y="13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35" name="Freeform 137"/>
              <p:cNvSpPr>
                <a:spLocks noSelect="1"/>
              </p:cNvSpPr>
              <p:nvPr userDrawn="1"/>
            </p:nvSpPr>
            <p:spPr bwMode="invGray">
              <a:xfrm>
                <a:off x="1969" y="172"/>
                <a:ext cx="76" cy="71"/>
              </a:xfrm>
              <a:custGeom>
                <a:avLst/>
                <a:gdLst>
                  <a:gd name="T0" fmla="*/ 508 w 532"/>
                  <a:gd name="T1" fmla="*/ 210 h 500"/>
                  <a:gd name="T2" fmla="*/ 406 w 532"/>
                  <a:gd name="T3" fmla="*/ 52 h 500"/>
                  <a:gd name="T4" fmla="*/ 222 w 532"/>
                  <a:gd name="T5" fmla="*/ 12 h 500"/>
                  <a:gd name="T6" fmla="*/ 23 w 532"/>
                  <a:gd name="T7" fmla="*/ 298 h 500"/>
                  <a:gd name="T8" fmla="*/ 125 w 532"/>
                  <a:gd name="T9" fmla="*/ 456 h 500"/>
                  <a:gd name="T10" fmla="*/ 266 w 532"/>
                  <a:gd name="T11" fmla="*/ 500 h 500"/>
                  <a:gd name="T12" fmla="*/ 310 w 532"/>
                  <a:gd name="T13" fmla="*/ 496 h 500"/>
                  <a:gd name="T14" fmla="*/ 508 w 532"/>
                  <a:gd name="T15" fmla="*/ 21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2" h="500">
                    <a:moveTo>
                      <a:pt x="508" y="210"/>
                    </a:moveTo>
                    <a:cubicBezTo>
                      <a:pt x="497" y="145"/>
                      <a:pt x="460" y="89"/>
                      <a:pt x="406" y="52"/>
                    </a:cubicBezTo>
                    <a:cubicBezTo>
                      <a:pt x="352" y="14"/>
                      <a:pt x="287" y="0"/>
                      <a:pt x="222" y="12"/>
                    </a:cubicBezTo>
                    <a:cubicBezTo>
                      <a:pt x="89" y="36"/>
                      <a:pt x="0" y="164"/>
                      <a:pt x="23" y="298"/>
                    </a:cubicBezTo>
                    <a:cubicBezTo>
                      <a:pt x="35" y="362"/>
                      <a:pt x="71" y="419"/>
                      <a:pt x="125" y="456"/>
                    </a:cubicBezTo>
                    <a:cubicBezTo>
                      <a:pt x="167" y="485"/>
                      <a:pt x="215" y="500"/>
                      <a:pt x="266" y="500"/>
                    </a:cubicBezTo>
                    <a:cubicBezTo>
                      <a:pt x="280" y="500"/>
                      <a:pt x="295" y="499"/>
                      <a:pt x="310" y="496"/>
                    </a:cubicBezTo>
                    <a:cubicBezTo>
                      <a:pt x="443" y="472"/>
                      <a:pt x="532" y="344"/>
                      <a:pt x="508" y="210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36" name="Freeform 138"/>
              <p:cNvSpPr>
                <a:spLocks noSelect="1"/>
              </p:cNvSpPr>
              <p:nvPr userDrawn="1"/>
            </p:nvSpPr>
            <p:spPr bwMode="invGray">
              <a:xfrm>
                <a:off x="1503" y="235"/>
                <a:ext cx="79" cy="75"/>
              </a:xfrm>
              <a:custGeom>
                <a:avLst/>
                <a:gdLst>
                  <a:gd name="T0" fmla="*/ 350 w 554"/>
                  <a:gd name="T1" fmla="*/ 39 h 525"/>
                  <a:gd name="T2" fmla="*/ 348 w 554"/>
                  <a:gd name="T3" fmla="*/ 39 h 525"/>
                  <a:gd name="T4" fmla="*/ 39 w 554"/>
                  <a:gd name="T5" fmla="*/ 205 h 525"/>
                  <a:gd name="T6" fmla="*/ 205 w 554"/>
                  <a:gd name="T7" fmla="*/ 514 h 525"/>
                  <a:gd name="T8" fmla="*/ 276 w 554"/>
                  <a:gd name="T9" fmla="*/ 525 h 525"/>
                  <a:gd name="T10" fmla="*/ 514 w 554"/>
                  <a:gd name="T11" fmla="*/ 348 h 525"/>
                  <a:gd name="T12" fmla="*/ 350 w 554"/>
                  <a:gd name="T13" fmla="*/ 39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4" h="525">
                    <a:moveTo>
                      <a:pt x="350" y="39"/>
                    </a:moveTo>
                    <a:cubicBezTo>
                      <a:pt x="348" y="39"/>
                      <a:pt x="348" y="39"/>
                      <a:pt x="348" y="39"/>
                    </a:cubicBezTo>
                    <a:cubicBezTo>
                      <a:pt x="217" y="0"/>
                      <a:pt x="79" y="74"/>
                      <a:pt x="39" y="205"/>
                    </a:cubicBezTo>
                    <a:cubicBezTo>
                      <a:pt x="0" y="335"/>
                      <a:pt x="74" y="474"/>
                      <a:pt x="205" y="514"/>
                    </a:cubicBezTo>
                    <a:cubicBezTo>
                      <a:pt x="229" y="521"/>
                      <a:pt x="252" y="525"/>
                      <a:pt x="276" y="525"/>
                    </a:cubicBezTo>
                    <a:cubicBezTo>
                      <a:pt x="385" y="525"/>
                      <a:pt x="483" y="452"/>
                      <a:pt x="514" y="348"/>
                    </a:cubicBezTo>
                    <a:cubicBezTo>
                      <a:pt x="554" y="218"/>
                      <a:pt x="480" y="79"/>
                      <a:pt x="350" y="3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37" name="Freeform 139"/>
              <p:cNvSpPr>
                <a:spLocks noSelect="1"/>
              </p:cNvSpPr>
              <p:nvPr userDrawn="1"/>
            </p:nvSpPr>
            <p:spPr bwMode="invGray">
              <a:xfrm>
                <a:off x="1435" y="171"/>
                <a:ext cx="82" cy="74"/>
              </a:xfrm>
              <a:custGeom>
                <a:avLst/>
                <a:gdLst>
                  <a:gd name="T0" fmla="*/ 376 w 575"/>
                  <a:gd name="T1" fmla="*/ 24 h 518"/>
                  <a:gd name="T2" fmla="*/ 375 w 575"/>
                  <a:gd name="T3" fmla="*/ 23 h 518"/>
                  <a:gd name="T4" fmla="*/ 180 w 575"/>
                  <a:gd name="T5" fmla="*/ 31 h 518"/>
                  <a:gd name="T6" fmla="*/ 48 w 575"/>
                  <a:gd name="T7" fmla="*/ 175 h 518"/>
                  <a:gd name="T8" fmla="*/ 200 w 575"/>
                  <a:gd name="T9" fmla="*/ 503 h 518"/>
                  <a:gd name="T10" fmla="*/ 287 w 575"/>
                  <a:gd name="T11" fmla="*/ 518 h 518"/>
                  <a:gd name="T12" fmla="*/ 527 w 575"/>
                  <a:gd name="T13" fmla="*/ 351 h 518"/>
                  <a:gd name="T14" fmla="*/ 376 w 575"/>
                  <a:gd name="T15" fmla="*/ 24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5" h="518">
                    <a:moveTo>
                      <a:pt x="376" y="24"/>
                    </a:moveTo>
                    <a:cubicBezTo>
                      <a:pt x="375" y="23"/>
                      <a:pt x="375" y="23"/>
                      <a:pt x="375" y="23"/>
                    </a:cubicBezTo>
                    <a:cubicBezTo>
                      <a:pt x="311" y="0"/>
                      <a:pt x="242" y="3"/>
                      <a:pt x="180" y="31"/>
                    </a:cubicBezTo>
                    <a:cubicBezTo>
                      <a:pt x="118" y="60"/>
                      <a:pt x="71" y="111"/>
                      <a:pt x="48" y="175"/>
                    </a:cubicBezTo>
                    <a:cubicBezTo>
                      <a:pt x="0" y="306"/>
                      <a:pt x="67" y="453"/>
                      <a:pt x="200" y="503"/>
                    </a:cubicBezTo>
                    <a:cubicBezTo>
                      <a:pt x="228" y="513"/>
                      <a:pt x="257" y="518"/>
                      <a:pt x="287" y="518"/>
                    </a:cubicBezTo>
                    <a:cubicBezTo>
                      <a:pt x="394" y="518"/>
                      <a:pt x="490" y="451"/>
                      <a:pt x="527" y="351"/>
                    </a:cubicBezTo>
                    <a:cubicBezTo>
                      <a:pt x="575" y="220"/>
                      <a:pt x="508" y="73"/>
                      <a:pt x="376" y="24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38" name="Freeform 140"/>
              <p:cNvSpPr>
                <a:spLocks noSelect="1"/>
              </p:cNvSpPr>
              <p:nvPr userDrawn="1"/>
            </p:nvSpPr>
            <p:spPr bwMode="invGray">
              <a:xfrm>
                <a:off x="1373" y="237"/>
                <a:ext cx="74" cy="71"/>
              </a:xfrm>
              <a:custGeom>
                <a:avLst/>
                <a:gdLst>
                  <a:gd name="T0" fmla="*/ 483 w 522"/>
                  <a:gd name="T1" fmla="*/ 191 h 494"/>
                  <a:gd name="T2" fmla="*/ 191 w 522"/>
                  <a:gd name="T3" fmla="*/ 38 h 494"/>
                  <a:gd name="T4" fmla="*/ 38 w 522"/>
                  <a:gd name="T5" fmla="*/ 330 h 494"/>
                  <a:gd name="T6" fmla="*/ 261 w 522"/>
                  <a:gd name="T7" fmla="*/ 494 h 494"/>
                  <a:gd name="T8" fmla="*/ 330 w 522"/>
                  <a:gd name="T9" fmla="*/ 483 h 494"/>
                  <a:gd name="T10" fmla="*/ 484 w 522"/>
                  <a:gd name="T11" fmla="*/ 191 h 494"/>
                  <a:gd name="T12" fmla="*/ 483 w 522"/>
                  <a:gd name="T13" fmla="*/ 191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2" h="494">
                    <a:moveTo>
                      <a:pt x="483" y="191"/>
                    </a:moveTo>
                    <a:cubicBezTo>
                      <a:pt x="445" y="68"/>
                      <a:pt x="314" y="0"/>
                      <a:pt x="191" y="38"/>
                    </a:cubicBezTo>
                    <a:cubicBezTo>
                      <a:pt x="68" y="76"/>
                      <a:pt x="0" y="207"/>
                      <a:pt x="38" y="330"/>
                    </a:cubicBezTo>
                    <a:cubicBezTo>
                      <a:pt x="69" y="428"/>
                      <a:pt x="158" y="494"/>
                      <a:pt x="261" y="494"/>
                    </a:cubicBezTo>
                    <a:cubicBezTo>
                      <a:pt x="284" y="494"/>
                      <a:pt x="308" y="490"/>
                      <a:pt x="330" y="483"/>
                    </a:cubicBezTo>
                    <a:cubicBezTo>
                      <a:pt x="453" y="445"/>
                      <a:pt x="522" y="314"/>
                      <a:pt x="484" y="191"/>
                    </a:cubicBezTo>
                    <a:lnTo>
                      <a:pt x="483" y="191"/>
                    </a:ln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39" name="Freeform 141"/>
              <p:cNvSpPr>
                <a:spLocks noSelect="1"/>
              </p:cNvSpPr>
              <p:nvPr userDrawn="1"/>
            </p:nvSpPr>
            <p:spPr bwMode="invGray">
              <a:xfrm>
                <a:off x="1301" y="163"/>
                <a:ext cx="85" cy="87"/>
              </a:xfrm>
              <a:custGeom>
                <a:avLst/>
                <a:gdLst>
                  <a:gd name="T0" fmla="*/ 582 w 600"/>
                  <a:gd name="T1" fmla="*/ 251 h 609"/>
                  <a:gd name="T2" fmla="*/ 582 w 600"/>
                  <a:gd name="T3" fmla="*/ 250 h 609"/>
                  <a:gd name="T4" fmla="*/ 233 w 600"/>
                  <a:gd name="T5" fmla="*/ 37 h 609"/>
                  <a:gd name="T6" fmla="*/ 53 w 600"/>
                  <a:gd name="T7" fmla="*/ 168 h 609"/>
                  <a:gd name="T8" fmla="*/ 18 w 600"/>
                  <a:gd name="T9" fmla="*/ 386 h 609"/>
                  <a:gd name="T10" fmla="*/ 300 w 600"/>
                  <a:gd name="T11" fmla="*/ 609 h 609"/>
                  <a:gd name="T12" fmla="*/ 300 w 600"/>
                  <a:gd name="T13" fmla="*/ 609 h 609"/>
                  <a:gd name="T14" fmla="*/ 367 w 600"/>
                  <a:gd name="T15" fmla="*/ 601 h 609"/>
                  <a:gd name="T16" fmla="*/ 547 w 600"/>
                  <a:gd name="T17" fmla="*/ 470 h 609"/>
                  <a:gd name="T18" fmla="*/ 582 w 600"/>
                  <a:gd name="T19" fmla="*/ 251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0" h="609">
                    <a:moveTo>
                      <a:pt x="582" y="251"/>
                    </a:moveTo>
                    <a:cubicBezTo>
                      <a:pt x="582" y="250"/>
                      <a:pt x="582" y="250"/>
                      <a:pt x="582" y="250"/>
                    </a:cubicBezTo>
                    <a:cubicBezTo>
                      <a:pt x="544" y="96"/>
                      <a:pt x="387" y="0"/>
                      <a:pt x="233" y="37"/>
                    </a:cubicBezTo>
                    <a:cubicBezTo>
                      <a:pt x="157" y="55"/>
                      <a:pt x="93" y="102"/>
                      <a:pt x="53" y="168"/>
                    </a:cubicBezTo>
                    <a:cubicBezTo>
                      <a:pt x="12" y="234"/>
                      <a:pt x="0" y="312"/>
                      <a:pt x="18" y="386"/>
                    </a:cubicBezTo>
                    <a:cubicBezTo>
                      <a:pt x="50" y="517"/>
                      <a:pt x="166" y="609"/>
                      <a:pt x="300" y="609"/>
                    </a:cubicBezTo>
                    <a:cubicBezTo>
                      <a:pt x="300" y="609"/>
                      <a:pt x="300" y="609"/>
                      <a:pt x="300" y="609"/>
                    </a:cubicBezTo>
                    <a:cubicBezTo>
                      <a:pt x="323" y="609"/>
                      <a:pt x="345" y="606"/>
                      <a:pt x="367" y="601"/>
                    </a:cubicBezTo>
                    <a:cubicBezTo>
                      <a:pt x="443" y="583"/>
                      <a:pt x="507" y="536"/>
                      <a:pt x="547" y="470"/>
                    </a:cubicBezTo>
                    <a:cubicBezTo>
                      <a:pt x="588" y="404"/>
                      <a:pt x="600" y="326"/>
                      <a:pt x="582" y="251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0" name="Freeform 142"/>
              <p:cNvSpPr>
                <a:spLocks noSelect="1"/>
              </p:cNvSpPr>
              <p:nvPr userDrawn="1"/>
            </p:nvSpPr>
            <p:spPr bwMode="invGray">
              <a:xfrm>
                <a:off x="1632" y="232"/>
                <a:ext cx="86" cy="82"/>
              </a:xfrm>
              <a:custGeom>
                <a:avLst/>
                <a:gdLst>
                  <a:gd name="T0" fmla="*/ 237 w 602"/>
                  <a:gd name="T1" fmla="*/ 34 h 576"/>
                  <a:gd name="T2" fmla="*/ 34 w 602"/>
                  <a:gd name="T3" fmla="*/ 364 h 576"/>
                  <a:gd name="T4" fmla="*/ 302 w 602"/>
                  <a:gd name="T5" fmla="*/ 576 h 576"/>
                  <a:gd name="T6" fmla="*/ 364 w 602"/>
                  <a:gd name="T7" fmla="*/ 569 h 576"/>
                  <a:gd name="T8" fmla="*/ 568 w 602"/>
                  <a:gd name="T9" fmla="*/ 238 h 576"/>
                  <a:gd name="T10" fmla="*/ 237 w 602"/>
                  <a:gd name="T11" fmla="*/ 34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2" h="576">
                    <a:moveTo>
                      <a:pt x="237" y="34"/>
                    </a:moveTo>
                    <a:cubicBezTo>
                      <a:pt x="91" y="70"/>
                      <a:pt x="0" y="218"/>
                      <a:pt x="34" y="364"/>
                    </a:cubicBezTo>
                    <a:cubicBezTo>
                      <a:pt x="64" y="489"/>
                      <a:pt x="174" y="576"/>
                      <a:pt x="302" y="576"/>
                    </a:cubicBezTo>
                    <a:cubicBezTo>
                      <a:pt x="322" y="576"/>
                      <a:pt x="343" y="573"/>
                      <a:pt x="364" y="569"/>
                    </a:cubicBezTo>
                    <a:cubicBezTo>
                      <a:pt x="511" y="533"/>
                      <a:pt x="602" y="385"/>
                      <a:pt x="568" y="238"/>
                    </a:cubicBezTo>
                    <a:cubicBezTo>
                      <a:pt x="533" y="92"/>
                      <a:pt x="386" y="0"/>
                      <a:pt x="237" y="34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1" name="Freeform 143"/>
              <p:cNvSpPr>
                <a:spLocks noSelect="1"/>
              </p:cNvSpPr>
              <p:nvPr userDrawn="1"/>
            </p:nvSpPr>
            <p:spPr bwMode="invGray">
              <a:xfrm>
                <a:off x="1570" y="169"/>
                <a:ext cx="78" cy="78"/>
              </a:xfrm>
              <a:custGeom>
                <a:avLst/>
                <a:gdLst>
                  <a:gd name="T0" fmla="*/ 546 w 547"/>
                  <a:gd name="T1" fmla="*/ 270 h 546"/>
                  <a:gd name="T2" fmla="*/ 273 w 547"/>
                  <a:gd name="T3" fmla="*/ 0 h 546"/>
                  <a:gd name="T4" fmla="*/ 271 w 547"/>
                  <a:gd name="T5" fmla="*/ 0 h 546"/>
                  <a:gd name="T6" fmla="*/ 79 w 547"/>
                  <a:gd name="T7" fmla="*/ 82 h 546"/>
                  <a:gd name="T8" fmla="*/ 1 w 547"/>
                  <a:gd name="T9" fmla="*/ 275 h 546"/>
                  <a:gd name="T10" fmla="*/ 82 w 547"/>
                  <a:gd name="T11" fmla="*/ 468 h 546"/>
                  <a:gd name="T12" fmla="*/ 276 w 547"/>
                  <a:gd name="T13" fmla="*/ 546 h 546"/>
                  <a:gd name="T14" fmla="*/ 276 w 547"/>
                  <a:gd name="T15" fmla="*/ 546 h 546"/>
                  <a:gd name="T16" fmla="*/ 546 w 547"/>
                  <a:gd name="T17" fmla="*/ 270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7" h="546">
                    <a:moveTo>
                      <a:pt x="546" y="270"/>
                    </a:moveTo>
                    <a:cubicBezTo>
                      <a:pt x="545" y="121"/>
                      <a:pt x="422" y="0"/>
                      <a:pt x="273" y="0"/>
                    </a:cubicBezTo>
                    <a:cubicBezTo>
                      <a:pt x="271" y="0"/>
                      <a:pt x="271" y="0"/>
                      <a:pt x="271" y="0"/>
                    </a:cubicBezTo>
                    <a:cubicBezTo>
                      <a:pt x="198" y="0"/>
                      <a:pt x="130" y="30"/>
                      <a:pt x="79" y="82"/>
                    </a:cubicBezTo>
                    <a:cubicBezTo>
                      <a:pt x="28" y="134"/>
                      <a:pt x="0" y="203"/>
                      <a:pt x="1" y="275"/>
                    </a:cubicBezTo>
                    <a:cubicBezTo>
                      <a:pt x="1" y="348"/>
                      <a:pt x="30" y="416"/>
                      <a:pt x="82" y="468"/>
                    </a:cubicBezTo>
                    <a:cubicBezTo>
                      <a:pt x="133" y="518"/>
                      <a:pt x="201" y="546"/>
                      <a:pt x="276" y="546"/>
                    </a:cubicBezTo>
                    <a:cubicBezTo>
                      <a:pt x="276" y="546"/>
                      <a:pt x="276" y="546"/>
                      <a:pt x="276" y="546"/>
                    </a:cubicBezTo>
                    <a:cubicBezTo>
                      <a:pt x="426" y="545"/>
                      <a:pt x="547" y="421"/>
                      <a:pt x="546" y="270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2" name="Freeform 144"/>
              <p:cNvSpPr>
                <a:spLocks noSelect="1"/>
              </p:cNvSpPr>
              <p:nvPr userDrawn="1"/>
            </p:nvSpPr>
            <p:spPr bwMode="invGray">
              <a:xfrm>
                <a:off x="50" y="245"/>
                <a:ext cx="65" cy="63"/>
              </a:xfrm>
              <a:custGeom>
                <a:avLst/>
                <a:gdLst>
                  <a:gd name="T0" fmla="*/ 375 w 454"/>
                  <a:gd name="T1" fmla="*/ 59 h 444"/>
                  <a:gd name="T2" fmla="*/ 215 w 454"/>
                  <a:gd name="T3" fmla="*/ 3 h 444"/>
                  <a:gd name="T4" fmla="*/ 7 w 454"/>
                  <a:gd name="T5" fmla="*/ 235 h 444"/>
                  <a:gd name="T6" fmla="*/ 80 w 454"/>
                  <a:gd name="T7" fmla="*/ 388 h 444"/>
                  <a:gd name="T8" fmla="*/ 227 w 454"/>
                  <a:gd name="T9" fmla="*/ 444 h 444"/>
                  <a:gd name="T10" fmla="*/ 240 w 454"/>
                  <a:gd name="T11" fmla="*/ 444 h 444"/>
                  <a:gd name="T12" fmla="*/ 448 w 454"/>
                  <a:gd name="T13" fmla="*/ 211 h 444"/>
                  <a:gd name="T14" fmla="*/ 375 w 454"/>
                  <a:gd name="T15" fmla="*/ 59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4" h="444">
                    <a:moveTo>
                      <a:pt x="375" y="59"/>
                    </a:moveTo>
                    <a:cubicBezTo>
                      <a:pt x="331" y="20"/>
                      <a:pt x="275" y="0"/>
                      <a:pt x="215" y="3"/>
                    </a:cubicBezTo>
                    <a:cubicBezTo>
                      <a:pt x="93" y="10"/>
                      <a:pt x="0" y="114"/>
                      <a:pt x="7" y="235"/>
                    </a:cubicBezTo>
                    <a:cubicBezTo>
                      <a:pt x="10" y="294"/>
                      <a:pt x="36" y="348"/>
                      <a:pt x="80" y="388"/>
                    </a:cubicBezTo>
                    <a:cubicBezTo>
                      <a:pt x="120" y="424"/>
                      <a:pt x="173" y="444"/>
                      <a:pt x="227" y="444"/>
                    </a:cubicBezTo>
                    <a:cubicBezTo>
                      <a:pt x="231" y="444"/>
                      <a:pt x="235" y="444"/>
                      <a:pt x="240" y="444"/>
                    </a:cubicBezTo>
                    <a:cubicBezTo>
                      <a:pt x="361" y="437"/>
                      <a:pt x="454" y="332"/>
                      <a:pt x="448" y="211"/>
                    </a:cubicBezTo>
                    <a:cubicBezTo>
                      <a:pt x="444" y="152"/>
                      <a:pt x="418" y="99"/>
                      <a:pt x="375" y="59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3" name="Freeform 145"/>
              <p:cNvSpPr>
                <a:spLocks noSelect="1"/>
              </p:cNvSpPr>
              <p:nvPr userDrawn="1"/>
            </p:nvSpPr>
            <p:spPr bwMode="invGray">
              <a:xfrm>
                <a:off x="533" y="196"/>
                <a:ext cx="27" cy="25"/>
              </a:xfrm>
              <a:custGeom>
                <a:avLst/>
                <a:gdLst>
                  <a:gd name="T0" fmla="*/ 142 w 193"/>
                  <a:gd name="T1" fmla="*/ 10 h 181"/>
                  <a:gd name="T2" fmla="*/ 102 w 193"/>
                  <a:gd name="T3" fmla="*/ 0 h 181"/>
                  <a:gd name="T4" fmla="*/ 22 w 193"/>
                  <a:gd name="T5" fmla="*/ 48 h 181"/>
                  <a:gd name="T6" fmla="*/ 60 w 193"/>
                  <a:gd name="T7" fmla="*/ 168 h 181"/>
                  <a:gd name="T8" fmla="*/ 127 w 193"/>
                  <a:gd name="T9" fmla="*/ 174 h 181"/>
                  <a:gd name="T10" fmla="*/ 180 w 193"/>
                  <a:gd name="T11" fmla="*/ 130 h 181"/>
                  <a:gd name="T12" fmla="*/ 186 w 193"/>
                  <a:gd name="T13" fmla="*/ 62 h 181"/>
                  <a:gd name="T14" fmla="*/ 142 w 193"/>
                  <a:gd name="T15" fmla="*/ 1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3" h="181">
                    <a:moveTo>
                      <a:pt x="142" y="10"/>
                    </a:moveTo>
                    <a:cubicBezTo>
                      <a:pt x="129" y="3"/>
                      <a:pt x="115" y="0"/>
                      <a:pt x="102" y="0"/>
                    </a:cubicBezTo>
                    <a:cubicBezTo>
                      <a:pt x="70" y="0"/>
                      <a:pt x="38" y="18"/>
                      <a:pt x="22" y="48"/>
                    </a:cubicBezTo>
                    <a:cubicBezTo>
                      <a:pt x="0" y="91"/>
                      <a:pt x="17" y="145"/>
                      <a:pt x="60" y="168"/>
                    </a:cubicBezTo>
                    <a:cubicBezTo>
                      <a:pt x="81" y="179"/>
                      <a:pt x="105" y="181"/>
                      <a:pt x="127" y="174"/>
                    </a:cubicBezTo>
                    <a:cubicBezTo>
                      <a:pt x="151" y="167"/>
                      <a:pt x="169" y="151"/>
                      <a:pt x="180" y="130"/>
                    </a:cubicBezTo>
                    <a:cubicBezTo>
                      <a:pt x="191" y="108"/>
                      <a:pt x="193" y="85"/>
                      <a:pt x="186" y="62"/>
                    </a:cubicBezTo>
                    <a:cubicBezTo>
                      <a:pt x="179" y="39"/>
                      <a:pt x="163" y="21"/>
                      <a:pt x="142" y="10"/>
                    </a:cubicBezTo>
                    <a:close/>
                  </a:path>
                </a:pathLst>
              </a:custGeom>
              <a:solidFill>
                <a:srgbClr val="E7E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4" name="Freeform 146"/>
              <p:cNvSpPr>
                <a:spLocks noSelect="1"/>
              </p:cNvSpPr>
              <p:nvPr userDrawn="1"/>
            </p:nvSpPr>
            <p:spPr bwMode="invGray">
              <a:xfrm>
                <a:off x="501" y="162"/>
                <a:ext cx="88" cy="87"/>
              </a:xfrm>
              <a:custGeom>
                <a:avLst/>
                <a:gdLst>
                  <a:gd name="T0" fmla="*/ 578 w 620"/>
                  <a:gd name="T1" fmla="*/ 456 h 610"/>
                  <a:gd name="T2" fmla="*/ 597 w 620"/>
                  <a:gd name="T3" fmla="*/ 239 h 610"/>
                  <a:gd name="T4" fmla="*/ 597 w 620"/>
                  <a:gd name="T5" fmla="*/ 239 h 610"/>
                  <a:gd name="T6" fmla="*/ 456 w 620"/>
                  <a:gd name="T7" fmla="*/ 72 h 610"/>
                  <a:gd name="T8" fmla="*/ 72 w 620"/>
                  <a:gd name="T9" fmla="*/ 194 h 610"/>
                  <a:gd name="T10" fmla="*/ 193 w 620"/>
                  <a:gd name="T11" fmla="*/ 578 h 610"/>
                  <a:gd name="T12" fmla="*/ 325 w 620"/>
                  <a:gd name="T13" fmla="*/ 610 h 610"/>
                  <a:gd name="T14" fmla="*/ 410 w 620"/>
                  <a:gd name="T15" fmla="*/ 597 h 610"/>
                  <a:gd name="T16" fmla="*/ 578 w 620"/>
                  <a:gd name="T17" fmla="*/ 456 h 610"/>
                  <a:gd name="T18" fmla="*/ 491 w 620"/>
                  <a:gd name="T19" fmla="*/ 411 h 610"/>
                  <a:gd name="T20" fmla="*/ 381 w 620"/>
                  <a:gd name="T21" fmla="*/ 503 h 610"/>
                  <a:gd name="T22" fmla="*/ 325 w 620"/>
                  <a:gd name="T23" fmla="*/ 512 h 610"/>
                  <a:gd name="T24" fmla="*/ 239 w 620"/>
                  <a:gd name="T25" fmla="*/ 491 h 610"/>
                  <a:gd name="T26" fmla="*/ 159 w 620"/>
                  <a:gd name="T27" fmla="*/ 239 h 610"/>
                  <a:gd name="T28" fmla="*/ 411 w 620"/>
                  <a:gd name="T29" fmla="*/ 159 h 610"/>
                  <a:gd name="T30" fmla="*/ 411 w 620"/>
                  <a:gd name="T31" fmla="*/ 159 h 610"/>
                  <a:gd name="T32" fmla="*/ 503 w 620"/>
                  <a:gd name="T33" fmla="*/ 269 h 610"/>
                  <a:gd name="T34" fmla="*/ 491 w 620"/>
                  <a:gd name="T35" fmla="*/ 411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0" h="610">
                    <a:moveTo>
                      <a:pt x="578" y="456"/>
                    </a:moveTo>
                    <a:cubicBezTo>
                      <a:pt x="613" y="389"/>
                      <a:pt x="620" y="312"/>
                      <a:pt x="597" y="239"/>
                    </a:cubicBezTo>
                    <a:cubicBezTo>
                      <a:pt x="597" y="239"/>
                      <a:pt x="597" y="239"/>
                      <a:pt x="597" y="239"/>
                    </a:cubicBezTo>
                    <a:cubicBezTo>
                      <a:pt x="574" y="167"/>
                      <a:pt x="524" y="107"/>
                      <a:pt x="456" y="72"/>
                    </a:cubicBezTo>
                    <a:cubicBezTo>
                      <a:pt x="317" y="0"/>
                      <a:pt x="145" y="55"/>
                      <a:pt x="72" y="194"/>
                    </a:cubicBezTo>
                    <a:cubicBezTo>
                      <a:pt x="0" y="333"/>
                      <a:pt x="54" y="505"/>
                      <a:pt x="193" y="578"/>
                    </a:cubicBezTo>
                    <a:cubicBezTo>
                      <a:pt x="234" y="599"/>
                      <a:pt x="279" y="610"/>
                      <a:pt x="325" y="610"/>
                    </a:cubicBezTo>
                    <a:cubicBezTo>
                      <a:pt x="354" y="610"/>
                      <a:pt x="382" y="606"/>
                      <a:pt x="410" y="597"/>
                    </a:cubicBezTo>
                    <a:cubicBezTo>
                      <a:pt x="483" y="574"/>
                      <a:pt x="543" y="524"/>
                      <a:pt x="578" y="456"/>
                    </a:cubicBezTo>
                    <a:close/>
                    <a:moveTo>
                      <a:pt x="491" y="411"/>
                    </a:moveTo>
                    <a:cubicBezTo>
                      <a:pt x="468" y="455"/>
                      <a:pt x="429" y="488"/>
                      <a:pt x="381" y="503"/>
                    </a:cubicBezTo>
                    <a:cubicBezTo>
                      <a:pt x="362" y="509"/>
                      <a:pt x="343" y="512"/>
                      <a:pt x="325" y="512"/>
                    </a:cubicBezTo>
                    <a:cubicBezTo>
                      <a:pt x="295" y="512"/>
                      <a:pt x="266" y="505"/>
                      <a:pt x="239" y="491"/>
                    </a:cubicBezTo>
                    <a:cubicBezTo>
                      <a:pt x="148" y="443"/>
                      <a:pt x="112" y="330"/>
                      <a:pt x="159" y="239"/>
                    </a:cubicBezTo>
                    <a:cubicBezTo>
                      <a:pt x="207" y="148"/>
                      <a:pt x="320" y="112"/>
                      <a:pt x="411" y="159"/>
                    </a:cubicBezTo>
                    <a:cubicBezTo>
                      <a:pt x="411" y="159"/>
                      <a:pt x="411" y="159"/>
                      <a:pt x="411" y="159"/>
                    </a:cubicBezTo>
                    <a:cubicBezTo>
                      <a:pt x="456" y="182"/>
                      <a:pt x="488" y="221"/>
                      <a:pt x="503" y="269"/>
                    </a:cubicBezTo>
                    <a:cubicBezTo>
                      <a:pt x="518" y="316"/>
                      <a:pt x="514" y="367"/>
                      <a:pt x="491" y="411"/>
                    </a:cubicBezTo>
                    <a:close/>
                  </a:path>
                </a:pathLst>
              </a:custGeom>
              <a:solidFill>
                <a:srgbClr val="E7E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5" name="Freeform 147"/>
              <p:cNvSpPr>
                <a:spLocks noSelect="1"/>
              </p:cNvSpPr>
              <p:nvPr userDrawn="1"/>
            </p:nvSpPr>
            <p:spPr bwMode="invGray">
              <a:xfrm>
                <a:off x="517" y="178"/>
                <a:ext cx="58" cy="57"/>
              </a:xfrm>
              <a:custGeom>
                <a:avLst/>
                <a:gdLst>
                  <a:gd name="T0" fmla="*/ 299 w 406"/>
                  <a:gd name="T1" fmla="*/ 47 h 400"/>
                  <a:gd name="T2" fmla="*/ 299 w 406"/>
                  <a:gd name="T3" fmla="*/ 47 h 400"/>
                  <a:gd name="T4" fmla="*/ 47 w 406"/>
                  <a:gd name="T5" fmla="*/ 127 h 400"/>
                  <a:gd name="T6" fmla="*/ 127 w 406"/>
                  <a:gd name="T7" fmla="*/ 379 h 400"/>
                  <a:gd name="T8" fmla="*/ 213 w 406"/>
                  <a:gd name="T9" fmla="*/ 400 h 400"/>
                  <a:gd name="T10" fmla="*/ 269 w 406"/>
                  <a:gd name="T11" fmla="*/ 391 h 400"/>
                  <a:gd name="T12" fmla="*/ 379 w 406"/>
                  <a:gd name="T13" fmla="*/ 299 h 400"/>
                  <a:gd name="T14" fmla="*/ 391 w 406"/>
                  <a:gd name="T15" fmla="*/ 157 h 400"/>
                  <a:gd name="T16" fmla="*/ 299 w 406"/>
                  <a:gd name="T17" fmla="*/ 47 h 400"/>
                  <a:gd name="T18" fmla="*/ 292 w 406"/>
                  <a:gd name="T19" fmla="*/ 254 h 400"/>
                  <a:gd name="T20" fmla="*/ 239 w 406"/>
                  <a:gd name="T21" fmla="*/ 298 h 400"/>
                  <a:gd name="T22" fmla="*/ 172 w 406"/>
                  <a:gd name="T23" fmla="*/ 292 h 400"/>
                  <a:gd name="T24" fmla="*/ 134 w 406"/>
                  <a:gd name="T25" fmla="*/ 172 h 400"/>
                  <a:gd name="T26" fmla="*/ 214 w 406"/>
                  <a:gd name="T27" fmla="*/ 124 h 400"/>
                  <a:gd name="T28" fmla="*/ 254 w 406"/>
                  <a:gd name="T29" fmla="*/ 134 h 400"/>
                  <a:gd name="T30" fmla="*/ 298 w 406"/>
                  <a:gd name="T31" fmla="*/ 186 h 400"/>
                  <a:gd name="T32" fmla="*/ 292 w 406"/>
                  <a:gd name="T33" fmla="*/ 254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6" h="400">
                    <a:moveTo>
                      <a:pt x="299" y="47"/>
                    </a:moveTo>
                    <a:cubicBezTo>
                      <a:pt x="299" y="47"/>
                      <a:pt x="299" y="47"/>
                      <a:pt x="299" y="47"/>
                    </a:cubicBezTo>
                    <a:cubicBezTo>
                      <a:pt x="208" y="0"/>
                      <a:pt x="95" y="36"/>
                      <a:pt x="47" y="127"/>
                    </a:cubicBezTo>
                    <a:cubicBezTo>
                      <a:pt x="0" y="218"/>
                      <a:pt x="36" y="331"/>
                      <a:pt x="127" y="379"/>
                    </a:cubicBezTo>
                    <a:cubicBezTo>
                      <a:pt x="154" y="393"/>
                      <a:pt x="183" y="400"/>
                      <a:pt x="213" y="400"/>
                    </a:cubicBezTo>
                    <a:cubicBezTo>
                      <a:pt x="231" y="400"/>
                      <a:pt x="250" y="397"/>
                      <a:pt x="269" y="391"/>
                    </a:cubicBezTo>
                    <a:cubicBezTo>
                      <a:pt x="317" y="376"/>
                      <a:pt x="356" y="343"/>
                      <a:pt x="379" y="299"/>
                    </a:cubicBezTo>
                    <a:cubicBezTo>
                      <a:pt x="402" y="255"/>
                      <a:pt x="406" y="204"/>
                      <a:pt x="391" y="157"/>
                    </a:cubicBezTo>
                    <a:cubicBezTo>
                      <a:pt x="376" y="109"/>
                      <a:pt x="344" y="70"/>
                      <a:pt x="299" y="47"/>
                    </a:cubicBezTo>
                    <a:close/>
                    <a:moveTo>
                      <a:pt x="292" y="254"/>
                    </a:moveTo>
                    <a:cubicBezTo>
                      <a:pt x="281" y="275"/>
                      <a:pt x="263" y="291"/>
                      <a:pt x="239" y="298"/>
                    </a:cubicBezTo>
                    <a:cubicBezTo>
                      <a:pt x="217" y="305"/>
                      <a:pt x="193" y="303"/>
                      <a:pt x="172" y="292"/>
                    </a:cubicBezTo>
                    <a:cubicBezTo>
                      <a:pt x="129" y="269"/>
                      <a:pt x="112" y="215"/>
                      <a:pt x="134" y="172"/>
                    </a:cubicBezTo>
                    <a:cubicBezTo>
                      <a:pt x="150" y="142"/>
                      <a:pt x="182" y="124"/>
                      <a:pt x="214" y="124"/>
                    </a:cubicBezTo>
                    <a:cubicBezTo>
                      <a:pt x="227" y="124"/>
                      <a:pt x="241" y="127"/>
                      <a:pt x="254" y="134"/>
                    </a:cubicBezTo>
                    <a:cubicBezTo>
                      <a:pt x="275" y="145"/>
                      <a:pt x="291" y="163"/>
                      <a:pt x="298" y="186"/>
                    </a:cubicBezTo>
                    <a:cubicBezTo>
                      <a:pt x="305" y="209"/>
                      <a:pt x="303" y="232"/>
                      <a:pt x="292" y="254"/>
                    </a:cubicBezTo>
                    <a:close/>
                  </a:path>
                </a:pathLst>
              </a:custGeom>
              <a:solidFill>
                <a:srgbClr val="E7E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6" name="Freeform 148"/>
              <p:cNvSpPr>
                <a:spLocks noSelect="1"/>
              </p:cNvSpPr>
              <p:nvPr userDrawn="1"/>
            </p:nvSpPr>
            <p:spPr bwMode="invGray">
              <a:xfrm>
                <a:off x="477" y="271"/>
                <a:ext cx="7" cy="7"/>
              </a:xfrm>
              <a:custGeom>
                <a:avLst/>
                <a:gdLst>
                  <a:gd name="T0" fmla="*/ 23 w 47"/>
                  <a:gd name="T1" fmla="*/ 0 h 43"/>
                  <a:gd name="T2" fmla="*/ 17 w 47"/>
                  <a:gd name="T3" fmla="*/ 2 h 43"/>
                  <a:gd name="T4" fmla="*/ 4 w 47"/>
                  <a:gd name="T5" fmla="*/ 28 h 43"/>
                  <a:gd name="T6" fmla="*/ 14 w 47"/>
                  <a:gd name="T7" fmla="*/ 40 h 43"/>
                  <a:gd name="T8" fmla="*/ 29 w 47"/>
                  <a:gd name="T9" fmla="*/ 41 h 43"/>
                  <a:gd name="T10" fmla="*/ 43 w 47"/>
                  <a:gd name="T11" fmla="*/ 14 h 43"/>
                  <a:gd name="T12" fmla="*/ 23 w 47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43">
                    <a:moveTo>
                      <a:pt x="23" y="0"/>
                    </a:moveTo>
                    <a:cubicBezTo>
                      <a:pt x="21" y="0"/>
                      <a:pt x="19" y="1"/>
                      <a:pt x="17" y="2"/>
                    </a:cubicBezTo>
                    <a:cubicBezTo>
                      <a:pt x="7" y="5"/>
                      <a:pt x="0" y="18"/>
                      <a:pt x="4" y="28"/>
                    </a:cubicBezTo>
                    <a:cubicBezTo>
                      <a:pt x="6" y="34"/>
                      <a:pt x="9" y="38"/>
                      <a:pt x="14" y="40"/>
                    </a:cubicBezTo>
                    <a:cubicBezTo>
                      <a:pt x="19" y="43"/>
                      <a:pt x="24" y="43"/>
                      <a:pt x="29" y="41"/>
                    </a:cubicBezTo>
                    <a:cubicBezTo>
                      <a:pt x="41" y="37"/>
                      <a:pt x="47" y="25"/>
                      <a:pt x="43" y="14"/>
                    </a:cubicBezTo>
                    <a:cubicBezTo>
                      <a:pt x="40" y="6"/>
                      <a:pt x="32" y="0"/>
                      <a:pt x="23" y="0"/>
                    </a:cubicBezTo>
                    <a:close/>
                  </a:path>
                </a:pathLst>
              </a:custGeom>
              <a:solidFill>
                <a:srgbClr val="C4C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7" name="Freeform 149"/>
              <p:cNvSpPr>
                <a:spLocks noSelect="1"/>
              </p:cNvSpPr>
              <p:nvPr userDrawn="1"/>
            </p:nvSpPr>
            <p:spPr bwMode="invGray">
              <a:xfrm>
                <a:off x="446" y="240"/>
                <a:ext cx="70" cy="65"/>
              </a:xfrm>
              <a:custGeom>
                <a:avLst/>
                <a:gdLst>
                  <a:gd name="T0" fmla="*/ 448 w 487"/>
                  <a:gd name="T1" fmla="*/ 173 h 461"/>
                  <a:gd name="T2" fmla="*/ 172 w 487"/>
                  <a:gd name="T3" fmla="*/ 40 h 461"/>
                  <a:gd name="T4" fmla="*/ 39 w 487"/>
                  <a:gd name="T5" fmla="*/ 315 h 461"/>
                  <a:gd name="T6" fmla="*/ 150 w 487"/>
                  <a:gd name="T7" fmla="*/ 440 h 461"/>
                  <a:gd name="T8" fmla="*/ 243 w 487"/>
                  <a:gd name="T9" fmla="*/ 461 h 461"/>
                  <a:gd name="T10" fmla="*/ 314 w 487"/>
                  <a:gd name="T11" fmla="*/ 449 h 461"/>
                  <a:gd name="T12" fmla="*/ 448 w 487"/>
                  <a:gd name="T13" fmla="*/ 174 h 461"/>
                  <a:gd name="T14" fmla="*/ 448 w 487"/>
                  <a:gd name="T15" fmla="*/ 173 h 461"/>
                  <a:gd name="T16" fmla="*/ 282 w 487"/>
                  <a:gd name="T17" fmla="*/ 356 h 461"/>
                  <a:gd name="T18" fmla="*/ 243 w 487"/>
                  <a:gd name="T19" fmla="*/ 363 h 461"/>
                  <a:gd name="T20" fmla="*/ 192 w 487"/>
                  <a:gd name="T21" fmla="*/ 352 h 461"/>
                  <a:gd name="T22" fmla="*/ 131 w 487"/>
                  <a:gd name="T23" fmla="*/ 284 h 461"/>
                  <a:gd name="T24" fmla="*/ 205 w 487"/>
                  <a:gd name="T25" fmla="*/ 132 h 461"/>
                  <a:gd name="T26" fmla="*/ 205 w 487"/>
                  <a:gd name="T27" fmla="*/ 132 h 461"/>
                  <a:gd name="T28" fmla="*/ 356 w 487"/>
                  <a:gd name="T29" fmla="*/ 205 h 461"/>
                  <a:gd name="T30" fmla="*/ 282 w 487"/>
                  <a:gd name="T31" fmla="*/ 356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7" h="461">
                    <a:moveTo>
                      <a:pt x="448" y="173"/>
                    </a:moveTo>
                    <a:cubicBezTo>
                      <a:pt x="409" y="61"/>
                      <a:pt x="286" y="0"/>
                      <a:pt x="172" y="40"/>
                    </a:cubicBezTo>
                    <a:cubicBezTo>
                      <a:pt x="59" y="80"/>
                      <a:pt x="0" y="204"/>
                      <a:pt x="39" y="315"/>
                    </a:cubicBezTo>
                    <a:cubicBezTo>
                      <a:pt x="58" y="371"/>
                      <a:pt x="97" y="415"/>
                      <a:pt x="150" y="440"/>
                    </a:cubicBezTo>
                    <a:cubicBezTo>
                      <a:pt x="179" y="454"/>
                      <a:pt x="210" y="461"/>
                      <a:pt x="243" y="461"/>
                    </a:cubicBezTo>
                    <a:cubicBezTo>
                      <a:pt x="268" y="461"/>
                      <a:pt x="292" y="457"/>
                      <a:pt x="314" y="449"/>
                    </a:cubicBezTo>
                    <a:cubicBezTo>
                      <a:pt x="427" y="410"/>
                      <a:pt x="487" y="287"/>
                      <a:pt x="448" y="174"/>
                    </a:cubicBezTo>
                    <a:lnTo>
                      <a:pt x="448" y="173"/>
                    </a:lnTo>
                    <a:close/>
                    <a:moveTo>
                      <a:pt x="282" y="356"/>
                    </a:moveTo>
                    <a:cubicBezTo>
                      <a:pt x="270" y="361"/>
                      <a:pt x="256" y="363"/>
                      <a:pt x="243" y="363"/>
                    </a:cubicBezTo>
                    <a:cubicBezTo>
                      <a:pt x="226" y="363"/>
                      <a:pt x="208" y="359"/>
                      <a:pt x="192" y="352"/>
                    </a:cubicBezTo>
                    <a:cubicBezTo>
                      <a:pt x="163" y="338"/>
                      <a:pt x="142" y="314"/>
                      <a:pt x="131" y="284"/>
                    </a:cubicBezTo>
                    <a:cubicBezTo>
                      <a:pt x="110" y="222"/>
                      <a:pt x="143" y="154"/>
                      <a:pt x="205" y="132"/>
                    </a:cubicBezTo>
                    <a:cubicBezTo>
                      <a:pt x="205" y="132"/>
                      <a:pt x="205" y="132"/>
                      <a:pt x="205" y="132"/>
                    </a:cubicBezTo>
                    <a:cubicBezTo>
                      <a:pt x="267" y="111"/>
                      <a:pt x="334" y="144"/>
                      <a:pt x="356" y="205"/>
                    </a:cubicBezTo>
                    <a:cubicBezTo>
                      <a:pt x="377" y="267"/>
                      <a:pt x="344" y="335"/>
                      <a:pt x="282" y="356"/>
                    </a:cubicBezTo>
                    <a:close/>
                  </a:path>
                </a:pathLst>
              </a:custGeom>
              <a:solidFill>
                <a:srgbClr val="C4C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8" name="Freeform 150"/>
              <p:cNvSpPr>
                <a:spLocks noSelect="1"/>
              </p:cNvSpPr>
              <p:nvPr userDrawn="1"/>
            </p:nvSpPr>
            <p:spPr bwMode="invGray">
              <a:xfrm>
                <a:off x="462" y="256"/>
                <a:ext cx="38" cy="35"/>
              </a:xfrm>
              <a:custGeom>
                <a:avLst/>
                <a:gdLst>
                  <a:gd name="T0" fmla="*/ 95 w 267"/>
                  <a:gd name="T1" fmla="*/ 21 h 252"/>
                  <a:gd name="T2" fmla="*/ 95 w 267"/>
                  <a:gd name="T3" fmla="*/ 21 h 252"/>
                  <a:gd name="T4" fmla="*/ 21 w 267"/>
                  <a:gd name="T5" fmla="*/ 173 h 252"/>
                  <a:gd name="T6" fmla="*/ 82 w 267"/>
                  <a:gd name="T7" fmla="*/ 241 h 252"/>
                  <a:gd name="T8" fmla="*/ 133 w 267"/>
                  <a:gd name="T9" fmla="*/ 252 h 252"/>
                  <a:gd name="T10" fmla="*/ 172 w 267"/>
                  <a:gd name="T11" fmla="*/ 245 h 252"/>
                  <a:gd name="T12" fmla="*/ 246 w 267"/>
                  <a:gd name="T13" fmla="*/ 94 h 252"/>
                  <a:gd name="T14" fmla="*/ 95 w 267"/>
                  <a:gd name="T15" fmla="*/ 21 h 252"/>
                  <a:gd name="T16" fmla="*/ 139 w 267"/>
                  <a:gd name="T17" fmla="*/ 153 h 252"/>
                  <a:gd name="T18" fmla="*/ 124 w 267"/>
                  <a:gd name="T19" fmla="*/ 152 h 252"/>
                  <a:gd name="T20" fmla="*/ 114 w 267"/>
                  <a:gd name="T21" fmla="*/ 140 h 252"/>
                  <a:gd name="T22" fmla="*/ 127 w 267"/>
                  <a:gd name="T23" fmla="*/ 114 h 252"/>
                  <a:gd name="T24" fmla="*/ 133 w 267"/>
                  <a:gd name="T25" fmla="*/ 112 h 252"/>
                  <a:gd name="T26" fmla="*/ 153 w 267"/>
                  <a:gd name="T27" fmla="*/ 126 h 252"/>
                  <a:gd name="T28" fmla="*/ 139 w 267"/>
                  <a:gd name="T29" fmla="*/ 153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252">
                    <a:moveTo>
                      <a:pt x="95" y="21"/>
                    </a:moveTo>
                    <a:cubicBezTo>
                      <a:pt x="95" y="21"/>
                      <a:pt x="95" y="21"/>
                      <a:pt x="95" y="21"/>
                    </a:cubicBezTo>
                    <a:cubicBezTo>
                      <a:pt x="33" y="43"/>
                      <a:pt x="0" y="111"/>
                      <a:pt x="21" y="173"/>
                    </a:cubicBezTo>
                    <a:cubicBezTo>
                      <a:pt x="32" y="203"/>
                      <a:pt x="53" y="227"/>
                      <a:pt x="82" y="241"/>
                    </a:cubicBezTo>
                    <a:cubicBezTo>
                      <a:pt x="98" y="248"/>
                      <a:pt x="116" y="252"/>
                      <a:pt x="133" y="252"/>
                    </a:cubicBezTo>
                    <a:cubicBezTo>
                      <a:pt x="146" y="252"/>
                      <a:pt x="160" y="250"/>
                      <a:pt x="172" y="245"/>
                    </a:cubicBezTo>
                    <a:cubicBezTo>
                      <a:pt x="234" y="224"/>
                      <a:pt x="267" y="156"/>
                      <a:pt x="246" y="94"/>
                    </a:cubicBezTo>
                    <a:cubicBezTo>
                      <a:pt x="224" y="33"/>
                      <a:pt x="157" y="0"/>
                      <a:pt x="95" y="21"/>
                    </a:cubicBezTo>
                    <a:close/>
                    <a:moveTo>
                      <a:pt x="139" y="153"/>
                    </a:moveTo>
                    <a:cubicBezTo>
                      <a:pt x="134" y="155"/>
                      <a:pt x="129" y="155"/>
                      <a:pt x="124" y="152"/>
                    </a:cubicBezTo>
                    <a:cubicBezTo>
                      <a:pt x="119" y="150"/>
                      <a:pt x="116" y="146"/>
                      <a:pt x="114" y="140"/>
                    </a:cubicBezTo>
                    <a:cubicBezTo>
                      <a:pt x="110" y="130"/>
                      <a:pt x="117" y="117"/>
                      <a:pt x="127" y="114"/>
                    </a:cubicBezTo>
                    <a:cubicBezTo>
                      <a:pt x="129" y="113"/>
                      <a:pt x="131" y="112"/>
                      <a:pt x="133" y="112"/>
                    </a:cubicBezTo>
                    <a:cubicBezTo>
                      <a:pt x="142" y="112"/>
                      <a:pt x="150" y="118"/>
                      <a:pt x="153" y="126"/>
                    </a:cubicBezTo>
                    <a:cubicBezTo>
                      <a:pt x="157" y="137"/>
                      <a:pt x="151" y="149"/>
                      <a:pt x="139" y="153"/>
                    </a:cubicBezTo>
                    <a:close/>
                  </a:path>
                </a:pathLst>
              </a:custGeom>
              <a:solidFill>
                <a:srgbClr val="C4C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9" name="Freeform 151"/>
              <p:cNvSpPr>
                <a:spLocks noSelect="1"/>
              </p:cNvSpPr>
              <p:nvPr userDrawn="1"/>
            </p:nvSpPr>
            <p:spPr bwMode="invGray">
              <a:xfrm>
                <a:off x="737" y="265"/>
                <a:ext cx="18" cy="19"/>
              </a:xfrm>
              <a:custGeom>
                <a:avLst/>
                <a:gdLst>
                  <a:gd name="T0" fmla="*/ 111 w 129"/>
                  <a:gd name="T1" fmla="*/ 20 h 129"/>
                  <a:gd name="T2" fmla="*/ 66 w 129"/>
                  <a:gd name="T3" fmla="*/ 0 h 129"/>
                  <a:gd name="T4" fmla="*/ 64 w 129"/>
                  <a:gd name="T5" fmla="*/ 0 h 129"/>
                  <a:gd name="T6" fmla="*/ 20 w 129"/>
                  <a:gd name="T7" fmla="*/ 18 h 129"/>
                  <a:gd name="T8" fmla="*/ 1 w 129"/>
                  <a:gd name="T9" fmla="*/ 64 h 129"/>
                  <a:gd name="T10" fmla="*/ 19 w 129"/>
                  <a:gd name="T11" fmla="*/ 109 h 129"/>
                  <a:gd name="T12" fmla="*/ 64 w 129"/>
                  <a:gd name="T13" fmla="*/ 129 h 129"/>
                  <a:gd name="T14" fmla="*/ 64 w 129"/>
                  <a:gd name="T15" fmla="*/ 129 h 129"/>
                  <a:gd name="T16" fmla="*/ 109 w 129"/>
                  <a:gd name="T17" fmla="*/ 111 h 129"/>
                  <a:gd name="T18" fmla="*/ 129 w 129"/>
                  <a:gd name="T19" fmla="*/ 65 h 129"/>
                  <a:gd name="T20" fmla="*/ 111 w 129"/>
                  <a:gd name="T21" fmla="*/ 2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9" h="129">
                    <a:moveTo>
                      <a:pt x="111" y="20"/>
                    </a:moveTo>
                    <a:cubicBezTo>
                      <a:pt x="99" y="7"/>
                      <a:pt x="83" y="0"/>
                      <a:pt x="66" y="0"/>
                    </a:cubicBezTo>
                    <a:cubicBezTo>
                      <a:pt x="65" y="0"/>
                      <a:pt x="65" y="0"/>
                      <a:pt x="64" y="0"/>
                    </a:cubicBezTo>
                    <a:cubicBezTo>
                      <a:pt x="48" y="0"/>
                      <a:pt x="33" y="6"/>
                      <a:pt x="20" y="18"/>
                    </a:cubicBezTo>
                    <a:cubicBezTo>
                      <a:pt x="8" y="30"/>
                      <a:pt x="1" y="46"/>
                      <a:pt x="1" y="64"/>
                    </a:cubicBezTo>
                    <a:cubicBezTo>
                      <a:pt x="0" y="81"/>
                      <a:pt x="7" y="97"/>
                      <a:pt x="19" y="109"/>
                    </a:cubicBezTo>
                    <a:cubicBezTo>
                      <a:pt x="31" y="122"/>
                      <a:pt x="47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82" y="129"/>
                      <a:pt x="97" y="123"/>
                      <a:pt x="109" y="111"/>
                    </a:cubicBezTo>
                    <a:cubicBezTo>
                      <a:pt x="122" y="98"/>
                      <a:pt x="129" y="83"/>
                      <a:pt x="129" y="65"/>
                    </a:cubicBezTo>
                    <a:cubicBezTo>
                      <a:pt x="129" y="48"/>
                      <a:pt x="123" y="32"/>
                      <a:pt x="111" y="2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50" name="Freeform 152"/>
              <p:cNvSpPr>
                <a:spLocks noSelect="1"/>
              </p:cNvSpPr>
              <p:nvPr userDrawn="1"/>
            </p:nvSpPr>
            <p:spPr bwMode="invGray">
              <a:xfrm>
                <a:off x="709" y="237"/>
                <a:ext cx="75" cy="75"/>
              </a:xfrm>
              <a:custGeom>
                <a:avLst/>
                <a:gdLst>
                  <a:gd name="T0" fmla="*/ 265 w 522"/>
                  <a:gd name="T1" fmla="*/ 1 h 522"/>
                  <a:gd name="T2" fmla="*/ 80 w 522"/>
                  <a:gd name="T3" fmla="*/ 75 h 522"/>
                  <a:gd name="T4" fmla="*/ 1 w 522"/>
                  <a:gd name="T5" fmla="*/ 257 h 522"/>
                  <a:gd name="T6" fmla="*/ 74 w 522"/>
                  <a:gd name="T7" fmla="*/ 443 h 522"/>
                  <a:gd name="T8" fmla="*/ 257 w 522"/>
                  <a:gd name="T9" fmla="*/ 522 h 522"/>
                  <a:gd name="T10" fmla="*/ 261 w 522"/>
                  <a:gd name="T11" fmla="*/ 522 h 522"/>
                  <a:gd name="T12" fmla="*/ 442 w 522"/>
                  <a:gd name="T13" fmla="*/ 448 h 522"/>
                  <a:gd name="T14" fmla="*/ 521 w 522"/>
                  <a:gd name="T15" fmla="*/ 265 h 522"/>
                  <a:gd name="T16" fmla="*/ 448 w 522"/>
                  <a:gd name="T17" fmla="*/ 80 h 522"/>
                  <a:gd name="T18" fmla="*/ 265 w 522"/>
                  <a:gd name="T19" fmla="*/ 1 h 522"/>
                  <a:gd name="T20" fmla="*/ 374 w 522"/>
                  <a:gd name="T21" fmla="*/ 378 h 522"/>
                  <a:gd name="T22" fmla="*/ 261 w 522"/>
                  <a:gd name="T23" fmla="*/ 424 h 522"/>
                  <a:gd name="T24" fmla="*/ 259 w 522"/>
                  <a:gd name="T25" fmla="*/ 424 h 522"/>
                  <a:gd name="T26" fmla="*/ 144 w 522"/>
                  <a:gd name="T27" fmla="*/ 374 h 522"/>
                  <a:gd name="T28" fmla="*/ 99 w 522"/>
                  <a:gd name="T29" fmla="*/ 259 h 522"/>
                  <a:gd name="T30" fmla="*/ 148 w 522"/>
                  <a:gd name="T31" fmla="*/ 145 h 522"/>
                  <a:gd name="T32" fmla="*/ 263 w 522"/>
                  <a:gd name="T33" fmla="*/ 99 h 522"/>
                  <a:gd name="T34" fmla="*/ 377 w 522"/>
                  <a:gd name="T35" fmla="*/ 149 h 522"/>
                  <a:gd name="T36" fmla="*/ 423 w 522"/>
                  <a:gd name="T37" fmla="*/ 264 h 522"/>
                  <a:gd name="T38" fmla="*/ 374 w 522"/>
                  <a:gd name="T39" fmla="*/ 378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2" h="522">
                    <a:moveTo>
                      <a:pt x="265" y="1"/>
                    </a:moveTo>
                    <a:cubicBezTo>
                      <a:pt x="194" y="0"/>
                      <a:pt x="130" y="26"/>
                      <a:pt x="80" y="75"/>
                    </a:cubicBezTo>
                    <a:cubicBezTo>
                      <a:pt x="30" y="123"/>
                      <a:pt x="2" y="188"/>
                      <a:pt x="1" y="257"/>
                    </a:cubicBezTo>
                    <a:cubicBezTo>
                      <a:pt x="0" y="327"/>
                      <a:pt x="26" y="393"/>
                      <a:pt x="74" y="443"/>
                    </a:cubicBezTo>
                    <a:cubicBezTo>
                      <a:pt x="122" y="493"/>
                      <a:pt x="188" y="521"/>
                      <a:pt x="257" y="522"/>
                    </a:cubicBezTo>
                    <a:cubicBezTo>
                      <a:pt x="261" y="522"/>
                      <a:pt x="261" y="522"/>
                      <a:pt x="261" y="522"/>
                    </a:cubicBezTo>
                    <a:cubicBezTo>
                      <a:pt x="329" y="522"/>
                      <a:pt x="393" y="496"/>
                      <a:pt x="442" y="448"/>
                    </a:cubicBezTo>
                    <a:cubicBezTo>
                      <a:pt x="492" y="400"/>
                      <a:pt x="520" y="335"/>
                      <a:pt x="521" y="265"/>
                    </a:cubicBezTo>
                    <a:cubicBezTo>
                      <a:pt x="522" y="196"/>
                      <a:pt x="496" y="130"/>
                      <a:pt x="448" y="80"/>
                    </a:cubicBezTo>
                    <a:cubicBezTo>
                      <a:pt x="399" y="30"/>
                      <a:pt x="334" y="2"/>
                      <a:pt x="265" y="1"/>
                    </a:cubicBezTo>
                    <a:close/>
                    <a:moveTo>
                      <a:pt x="374" y="378"/>
                    </a:moveTo>
                    <a:cubicBezTo>
                      <a:pt x="343" y="408"/>
                      <a:pt x="303" y="424"/>
                      <a:pt x="261" y="424"/>
                    </a:cubicBezTo>
                    <a:cubicBezTo>
                      <a:pt x="260" y="424"/>
                      <a:pt x="259" y="424"/>
                      <a:pt x="259" y="424"/>
                    </a:cubicBezTo>
                    <a:cubicBezTo>
                      <a:pt x="215" y="423"/>
                      <a:pt x="175" y="406"/>
                      <a:pt x="144" y="374"/>
                    </a:cubicBezTo>
                    <a:cubicBezTo>
                      <a:pt x="114" y="343"/>
                      <a:pt x="98" y="302"/>
                      <a:pt x="99" y="259"/>
                    </a:cubicBezTo>
                    <a:cubicBezTo>
                      <a:pt x="99" y="216"/>
                      <a:pt x="117" y="175"/>
                      <a:pt x="148" y="145"/>
                    </a:cubicBezTo>
                    <a:cubicBezTo>
                      <a:pt x="179" y="115"/>
                      <a:pt x="220" y="98"/>
                      <a:pt x="263" y="99"/>
                    </a:cubicBezTo>
                    <a:cubicBezTo>
                      <a:pt x="307" y="100"/>
                      <a:pt x="347" y="117"/>
                      <a:pt x="377" y="149"/>
                    </a:cubicBezTo>
                    <a:cubicBezTo>
                      <a:pt x="408" y="180"/>
                      <a:pt x="424" y="221"/>
                      <a:pt x="423" y="264"/>
                    </a:cubicBezTo>
                    <a:cubicBezTo>
                      <a:pt x="422" y="307"/>
                      <a:pt x="405" y="348"/>
                      <a:pt x="374" y="378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51" name="Freeform 153"/>
              <p:cNvSpPr>
                <a:spLocks noSelect="1"/>
              </p:cNvSpPr>
              <p:nvPr userDrawn="1"/>
            </p:nvSpPr>
            <p:spPr bwMode="invGray">
              <a:xfrm>
                <a:off x="723" y="251"/>
                <a:ext cx="47" cy="47"/>
              </a:xfrm>
              <a:custGeom>
                <a:avLst/>
                <a:gdLst>
                  <a:gd name="T0" fmla="*/ 165 w 326"/>
                  <a:gd name="T1" fmla="*/ 1 h 326"/>
                  <a:gd name="T2" fmla="*/ 50 w 326"/>
                  <a:gd name="T3" fmla="*/ 47 h 326"/>
                  <a:gd name="T4" fmla="*/ 1 w 326"/>
                  <a:gd name="T5" fmla="*/ 161 h 326"/>
                  <a:gd name="T6" fmla="*/ 46 w 326"/>
                  <a:gd name="T7" fmla="*/ 276 h 326"/>
                  <a:gd name="T8" fmla="*/ 161 w 326"/>
                  <a:gd name="T9" fmla="*/ 326 h 326"/>
                  <a:gd name="T10" fmla="*/ 163 w 326"/>
                  <a:gd name="T11" fmla="*/ 326 h 326"/>
                  <a:gd name="T12" fmla="*/ 276 w 326"/>
                  <a:gd name="T13" fmla="*/ 280 h 326"/>
                  <a:gd name="T14" fmla="*/ 325 w 326"/>
                  <a:gd name="T15" fmla="*/ 166 h 326"/>
                  <a:gd name="T16" fmla="*/ 279 w 326"/>
                  <a:gd name="T17" fmla="*/ 51 h 326"/>
                  <a:gd name="T18" fmla="*/ 165 w 326"/>
                  <a:gd name="T19" fmla="*/ 1 h 326"/>
                  <a:gd name="T20" fmla="*/ 207 w 326"/>
                  <a:gd name="T21" fmla="*/ 210 h 326"/>
                  <a:gd name="T22" fmla="*/ 162 w 326"/>
                  <a:gd name="T23" fmla="*/ 228 h 326"/>
                  <a:gd name="T24" fmla="*/ 162 w 326"/>
                  <a:gd name="T25" fmla="*/ 228 h 326"/>
                  <a:gd name="T26" fmla="*/ 117 w 326"/>
                  <a:gd name="T27" fmla="*/ 208 h 326"/>
                  <a:gd name="T28" fmla="*/ 99 w 326"/>
                  <a:gd name="T29" fmla="*/ 163 h 326"/>
                  <a:gd name="T30" fmla="*/ 118 w 326"/>
                  <a:gd name="T31" fmla="*/ 117 h 326"/>
                  <a:gd name="T32" fmla="*/ 162 w 326"/>
                  <a:gd name="T33" fmla="*/ 99 h 326"/>
                  <a:gd name="T34" fmla="*/ 164 w 326"/>
                  <a:gd name="T35" fmla="*/ 99 h 326"/>
                  <a:gd name="T36" fmla="*/ 209 w 326"/>
                  <a:gd name="T37" fmla="*/ 119 h 326"/>
                  <a:gd name="T38" fmla="*/ 209 w 326"/>
                  <a:gd name="T39" fmla="*/ 119 h 326"/>
                  <a:gd name="T40" fmla="*/ 227 w 326"/>
                  <a:gd name="T41" fmla="*/ 164 h 326"/>
                  <a:gd name="T42" fmla="*/ 207 w 326"/>
                  <a:gd name="T43" fmla="*/ 21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6" h="326">
                    <a:moveTo>
                      <a:pt x="165" y="1"/>
                    </a:moveTo>
                    <a:cubicBezTo>
                      <a:pt x="122" y="0"/>
                      <a:pt x="81" y="17"/>
                      <a:pt x="50" y="47"/>
                    </a:cubicBezTo>
                    <a:cubicBezTo>
                      <a:pt x="19" y="77"/>
                      <a:pt x="1" y="118"/>
                      <a:pt x="1" y="161"/>
                    </a:cubicBezTo>
                    <a:cubicBezTo>
                      <a:pt x="0" y="204"/>
                      <a:pt x="16" y="245"/>
                      <a:pt x="46" y="276"/>
                    </a:cubicBezTo>
                    <a:cubicBezTo>
                      <a:pt x="77" y="308"/>
                      <a:pt x="117" y="325"/>
                      <a:pt x="161" y="326"/>
                    </a:cubicBezTo>
                    <a:cubicBezTo>
                      <a:pt x="161" y="326"/>
                      <a:pt x="162" y="326"/>
                      <a:pt x="163" y="326"/>
                    </a:cubicBezTo>
                    <a:cubicBezTo>
                      <a:pt x="205" y="326"/>
                      <a:pt x="245" y="310"/>
                      <a:pt x="276" y="280"/>
                    </a:cubicBezTo>
                    <a:cubicBezTo>
                      <a:pt x="307" y="250"/>
                      <a:pt x="324" y="209"/>
                      <a:pt x="325" y="166"/>
                    </a:cubicBezTo>
                    <a:cubicBezTo>
                      <a:pt x="326" y="123"/>
                      <a:pt x="310" y="82"/>
                      <a:pt x="279" y="51"/>
                    </a:cubicBezTo>
                    <a:cubicBezTo>
                      <a:pt x="249" y="19"/>
                      <a:pt x="209" y="2"/>
                      <a:pt x="165" y="1"/>
                    </a:cubicBezTo>
                    <a:close/>
                    <a:moveTo>
                      <a:pt x="207" y="210"/>
                    </a:moveTo>
                    <a:cubicBezTo>
                      <a:pt x="195" y="222"/>
                      <a:pt x="180" y="228"/>
                      <a:pt x="162" y="228"/>
                    </a:cubicBezTo>
                    <a:cubicBezTo>
                      <a:pt x="162" y="228"/>
                      <a:pt x="162" y="228"/>
                      <a:pt x="162" y="228"/>
                    </a:cubicBezTo>
                    <a:cubicBezTo>
                      <a:pt x="145" y="228"/>
                      <a:pt x="129" y="221"/>
                      <a:pt x="117" y="208"/>
                    </a:cubicBezTo>
                    <a:cubicBezTo>
                      <a:pt x="105" y="196"/>
                      <a:pt x="98" y="180"/>
                      <a:pt x="99" y="163"/>
                    </a:cubicBezTo>
                    <a:cubicBezTo>
                      <a:pt x="99" y="145"/>
                      <a:pt x="106" y="129"/>
                      <a:pt x="118" y="117"/>
                    </a:cubicBezTo>
                    <a:cubicBezTo>
                      <a:pt x="131" y="105"/>
                      <a:pt x="146" y="99"/>
                      <a:pt x="162" y="99"/>
                    </a:cubicBezTo>
                    <a:cubicBezTo>
                      <a:pt x="163" y="99"/>
                      <a:pt x="163" y="99"/>
                      <a:pt x="164" y="99"/>
                    </a:cubicBezTo>
                    <a:cubicBezTo>
                      <a:pt x="181" y="99"/>
                      <a:pt x="197" y="106"/>
                      <a:pt x="209" y="119"/>
                    </a:cubicBezTo>
                    <a:cubicBezTo>
                      <a:pt x="209" y="119"/>
                      <a:pt x="209" y="119"/>
                      <a:pt x="209" y="119"/>
                    </a:cubicBezTo>
                    <a:cubicBezTo>
                      <a:pt x="221" y="131"/>
                      <a:pt x="227" y="147"/>
                      <a:pt x="227" y="164"/>
                    </a:cubicBezTo>
                    <a:cubicBezTo>
                      <a:pt x="227" y="182"/>
                      <a:pt x="220" y="197"/>
                      <a:pt x="207" y="21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52" name="Freeform 154"/>
              <p:cNvSpPr>
                <a:spLocks noSelect="1"/>
              </p:cNvSpPr>
              <p:nvPr userDrawn="1"/>
            </p:nvSpPr>
            <p:spPr bwMode="invGray">
              <a:xfrm>
                <a:off x="807" y="70"/>
                <a:ext cx="11" cy="12"/>
              </a:xfrm>
              <a:custGeom>
                <a:avLst/>
                <a:gdLst>
                  <a:gd name="T0" fmla="*/ 18 w 75"/>
                  <a:gd name="T1" fmla="*/ 67 h 78"/>
                  <a:gd name="T2" fmla="*/ 68 w 75"/>
                  <a:gd name="T3" fmla="*/ 57 h 78"/>
                  <a:gd name="T4" fmla="*/ 73 w 75"/>
                  <a:gd name="T5" fmla="*/ 29 h 78"/>
                  <a:gd name="T6" fmla="*/ 57 w 75"/>
                  <a:gd name="T7" fmla="*/ 6 h 78"/>
                  <a:gd name="T8" fmla="*/ 37 w 75"/>
                  <a:gd name="T9" fmla="*/ 0 h 78"/>
                  <a:gd name="T10" fmla="*/ 30 w 75"/>
                  <a:gd name="T11" fmla="*/ 1 h 78"/>
                  <a:gd name="T12" fmla="*/ 7 w 75"/>
                  <a:gd name="T13" fmla="*/ 17 h 78"/>
                  <a:gd name="T14" fmla="*/ 2 w 75"/>
                  <a:gd name="T15" fmla="*/ 44 h 78"/>
                  <a:gd name="T16" fmla="*/ 18 w 75"/>
                  <a:gd name="T17" fmla="*/ 6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78">
                    <a:moveTo>
                      <a:pt x="18" y="67"/>
                    </a:moveTo>
                    <a:cubicBezTo>
                      <a:pt x="34" y="78"/>
                      <a:pt x="58" y="73"/>
                      <a:pt x="68" y="57"/>
                    </a:cubicBezTo>
                    <a:cubicBezTo>
                      <a:pt x="73" y="48"/>
                      <a:pt x="75" y="39"/>
                      <a:pt x="73" y="29"/>
                    </a:cubicBezTo>
                    <a:cubicBezTo>
                      <a:pt x="71" y="19"/>
                      <a:pt x="66" y="12"/>
                      <a:pt x="57" y="6"/>
                    </a:cubicBezTo>
                    <a:cubicBezTo>
                      <a:pt x="51" y="2"/>
                      <a:pt x="44" y="0"/>
                      <a:pt x="37" y="0"/>
                    </a:cubicBezTo>
                    <a:cubicBezTo>
                      <a:pt x="35" y="0"/>
                      <a:pt x="32" y="1"/>
                      <a:pt x="30" y="1"/>
                    </a:cubicBezTo>
                    <a:cubicBezTo>
                      <a:pt x="20" y="3"/>
                      <a:pt x="12" y="9"/>
                      <a:pt x="7" y="17"/>
                    </a:cubicBezTo>
                    <a:cubicBezTo>
                      <a:pt x="1" y="25"/>
                      <a:pt x="0" y="35"/>
                      <a:pt x="2" y="44"/>
                    </a:cubicBezTo>
                    <a:cubicBezTo>
                      <a:pt x="4" y="54"/>
                      <a:pt x="9" y="62"/>
                      <a:pt x="18" y="67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53" name="Freeform 155"/>
              <p:cNvSpPr>
                <a:spLocks noSelect="1"/>
              </p:cNvSpPr>
              <p:nvPr userDrawn="1"/>
            </p:nvSpPr>
            <p:spPr bwMode="invGray">
              <a:xfrm>
                <a:off x="778" y="41"/>
                <a:ext cx="69" cy="68"/>
              </a:xfrm>
              <a:custGeom>
                <a:avLst/>
                <a:gdLst>
                  <a:gd name="T0" fmla="*/ 115 w 481"/>
                  <a:gd name="T1" fmla="*/ 436 h 473"/>
                  <a:gd name="T2" fmla="*/ 240 w 481"/>
                  <a:gd name="T3" fmla="*/ 473 h 473"/>
                  <a:gd name="T4" fmla="*/ 436 w 481"/>
                  <a:gd name="T5" fmla="*/ 367 h 473"/>
                  <a:gd name="T6" fmla="*/ 468 w 481"/>
                  <a:gd name="T7" fmla="*/ 191 h 473"/>
                  <a:gd name="T8" fmla="*/ 366 w 481"/>
                  <a:gd name="T9" fmla="*/ 45 h 473"/>
                  <a:gd name="T10" fmla="*/ 191 w 481"/>
                  <a:gd name="T11" fmla="*/ 14 h 473"/>
                  <a:gd name="T12" fmla="*/ 45 w 481"/>
                  <a:gd name="T13" fmla="*/ 115 h 473"/>
                  <a:gd name="T14" fmla="*/ 13 w 481"/>
                  <a:gd name="T15" fmla="*/ 290 h 473"/>
                  <a:gd name="T16" fmla="*/ 115 w 481"/>
                  <a:gd name="T17" fmla="*/ 436 h 473"/>
                  <a:gd name="T18" fmla="*/ 127 w 481"/>
                  <a:gd name="T19" fmla="*/ 168 h 473"/>
                  <a:gd name="T20" fmla="*/ 212 w 481"/>
                  <a:gd name="T21" fmla="*/ 109 h 473"/>
                  <a:gd name="T22" fmla="*/ 313 w 481"/>
                  <a:gd name="T23" fmla="*/ 128 h 473"/>
                  <a:gd name="T24" fmla="*/ 372 w 481"/>
                  <a:gd name="T25" fmla="*/ 212 h 473"/>
                  <a:gd name="T26" fmla="*/ 353 w 481"/>
                  <a:gd name="T27" fmla="*/ 314 h 473"/>
                  <a:gd name="T28" fmla="*/ 240 w 481"/>
                  <a:gd name="T29" fmla="*/ 375 h 473"/>
                  <a:gd name="T30" fmla="*/ 168 w 481"/>
                  <a:gd name="T31" fmla="*/ 354 h 473"/>
                  <a:gd name="T32" fmla="*/ 109 w 481"/>
                  <a:gd name="T33" fmla="*/ 269 h 473"/>
                  <a:gd name="T34" fmla="*/ 127 w 481"/>
                  <a:gd name="T35" fmla="*/ 168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81" h="473">
                    <a:moveTo>
                      <a:pt x="115" y="436"/>
                    </a:moveTo>
                    <a:cubicBezTo>
                      <a:pt x="152" y="460"/>
                      <a:pt x="196" y="473"/>
                      <a:pt x="240" y="473"/>
                    </a:cubicBezTo>
                    <a:cubicBezTo>
                      <a:pt x="320" y="473"/>
                      <a:pt x="393" y="433"/>
                      <a:pt x="436" y="367"/>
                    </a:cubicBezTo>
                    <a:cubicBezTo>
                      <a:pt x="470" y="314"/>
                      <a:pt x="481" y="252"/>
                      <a:pt x="468" y="191"/>
                    </a:cubicBezTo>
                    <a:cubicBezTo>
                      <a:pt x="455" y="131"/>
                      <a:pt x="418" y="79"/>
                      <a:pt x="366" y="45"/>
                    </a:cubicBezTo>
                    <a:cubicBezTo>
                      <a:pt x="314" y="12"/>
                      <a:pt x="251" y="0"/>
                      <a:pt x="191" y="14"/>
                    </a:cubicBezTo>
                    <a:cubicBezTo>
                      <a:pt x="130" y="27"/>
                      <a:pt x="78" y="63"/>
                      <a:pt x="45" y="115"/>
                    </a:cubicBezTo>
                    <a:cubicBezTo>
                      <a:pt x="11" y="167"/>
                      <a:pt x="0" y="229"/>
                      <a:pt x="13" y="290"/>
                    </a:cubicBezTo>
                    <a:cubicBezTo>
                      <a:pt x="26" y="351"/>
                      <a:pt x="62" y="403"/>
                      <a:pt x="115" y="436"/>
                    </a:cubicBezTo>
                    <a:close/>
                    <a:moveTo>
                      <a:pt x="127" y="168"/>
                    </a:moveTo>
                    <a:cubicBezTo>
                      <a:pt x="147" y="138"/>
                      <a:pt x="177" y="117"/>
                      <a:pt x="212" y="109"/>
                    </a:cubicBezTo>
                    <a:cubicBezTo>
                      <a:pt x="247" y="102"/>
                      <a:pt x="283" y="108"/>
                      <a:pt x="313" y="128"/>
                    </a:cubicBezTo>
                    <a:cubicBezTo>
                      <a:pt x="343" y="147"/>
                      <a:pt x="364" y="177"/>
                      <a:pt x="372" y="212"/>
                    </a:cubicBezTo>
                    <a:cubicBezTo>
                      <a:pt x="380" y="247"/>
                      <a:pt x="373" y="283"/>
                      <a:pt x="353" y="314"/>
                    </a:cubicBezTo>
                    <a:cubicBezTo>
                      <a:pt x="328" y="353"/>
                      <a:pt x="285" y="375"/>
                      <a:pt x="240" y="375"/>
                    </a:cubicBezTo>
                    <a:cubicBezTo>
                      <a:pt x="215" y="375"/>
                      <a:pt x="190" y="368"/>
                      <a:pt x="168" y="354"/>
                    </a:cubicBezTo>
                    <a:cubicBezTo>
                      <a:pt x="137" y="334"/>
                      <a:pt x="117" y="304"/>
                      <a:pt x="109" y="269"/>
                    </a:cubicBezTo>
                    <a:cubicBezTo>
                      <a:pt x="101" y="234"/>
                      <a:pt x="108" y="198"/>
                      <a:pt x="127" y="168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54" name="Freeform 156"/>
              <p:cNvSpPr>
                <a:spLocks noSelect="1"/>
              </p:cNvSpPr>
              <p:nvPr userDrawn="1"/>
            </p:nvSpPr>
            <p:spPr bwMode="invGray">
              <a:xfrm>
                <a:off x="793" y="56"/>
                <a:ext cx="40" cy="39"/>
              </a:xfrm>
              <a:custGeom>
                <a:avLst/>
                <a:gdLst>
                  <a:gd name="T0" fmla="*/ 67 w 279"/>
                  <a:gd name="T1" fmla="*/ 252 h 273"/>
                  <a:gd name="T2" fmla="*/ 139 w 279"/>
                  <a:gd name="T3" fmla="*/ 273 h 273"/>
                  <a:gd name="T4" fmla="*/ 252 w 279"/>
                  <a:gd name="T5" fmla="*/ 212 h 273"/>
                  <a:gd name="T6" fmla="*/ 271 w 279"/>
                  <a:gd name="T7" fmla="*/ 110 h 273"/>
                  <a:gd name="T8" fmla="*/ 212 w 279"/>
                  <a:gd name="T9" fmla="*/ 26 h 273"/>
                  <a:gd name="T10" fmla="*/ 111 w 279"/>
                  <a:gd name="T11" fmla="*/ 7 h 273"/>
                  <a:gd name="T12" fmla="*/ 26 w 279"/>
                  <a:gd name="T13" fmla="*/ 66 h 273"/>
                  <a:gd name="T14" fmla="*/ 8 w 279"/>
                  <a:gd name="T15" fmla="*/ 167 h 273"/>
                  <a:gd name="T16" fmla="*/ 67 w 279"/>
                  <a:gd name="T17" fmla="*/ 252 h 273"/>
                  <a:gd name="T18" fmla="*/ 109 w 279"/>
                  <a:gd name="T19" fmla="*/ 119 h 273"/>
                  <a:gd name="T20" fmla="*/ 132 w 279"/>
                  <a:gd name="T21" fmla="*/ 103 h 273"/>
                  <a:gd name="T22" fmla="*/ 139 w 279"/>
                  <a:gd name="T23" fmla="*/ 102 h 273"/>
                  <a:gd name="T24" fmla="*/ 159 w 279"/>
                  <a:gd name="T25" fmla="*/ 108 h 273"/>
                  <a:gd name="T26" fmla="*/ 175 w 279"/>
                  <a:gd name="T27" fmla="*/ 131 h 273"/>
                  <a:gd name="T28" fmla="*/ 170 w 279"/>
                  <a:gd name="T29" fmla="*/ 159 h 273"/>
                  <a:gd name="T30" fmla="*/ 120 w 279"/>
                  <a:gd name="T31" fmla="*/ 169 h 273"/>
                  <a:gd name="T32" fmla="*/ 104 w 279"/>
                  <a:gd name="T33" fmla="*/ 146 h 273"/>
                  <a:gd name="T34" fmla="*/ 109 w 279"/>
                  <a:gd name="T35" fmla="*/ 119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9" h="273">
                    <a:moveTo>
                      <a:pt x="67" y="252"/>
                    </a:moveTo>
                    <a:cubicBezTo>
                      <a:pt x="89" y="266"/>
                      <a:pt x="114" y="273"/>
                      <a:pt x="139" y="273"/>
                    </a:cubicBezTo>
                    <a:cubicBezTo>
                      <a:pt x="184" y="273"/>
                      <a:pt x="227" y="251"/>
                      <a:pt x="252" y="212"/>
                    </a:cubicBezTo>
                    <a:cubicBezTo>
                      <a:pt x="272" y="181"/>
                      <a:pt x="279" y="145"/>
                      <a:pt x="271" y="110"/>
                    </a:cubicBezTo>
                    <a:cubicBezTo>
                      <a:pt x="263" y="75"/>
                      <a:pt x="242" y="45"/>
                      <a:pt x="212" y="26"/>
                    </a:cubicBezTo>
                    <a:cubicBezTo>
                      <a:pt x="182" y="6"/>
                      <a:pt x="146" y="0"/>
                      <a:pt x="111" y="7"/>
                    </a:cubicBezTo>
                    <a:cubicBezTo>
                      <a:pt x="76" y="15"/>
                      <a:pt x="46" y="36"/>
                      <a:pt x="26" y="66"/>
                    </a:cubicBezTo>
                    <a:cubicBezTo>
                      <a:pt x="7" y="96"/>
                      <a:pt x="0" y="132"/>
                      <a:pt x="8" y="167"/>
                    </a:cubicBezTo>
                    <a:cubicBezTo>
                      <a:pt x="16" y="202"/>
                      <a:pt x="36" y="232"/>
                      <a:pt x="67" y="252"/>
                    </a:cubicBezTo>
                    <a:close/>
                    <a:moveTo>
                      <a:pt x="109" y="119"/>
                    </a:moveTo>
                    <a:cubicBezTo>
                      <a:pt x="114" y="111"/>
                      <a:pt x="122" y="105"/>
                      <a:pt x="132" y="103"/>
                    </a:cubicBezTo>
                    <a:cubicBezTo>
                      <a:pt x="134" y="103"/>
                      <a:pt x="137" y="102"/>
                      <a:pt x="139" y="102"/>
                    </a:cubicBezTo>
                    <a:cubicBezTo>
                      <a:pt x="146" y="102"/>
                      <a:pt x="153" y="104"/>
                      <a:pt x="159" y="108"/>
                    </a:cubicBezTo>
                    <a:cubicBezTo>
                      <a:pt x="168" y="114"/>
                      <a:pt x="173" y="121"/>
                      <a:pt x="175" y="131"/>
                    </a:cubicBezTo>
                    <a:cubicBezTo>
                      <a:pt x="177" y="141"/>
                      <a:pt x="175" y="150"/>
                      <a:pt x="170" y="159"/>
                    </a:cubicBezTo>
                    <a:cubicBezTo>
                      <a:pt x="160" y="175"/>
                      <a:pt x="136" y="180"/>
                      <a:pt x="120" y="169"/>
                    </a:cubicBezTo>
                    <a:cubicBezTo>
                      <a:pt x="111" y="164"/>
                      <a:pt x="106" y="156"/>
                      <a:pt x="104" y="146"/>
                    </a:cubicBezTo>
                    <a:cubicBezTo>
                      <a:pt x="102" y="137"/>
                      <a:pt x="103" y="127"/>
                      <a:pt x="109" y="119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55" name="Freeform 157"/>
              <p:cNvSpPr>
                <a:spLocks noSelect="1"/>
              </p:cNvSpPr>
              <p:nvPr userDrawn="1"/>
            </p:nvSpPr>
            <p:spPr bwMode="invGray">
              <a:xfrm>
                <a:off x="873" y="136"/>
                <a:ext cx="12" cy="12"/>
              </a:xfrm>
              <a:custGeom>
                <a:avLst/>
                <a:gdLst>
                  <a:gd name="T0" fmla="*/ 40 w 83"/>
                  <a:gd name="T1" fmla="*/ 83 h 83"/>
                  <a:gd name="T2" fmla="*/ 71 w 83"/>
                  <a:gd name="T3" fmla="*/ 70 h 83"/>
                  <a:gd name="T4" fmla="*/ 82 w 83"/>
                  <a:gd name="T5" fmla="*/ 40 h 83"/>
                  <a:gd name="T6" fmla="*/ 41 w 83"/>
                  <a:gd name="T7" fmla="*/ 0 h 83"/>
                  <a:gd name="T8" fmla="*/ 12 w 83"/>
                  <a:gd name="T9" fmla="*/ 12 h 83"/>
                  <a:gd name="T10" fmla="*/ 0 w 83"/>
                  <a:gd name="T11" fmla="*/ 42 h 83"/>
                  <a:gd name="T12" fmla="*/ 12 w 83"/>
                  <a:gd name="T13" fmla="*/ 71 h 83"/>
                  <a:gd name="T14" fmla="*/ 40 w 83"/>
                  <a:gd name="T1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83">
                    <a:moveTo>
                      <a:pt x="40" y="83"/>
                    </a:moveTo>
                    <a:cubicBezTo>
                      <a:pt x="53" y="82"/>
                      <a:pt x="63" y="78"/>
                      <a:pt x="71" y="70"/>
                    </a:cubicBezTo>
                    <a:cubicBezTo>
                      <a:pt x="79" y="62"/>
                      <a:pt x="83" y="52"/>
                      <a:pt x="82" y="40"/>
                    </a:cubicBezTo>
                    <a:cubicBezTo>
                      <a:pt x="82" y="18"/>
                      <a:pt x="64" y="0"/>
                      <a:pt x="41" y="0"/>
                    </a:cubicBezTo>
                    <a:cubicBezTo>
                      <a:pt x="29" y="0"/>
                      <a:pt x="19" y="5"/>
                      <a:pt x="12" y="12"/>
                    </a:cubicBezTo>
                    <a:cubicBezTo>
                      <a:pt x="4" y="21"/>
                      <a:pt x="0" y="31"/>
                      <a:pt x="0" y="42"/>
                    </a:cubicBezTo>
                    <a:cubicBezTo>
                      <a:pt x="0" y="53"/>
                      <a:pt x="4" y="64"/>
                      <a:pt x="12" y="71"/>
                    </a:cubicBezTo>
                    <a:cubicBezTo>
                      <a:pt x="20" y="79"/>
                      <a:pt x="30" y="83"/>
                      <a:pt x="40" y="83"/>
                    </a:cubicBezTo>
                    <a:close/>
                  </a:path>
                </a:pathLst>
              </a:custGeom>
              <a:solidFill>
                <a:srgbClr val="F0E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56" name="Freeform 158"/>
              <p:cNvSpPr>
                <a:spLocks noSelect="1"/>
              </p:cNvSpPr>
              <p:nvPr userDrawn="1"/>
            </p:nvSpPr>
            <p:spPr bwMode="invGray">
              <a:xfrm>
                <a:off x="845" y="108"/>
                <a:ext cx="68" cy="68"/>
              </a:xfrm>
              <a:custGeom>
                <a:avLst/>
                <a:gdLst>
                  <a:gd name="T0" fmla="*/ 74 w 476"/>
                  <a:gd name="T1" fmla="*/ 409 h 475"/>
                  <a:gd name="T2" fmla="*/ 237 w 476"/>
                  <a:gd name="T3" fmla="*/ 475 h 475"/>
                  <a:gd name="T4" fmla="*/ 242 w 476"/>
                  <a:gd name="T5" fmla="*/ 475 h 475"/>
                  <a:gd name="T6" fmla="*/ 408 w 476"/>
                  <a:gd name="T7" fmla="*/ 402 h 475"/>
                  <a:gd name="T8" fmla="*/ 475 w 476"/>
                  <a:gd name="T9" fmla="*/ 233 h 475"/>
                  <a:gd name="T10" fmla="*/ 238 w 476"/>
                  <a:gd name="T11" fmla="*/ 0 h 475"/>
                  <a:gd name="T12" fmla="*/ 235 w 476"/>
                  <a:gd name="T13" fmla="*/ 0 h 475"/>
                  <a:gd name="T14" fmla="*/ 68 w 476"/>
                  <a:gd name="T15" fmla="*/ 72 h 475"/>
                  <a:gd name="T16" fmla="*/ 1 w 476"/>
                  <a:gd name="T17" fmla="*/ 241 h 475"/>
                  <a:gd name="T18" fmla="*/ 74 w 476"/>
                  <a:gd name="T19" fmla="*/ 409 h 475"/>
                  <a:gd name="T20" fmla="*/ 138 w 476"/>
                  <a:gd name="T21" fmla="*/ 140 h 475"/>
                  <a:gd name="T22" fmla="*/ 236 w 476"/>
                  <a:gd name="T23" fmla="*/ 98 h 475"/>
                  <a:gd name="T24" fmla="*/ 238 w 476"/>
                  <a:gd name="T25" fmla="*/ 98 h 475"/>
                  <a:gd name="T26" fmla="*/ 377 w 476"/>
                  <a:gd name="T27" fmla="*/ 235 h 475"/>
                  <a:gd name="T28" fmla="*/ 338 w 476"/>
                  <a:gd name="T29" fmla="*/ 334 h 475"/>
                  <a:gd name="T30" fmla="*/ 240 w 476"/>
                  <a:gd name="T31" fmla="*/ 377 h 475"/>
                  <a:gd name="T32" fmla="*/ 237 w 476"/>
                  <a:gd name="T33" fmla="*/ 377 h 475"/>
                  <a:gd name="T34" fmla="*/ 142 w 476"/>
                  <a:gd name="T35" fmla="*/ 338 h 475"/>
                  <a:gd name="T36" fmla="*/ 99 w 476"/>
                  <a:gd name="T37" fmla="*/ 240 h 475"/>
                  <a:gd name="T38" fmla="*/ 138 w 476"/>
                  <a:gd name="T39" fmla="*/ 14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6" h="475">
                    <a:moveTo>
                      <a:pt x="74" y="409"/>
                    </a:moveTo>
                    <a:cubicBezTo>
                      <a:pt x="118" y="451"/>
                      <a:pt x="176" y="475"/>
                      <a:pt x="237" y="475"/>
                    </a:cubicBezTo>
                    <a:cubicBezTo>
                      <a:pt x="242" y="475"/>
                      <a:pt x="242" y="475"/>
                      <a:pt x="242" y="475"/>
                    </a:cubicBezTo>
                    <a:cubicBezTo>
                      <a:pt x="305" y="474"/>
                      <a:pt x="364" y="448"/>
                      <a:pt x="408" y="402"/>
                    </a:cubicBezTo>
                    <a:cubicBezTo>
                      <a:pt x="452" y="357"/>
                      <a:pt x="476" y="297"/>
                      <a:pt x="475" y="233"/>
                    </a:cubicBezTo>
                    <a:cubicBezTo>
                      <a:pt x="473" y="105"/>
                      <a:pt x="367" y="0"/>
                      <a:pt x="238" y="0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172" y="1"/>
                      <a:pt x="112" y="26"/>
                      <a:pt x="68" y="72"/>
                    </a:cubicBezTo>
                    <a:cubicBezTo>
                      <a:pt x="24" y="117"/>
                      <a:pt x="0" y="178"/>
                      <a:pt x="1" y="241"/>
                    </a:cubicBezTo>
                    <a:cubicBezTo>
                      <a:pt x="2" y="305"/>
                      <a:pt x="28" y="364"/>
                      <a:pt x="74" y="409"/>
                    </a:cubicBezTo>
                    <a:close/>
                    <a:moveTo>
                      <a:pt x="138" y="140"/>
                    </a:moveTo>
                    <a:cubicBezTo>
                      <a:pt x="164" y="113"/>
                      <a:pt x="199" y="99"/>
                      <a:pt x="236" y="98"/>
                    </a:cubicBezTo>
                    <a:cubicBezTo>
                      <a:pt x="237" y="98"/>
                      <a:pt x="237" y="98"/>
                      <a:pt x="238" y="98"/>
                    </a:cubicBezTo>
                    <a:cubicBezTo>
                      <a:pt x="314" y="98"/>
                      <a:pt x="376" y="159"/>
                      <a:pt x="377" y="235"/>
                    </a:cubicBezTo>
                    <a:cubicBezTo>
                      <a:pt x="378" y="272"/>
                      <a:pt x="364" y="307"/>
                      <a:pt x="338" y="334"/>
                    </a:cubicBezTo>
                    <a:cubicBezTo>
                      <a:pt x="312" y="361"/>
                      <a:pt x="277" y="376"/>
                      <a:pt x="240" y="377"/>
                    </a:cubicBezTo>
                    <a:cubicBezTo>
                      <a:pt x="239" y="377"/>
                      <a:pt x="238" y="377"/>
                      <a:pt x="237" y="377"/>
                    </a:cubicBezTo>
                    <a:cubicBezTo>
                      <a:pt x="201" y="377"/>
                      <a:pt x="167" y="363"/>
                      <a:pt x="142" y="338"/>
                    </a:cubicBezTo>
                    <a:cubicBezTo>
                      <a:pt x="114" y="312"/>
                      <a:pt x="99" y="277"/>
                      <a:pt x="99" y="240"/>
                    </a:cubicBezTo>
                    <a:cubicBezTo>
                      <a:pt x="98" y="202"/>
                      <a:pt x="112" y="167"/>
                      <a:pt x="138" y="140"/>
                    </a:cubicBezTo>
                    <a:close/>
                  </a:path>
                </a:pathLst>
              </a:custGeom>
              <a:solidFill>
                <a:srgbClr val="F0E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57" name="Freeform 159"/>
              <p:cNvSpPr>
                <a:spLocks noSelect="1"/>
              </p:cNvSpPr>
              <p:nvPr userDrawn="1"/>
            </p:nvSpPr>
            <p:spPr bwMode="invGray">
              <a:xfrm>
                <a:off x="859" y="122"/>
                <a:ext cx="40" cy="40"/>
              </a:xfrm>
              <a:custGeom>
                <a:avLst/>
                <a:gdLst>
                  <a:gd name="T0" fmla="*/ 139 w 280"/>
                  <a:gd name="T1" fmla="*/ 279 h 279"/>
                  <a:gd name="T2" fmla="*/ 142 w 280"/>
                  <a:gd name="T3" fmla="*/ 279 h 279"/>
                  <a:gd name="T4" fmla="*/ 240 w 280"/>
                  <a:gd name="T5" fmla="*/ 236 h 279"/>
                  <a:gd name="T6" fmla="*/ 279 w 280"/>
                  <a:gd name="T7" fmla="*/ 137 h 279"/>
                  <a:gd name="T8" fmla="*/ 140 w 280"/>
                  <a:gd name="T9" fmla="*/ 0 h 279"/>
                  <a:gd name="T10" fmla="*/ 138 w 280"/>
                  <a:gd name="T11" fmla="*/ 0 h 279"/>
                  <a:gd name="T12" fmla="*/ 40 w 280"/>
                  <a:gd name="T13" fmla="*/ 42 h 279"/>
                  <a:gd name="T14" fmla="*/ 1 w 280"/>
                  <a:gd name="T15" fmla="*/ 142 h 279"/>
                  <a:gd name="T16" fmla="*/ 44 w 280"/>
                  <a:gd name="T17" fmla="*/ 240 h 279"/>
                  <a:gd name="T18" fmla="*/ 139 w 280"/>
                  <a:gd name="T19" fmla="*/ 279 h 279"/>
                  <a:gd name="T20" fmla="*/ 111 w 280"/>
                  <a:gd name="T21" fmla="*/ 110 h 279"/>
                  <a:gd name="T22" fmla="*/ 140 w 280"/>
                  <a:gd name="T23" fmla="*/ 98 h 279"/>
                  <a:gd name="T24" fmla="*/ 181 w 280"/>
                  <a:gd name="T25" fmla="*/ 138 h 279"/>
                  <a:gd name="T26" fmla="*/ 170 w 280"/>
                  <a:gd name="T27" fmla="*/ 168 h 279"/>
                  <a:gd name="T28" fmla="*/ 139 w 280"/>
                  <a:gd name="T29" fmla="*/ 181 h 279"/>
                  <a:gd name="T30" fmla="*/ 111 w 280"/>
                  <a:gd name="T31" fmla="*/ 169 h 279"/>
                  <a:gd name="T32" fmla="*/ 99 w 280"/>
                  <a:gd name="T33" fmla="*/ 140 h 279"/>
                  <a:gd name="T34" fmla="*/ 111 w 280"/>
                  <a:gd name="T35" fmla="*/ 11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0" h="279">
                    <a:moveTo>
                      <a:pt x="139" y="279"/>
                    </a:moveTo>
                    <a:cubicBezTo>
                      <a:pt x="140" y="279"/>
                      <a:pt x="141" y="279"/>
                      <a:pt x="142" y="279"/>
                    </a:cubicBezTo>
                    <a:cubicBezTo>
                      <a:pt x="179" y="278"/>
                      <a:pt x="214" y="263"/>
                      <a:pt x="240" y="236"/>
                    </a:cubicBezTo>
                    <a:cubicBezTo>
                      <a:pt x="266" y="209"/>
                      <a:pt x="280" y="174"/>
                      <a:pt x="279" y="137"/>
                    </a:cubicBezTo>
                    <a:cubicBezTo>
                      <a:pt x="278" y="61"/>
                      <a:pt x="216" y="0"/>
                      <a:pt x="140" y="0"/>
                    </a:cubicBezTo>
                    <a:cubicBezTo>
                      <a:pt x="139" y="0"/>
                      <a:pt x="139" y="0"/>
                      <a:pt x="138" y="0"/>
                    </a:cubicBezTo>
                    <a:cubicBezTo>
                      <a:pt x="101" y="1"/>
                      <a:pt x="66" y="15"/>
                      <a:pt x="40" y="42"/>
                    </a:cubicBezTo>
                    <a:cubicBezTo>
                      <a:pt x="14" y="69"/>
                      <a:pt x="0" y="104"/>
                      <a:pt x="1" y="142"/>
                    </a:cubicBezTo>
                    <a:cubicBezTo>
                      <a:pt x="1" y="179"/>
                      <a:pt x="16" y="214"/>
                      <a:pt x="44" y="240"/>
                    </a:cubicBezTo>
                    <a:cubicBezTo>
                      <a:pt x="69" y="265"/>
                      <a:pt x="103" y="279"/>
                      <a:pt x="139" y="279"/>
                    </a:cubicBezTo>
                    <a:close/>
                    <a:moveTo>
                      <a:pt x="111" y="110"/>
                    </a:moveTo>
                    <a:cubicBezTo>
                      <a:pt x="118" y="103"/>
                      <a:pt x="128" y="98"/>
                      <a:pt x="140" y="98"/>
                    </a:cubicBezTo>
                    <a:cubicBezTo>
                      <a:pt x="163" y="98"/>
                      <a:pt x="181" y="116"/>
                      <a:pt x="181" y="138"/>
                    </a:cubicBezTo>
                    <a:cubicBezTo>
                      <a:pt x="182" y="150"/>
                      <a:pt x="178" y="160"/>
                      <a:pt x="170" y="168"/>
                    </a:cubicBezTo>
                    <a:cubicBezTo>
                      <a:pt x="162" y="176"/>
                      <a:pt x="152" y="180"/>
                      <a:pt x="139" y="181"/>
                    </a:cubicBezTo>
                    <a:cubicBezTo>
                      <a:pt x="129" y="181"/>
                      <a:pt x="119" y="177"/>
                      <a:pt x="111" y="169"/>
                    </a:cubicBezTo>
                    <a:cubicBezTo>
                      <a:pt x="103" y="162"/>
                      <a:pt x="99" y="151"/>
                      <a:pt x="99" y="140"/>
                    </a:cubicBezTo>
                    <a:cubicBezTo>
                      <a:pt x="99" y="129"/>
                      <a:pt x="103" y="119"/>
                      <a:pt x="111" y="110"/>
                    </a:cubicBezTo>
                    <a:close/>
                  </a:path>
                </a:pathLst>
              </a:custGeom>
              <a:solidFill>
                <a:srgbClr val="F0E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58" name="Freeform 160"/>
              <p:cNvSpPr>
                <a:spLocks noSelect="1"/>
              </p:cNvSpPr>
              <p:nvPr userDrawn="1"/>
            </p:nvSpPr>
            <p:spPr bwMode="invGray">
              <a:xfrm>
                <a:off x="869" y="265"/>
                <a:ext cx="20" cy="20"/>
              </a:xfrm>
              <a:custGeom>
                <a:avLst/>
                <a:gdLst>
                  <a:gd name="T0" fmla="*/ 132 w 144"/>
                  <a:gd name="T1" fmla="*/ 34 h 146"/>
                  <a:gd name="T2" fmla="*/ 90 w 144"/>
                  <a:gd name="T3" fmla="*/ 2 h 146"/>
                  <a:gd name="T4" fmla="*/ 72 w 144"/>
                  <a:gd name="T5" fmla="*/ 0 h 146"/>
                  <a:gd name="T6" fmla="*/ 37 w 144"/>
                  <a:gd name="T7" fmla="*/ 10 h 146"/>
                  <a:gd name="T8" fmla="*/ 5 w 144"/>
                  <a:gd name="T9" fmla="*/ 52 h 146"/>
                  <a:gd name="T10" fmla="*/ 12 w 144"/>
                  <a:gd name="T11" fmla="*/ 105 h 146"/>
                  <a:gd name="T12" fmla="*/ 55 w 144"/>
                  <a:gd name="T13" fmla="*/ 137 h 146"/>
                  <a:gd name="T14" fmla="*/ 139 w 144"/>
                  <a:gd name="T15" fmla="*/ 87 h 146"/>
                  <a:gd name="T16" fmla="*/ 132 w 144"/>
                  <a:gd name="T17" fmla="*/ 3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146">
                    <a:moveTo>
                      <a:pt x="132" y="34"/>
                    </a:moveTo>
                    <a:cubicBezTo>
                      <a:pt x="122" y="18"/>
                      <a:pt x="108" y="7"/>
                      <a:pt x="90" y="2"/>
                    </a:cubicBezTo>
                    <a:cubicBezTo>
                      <a:pt x="84" y="1"/>
                      <a:pt x="78" y="0"/>
                      <a:pt x="72" y="0"/>
                    </a:cubicBezTo>
                    <a:cubicBezTo>
                      <a:pt x="60" y="0"/>
                      <a:pt x="48" y="3"/>
                      <a:pt x="37" y="10"/>
                    </a:cubicBezTo>
                    <a:cubicBezTo>
                      <a:pt x="21" y="19"/>
                      <a:pt x="10" y="34"/>
                      <a:pt x="5" y="52"/>
                    </a:cubicBezTo>
                    <a:cubicBezTo>
                      <a:pt x="0" y="70"/>
                      <a:pt x="3" y="89"/>
                      <a:pt x="12" y="105"/>
                    </a:cubicBezTo>
                    <a:cubicBezTo>
                      <a:pt x="22" y="121"/>
                      <a:pt x="36" y="132"/>
                      <a:pt x="55" y="137"/>
                    </a:cubicBezTo>
                    <a:cubicBezTo>
                      <a:pt x="92" y="146"/>
                      <a:pt x="130" y="123"/>
                      <a:pt x="139" y="87"/>
                    </a:cubicBezTo>
                    <a:cubicBezTo>
                      <a:pt x="144" y="69"/>
                      <a:pt x="141" y="50"/>
                      <a:pt x="132" y="34"/>
                    </a:cubicBezTo>
                    <a:close/>
                  </a:path>
                </a:pathLst>
              </a:custGeom>
              <a:solidFill>
                <a:srgbClr val="F0F3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59" name="Freeform 161"/>
              <p:cNvSpPr>
                <a:spLocks noSelect="1"/>
              </p:cNvSpPr>
              <p:nvPr userDrawn="1"/>
            </p:nvSpPr>
            <p:spPr bwMode="invGray">
              <a:xfrm>
                <a:off x="840" y="235"/>
                <a:ext cx="78" cy="77"/>
              </a:xfrm>
              <a:custGeom>
                <a:avLst/>
                <a:gdLst>
                  <a:gd name="T0" fmla="*/ 342 w 550"/>
                  <a:gd name="T1" fmla="*/ 18 h 540"/>
                  <a:gd name="T2" fmla="*/ 140 w 550"/>
                  <a:gd name="T3" fmla="*/ 46 h 540"/>
                  <a:gd name="T4" fmla="*/ 18 w 550"/>
                  <a:gd name="T5" fmla="*/ 208 h 540"/>
                  <a:gd name="T6" fmla="*/ 46 w 550"/>
                  <a:gd name="T7" fmla="*/ 409 h 540"/>
                  <a:gd name="T8" fmla="*/ 209 w 550"/>
                  <a:gd name="T9" fmla="*/ 531 h 540"/>
                  <a:gd name="T10" fmla="*/ 275 w 550"/>
                  <a:gd name="T11" fmla="*/ 540 h 540"/>
                  <a:gd name="T12" fmla="*/ 532 w 550"/>
                  <a:gd name="T13" fmla="*/ 341 h 540"/>
                  <a:gd name="T14" fmla="*/ 504 w 550"/>
                  <a:gd name="T15" fmla="*/ 140 h 540"/>
                  <a:gd name="T16" fmla="*/ 342 w 550"/>
                  <a:gd name="T17" fmla="*/ 18 h 540"/>
                  <a:gd name="T18" fmla="*/ 437 w 550"/>
                  <a:gd name="T19" fmla="*/ 317 h 540"/>
                  <a:gd name="T20" fmla="*/ 275 w 550"/>
                  <a:gd name="T21" fmla="*/ 442 h 540"/>
                  <a:gd name="T22" fmla="*/ 233 w 550"/>
                  <a:gd name="T23" fmla="*/ 437 h 540"/>
                  <a:gd name="T24" fmla="*/ 131 w 550"/>
                  <a:gd name="T25" fmla="*/ 360 h 540"/>
                  <a:gd name="T26" fmla="*/ 113 w 550"/>
                  <a:gd name="T27" fmla="*/ 232 h 540"/>
                  <a:gd name="T28" fmla="*/ 317 w 550"/>
                  <a:gd name="T29" fmla="*/ 112 h 540"/>
                  <a:gd name="T30" fmla="*/ 419 w 550"/>
                  <a:gd name="T31" fmla="*/ 189 h 540"/>
                  <a:gd name="T32" fmla="*/ 437 w 550"/>
                  <a:gd name="T33" fmla="*/ 317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0" h="540">
                    <a:moveTo>
                      <a:pt x="342" y="18"/>
                    </a:moveTo>
                    <a:cubicBezTo>
                      <a:pt x="273" y="0"/>
                      <a:pt x="202" y="10"/>
                      <a:pt x="140" y="46"/>
                    </a:cubicBezTo>
                    <a:cubicBezTo>
                      <a:pt x="79" y="82"/>
                      <a:pt x="36" y="139"/>
                      <a:pt x="18" y="208"/>
                    </a:cubicBezTo>
                    <a:cubicBezTo>
                      <a:pt x="0" y="276"/>
                      <a:pt x="10" y="348"/>
                      <a:pt x="46" y="409"/>
                    </a:cubicBezTo>
                    <a:cubicBezTo>
                      <a:pt x="82" y="470"/>
                      <a:pt x="140" y="514"/>
                      <a:pt x="209" y="531"/>
                    </a:cubicBezTo>
                    <a:cubicBezTo>
                      <a:pt x="230" y="537"/>
                      <a:pt x="252" y="540"/>
                      <a:pt x="275" y="540"/>
                    </a:cubicBezTo>
                    <a:cubicBezTo>
                      <a:pt x="396" y="540"/>
                      <a:pt x="501" y="458"/>
                      <a:pt x="532" y="341"/>
                    </a:cubicBezTo>
                    <a:cubicBezTo>
                      <a:pt x="550" y="272"/>
                      <a:pt x="540" y="201"/>
                      <a:pt x="504" y="140"/>
                    </a:cubicBezTo>
                    <a:cubicBezTo>
                      <a:pt x="468" y="79"/>
                      <a:pt x="410" y="35"/>
                      <a:pt x="342" y="18"/>
                    </a:cubicBezTo>
                    <a:close/>
                    <a:moveTo>
                      <a:pt x="437" y="317"/>
                    </a:moveTo>
                    <a:cubicBezTo>
                      <a:pt x="417" y="392"/>
                      <a:pt x="349" y="442"/>
                      <a:pt x="275" y="442"/>
                    </a:cubicBezTo>
                    <a:cubicBezTo>
                      <a:pt x="261" y="442"/>
                      <a:pt x="247" y="440"/>
                      <a:pt x="233" y="437"/>
                    </a:cubicBezTo>
                    <a:cubicBezTo>
                      <a:pt x="190" y="425"/>
                      <a:pt x="154" y="398"/>
                      <a:pt x="131" y="360"/>
                    </a:cubicBezTo>
                    <a:cubicBezTo>
                      <a:pt x="108" y="321"/>
                      <a:pt x="102" y="276"/>
                      <a:pt x="113" y="232"/>
                    </a:cubicBezTo>
                    <a:cubicBezTo>
                      <a:pt x="136" y="143"/>
                      <a:pt x="228" y="89"/>
                      <a:pt x="317" y="112"/>
                    </a:cubicBezTo>
                    <a:cubicBezTo>
                      <a:pt x="360" y="124"/>
                      <a:pt x="397" y="151"/>
                      <a:pt x="419" y="189"/>
                    </a:cubicBezTo>
                    <a:cubicBezTo>
                      <a:pt x="442" y="228"/>
                      <a:pt x="448" y="273"/>
                      <a:pt x="437" y="317"/>
                    </a:cubicBezTo>
                    <a:close/>
                  </a:path>
                </a:pathLst>
              </a:custGeom>
              <a:solidFill>
                <a:srgbClr val="F0F3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60" name="Freeform 162"/>
              <p:cNvSpPr>
                <a:spLocks noSelect="1"/>
              </p:cNvSpPr>
              <p:nvPr userDrawn="1"/>
            </p:nvSpPr>
            <p:spPr bwMode="invGray">
              <a:xfrm>
                <a:off x="854" y="248"/>
                <a:ext cx="50" cy="50"/>
              </a:xfrm>
              <a:custGeom>
                <a:avLst/>
                <a:gdLst>
                  <a:gd name="T0" fmla="*/ 215 w 346"/>
                  <a:gd name="T1" fmla="*/ 23 h 353"/>
                  <a:gd name="T2" fmla="*/ 11 w 346"/>
                  <a:gd name="T3" fmla="*/ 143 h 353"/>
                  <a:gd name="T4" fmla="*/ 29 w 346"/>
                  <a:gd name="T5" fmla="*/ 271 h 353"/>
                  <a:gd name="T6" fmla="*/ 131 w 346"/>
                  <a:gd name="T7" fmla="*/ 348 h 353"/>
                  <a:gd name="T8" fmla="*/ 173 w 346"/>
                  <a:gd name="T9" fmla="*/ 353 h 353"/>
                  <a:gd name="T10" fmla="*/ 335 w 346"/>
                  <a:gd name="T11" fmla="*/ 228 h 353"/>
                  <a:gd name="T12" fmla="*/ 317 w 346"/>
                  <a:gd name="T13" fmla="*/ 100 h 353"/>
                  <a:gd name="T14" fmla="*/ 215 w 346"/>
                  <a:gd name="T15" fmla="*/ 23 h 353"/>
                  <a:gd name="T16" fmla="*/ 240 w 346"/>
                  <a:gd name="T17" fmla="*/ 203 h 353"/>
                  <a:gd name="T18" fmla="*/ 156 w 346"/>
                  <a:gd name="T19" fmla="*/ 253 h 353"/>
                  <a:gd name="T20" fmla="*/ 113 w 346"/>
                  <a:gd name="T21" fmla="*/ 221 h 353"/>
                  <a:gd name="T22" fmla="*/ 106 w 346"/>
                  <a:gd name="T23" fmla="*/ 168 h 353"/>
                  <a:gd name="T24" fmla="*/ 138 w 346"/>
                  <a:gd name="T25" fmla="*/ 126 h 353"/>
                  <a:gd name="T26" fmla="*/ 173 w 346"/>
                  <a:gd name="T27" fmla="*/ 116 h 353"/>
                  <a:gd name="T28" fmla="*/ 191 w 346"/>
                  <a:gd name="T29" fmla="*/ 118 h 353"/>
                  <a:gd name="T30" fmla="*/ 233 w 346"/>
                  <a:gd name="T31" fmla="*/ 150 h 353"/>
                  <a:gd name="T32" fmla="*/ 233 w 346"/>
                  <a:gd name="T33" fmla="*/ 150 h 353"/>
                  <a:gd name="T34" fmla="*/ 240 w 346"/>
                  <a:gd name="T35" fmla="*/ 203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6" h="353">
                    <a:moveTo>
                      <a:pt x="215" y="23"/>
                    </a:moveTo>
                    <a:cubicBezTo>
                      <a:pt x="126" y="0"/>
                      <a:pt x="34" y="54"/>
                      <a:pt x="11" y="143"/>
                    </a:cubicBezTo>
                    <a:cubicBezTo>
                      <a:pt x="0" y="187"/>
                      <a:pt x="6" y="232"/>
                      <a:pt x="29" y="271"/>
                    </a:cubicBezTo>
                    <a:cubicBezTo>
                      <a:pt x="52" y="309"/>
                      <a:pt x="88" y="336"/>
                      <a:pt x="131" y="348"/>
                    </a:cubicBezTo>
                    <a:cubicBezTo>
                      <a:pt x="145" y="351"/>
                      <a:pt x="159" y="353"/>
                      <a:pt x="173" y="353"/>
                    </a:cubicBezTo>
                    <a:cubicBezTo>
                      <a:pt x="247" y="353"/>
                      <a:pt x="315" y="303"/>
                      <a:pt x="335" y="228"/>
                    </a:cubicBezTo>
                    <a:cubicBezTo>
                      <a:pt x="346" y="184"/>
                      <a:pt x="340" y="139"/>
                      <a:pt x="317" y="100"/>
                    </a:cubicBezTo>
                    <a:cubicBezTo>
                      <a:pt x="295" y="62"/>
                      <a:pt x="258" y="35"/>
                      <a:pt x="215" y="23"/>
                    </a:cubicBezTo>
                    <a:close/>
                    <a:moveTo>
                      <a:pt x="240" y="203"/>
                    </a:moveTo>
                    <a:cubicBezTo>
                      <a:pt x="231" y="239"/>
                      <a:pt x="193" y="262"/>
                      <a:pt x="156" y="253"/>
                    </a:cubicBezTo>
                    <a:cubicBezTo>
                      <a:pt x="137" y="248"/>
                      <a:pt x="123" y="237"/>
                      <a:pt x="113" y="221"/>
                    </a:cubicBezTo>
                    <a:cubicBezTo>
                      <a:pt x="104" y="205"/>
                      <a:pt x="101" y="186"/>
                      <a:pt x="106" y="168"/>
                    </a:cubicBezTo>
                    <a:cubicBezTo>
                      <a:pt x="111" y="150"/>
                      <a:pt x="122" y="135"/>
                      <a:pt x="138" y="126"/>
                    </a:cubicBezTo>
                    <a:cubicBezTo>
                      <a:pt x="149" y="119"/>
                      <a:pt x="161" y="116"/>
                      <a:pt x="173" y="116"/>
                    </a:cubicBezTo>
                    <a:cubicBezTo>
                      <a:pt x="179" y="116"/>
                      <a:pt x="185" y="117"/>
                      <a:pt x="191" y="118"/>
                    </a:cubicBezTo>
                    <a:cubicBezTo>
                      <a:pt x="209" y="123"/>
                      <a:pt x="223" y="134"/>
                      <a:pt x="233" y="150"/>
                    </a:cubicBezTo>
                    <a:cubicBezTo>
                      <a:pt x="233" y="150"/>
                      <a:pt x="233" y="150"/>
                      <a:pt x="233" y="150"/>
                    </a:cubicBezTo>
                    <a:cubicBezTo>
                      <a:pt x="242" y="166"/>
                      <a:pt x="245" y="185"/>
                      <a:pt x="240" y="203"/>
                    </a:cubicBezTo>
                    <a:close/>
                  </a:path>
                </a:pathLst>
              </a:custGeom>
              <a:solidFill>
                <a:srgbClr val="F0F3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61" name="Freeform 163"/>
              <p:cNvSpPr>
                <a:spLocks noSelect="1"/>
              </p:cNvSpPr>
              <p:nvPr userDrawn="1"/>
            </p:nvSpPr>
            <p:spPr bwMode="invGray">
              <a:xfrm>
                <a:off x="1006" y="136"/>
                <a:ext cx="12" cy="12"/>
              </a:xfrm>
              <a:custGeom>
                <a:avLst/>
                <a:gdLst>
                  <a:gd name="T0" fmla="*/ 33 w 82"/>
                  <a:gd name="T1" fmla="*/ 78 h 80"/>
                  <a:gd name="T2" fmla="*/ 41 w 82"/>
                  <a:gd name="T3" fmla="*/ 79 h 80"/>
                  <a:gd name="T4" fmla="*/ 63 w 82"/>
                  <a:gd name="T5" fmla="*/ 72 h 80"/>
                  <a:gd name="T6" fmla="*/ 80 w 82"/>
                  <a:gd name="T7" fmla="*/ 47 h 80"/>
                  <a:gd name="T8" fmla="*/ 74 w 82"/>
                  <a:gd name="T9" fmla="*/ 18 h 80"/>
                  <a:gd name="T10" fmla="*/ 49 w 82"/>
                  <a:gd name="T11" fmla="*/ 0 h 80"/>
                  <a:gd name="T12" fmla="*/ 41 w 82"/>
                  <a:gd name="T13" fmla="*/ 0 h 80"/>
                  <a:gd name="T14" fmla="*/ 19 w 82"/>
                  <a:gd name="T15" fmla="*/ 6 h 80"/>
                  <a:gd name="T16" fmla="*/ 2 w 82"/>
                  <a:gd name="T17" fmla="*/ 32 h 80"/>
                  <a:gd name="T18" fmla="*/ 8 w 82"/>
                  <a:gd name="T19" fmla="*/ 62 h 80"/>
                  <a:gd name="T20" fmla="*/ 33 w 82"/>
                  <a:gd name="T21" fmla="*/ 7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80">
                    <a:moveTo>
                      <a:pt x="33" y="78"/>
                    </a:moveTo>
                    <a:cubicBezTo>
                      <a:pt x="36" y="79"/>
                      <a:pt x="40" y="80"/>
                      <a:pt x="41" y="79"/>
                    </a:cubicBezTo>
                    <a:cubicBezTo>
                      <a:pt x="49" y="79"/>
                      <a:pt x="57" y="77"/>
                      <a:pt x="63" y="72"/>
                    </a:cubicBezTo>
                    <a:cubicBezTo>
                      <a:pt x="72" y="66"/>
                      <a:pt x="78" y="58"/>
                      <a:pt x="80" y="47"/>
                    </a:cubicBezTo>
                    <a:cubicBezTo>
                      <a:pt x="82" y="36"/>
                      <a:pt x="80" y="26"/>
                      <a:pt x="74" y="18"/>
                    </a:cubicBezTo>
                    <a:cubicBezTo>
                      <a:pt x="68" y="8"/>
                      <a:pt x="60" y="3"/>
                      <a:pt x="49" y="0"/>
                    </a:cubicBezTo>
                    <a:cubicBezTo>
                      <a:pt x="46" y="0"/>
                      <a:pt x="43" y="0"/>
                      <a:pt x="41" y="0"/>
                    </a:cubicBezTo>
                    <a:cubicBezTo>
                      <a:pt x="33" y="0"/>
                      <a:pt x="26" y="2"/>
                      <a:pt x="19" y="6"/>
                    </a:cubicBezTo>
                    <a:cubicBezTo>
                      <a:pt x="10" y="12"/>
                      <a:pt x="4" y="21"/>
                      <a:pt x="2" y="32"/>
                    </a:cubicBezTo>
                    <a:cubicBezTo>
                      <a:pt x="0" y="42"/>
                      <a:pt x="2" y="53"/>
                      <a:pt x="8" y="62"/>
                    </a:cubicBezTo>
                    <a:cubicBezTo>
                      <a:pt x="14" y="71"/>
                      <a:pt x="23" y="76"/>
                      <a:pt x="33" y="78"/>
                    </a:cubicBezTo>
                    <a:close/>
                  </a:path>
                </a:pathLst>
              </a:custGeom>
              <a:solidFill>
                <a:srgbClr val="D8E9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62" name="Freeform 164"/>
              <p:cNvSpPr>
                <a:spLocks noSelect="1"/>
              </p:cNvSpPr>
              <p:nvPr userDrawn="1"/>
            </p:nvSpPr>
            <p:spPr bwMode="invGray">
              <a:xfrm>
                <a:off x="977" y="107"/>
                <a:ext cx="69" cy="69"/>
              </a:xfrm>
              <a:custGeom>
                <a:avLst/>
                <a:gdLst>
                  <a:gd name="T0" fmla="*/ 199 w 488"/>
                  <a:gd name="T1" fmla="*/ 475 h 479"/>
                  <a:gd name="T2" fmla="*/ 244 w 488"/>
                  <a:gd name="T3" fmla="*/ 479 h 479"/>
                  <a:gd name="T4" fmla="*/ 245 w 488"/>
                  <a:gd name="T5" fmla="*/ 479 h 479"/>
                  <a:gd name="T6" fmla="*/ 376 w 488"/>
                  <a:gd name="T7" fmla="*/ 439 h 479"/>
                  <a:gd name="T8" fmla="*/ 475 w 488"/>
                  <a:gd name="T9" fmla="*/ 289 h 479"/>
                  <a:gd name="T10" fmla="*/ 440 w 488"/>
                  <a:gd name="T11" fmla="*/ 113 h 479"/>
                  <a:gd name="T12" fmla="*/ 440 w 488"/>
                  <a:gd name="T13" fmla="*/ 113 h 479"/>
                  <a:gd name="T14" fmla="*/ 290 w 488"/>
                  <a:gd name="T15" fmla="*/ 12 h 479"/>
                  <a:gd name="T16" fmla="*/ 113 w 488"/>
                  <a:gd name="T17" fmla="*/ 47 h 479"/>
                  <a:gd name="T18" fmla="*/ 13 w 488"/>
                  <a:gd name="T19" fmla="*/ 198 h 479"/>
                  <a:gd name="T20" fmla="*/ 49 w 488"/>
                  <a:gd name="T21" fmla="*/ 376 h 479"/>
                  <a:gd name="T22" fmla="*/ 199 w 488"/>
                  <a:gd name="T23" fmla="*/ 475 h 479"/>
                  <a:gd name="T24" fmla="*/ 109 w 488"/>
                  <a:gd name="T25" fmla="*/ 217 h 479"/>
                  <a:gd name="T26" fmla="*/ 167 w 488"/>
                  <a:gd name="T27" fmla="*/ 129 h 479"/>
                  <a:gd name="T28" fmla="*/ 271 w 488"/>
                  <a:gd name="T29" fmla="*/ 108 h 479"/>
                  <a:gd name="T30" fmla="*/ 359 w 488"/>
                  <a:gd name="T31" fmla="*/ 167 h 479"/>
                  <a:gd name="T32" fmla="*/ 379 w 488"/>
                  <a:gd name="T33" fmla="*/ 270 h 479"/>
                  <a:gd name="T34" fmla="*/ 321 w 488"/>
                  <a:gd name="T35" fmla="*/ 358 h 479"/>
                  <a:gd name="T36" fmla="*/ 245 w 488"/>
                  <a:gd name="T37" fmla="*/ 381 h 479"/>
                  <a:gd name="T38" fmla="*/ 218 w 488"/>
                  <a:gd name="T39" fmla="*/ 378 h 479"/>
                  <a:gd name="T40" fmla="*/ 130 w 488"/>
                  <a:gd name="T41" fmla="*/ 321 h 479"/>
                  <a:gd name="T42" fmla="*/ 109 w 488"/>
                  <a:gd name="T43" fmla="*/ 217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8" h="479">
                    <a:moveTo>
                      <a:pt x="199" y="475"/>
                    </a:moveTo>
                    <a:cubicBezTo>
                      <a:pt x="214" y="478"/>
                      <a:pt x="229" y="479"/>
                      <a:pt x="244" y="479"/>
                    </a:cubicBezTo>
                    <a:cubicBezTo>
                      <a:pt x="244" y="479"/>
                      <a:pt x="245" y="479"/>
                      <a:pt x="245" y="479"/>
                    </a:cubicBezTo>
                    <a:cubicBezTo>
                      <a:pt x="291" y="479"/>
                      <a:pt x="337" y="465"/>
                      <a:pt x="376" y="439"/>
                    </a:cubicBezTo>
                    <a:cubicBezTo>
                      <a:pt x="428" y="404"/>
                      <a:pt x="463" y="351"/>
                      <a:pt x="475" y="289"/>
                    </a:cubicBezTo>
                    <a:cubicBezTo>
                      <a:pt x="488" y="228"/>
                      <a:pt x="475" y="165"/>
                      <a:pt x="440" y="113"/>
                    </a:cubicBezTo>
                    <a:cubicBezTo>
                      <a:pt x="440" y="113"/>
                      <a:pt x="440" y="113"/>
                      <a:pt x="440" y="113"/>
                    </a:cubicBezTo>
                    <a:cubicBezTo>
                      <a:pt x="405" y="60"/>
                      <a:pt x="352" y="24"/>
                      <a:pt x="290" y="12"/>
                    </a:cubicBezTo>
                    <a:cubicBezTo>
                      <a:pt x="228" y="0"/>
                      <a:pt x="165" y="12"/>
                      <a:pt x="113" y="47"/>
                    </a:cubicBezTo>
                    <a:cubicBezTo>
                      <a:pt x="61" y="83"/>
                      <a:pt x="25" y="136"/>
                      <a:pt x="13" y="198"/>
                    </a:cubicBezTo>
                    <a:cubicBezTo>
                      <a:pt x="0" y="260"/>
                      <a:pt x="13" y="323"/>
                      <a:pt x="49" y="376"/>
                    </a:cubicBezTo>
                    <a:cubicBezTo>
                      <a:pt x="84" y="428"/>
                      <a:pt x="138" y="463"/>
                      <a:pt x="199" y="475"/>
                    </a:cubicBezTo>
                    <a:close/>
                    <a:moveTo>
                      <a:pt x="109" y="217"/>
                    </a:moveTo>
                    <a:cubicBezTo>
                      <a:pt x="116" y="181"/>
                      <a:pt x="137" y="149"/>
                      <a:pt x="167" y="129"/>
                    </a:cubicBezTo>
                    <a:cubicBezTo>
                      <a:pt x="198" y="108"/>
                      <a:pt x="235" y="101"/>
                      <a:pt x="271" y="108"/>
                    </a:cubicBezTo>
                    <a:cubicBezTo>
                      <a:pt x="307" y="116"/>
                      <a:pt x="338" y="136"/>
                      <a:pt x="359" y="167"/>
                    </a:cubicBezTo>
                    <a:cubicBezTo>
                      <a:pt x="379" y="198"/>
                      <a:pt x="387" y="234"/>
                      <a:pt x="379" y="270"/>
                    </a:cubicBezTo>
                    <a:cubicBezTo>
                      <a:pt x="372" y="306"/>
                      <a:pt x="352" y="337"/>
                      <a:pt x="321" y="358"/>
                    </a:cubicBezTo>
                    <a:cubicBezTo>
                      <a:pt x="298" y="373"/>
                      <a:pt x="272" y="381"/>
                      <a:pt x="245" y="381"/>
                    </a:cubicBezTo>
                    <a:cubicBezTo>
                      <a:pt x="236" y="381"/>
                      <a:pt x="227" y="380"/>
                      <a:pt x="218" y="378"/>
                    </a:cubicBezTo>
                    <a:cubicBezTo>
                      <a:pt x="182" y="372"/>
                      <a:pt x="151" y="351"/>
                      <a:pt x="130" y="321"/>
                    </a:cubicBezTo>
                    <a:cubicBezTo>
                      <a:pt x="109" y="290"/>
                      <a:pt x="102" y="253"/>
                      <a:pt x="109" y="217"/>
                    </a:cubicBezTo>
                    <a:close/>
                  </a:path>
                </a:pathLst>
              </a:custGeom>
              <a:solidFill>
                <a:srgbClr val="D8E9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63" name="Freeform 165"/>
              <p:cNvSpPr>
                <a:spLocks noSelect="1"/>
              </p:cNvSpPr>
              <p:nvPr userDrawn="1"/>
            </p:nvSpPr>
            <p:spPr bwMode="invGray">
              <a:xfrm>
                <a:off x="991" y="122"/>
                <a:ext cx="41" cy="40"/>
              </a:xfrm>
              <a:custGeom>
                <a:avLst/>
                <a:gdLst>
                  <a:gd name="T0" fmla="*/ 116 w 285"/>
                  <a:gd name="T1" fmla="*/ 277 h 280"/>
                  <a:gd name="T2" fmla="*/ 143 w 285"/>
                  <a:gd name="T3" fmla="*/ 280 h 280"/>
                  <a:gd name="T4" fmla="*/ 219 w 285"/>
                  <a:gd name="T5" fmla="*/ 257 h 280"/>
                  <a:gd name="T6" fmla="*/ 277 w 285"/>
                  <a:gd name="T7" fmla="*/ 169 h 280"/>
                  <a:gd name="T8" fmla="*/ 257 w 285"/>
                  <a:gd name="T9" fmla="*/ 66 h 280"/>
                  <a:gd name="T10" fmla="*/ 169 w 285"/>
                  <a:gd name="T11" fmla="*/ 7 h 280"/>
                  <a:gd name="T12" fmla="*/ 65 w 285"/>
                  <a:gd name="T13" fmla="*/ 28 h 280"/>
                  <a:gd name="T14" fmla="*/ 7 w 285"/>
                  <a:gd name="T15" fmla="*/ 116 h 280"/>
                  <a:gd name="T16" fmla="*/ 28 w 285"/>
                  <a:gd name="T17" fmla="*/ 220 h 280"/>
                  <a:gd name="T18" fmla="*/ 116 w 285"/>
                  <a:gd name="T19" fmla="*/ 277 h 280"/>
                  <a:gd name="T20" fmla="*/ 120 w 285"/>
                  <a:gd name="T21" fmla="*/ 109 h 280"/>
                  <a:gd name="T22" fmla="*/ 142 w 285"/>
                  <a:gd name="T23" fmla="*/ 103 h 280"/>
                  <a:gd name="T24" fmla="*/ 150 w 285"/>
                  <a:gd name="T25" fmla="*/ 103 h 280"/>
                  <a:gd name="T26" fmla="*/ 175 w 285"/>
                  <a:gd name="T27" fmla="*/ 121 h 280"/>
                  <a:gd name="T28" fmla="*/ 181 w 285"/>
                  <a:gd name="T29" fmla="*/ 150 h 280"/>
                  <a:gd name="T30" fmla="*/ 164 w 285"/>
                  <a:gd name="T31" fmla="*/ 175 h 280"/>
                  <a:gd name="T32" fmla="*/ 142 w 285"/>
                  <a:gd name="T33" fmla="*/ 182 h 280"/>
                  <a:gd name="T34" fmla="*/ 134 w 285"/>
                  <a:gd name="T35" fmla="*/ 181 h 280"/>
                  <a:gd name="T36" fmla="*/ 109 w 285"/>
                  <a:gd name="T37" fmla="*/ 165 h 280"/>
                  <a:gd name="T38" fmla="*/ 103 w 285"/>
                  <a:gd name="T39" fmla="*/ 135 h 280"/>
                  <a:gd name="T40" fmla="*/ 120 w 285"/>
                  <a:gd name="T41" fmla="*/ 109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5" h="280">
                    <a:moveTo>
                      <a:pt x="116" y="277"/>
                    </a:moveTo>
                    <a:cubicBezTo>
                      <a:pt x="125" y="279"/>
                      <a:pt x="134" y="280"/>
                      <a:pt x="143" y="280"/>
                    </a:cubicBezTo>
                    <a:cubicBezTo>
                      <a:pt x="170" y="280"/>
                      <a:pt x="196" y="272"/>
                      <a:pt x="219" y="257"/>
                    </a:cubicBezTo>
                    <a:cubicBezTo>
                      <a:pt x="250" y="236"/>
                      <a:pt x="270" y="205"/>
                      <a:pt x="277" y="169"/>
                    </a:cubicBezTo>
                    <a:cubicBezTo>
                      <a:pt x="285" y="133"/>
                      <a:pt x="277" y="97"/>
                      <a:pt x="257" y="66"/>
                    </a:cubicBezTo>
                    <a:cubicBezTo>
                      <a:pt x="236" y="35"/>
                      <a:pt x="205" y="15"/>
                      <a:pt x="169" y="7"/>
                    </a:cubicBezTo>
                    <a:cubicBezTo>
                      <a:pt x="133" y="0"/>
                      <a:pt x="96" y="7"/>
                      <a:pt x="65" y="28"/>
                    </a:cubicBezTo>
                    <a:cubicBezTo>
                      <a:pt x="35" y="48"/>
                      <a:pt x="14" y="80"/>
                      <a:pt x="7" y="116"/>
                    </a:cubicBezTo>
                    <a:cubicBezTo>
                      <a:pt x="0" y="152"/>
                      <a:pt x="7" y="189"/>
                      <a:pt x="28" y="220"/>
                    </a:cubicBezTo>
                    <a:cubicBezTo>
                      <a:pt x="49" y="250"/>
                      <a:pt x="80" y="271"/>
                      <a:pt x="116" y="277"/>
                    </a:cubicBezTo>
                    <a:close/>
                    <a:moveTo>
                      <a:pt x="120" y="109"/>
                    </a:moveTo>
                    <a:cubicBezTo>
                      <a:pt x="127" y="105"/>
                      <a:pt x="134" y="103"/>
                      <a:pt x="142" y="103"/>
                    </a:cubicBezTo>
                    <a:cubicBezTo>
                      <a:pt x="144" y="103"/>
                      <a:pt x="147" y="103"/>
                      <a:pt x="150" y="103"/>
                    </a:cubicBezTo>
                    <a:cubicBezTo>
                      <a:pt x="161" y="106"/>
                      <a:pt x="169" y="111"/>
                      <a:pt x="175" y="121"/>
                    </a:cubicBezTo>
                    <a:cubicBezTo>
                      <a:pt x="181" y="129"/>
                      <a:pt x="183" y="139"/>
                      <a:pt x="181" y="150"/>
                    </a:cubicBezTo>
                    <a:cubicBezTo>
                      <a:pt x="179" y="161"/>
                      <a:pt x="173" y="169"/>
                      <a:pt x="164" y="175"/>
                    </a:cubicBezTo>
                    <a:cubicBezTo>
                      <a:pt x="158" y="180"/>
                      <a:pt x="150" y="182"/>
                      <a:pt x="142" y="182"/>
                    </a:cubicBezTo>
                    <a:cubicBezTo>
                      <a:pt x="141" y="183"/>
                      <a:pt x="137" y="182"/>
                      <a:pt x="134" y="181"/>
                    </a:cubicBezTo>
                    <a:cubicBezTo>
                      <a:pt x="124" y="179"/>
                      <a:pt x="115" y="174"/>
                      <a:pt x="109" y="165"/>
                    </a:cubicBezTo>
                    <a:cubicBezTo>
                      <a:pt x="103" y="156"/>
                      <a:pt x="101" y="145"/>
                      <a:pt x="103" y="135"/>
                    </a:cubicBezTo>
                    <a:cubicBezTo>
                      <a:pt x="105" y="124"/>
                      <a:pt x="111" y="115"/>
                      <a:pt x="120" y="109"/>
                    </a:cubicBezTo>
                    <a:close/>
                  </a:path>
                </a:pathLst>
              </a:custGeom>
              <a:solidFill>
                <a:srgbClr val="D8E9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64" name="Freeform 166"/>
              <p:cNvSpPr>
                <a:spLocks noSelect="1"/>
              </p:cNvSpPr>
              <p:nvPr userDrawn="1"/>
            </p:nvSpPr>
            <p:spPr bwMode="invGray">
              <a:xfrm>
                <a:off x="1066" y="197"/>
                <a:ext cx="23" cy="22"/>
              </a:xfrm>
              <a:custGeom>
                <a:avLst/>
                <a:gdLst>
                  <a:gd name="T0" fmla="*/ 160 w 165"/>
                  <a:gd name="T1" fmla="*/ 60 h 154"/>
                  <a:gd name="T2" fmla="*/ 85 w 165"/>
                  <a:gd name="T3" fmla="*/ 0 h 154"/>
                  <a:gd name="T4" fmla="*/ 70 w 165"/>
                  <a:gd name="T5" fmla="*/ 1 h 154"/>
                  <a:gd name="T6" fmla="*/ 67 w 165"/>
                  <a:gd name="T7" fmla="*/ 2 h 154"/>
                  <a:gd name="T8" fmla="*/ 10 w 165"/>
                  <a:gd name="T9" fmla="*/ 95 h 154"/>
                  <a:gd name="T10" fmla="*/ 85 w 165"/>
                  <a:gd name="T11" fmla="*/ 154 h 154"/>
                  <a:gd name="T12" fmla="*/ 100 w 165"/>
                  <a:gd name="T13" fmla="*/ 153 h 154"/>
                  <a:gd name="T14" fmla="*/ 150 w 165"/>
                  <a:gd name="T15" fmla="*/ 118 h 154"/>
                  <a:gd name="T16" fmla="*/ 160 w 165"/>
                  <a:gd name="T17" fmla="*/ 6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154">
                    <a:moveTo>
                      <a:pt x="160" y="60"/>
                    </a:moveTo>
                    <a:cubicBezTo>
                      <a:pt x="152" y="24"/>
                      <a:pt x="121" y="0"/>
                      <a:pt x="85" y="0"/>
                    </a:cubicBezTo>
                    <a:cubicBezTo>
                      <a:pt x="76" y="0"/>
                      <a:pt x="72" y="1"/>
                      <a:pt x="70" y="1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26" y="11"/>
                      <a:pt x="0" y="53"/>
                      <a:pt x="10" y="95"/>
                    </a:cubicBezTo>
                    <a:cubicBezTo>
                      <a:pt x="18" y="130"/>
                      <a:pt x="49" y="154"/>
                      <a:pt x="85" y="154"/>
                    </a:cubicBezTo>
                    <a:cubicBezTo>
                      <a:pt x="94" y="154"/>
                      <a:pt x="99" y="153"/>
                      <a:pt x="100" y="153"/>
                    </a:cubicBezTo>
                    <a:cubicBezTo>
                      <a:pt x="123" y="147"/>
                      <a:pt x="140" y="136"/>
                      <a:pt x="150" y="118"/>
                    </a:cubicBezTo>
                    <a:cubicBezTo>
                      <a:pt x="161" y="100"/>
                      <a:pt x="165" y="80"/>
                      <a:pt x="160" y="60"/>
                    </a:cubicBezTo>
                    <a:close/>
                  </a:path>
                </a:pathLst>
              </a:custGeom>
              <a:solidFill>
                <a:srgbClr val="E4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65" name="Freeform 167"/>
              <p:cNvSpPr>
                <a:spLocks noSelect="1"/>
              </p:cNvSpPr>
              <p:nvPr userDrawn="1"/>
            </p:nvSpPr>
            <p:spPr bwMode="invGray">
              <a:xfrm>
                <a:off x="1035" y="169"/>
                <a:ext cx="83" cy="78"/>
              </a:xfrm>
              <a:custGeom>
                <a:avLst/>
                <a:gdLst>
                  <a:gd name="T0" fmla="*/ 532 w 582"/>
                  <a:gd name="T1" fmla="*/ 417 h 546"/>
                  <a:gd name="T2" fmla="*/ 566 w 582"/>
                  <a:gd name="T3" fmla="*/ 211 h 546"/>
                  <a:gd name="T4" fmla="*/ 300 w 582"/>
                  <a:gd name="T5" fmla="*/ 0 h 546"/>
                  <a:gd name="T6" fmla="*/ 236 w 582"/>
                  <a:gd name="T7" fmla="*/ 7 h 546"/>
                  <a:gd name="T8" fmla="*/ 34 w 582"/>
                  <a:gd name="T9" fmla="*/ 336 h 546"/>
                  <a:gd name="T10" fmla="*/ 300 w 582"/>
                  <a:gd name="T11" fmla="*/ 546 h 546"/>
                  <a:gd name="T12" fmla="*/ 362 w 582"/>
                  <a:gd name="T13" fmla="*/ 539 h 546"/>
                  <a:gd name="T14" fmla="*/ 532 w 582"/>
                  <a:gd name="T15" fmla="*/ 417 h 546"/>
                  <a:gd name="T16" fmla="*/ 449 w 582"/>
                  <a:gd name="T17" fmla="*/ 365 h 546"/>
                  <a:gd name="T18" fmla="*/ 340 w 582"/>
                  <a:gd name="T19" fmla="*/ 444 h 546"/>
                  <a:gd name="T20" fmla="*/ 300 w 582"/>
                  <a:gd name="T21" fmla="*/ 448 h 546"/>
                  <a:gd name="T22" fmla="*/ 129 w 582"/>
                  <a:gd name="T23" fmla="*/ 313 h 546"/>
                  <a:gd name="T24" fmla="*/ 260 w 582"/>
                  <a:gd name="T25" fmla="*/ 102 h 546"/>
                  <a:gd name="T26" fmla="*/ 300 w 582"/>
                  <a:gd name="T27" fmla="*/ 98 h 546"/>
                  <a:gd name="T28" fmla="*/ 470 w 582"/>
                  <a:gd name="T29" fmla="*/ 233 h 546"/>
                  <a:gd name="T30" fmla="*/ 449 w 582"/>
                  <a:gd name="T31" fmla="*/ 365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2" h="546">
                    <a:moveTo>
                      <a:pt x="532" y="417"/>
                    </a:moveTo>
                    <a:cubicBezTo>
                      <a:pt x="570" y="355"/>
                      <a:pt x="582" y="282"/>
                      <a:pt x="566" y="211"/>
                    </a:cubicBezTo>
                    <a:cubicBezTo>
                      <a:pt x="537" y="87"/>
                      <a:pt x="427" y="0"/>
                      <a:pt x="300" y="0"/>
                    </a:cubicBezTo>
                    <a:cubicBezTo>
                      <a:pt x="276" y="0"/>
                      <a:pt x="255" y="2"/>
                      <a:pt x="236" y="7"/>
                    </a:cubicBezTo>
                    <a:cubicBezTo>
                      <a:pt x="91" y="42"/>
                      <a:pt x="0" y="189"/>
                      <a:pt x="34" y="336"/>
                    </a:cubicBezTo>
                    <a:cubicBezTo>
                      <a:pt x="63" y="460"/>
                      <a:pt x="173" y="546"/>
                      <a:pt x="300" y="546"/>
                    </a:cubicBezTo>
                    <a:cubicBezTo>
                      <a:pt x="324" y="546"/>
                      <a:pt x="345" y="544"/>
                      <a:pt x="362" y="539"/>
                    </a:cubicBezTo>
                    <a:cubicBezTo>
                      <a:pt x="433" y="522"/>
                      <a:pt x="494" y="479"/>
                      <a:pt x="532" y="417"/>
                    </a:cubicBezTo>
                    <a:close/>
                    <a:moveTo>
                      <a:pt x="449" y="365"/>
                    </a:moveTo>
                    <a:cubicBezTo>
                      <a:pt x="424" y="405"/>
                      <a:pt x="385" y="433"/>
                      <a:pt x="340" y="444"/>
                    </a:cubicBezTo>
                    <a:cubicBezTo>
                      <a:pt x="329" y="447"/>
                      <a:pt x="316" y="448"/>
                      <a:pt x="300" y="448"/>
                    </a:cubicBezTo>
                    <a:cubicBezTo>
                      <a:pt x="218" y="448"/>
                      <a:pt x="148" y="393"/>
                      <a:pt x="129" y="313"/>
                    </a:cubicBezTo>
                    <a:cubicBezTo>
                      <a:pt x="107" y="219"/>
                      <a:pt x="166" y="124"/>
                      <a:pt x="260" y="102"/>
                    </a:cubicBezTo>
                    <a:cubicBezTo>
                      <a:pt x="275" y="98"/>
                      <a:pt x="290" y="98"/>
                      <a:pt x="300" y="98"/>
                    </a:cubicBezTo>
                    <a:cubicBezTo>
                      <a:pt x="382" y="98"/>
                      <a:pt x="452" y="154"/>
                      <a:pt x="470" y="233"/>
                    </a:cubicBezTo>
                    <a:cubicBezTo>
                      <a:pt x="481" y="279"/>
                      <a:pt x="473" y="326"/>
                      <a:pt x="449" y="365"/>
                    </a:cubicBezTo>
                    <a:close/>
                  </a:path>
                </a:pathLst>
              </a:custGeom>
              <a:solidFill>
                <a:srgbClr val="E4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66" name="Freeform 168"/>
              <p:cNvSpPr>
                <a:spLocks noSelect="1"/>
              </p:cNvSpPr>
              <p:nvPr userDrawn="1"/>
            </p:nvSpPr>
            <p:spPr bwMode="invGray">
              <a:xfrm>
                <a:off x="1050" y="183"/>
                <a:ext cx="54" cy="50"/>
              </a:xfrm>
              <a:custGeom>
                <a:avLst/>
                <a:gdLst>
                  <a:gd name="T0" fmla="*/ 193 w 374"/>
                  <a:gd name="T1" fmla="*/ 0 h 350"/>
                  <a:gd name="T2" fmla="*/ 153 w 374"/>
                  <a:gd name="T3" fmla="*/ 4 h 350"/>
                  <a:gd name="T4" fmla="*/ 22 w 374"/>
                  <a:gd name="T5" fmla="*/ 215 h 350"/>
                  <a:gd name="T6" fmla="*/ 193 w 374"/>
                  <a:gd name="T7" fmla="*/ 350 h 350"/>
                  <a:gd name="T8" fmla="*/ 233 w 374"/>
                  <a:gd name="T9" fmla="*/ 346 h 350"/>
                  <a:gd name="T10" fmla="*/ 342 w 374"/>
                  <a:gd name="T11" fmla="*/ 267 h 350"/>
                  <a:gd name="T12" fmla="*/ 363 w 374"/>
                  <a:gd name="T13" fmla="*/ 135 h 350"/>
                  <a:gd name="T14" fmla="*/ 193 w 374"/>
                  <a:gd name="T15" fmla="*/ 0 h 350"/>
                  <a:gd name="T16" fmla="*/ 258 w 374"/>
                  <a:gd name="T17" fmla="*/ 216 h 350"/>
                  <a:gd name="T18" fmla="*/ 208 w 374"/>
                  <a:gd name="T19" fmla="*/ 251 h 350"/>
                  <a:gd name="T20" fmla="*/ 193 w 374"/>
                  <a:gd name="T21" fmla="*/ 252 h 350"/>
                  <a:gd name="T22" fmla="*/ 118 w 374"/>
                  <a:gd name="T23" fmla="*/ 193 h 350"/>
                  <a:gd name="T24" fmla="*/ 175 w 374"/>
                  <a:gd name="T25" fmla="*/ 100 h 350"/>
                  <a:gd name="T26" fmla="*/ 178 w 374"/>
                  <a:gd name="T27" fmla="*/ 99 h 350"/>
                  <a:gd name="T28" fmla="*/ 193 w 374"/>
                  <a:gd name="T29" fmla="*/ 98 h 350"/>
                  <a:gd name="T30" fmla="*/ 268 w 374"/>
                  <a:gd name="T31" fmla="*/ 158 h 350"/>
                  <a:gd name="T32" fmla="*/ 268 w 374"/>
                  <a:gd name="T33" fmla="*/ 158 h 350"/>
                  <a:gd name="T34" fmla="*/ 258 w 374"/>
                  <a:gd name="T35" fmla="*/ 216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74" h="350">
                    <a:moveTo>
                      <a:pt x="193" y="0"/>
                    </a:moveTo>
                    <a:cubicBezTo>
                      <a:pt x="183" y="0"/>
                      <a:pt x="168" y="0"/>
                      <a:pt x="153" y="4"/>
                    </a:cubicBezTo>
                    <a:cubicBezTo>
                      <a:pt x="59" y="26"/>
                      <a:pt x="0" y="121"/>
                      <a:pt x="22" y="215"/>
                    </a:cubicBezTo>
                    <a:cubicBezTo>
                      <a:pt x="41" y="295"/>
                      <a:pt x="111" y="350"/>
                      <a:pt x="193" y="350"/>
                    </a:cubicBezTo>
                    <a:cubicBezTo>
                      <a:pt x="209" y="350"/>
                      <a:pt x="222" y="349"/>
                      <a:pt x="233" y="346"/>
                    </a:cubicBezTo>
                    <a:cubicBezTo>
                      <a:pt x="278" y="335"/>
                      <a:pt x="317" y="307"/>
                      <a:pt x="342" y="267"/>
                    </a:cubicBezTo>
                    <a:cubicBezTo>
                      <a:pt x="366" y="228"/>
                      <a:pt x="374" y="181"/>
                      <a:pt x="363" y="135"/>
                    </a:cubicBezTo>
                    <a:cubicBezTo>
                      <a:pt x="345" y="56"/>
                      <a:pt x="275" y="0"/>
                      <a:pt x="193" y="0"/>
                    </a:cubicBezTo>
                    <a:close/>
                    <a:moveTo>
                      <a:pt x="258" y="216"/>
                    </a:moveTo>
                    <a:cubicBezTo>
                      <a:pt x="248" y="234"/>
                      <a:pt x="231" y="245"/>
                      <a:pt x="208" y="251"/>
                    </a:cubicBezTo>
                    <a:cubicBezTo>
                      <a:pt x="207" y="251"/>
                      <a:pt x="202" y="252"/>
                      <a:pt x="193" y="252"/>
                    </a:cubicBezTo>
                    <a:cubicBezTo>
                      <a:pt x="157" y="252"/>
                      <a:pt x="126" y="228"/>
                      <a:pt x="118" y="193"/>
                    </a:cubicBezTo>
                    <a:cubicBezTo>
                      <a:pt x="108" y="151"/>
                      <a:pt x="134" y="109"/>
                      <a:pt x="175" y="100"/>
                    </a:cubicBezTo>
                    <a:cubicBezTo>
                      <a:pt x="178" y="99"/>
                      <a:pt x="178" y="99"/>
                      <a:pt x="178" y="99"/>
                    </a:cubicBezTo>
                    <a:cubicBezTo>
                      <a:pt x="180" y="99"/>
                      <a:pt x="184" y="98"/>
                      <a:pt x="193" y="98"/>
                    </a:cubicBezTo>
                    <a:cubicBezTo>
                      <a:pt x="229" y="98"/>
                      <a:pt x="260" y="122"/>
                      <a:pt x="268" y="158"/>
                    </a:cubicBezTo>
                    <a:cubicBezTo>
                      <a:pt x="268" y="158"/>
                      <a:pt x="268" y="158"/>
                      <a:pt x="268" y="158"/>
                    </a:cubicBezTo>
                    <a:cubicBezTo>
                      <a:pt x="273" y="178"/>
                      <a:pt x="269" y="198"/>
                      <a:pt x="258" y="216"/>
                    </a:cubicBezTo>
                    <a:close/>
                  </a:path>
                </a:pathLst>
              </a:custGeom>
              <a:solidFill>
                <a:srgbClr val="E4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67" name="Freeform 169"/>
              <p:cNvSpPr>
                <a:spLocks noSelect="1"/>
              </p:cNvSpPr>
              <p:nvPr userDrawn="1"/>
            </p:nvSpPr>
            <p:spPr bwMode="invGray">
              <a:xfrm>
                <a:off x="1131" y="261"/>
                <a:ext cx="28" cy="27"/>
              </a:xfrm>
              <a:custGeom>
                <a:avLst/>
                <a:gdLst>
                  <a:gd name="T0" fmla="*/ 113 w 197"/>
                  <a:gd name="T1" fmla="*/ 2 h 187"/>
                  <a:gd name="T2" fmla="*/ 113 w 197"/>
                  <a:gd name="T3" fmla="*/ 2 h 187"/>
                  <a:gd name="T4" fmla="*/ 97 w 197"/>
                  <a:gd name="T5" fmla="*/ 0 h 187"/>
                  <a:gd name="T6" fmla="*/ 4 w 197"/>
                  <a:gd name="T7" fmla="*/ 77 h 187"/>
                  <a:gd name="T8" fmla="*/ 20 w 197"/>
                  <a:gd name="T9" fmla="*/ 147 h 187"/>
                  <a:gd name="T10" fmla="*/ 80 w 197"/>
                  <a:gd name="T11" fmla="*/ 185 h 187"/>
                  <a:gd name="T12" fmla="*/ 96 w 197"/>
                  <a:gd name="T13" fmla="*/ 187 h 187"/>
                  <a:gd name="T14" fmla="*/ 188 w 197"/>
                  <a:gd name="T15" fmla="*/ 110 h 187"/>
                  <a:gd name="T16" fmla="*/ 113 w 197"/>
                  <a:gd name="T17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7" h="187">
                    <a:moveTo>
                      <a:pt x="113" y="2"/>
                    </a:moveTo>
                    <a:cubicBezTo>
                      <a:pt x="113" y="2"/>
                      <a:pt x="113" y="2"/>
                      <a:pt x="113" y="2"/>
                    </a:cubicBezTo>
                    <a:cubicBezTo>
                      <a:pt x="107" y="1"/>
                      <a:pt x="102" y="0"/>
                      <a:pt x="97" y="0"/>
                    </a:cubicBezTo>
                    <a:cubicBezTo>
                      <a:pt x="52" y="0"/>
                      <a:pt x="13" y="32"/>
                      <a:pt x="4" y="77"/>
                    </a:cubicBezTo>
                    <a:cubicBezTo>
                      <a:pt x="0" y="102"/>
                      <a:pt x="5" y="126"/>
                      <a:pt x="20" y="147"/>
                    </a:cubicBezTo>
                    <a:cubicBezTo>
                      <a:pt x="34" y="168"/>
                      <a:pt x="55" y="181"/>
                      <a:pt x="80" y="185"/>
                    </a:cubicBezTo>
                    <a:cubicBezTo>
                      <a:pt x="85" y="186"/>
                      <a:pt x="91" y="187"/>
                      <a:pt x="96" y="187"/>
                    </a:cubicBezTo>
                    <a:cubicBezTo>
                      <a:pt x="142" y="187"/>
                      <a:pt x="180" y="154"/>
                      <a:pt x="188" y="110"/>
                    </a:cubicBezTo>
                    <a:cubicBezTo>
                      <a:pt x="197" y="60"/>
                      <a:pt x="164" y="12"/>
                      <a:pt x="113" y="2"/>
                    </a:cubicBezTo>
                    <a:close/>
                  </a:path>
                </a:pathLst>
              </a:custGeom>
              <a:solidFill>
                <a:srgbClr val="B7D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68" name="Freeform 170"/>
              <p:cNvSpPr>
                <a:spLocks noSelect="1"/>
              </p:cNvSpPr>
              <p:nvPr userDrawn="1"/>
            </p:nvSpPr>
            <p:spPr bwMode="invGray">
              <a:xfrm>
                <a:off x="1102" y="230"/>
                <a:ext cx="87" cy="86"/>
              </a:xfrm>
              <a:custGeom>
                <a:avLst/>
                <a:gdLst>
                  <a:gd name="T0" fmla="*/ 350 w 611"/>
                  <a:gd name="T1" fmla="*/ 27 h 601"/>
                  <a:gd name="T2" fmla="*/ 346 w 611"/>
                  <a:gd name="T3" fmla="*/ 26 h 601"/>
                  <a:gd name="T4" fmla="*/ 14 w 611"/>
                  <a:gd name="T5" fmla="*/ 261 h 601"/>
                  <a:gd name="T6" fmla="*/ 61 w 611"/>
                  <a:gd name="T7" fmla="*/ 478 h 601"/>
                  <a:gd name="T8" fmla="*/ 248 w 611"/>
                  <a:gd name="T9" fmla="*/ 596 h 601"/>
                  <a:gd name="T10" fmla="*/ 298 w 611"/>
                  <a:gd name="T11" fmla="*/ 601 h 601"/>
                  <a:gd name="T12" fmla="*/ 583 w 611"/>
                  <a:gd name="T13" fmla="*/ 362 h 601"/>
                  <a:gd name="T14" fmla="*/ 350 w 611"/>
                  <a:gd name="T15" fmla="*/ 27 h 601"/>
                  <a:gd name="T16" fmla="*/ 487 w 611"/>
                  <a:gd name="T17" fmla="*/ 345 h 601"/>
                  <a:gd name="T18" fmla="*/ 298 w 611"/>
                  <a:gd name="T19" fmla="*/ 503 h 601"/>
                  <a:gd name="T20" fmla="*/ 265 w 611"/>
                  <a:gd name="T21" fmla="*/ 500 h 601"/>
                  <a:gd name="T22" fmla="*/ 142 w 611"/>
                  <a:gd name="T23" fmla="*/ 421 h 601"/>
                  <a:gd name="T24" fmla="*/ 110 w 611"/>
                  <a:gd name="T25" fmla="*/ 278 h 601"/>
                  <a:gd name="T26" fmla="*/ 332 w 611"/>
                  <a:gd name="T27" fmla="*/ 123 h 601"/>
                  <a:gd name="T28" fmla="*/ 332 w 611"/>
                  <a:gd name="T29" fmla="*/ 123 h 601"/>
                  <a:gd name="T30" fmla="*/ 487 w 611"/>
                  <a:gd name="T31" fmla="*/ 345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1" h="601">
                    <a:moveTo>
                      <a:pt x="350" y="27"/>
                    </a:moveTo>
                    <a:cubicBezTo>
                      <a:pt x="346" y="26"/>
                      <a:pt x="346" y="26"/>
                      <a:pt x="346" y="26"/>
                    </a:cubicBezTo>
                    <a:cubicBezTo>
                      <a:pt x="190" y="0"/>
                      <a:pt x="41" y="105"/>
                      <a:pt x="14" y="261"/>
                    </a:cubicBezTo>
                    <a:cubicBezTo>
                      <a:pt x="0" y="337"/>
                      <a:pt x="17" y="414"/>
                      <a:pt x="61" y="478"/>
                    </a:cubicBezTo>
                    <a:cubicBezTo>
                      <a:pt x="106" y="541"/>
                      <a:pt x="172" y="583"/>
                      <a:pt x="248" y="596"/>
                    </a:cubicBezTo>
                    <a:cubicBezTo>
                      <a:pt x="265" y="599"/>
                      <a:pt x="281" y="601"/>
                      <a:pt x="298" y="601"/>
                    </a:cubicBezTo>
                    <a:cubicBezTo>
                      <a:pt x="439" y="601"/>
                      <a:pt x="559" y="500"/>
                      <a:pt x="583" y="362"/>
                    </a:cubicBezTo>
                    <a:cubicBezTo>
                      <a:pt x="611" y="206"/>
                      <a:pt x="506" y="55"/>
                      <a:pt x="350" y="27"/>
                    </a:cubicBezTo>
                    <a:close/>
                    <a:moveTo>
                      <a:pt x="487" y="345"/>
                    </a:moveTo>
                    <a:cubicBezTo>
                      <a:pt x="470" y="437"/>
                      <a:pt x="389" y="503"/>
                      <a:pt x="298" y="503"/>
                    </a:cubicBezTo>
                    <a:cubicBezTo>
                      <a:pt x="287" y="503"/>
                      <a:pt x="276" y="502"/>
                      <a:pt x="265" y="500"/>
                    </a:cubicBezTo>
                    <a:cubicBezTo>
                      <a:pt x="215" y="491"/>
                      <a:pt x="171" y="463"/>
                      <a:pt x="142" y="421"/>
                    </a:cubicBezTo>
                    <a:cubicBezTo>
                      <a:pt x="112" y="379"/>
                      <a:pt x="101" y="329"/>
                      <a:pt x="110" y="278"/>
                    </a:cubicBezTo>
                    <a:cubicBezTo>
                      <a:pt x="128" y="175"/>
                      <a:pt x="228" y="105"/>
                      <a:pt x="332" y="123"/>
                    </a:cubicBezTo>
                    <a:cubicBezTo>
                      <a:pt x="332" y="123"/>
                      <a:pt x="332" y="123"/>
                      <a:pt x="332" y="123"/>
                    </a:cubicBezTo>
                    <a:cubicBezTo>
                      <a:pt x="436" y="142"/>
                      <a:pt x="505" y="242"/>
                      <a:pt x="487" y="345"/>
                    </a:cubicBezTo>
                    <a:close/>
                  </a:path>
                </a:pathLst>
              </a:custGeom>
              <a:solidFill>
                <a:srgbClr val="B7D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69" name="Freeform 171"/>
              <p:cNvSpPr>
                <a:spLocks noSelect="1"/>
              </p:cNvSpPr>
              <p:nvPr userDrawn="1"/>
            </p:nvSpPr>
            <p:spPr bwMode="invGray">
              <a:xfrm>
                <a:off x="1116" y="245"/>
                <a:ext cx="58" cy="57"/>
              </a:xfrm>
              <a:custGeom>
                <a:avLst/>
                <a:gdLst>
                  <a:gd name="T0" fmla="*/ 231 w 404"/>
                  <a:gd name="T1" fmla="*/ 18 h 398"/>
                  <a:gd name="T2" fmla="*/ 231 w 404"/>
                  <a:gd name="T3" fmla="*/ 18 h 398"/>
                  <a:gd name="T4" fmla="*/ 9 w 404"/>
                  <a:gd name="T5" fmla="*/ 173 h 398"/>
                  <a:gd name="T6" fmla="*/ 41 w 404"/>
                  <a:gd name="T7" fmla="*/ 316 h 398"/>
                  <a:gd name="T8" fmla="*/ 164 w 404"/>
                  <a:gd name="T9" fmla="*/ 395 h 398"/>
                  <a:gd name="T10" fmla="*/ 197 w 404"/>
                  <a:gd name="T11" fmla="*/ 398 h 398"/>
                  <a:gd name="T12" fmla="*/ 386 w 404"/>
                  <a:gd name="T13" fmla="*/ 240 h 398"/>
                  <a:gd name="T14" fmla="*/ 231 w 404"/>
                  <a:gd name="T15" fmla="*/ 18 h 398"/>
                  <a:gd name="T16" fmla="*/ 289 w 404"/>
                  <a:gd name="T17" fmla="*/ 223 h 398"/>
                  <a:gd name="T18" fmla="*/ 197 w 404"/>
                  <a:gd name="T19" fmla="*/ 300 h 398"/>
                  <a:gd name="T20" fmla="*/ 181 w 404"/>
                  <a:gd name="T21" fmla="*/ 298 h 398"/>
                  <a:gd name="T22" fmla="*/ 121 w 404"/>
                  <a:gd name="T23" fmla="*/ 260 h 398"/>
                  <a:gd name="T24" fmla="*/ 105 w 404"/>
                  <a:gd name="T25" fmla="*/ 190 h 398"/>
                  <a:gd name="T26" fmla="*/ 198 w 404"/>
                  <a:gd name="T27" fmla="*/ 113 h 398"/>
                  <a:gd name="T28" fmla="*/ 214 w 404"/>
                  <a:gd name="T29" fmla="*/ 115 h 398"/>
                  <a:gd name="T30" fmla="*/ 214 w 404"/>
                  <a:gd name="T31" fmla="*/ 115 h 398"/>
                  <a:gd name="T32" fmla="*/ 289 w 404"/>
                  <a:gd name="T33" fmla="*/ 223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4" h="398">
                    <a:moveTo>
                      <a:pt x="231" y="18"/>
                    </a:moveTo>
                    <a:cubicBezTo>
                      <a:pt x="231" y="18"/>
                      <a:pt x="231" y="18"/>
                      <a:pt x="231" y="18"/>
                    </a:cubicBezTo>
                    <a:cubicBezTo>
                      <a:pt x="127" y="0"/>
                      <a:pt x="27" y="70"/>
                      <a:pt x="9" y="173"/>
                    </a:cubicBezTo>
                    <a:cubicBezTo>
                      <a:pt x="0" y="224"/>
                      <a:pt x="11" y="274"/>
                      <a:pt x="41" y="316"/>
                    </a:cubicBezTo>
                    <a:cubicBezTo>
                      <a:pt x="70" y="358"/>
                      <a:pt x="114" y="386"/>
                      <a:pt x="164" y="395"/>
                    </a:cubicBezTo>
                    <a:cubicBezTo>
                      <a:pt x="175" y="397"/>
                      <a:pt x="186" y="398"/>
                      <a:pt x="197" y="398"/>
                    </a:cubicBezTo>
                    <a:cubicBezTo>
                      <a:pt x="288" y="398"/>
                      <a:pt x="369" y="332"/>
                      <a:pt x="386" y="240"/>
                    </a:cubicBezTo>
                    <a:cubicBezTo>
                      <a:pt x="404" y="137"/>
                      <a:pt x="335" y="37"/>
                      <a:pt x="231" y="18"/>
                    </a:cubicBezTo>
                    <a:close/>
                    <a:moveTo>
                      <a:pt x="289" y="223"/>
                    </a:moveTo>
                    <a:cubicBezTo>
                      <a:pt x="281" y="267"/>
                      <a:pt x="243" y="300"/>
                      <a:pt x="197" y="300"/>
                    </a:cubicBezTo>
                    <a:cubicBezTo>
                      <a:pt x="192" y="300"/>
                      <a:pt x="186" y="299"/>
                      <a:pt x="181" y="298"/>
                    </a:cubicBezTo>
                    <a:cubicBezTo>
                      <a:pt x="156" y="294"/>
                      <a:pt x="135" y="281"/>
                      <a:pt x="121" y="260"/>
                    </a:cubicBezTo>
                    <a:cubicBezTo>
                      <a:pt x="106" y="239"/>
                      <a:pt x="101" y="215"/>
                      <a:pt x="105" y="190"/>
                    </a:cubicBezTo>
                    <a:cubicBezTo>
                      <a:pt x="114" y="145"/>
                      <a:pt x="153" y="113"/>
                      <a:pt x="198" y="113"/>
                    </a:cubicBezTo>
                    <a:cubicBezTo>
                      <a:pt x="203" y="113"/>
                      <a:pt x="208" y="114"/>
                      <a:pt x="214" y="115"/>
                    </a:cubicBezTo>
                    <a:cubicBezTo>
                      <a:pt x="214" y="115"/>
                      <a:pt x="214" y="115"/>
                      <a:pt x="214" y="115"/>
                    </a:cubicBezTo>
                    <a:cubicBezTo>
                      <a:pt x="265" y="125"/>
                      <a:pt x="298" y="173"/>
                      <a:pt x="289" y="223"/>
                    </a:cubicBezTo>
                    <a:close/>
                  </a:path>
                </a:pathLst>
              </a:custGeom>
              <a:solidFill>
                <a:srgbClr val="B7D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70" name="Freeform 172"/>
              <p:cNvSpPr>
                <a:spLocks noSelect="1"/>
              </p:cNvSpPr>
              <p:nvPr userDrawn="1"/>
            </p:nvSpPr>
            <p:spPr bwMode="invGray">
              <a:xfrm>
                <a:off x="1339" y="72"/>
                <a:ext cx="9" cy="8"/>
              </a:xfrm>
              <a:custGeom>
                <a:avLst/>
                <a:gdLst>
                  <a:gd name="T0" fmla="*/ 21 w 61"/>
                  <a:gd name="T1" fmla="*/ 55 h 58"/>
                  <a:gd name="T2" fmla="*/ 42 w 61"/>
                  <a:gd name="T3" fmla="*/ 55 h 58"/>
                  <a:gd name="T4" fmla="*/ 58 w 61"/>
                  <a:gd name="T5" fmla="*/ 40 h 58"/>
                  <a:gd name="T6" fmla="*/ 59 w 61"/>
                  <a:gd name="T7" fmla="*/ 19 h 58"/>
                  <a:gd name="T8" fmla="*/ 59 w 61"/>
                  <a:gd name="T9" fmla="*/ 19 h 58"/>
                  <a:gd name="T10" fmla="*/ 43 w 61"/>
                  <a:gd name="T11" fmla="*/ 3 h 58"/>
                  <a:gd name="T12" fmla="*/ 32 w 61"/>
                  <a:gd name="T13" fmla="*/ 0 h 58"/>
                  <a:gd name="T14" fmla="*/ 22 w 61"/>
                  <a:gd name="T15" fmla="*/ 2 h 58"/>
                  <a:gd name="T16" fmla="*/ 5 w 61"/>
                  <a:gd name="T17" fmla="*/ 39 h 58"/>
                  <a:gd name="T18" fmla="*/ 21 w 61"/>
                  <a:gd name="T19" fmla="*/ 5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58">
                    <a:moveTo>
                      <a:pt x="21" y="55"/>
                    </a:moveTo>
                    <a:cubicBezTo>
                      <a:pt x="28" y="58"/>
                      <a:pt x="35" y="58"/>
                      <a:pt x="42" y="55"/>
                    </a:cubicBezTo>
                    <a:cubicBezTo>
                      <a:pt x="50" y="52"/>
                      <a:pt x="55" y="47"/>
                      <a:pt x="58" y="40"/>
                    </a:cubicBezTo>
                    <a:cubicBezTo>
                      <a:pt x="61" y="33"/>
                      <a:pt x="61" y="26"/>
                      <a:pt x="59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6" y="11"/>
                      <a:pt x="51" y="6"/>
                      <a:pt x="43" y="3"/>
                    </a:cubicBezTo>
                    <a:cubicBezTo>
                      <a:pt x="40" y="1"/>
                      <a:pt x="36" y="0"/>
                      <a:pt x="32" y="0"/>
                    </a:cubicBezTo>
                    <a:cubicBezTo>
                      <a:pt x="29" y="0"/>
                      <a:pt x="26" y="1"/>
                      <a:pt x="22" y="2"/>
                    </a:cubicBezTo>
                    <a:cubicBezTo>
                      <a:pt x="8" y="8"/>
                      <a:pt x="0" y="25"/>
                      <a:pt x="5" y="39"/>
                    </a:cubicBezTo>
                    <a:cubicBezTo>
                      <a:pt x="9" y="46"/>
                      <a:pt x="14" y="52"/>
                      <a:pt x="21" y="55"/>
                    </a:cubicBezTo>
                    <a:close/>
                  </a:path>
                </a:pathLst>
              </a:custGeom>
              <a:solidFill>
                <a:srgbClr val="A3A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71" name="Freeform 173"/>
              <p:cNvSpPr>
                <a:spLocks noSelect="1"/>
              </p:cNvSpPr>
              <p:nvPr userDrawn="1"/>
            </p:nvSpPr>
            <p:spPr bwMode="invGray">
              <a:xfrm>
                <a:off x="1307" y="43"/>
                <a:ext cx="69" cy="65"/>
              </a:xfrm>
              <a:custGeom>
                <a:avLst/>
                <a:gdLst>
                  <a:gd name="T0" fmla="*/ 164 w 485"/>
                  <a:gd name="T1" fmla="*/ 436 h 455"/>
                  <a:gd name="T2" fmla="*/ 254 w 485"/>
                  <a:gd name="T3" fmla="*/ 455 h 455"/>
                  <a:gd name="T4" fmla="*/ 335 w 485"/>
                  <a:gd name="T5" fmla="*/ 440 h 455"/>
                  <a:gd name="T6" fmla="*/ 459 w 485"/>
                  <a:gd name="T7" fmla="*/ 322 h 455"/>
                  <a:gd name="T8" fmla="*/ 463 w 485"/>
                  <a:gd name="T9" fmla="*/ 150 h 455"/>
                  <a:gd name="T10" fmla="*/ 344 w 485"/>
                  <a:gd name="T11" fmla="*/ 25 h 455"/>
                  <a:gd name="T12" fmla="*/ 172 w 485"/>
                  <a:gd name="T13" fmla="*/ 22 h 455"/>
                  <a:gd name="T14" fmla="*/ 45 w 485"/>
                  <a:gd name="T15" fmla="*/ 312 h 455"/>
                  <a:gd name="T16" fmla="*/ 164 w 485"/>
                  <a:gd name="T17" fmla="*/ 436 h 455"/>
                  <a:gd name="T18" fmla="*/ 208 w 485"/>
                  <a:gd name="T19" fmla="*/ 113 h 455"/>
                  <a:gd name="T20" fmla="*/ 305 w 485"/>
                  <a:gd name="T21" fmla="*/ 115 h 455"/>
                  <a:gd name="T22" fmla="*/ 372 w 485"/>
                  <a:gd name="T23" fmla="*/ 185 h 455"/>
                  <a:gd name="T24" fmla="*/ 369 w 485"/>
                  <a:gd name="T25" fmla="*/ 282 h 455"/>
                  <a:gd name="T26" fmla="*/ 300 w 485"/>
                  <a:gd name="T27" fmla="*/ 348 h 455"/>
                  <a:gd name="T28" fmla="*/ 254 w 485"/>
                  <a:gd name="T29" fmla="*/ 357 h 455"/>
                  <a:gd name="T30" fmla="*/ 203 w 485"/>
                  <a:gd name="T31" fmla="*/ 347 h 455"/>
                  <a:gd name="T32" fmla="*/ 136 w 485"/>
                  <a:gd name="T33" fmla="*/ 276 h 455"/>
                  <a:gd name="T34" fmla="*/ 208 w 485"/>
                  <a:gd name="T35" fmla="*/ 113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85" h="455">
                    <a:moveTo>
                      <a:pt x="164" y="436"/>
                    </a:moveTo>
                    <a:cubicBezTo>
                      <a:pt x="193" y="449"/>
                      <a:pt x="223" y="455"/>
                      <a:pt x="254" y="455"/>
                    </a:cubicBezTo>
                    <a:cubicBezTo>
                      <a:pt x="282" y="455"/>
                      <a:pt x="309" y="450"/>
                      <a:pt x="335" y="440"/>
                    </a:cubicBezTo>
                    <a:cubicBezTo>
                      <a:pt x="390" y="419"/>
                      <a:pt x="435" y="377"/>
                      <a:pt x="459" y="322"/>
                    </a:cubicBezTo>
                    <a:cubicBezTo>
                      <a:pt x="484" y="267"/>
                      <a:pt x="485" y="206"/>
                      <a:pt x="463" y="150"/>
                    </a:cubicBezTo>
                    <a:cubicBezTo>
                      <a:pt x="442" y="93"/>
                      <a:pt x="399" y="49"/>
                      <a:pt x="344" y="25"/>
                    </a:cubicBezTo>
                    <a:cubicBezTo>
                      <a:pt x="289" y="1"/>
                      <a:pt x="228" y="0"/>
                      <a:pt x="172" y="22"/>
                    </a:cubicBezTo>
                    <a:cubicBezTo>
                      <a:pt x="57" y="67"/>
                      <a:pt x="0" y="197"/>
                      <a:pt x="45" y="312"/>
                    </a:cubicBezTo>
                    <a:cubicBezTo>
                      <a:pt x="66" y="368"/>
                      <a:pt x="109" y="412"/>
                      <a:pt x="164" y="436"/>
                    </a:cubicBezTo>
                    <a:close/>
                    <a:moveTo>
                      <a:pt x="208" y="113"/>
                    </a:moveTo>
                    <a:cubicBezTo>
                      <a:pt x="240" y="101"/>
                      <a:pt x="274" y="101"/>
                      <a:pt x="305" y="115"/>
                    </a:cubicBezTo>
                    <a:cubicBezTo>
                      <a:pt x="336" y="128"/>
                      <a:pt x="360" y="153"/>
                      <a:pt x="372" y="185"/>
                    </a:cubicBezTo>
                    <a:cubicBezTo>
                      <a:pt x="384" y="217"/>
                      <a:pt x="383" y="251"/>
                      <a:pt x="369" y="282"/>
                    </a:cubicBezTo>
                    <a:cubicBezTo>
                      <a:pt x="356" y="313"/>
                      <a:pt x="331" y="337"/>
                      <a:pt x="300" y="348"/>
                    </a:cubicBezTo>
                    <a:cubicBezTo>
                      <a:pt x="285" y="354"/>
                      <a:pt x="269" y="357"/>
                      <a:pt x="254" y="357"/>
                    </a:cubicBezTo>
                    <a:cubicBezTo>
                      <a:pt x="237" y="357"/>
                      <a:pt x="220" y="354"/>
                      <a:pt x="203" y="347"/>
                    </a:cubicBezTo>
                    <a:cubicBezTo>
                      <a:pt x="172" y="333"/>
                      <a:pt x="148" y="308"/>
                      <a:pt x="136" y="276"/>
                    </a:cubicBezTo>
                    <a:cubicBezTo>
                      <a:pt x="111" y="212"/>
                      <a:pt x="143" y="139"/>
                      <a:pt x="208" y="113"/>
                    </a:cubicBezTo>
                    <a:close/>
                  </a:path>
                </a:pathLst>
              </a:custGeom>
              <a:solidFill>
                <a:srgbClr val="A3A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72" name="Freeform 174"/>
              <p:cNvSpPr>
                <a:spLocks noSelect="1"/>
              </p:cNvSpPr>
              <p:nvPr userDrawn="1"/>
            </p:nvSpPr>
            <p:spPr bwMode="invGray">
              <a:xfrm>
                <a:off x="1323" y="57"/>
                <a:ext cx="39" cy="37"/>
              </a:xfrm>
              <a:custGeom>
                <a:avLst/>
                <a:gdLst>
                  <a:gd name="T0" fmla="*/ 92 w 273"/>
                  <a:gd name="T1" fmla="*/ 246 h 256"/>
                  <a:gd name="T2" fmla="*/ 143 w 273"/>
                  <a:gd name="T3" fmla="*/ 256 h 256"/>
                  <a:gd name="T4" fmla="*/ 189 w 273"/>
                  <a:gd name="T5" fmla="*/ 247 h 256"/>
                  <a:gd name="T6" fmla="*/ 258 w 273"/>
                  <a:gd name="T7" fmla="*/ 181 h 256"/>
                  <a:gd name="T8" fmla="*/ 261 w 273"/>
                  <a:gd name="T9" fmla="*/ 84 h 256"/>
                  <a:gd name="T10" fmla="*/ 194 w 273"/>
                  <a:gd name="T11" fmla="*/ 14 h 256"/>
                  <a:gd name="T12" fmla="*/ 97 w 273"/>
                  <a:gd name="T13" fmla="*/ 12 h 256"/>
                  <a:gd name="T14" fmla="*/ 25 w 273"/>
                  <a:gd name="T15" fmla="*/ 175 h 256"/>
                  <a:gd name="T16" fmla="*/ 92 w 273"/>
                  <a:gd name="T17" fmla="*/ 246 h 256"/>
                  <a:gd name="T18" fmla="*/ 133 w 273"/>
                  <a:gd name="T19" fmla="*/ 103 h 256"/>
                  <a:gd name="T20" fmla="*/ 143 w 273"/>
                  <a:gd name="T21" fmla="*/ 101 h 256"/>
                  <a:gd name="T22" fmla="*/ 154 w 273"/>
                  <a:gd name="T23" fmla="*/ 104 h 256"/>
                  <a:gd name="T24" fmla="*/ 170 w 273"/>
                  <a:gd name="T25" fmla="*/ 120 h 256"/>
                  <a:gd name="T26" fmla="*/ 170 w 273"/>
                  <a:gd name="T27" fmla="*/ 120 h 256"/>
                  <a:gd name="T28" fmla="*/ 169 w 273"/>
                  <a:gd name="T29" fmla="*/ 141 h 256"/>
                  <a:gd name="T30" fmla="*/ 153 w 273"/>
                  <a:gd name="T31" fmla="*/ 156 h 256"/>
                  <a:gd name="T32" fmla="*/ 132 w 273"/>
                  <a:gd name="T33" fmla="*/ 156 h 256"/>
                  <a:gd name="T34" fmla="*/ 116 w 273"/>
                  <a:gd name="T35" fmla="*/ 140 h 256"/>
                  <a:gd name="T36" fmla="*/ 133 w 273"/>
                  <a:gd name="T37" fmla="*/ 103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3" h="256">
                    <a:moveTo>
                      <a:pt x="92" y="246"/>
                    </a:moveTo>
                    <a:cubicBezTo>
                      <a:pt x="109" y="253"/>
                      <a:pt x="126" y="256"/>
                      <a:pt x="143" y="256"/>
                    </a:cubicBezTo>
                    <a:cubicBezTo>
                      <a:pt x="158" y="256"/>
                      <a:pt x="174" y="253"/>
                      <a:pt x="189" y="247"/>
                    </a:cubicBezTo>
                    <a:cubicBezTo>
                      <a:pt x="220" y="236"/>
                      <a:pt x="245" y="212"/>
                      <a:pt x="258" y="181"/>
                    </a:cubicBezTo>
                    <a:cubicBezTo>
                      <a:pt x="272" y="150"/>
                      <a:pt x="273" y="116"/>
                      <a:pt x="261" y="84"/>
                    </a:cubicBezTo>
                    <a:cubicBezTo>
                      <a:pt x="249" y="52"/>
                      <a:pt x="225" y="27"/>
                      <a:pt x="194" y="14"/>
                    </a:cubicBezTo>
                    <a:cubicBezTo>
                      <a:pt x="163" y="0"/>
                      <a:pt x="129" y="0"/>
                      <a:pt x="97" y="12"/>
                    </a:cubicBezTo>
                    <a:cubicBezTo>
                      <a:pt x="32" y="38"/>
                      <a:pt x="0" y="111"/>
                      <a:pt x="25" y="175"/>
                    </a:cubicBezTo>
                    <a:cubicBezTo>
                      <a:pt x="37" y="207"/>
                      <a:pt x="61" y="232"/>
                      <a:pt x="92" y="246"/>
                    </a:cubicBezTo>
                    <a:close/>
                    <a:moveTo>
                      <a:pt x="133" y="103"/>
                    </a:moveTo>
                    <a:cubicBezTo>
                      <a:pt x="137" y="102"/>
                      <a:pt x="140" y="101"/>
                      <a:pt x="143" y="101"/>
                    </a:cubicBezTo>
                    <a:cubicBezTo>
                      <a:pt x="147" y="101"/>
                      <a:pt x="151" y="102"/>
                      <a:pt x="154" y="104"/>
                    </a:cubicBezTo>
                    <a:cubicBezTo>
                      <a:pt x="162" y="107"/>
                      <a:pt x="167" y="112"/>
                      <a:pt x="170" y="120"/>
                    </a:cubicBezTo>
                    <a:cubicBezTo>
                      <a:pt x="170" y="120"/>
                      <a:pt x="170" y="120"/>
                      <a:pt x="170" y="120"/>
                    </a:cubicBezTo>
                    <a:cubicBezTo>
                      <a:pt x="172" y="127"/>
                      <a:pt x="172" y="134"/>
                      <a:pt x="169" y="141"/>
                    </a:cubicBezTo>
                    <a:cubicBezTo>
                      <a:pt x="166" y="148"/>
                      <a:pt x="161" y="153"/>
                      <a:pt x="153" y="156"/>
                    </a:cubicBezTo>
                    <a:cubicBezTo>
                      <a:pt x="146" y="159"/>
                      <a:pt x="139" y="159"/>
                      <a:pt x="132" y="156"/>
                    </a:cubicBezTo>
                    <a:cubicBezTo>
                      <a:pt x="125" y="153"/>
                      <a:pt x="120" y="147"/>
                      <a:pt x="116" y="140"/>
                    </a:cubicBezTo>
                    <a:cubicBezTo>
                      <a:pt x="111" y="126"/>
                      <a:pt x="119" y="109"/>
                      <a:pt x="133" y="103"/>
                    </a:cubicBezTo>
                    <a:close/>
                  </a:path>
                </a:pathLst>
              </a:custGeom>
              <a:solidFill>
                <a:srgbClr val="A3A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73" name="Freeform 175"/>
              <p:cNvSpPr>
                <a:spLocks noSelect="1"/>
              </p:cNvSpPr>
              <p:nvPr userDrawn="1"/>
            </p:nvSpPr>
            <p:spPr bwMode="invGray">
              <a:xfrm>
                <a:off x="1266" y="132"/>
                <a:ext cx="22" cy="20"/>
              </a:xfrm>
              <a:custGeom>
                <a:avLst/>
                <a:gdLst>
                  <a:gd name="T0" fmla="*/ 81 w 149"/>
                  <a:gd name="T1" fmla="*/ 142 h 144"/>
                  <a:gd name="T2" fmla="*/ 146 w 149"/>
                  <a:gd name="T3" fmla="*/ 65 h 144"/>
                  <a:gd name="T4" fmla="*/ 120 w 149"/>
                  <a:gd name="T5" fmla="*/ 16 h 144"/>
                  <a:gd name="T6" fmla="*/ 75 w 149"/>
                  <a:gd name="T7" fmla="*/ 0 h 144"/>
                  <a:gd name="T8" fmla="*/ 68 w 149"/>
                  <a:gd name="T9" fmla="*/ 0 h 144"/>
                  <a:gd name="T10" fmla="*/ 3 w 149"/>
                  <a:gd name="T11" fmla="*/ 78 h 144"/>
                  <a:gd name="T12" fmla="*/ 29 w 149"/>
                  <a:gd name="T13" fmla="*/ 126 h 144"/>
                  <a:gd name="T14" fmla="*/ 81 w 149"/>
                  <a:gd name="T15" fmla="*/ 14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144">
                    <a:moveTo>
                      <a:pt x="81" y="142"/>
                    </a:moveTo>
                    <a:cubicBezTo>
                      <a:pt x="120" y="139"/>
                      <a:pt x="149" y="104"/>
                      <a:pt x="146" y="65"/>
                    </a:cubicBezTo>
                    <a:cubicBezTo>
                      <a:pt x="144" y="45"/>
                      <a:pt x="135" y="29"/>
                      <a:pt x="120" y="16"/>
                    </a:cubicBezTo>
                    <a:cubicBezTo>
                      <a:pt x="107" y="5"/>
                      <a:pt x="92" y="0"/>
                      <a:pt x="75" y="0"/>
                    </a:cubicBezTo>
                    <a:cubicBezTo>
                      <a:pt x="73" y="0"/>
                      <a:pt x="70" y="0"/>
                      <a:pt x="68" y="0"/>
                    </a:cubicBezTo>
                    <a:cubicBezTo>
                      <a:pt x="29" y="4"/>
                      <a:pt x="0" y="39"/>
                      <a:pt x="3" y="78"/>
                    </a:cubicBezTo>
                    <a:cubicBezTo>
                      <a:pt x="5" y="97"/>
                      <a:pt x="14" y="114"/>
                      <a:pt x="29" y="126"/>
                    </a:cubicBezTo>
                    <a:cubicBezTo>
                      <a:pt x="44" y="139"/>
                      <a:pt x="62" y="144"/>
                      <a:pt x="81" y="142"/>
                    </a:cubicBezTo>
                    <a:close/>
                  </a:path>
                </a:pathLst>
              </a:custGeom>
              <a:solidFill>
                <a:srgbClr val="B7D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74" name="Freeform 176"/>
              <p:cNvSpPr>
                <a:spLocks noSelect="1"/>
              </p:cNvSpPr>
              <p:nvPr userDrawn="1"/>
            </p:nvSpPr>
            <p:spPr bwMode="invGray">
              <a:xfrm>
                <a:off x="1237" y="103"/>
                <a:ext cx="80" cy="77"/>
              </a:xfrm>
              <a:custGeom>
                <a:avLst/>
                <a:gdLst>
                  <a:gd name="T0" fmla="*/ 13 w 559"/>
                  <a:gd name="T1" fmla="*/ 297 h 540"/>
                  <a:gd name="T2" fmla="*/ 109 w 559"/>
                  <a:gd name="T3" fmla="*/ 478 h 540"/>
                  <a:gd name="T4" fmla="*/ 279 w 559"/>
                  <a:gd name="T5" fmla="*/ 540 h 540"/>
                  <a:gd name="T6" fmla="*/ 304 w 559"/>
                  <a:gd name="T7" fmla="*/ 539 h 540"/>
                  <a:gd name="T8" fmla="*/ 546 w 559"/>
                  <a:gd name="T9" fmla="*/ 248 h 540"/>
                  <a:gd name="T10" fmla="*/ 546 w 559"/>
                  <a:gd name="T11" fmla="*/ 248 h 540"/>
                  <a:gd name="T12" fmla="*/ 450 w 559"/>
                  <a:gd name="T13" fmla="*/ 66 h 540"/>
                  <a:gd name="T14" fmla="*/ 255 w 559"/>
                  <a:gd name="T15" fmla="*/ 6 h 540"/>
                  <a:gd name="T16" fmla="*/ 13 w 559"/>
                  <a:gd name="T17" fmla="*/ 297 h 540"/>
                  <a:gd name="T18" fmla="*/ 264 w 559"/>
                  <a:gd name="T19" fmla="*/ 104 h 540"/>
                  <a:gd name="T20" fmla="*/ 388 w 559"/>
                  <a:gd name="T21" fmla="*/ 142 h 540"/>
                  <a:gd name="T22" fmla="*/ 448 w 559"/>
                  <a:gd name="T23" fmla="*/ 257 h 540"/>
                  <a:gd name="T24" fmla="*/ 295 w 559"/>
                  <a:gd name="T25" fmla="*/ 441 h 540"/>
                  <a:gd name="T26" fmla="*/ 279 w 559"/>
                  <a:gd name="T27" fmla="*/ 442 h 540"/>
                  <a:gd name="T28" fmla="*/ 171 w 559"/>
                  <a:gd name="T29" fmla="*/ 403 h 540"/>
                  <a:gd name="T30" fmla="*/ 111 w 559"/>
                  <a:gd name="T31" fmla="*/ 288 h 540"/>
                  <a:gd name="T32" fmla="*/ 264 w 559"/>
                  <a:gd name="T33" fmla="*/ 104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9" h="540">
                    <a:moveTo>
                      <a:pt x="13" y="297"/>
                    </a:moveTo>
                    <a:cubicBezTo>
                      <a:pt x="20" y="368"/>
                      <a:pt x="54" y="432"/>
                      <a:pt x="109" y="478"/>
                    </a:cubicBezTo>
                    <a:cubicBezTo>
                      <a:pt x="156" y="518"/>
                      <a:pt x="217" y="540"/>
                      <a:pt x="279" y="540"/>
                    </a:cubicBezTo>
                    <a:cubicBezTo>
                      <a:pt x="287" y="540"/>
                      <a:pt x="296" y="539"/>
                      <a:pt x="304" y="539"/>
                    </a:cubicBezTo>
                    <a:cubicBezTo>
                      <a:pt x="451" y="525"/>
                      <a:pt x="559" y="394"/>
                      <a:pt x="546" y="248"/>
                    </a:cubicBezTo>
                    <a:cubicBezTo>
                      <a:pt x="546" y="248"/>
                      <a:pt x="546" y="248"/>
                      <a:pt x="546" y="248"/>
                    </a:cubicBezTo>
                    <a:cubicBezTo>
                      <a:pt x="539" y="177"/>
                      <a:pt x="505" y="112"/>
                      <a:pt x="450" y="66"/>
                    </a:cubicBezTo>
                    <a:cubicBezTo>
                      <a:pt x="395" y="21"/>
                      <a:pt x="326" y="0"/>
                      <a:pt x="255" y="6"/>
                    </a:cubicBezTo>
                    <a:cubicBezTo>
                      <a:pt x="108" y="20"/>
                      <a:pt x="0" y="150"/>
                      <a:pt x="13" y="297"/>
                    </a:cubicBezTo>
                    <a:close/>
                    <a:moveTo>
                      <a:pt x="264" y="104"/>
                    </a:moveTo>
                    <a:cubicBezTo>
                      <a:pt x="309" y="100"/>
                      <a:pt x="353" y="113"/>
                      <a:pt x="388" y="142"/>
                    </a:cubicBezTo>
                    <a:cubicBezTo>
                      <a:pt x="423" y="171"/>
                      <a:pt x="444" y="212"/>
                      <a:pt x="448" y="257"/>
                    </a:cubicBezTo>
                    <a:cubicBezTo>
                      <a:pt x="457" y="350"/>
                      <a:pt x="388" y="432"/>
                      <a:pt x="295" y="441"/>
                    </a:cubicBezTo>
                    <a:cubicBezTo>
                      <a:pt x="290" y="442"/>
                      <a:pt x="284" y="442"/>
                      <a:pt x="279" y="442"/>
                    </a:cubicBezTo>
                    <a:cubicBezTo>
                      <a:pt x="240" y="442"/>
                      <a:pt x="202" y="428"/>
                      <a:pt x="171" y="403"/>
                    </a:cubicBezTo>
                    <a:cubicBezTo>
                      <a:pt x="136" y="374"/>
                      <a:pt x="115" y="333"/>
                      <a:pt x="111" y="288"/>
                    </a:cubicBezTo>
                    <a:cubicBezTo>
                      <a:pt x="102" y="195"/>
                      <a:pt x="171" y="112"/>
                      <a:pt x="264" y="104"/>
                    </a:cubicBezTo>
                    <a:close/>
                  </a:path>
                </a:pathLst>
              </a:custGeom>
              <a:solidFill>
                <a:srgbClr val="B7D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75" name="Freeform 177"/>
              <p:cNvSpPr>
                <a:spLocks noSelect="1"/>
              </p:cNvSpPr>
              <p:nvPr userDrawn="1"/>
            </p:nvSpPr>
            <p:spPr bwMode="invGray">
              <a:xfrm>
                <a:off x="1252" y="117"/>
                <a:ext cx="50" cy="49"/>
              </a:xfrm>
              <a:custGeom>
                <a:avLst/>
                <a:gdLst>
                  <a:gd name="T0" fmla="*/ 69 w 355"/>
                  <a:gd name="T1" fmla="*/ 303 h 342"/>
                  <a:gd name="T2" fmla="*/ 177 w 355"/>
                  <a:gd name="T3" fmla="*/ 342 h 342"/>
                  <a:gd name="T4" fmla="*/ 193 w 355"/>
                  <a:gd name="T5" fmla="*/ 341 h 342"/>
                  <a:gd name="T6" fmla="*/ 346 w 355"/>
                  <a:gd name="T7" fmla="*/ 157 h 342"/>
                  <a:gd name="T8" fmla="*/ 286 w 355"/>
                  <a:gd name="T9" fmla="*/ 42 h 342"/>
                  <a:gd name="T10" fmla="*/ 162 w 355"/>
                  <a:gd name="T11" fmla="*/ 4 h 342"/>
                  <a:gd name="T12" fmla="*/ 9 w 355"/>
                  <a:gd name="T13" fmla="*/ 188 h 342"/>
                  <a:gd name="T14" fmla="*/ 69 w 355"/>
                  <a:gd name="T15" fmla="*/ 303 h 342"/>
                  <a:gd name="T16" fmla="*/ 171 w 355"/>
                  <a:gd name="T17" fmla="*/ 101 h 342"/>
                  <a:gd name="T18" fmla="*/ 178 w 355"/>
                  <a:gd name="T19" fmla="*/ 101 h 342"/>
                  <a:gd name="T20" fmla="*/ 223 w 355"/>
                  <a:gd name="T21" fmla="*/ 117 h 342"/>
                  <a:gd name="T22" fmla="*/ 249 w 355"/>
                  <a:gd name="T23" fmla="*/ 166 h 342"/>
                  <a:gd name="T24" fmla="*/ 184 w 355"/>
                  <a:gd name="T25" fmla="*/ 243 h 342"/>
                  <a:gd name="T26" fmla="*/ 132 w 355"/>
                  <a:gd name="T27" fmla="*/ 227 h 342"/>
                  <a:gd name="T28" fmla="*/ 106 w 355"/>
                  <a:gd name="T29" fmla="*/ 179 h 342"/>
                  <a:gd name="T30" fmla="*/ 171 w 355"/>
                  <a:gd name="T31" fmla="*/ 10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5" h="342">
                    <a:moveTo>
                      <a:pt x="69" y="303"/>
                    </a:moveTo>
                    <a:cubicBezTo>
                      <a:pt x="100" y="328"/>
                      <a:pt x="138" y="342"/>
                      <a:pt x="177" y="342"/>
                    </a:cubicBezTo>
                    <a:cubicBezTo>
                      <a:pt x="182" y="342"/>
                      <a:pt x="188" y="342"/>
                      <a:pt x="193" y="341"/>
                    </a:cubicBezTo>
                    <a:cubicBezTo>
                      <a:pt x="286" y="332"/>
                      <a:pt x="355" y="250"/>
                      <a:pt x="346" y="157"/>
                    </a:cubicBezTo>
                    <a:cubicBezTo>
                      <a:pt x="342" y="112"/>
                      <a:pt x="321" y="71"/>
                      <a:pt x="286" y="42"/>
                    </a:cubicBezTo>
                    <a:cubicBezTo>
                      <a:pt x="251" y="13"/>
                      <a:pt x="207" y="0"/>
                      <a:pt x="162" y="4"/>
                    </a:cubicBezTo>
                    <a:cubicBezTo>
                      <a:pt x="69" y="12"/>
                      <a:pt x="0" y="95"/>
                      <a:pt x="9" y="188"/>
                    </a:cubicBezTo>
                    <a:cubicBezTo>
                      <a:pt x="13" y="233"/>
                      <a:pt x="34" y="274"/>
                      <a:pt x="69" y="303"/>
                    </a:cubicBezTo>
                    <a:close/>
                    <a:moveTo>
                      <a:pt x="171" y="101"/>
                    </a:moveTo>
                    <a:cubicBezTo>
                      <a:pt x="173" y="101"/>
                      <a:pt x="176" y="101"/>
                      <a:pt x="178" y="101"/>
                    </a:cubicBezTo>
                    <a:cubicBezTo>
                      <a:pt x="195" y="101"/>
                      <a:pt x="210" y="106"/>
                      <a:pt x="223" y="117"/>
                    </a:cubicBezTo>
                    <a:cubicBezTo>
                      <a:pt x="238" y="130"/>
                      <a:pt x="247" y="146"/>
                      <a:pt x="249" y="166"/>
                    </a:cubicBezTo>
                    <a:cubicBezTo>
                      <a:pt x="252" y="205"/>
                      <a:pt x="223" y="240"/>
                      <a:pt x="184" y="243"/>
                    </a:cubicBezTo>
                    <a:cubicBezTo>
                      <a:pt x="165" y="245"/>
                      <a:pt x="147" y="240"/>
                      <a:pt x="132" y="227"/>
                    </a:cubicBezTo>
                    <a:cubicBezTo>
                      <a:pt x="117" y="215"/>
                      <a:pt x="108" y="198"/>
                      <a:pt x="106" y="179"/>
                    </a:cubicBezTo>
                    <a:cubicBezTo>
                      <a:pt x="103" y="140"/>
                      <a:pt x="132" y="105"/>
                      <a:pt x="171" y="101"/>
                    </a:cubicBezTo>
                    <a:close/>
                  </a:path>
                </a:pathLst>
              </a:custGeom>
              <a:solidFill>
                <a:srgbClr val="B7D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76" name="Freeform 178"/>
              <p:cNvSpPr>
                <a:spLocks noSelect="1"/>
              </p:cNvSpPr>
              <p:nvPr userDrawn="1"/>
            </p:nvSpPr>
            <p:spPr bwMode="invGray">
              <a:xfrm>
                <a:off x="1330" y="195"/>
                <a:ext cx="27" cy="28"/>
              </a:xfrm>
              <a:custGeom>
                <a:avLst/>
                <a:gdLst>
                  <a:gd name="T0" fmla="*/ 97 w 194"/>
                  <a:gd name="T1" fmla="*/ 0 h 197"/>
                  <a:gd name="T2" fmla="*/ 75 w 194"/>
                  <a:gd name="T3" fmla="*/ 3 h 197"/>
                  <a:gd name="T4" fmla="*/ 17 w 194"/>
                  <a:gd name="T5" fmla="*/ 45 h 197"/>
                  <a:gd name="T6" fmla="*/ 6 w 194"/>
                  <a:gd name="T7" fmla="*/ 115 h 197"/>
                  <a:gd name="T8" fmla="*/ 119 w 194"/>
                  <a:gd name="T9" fmla="*/ 185 h 197"/>
                  <a:gd name="T10" fmla="*/ 177 w 194"/>
                  <a:gd name="T11" fmla="*/ 143 h 197"/>
                  <a:gd name="T12" fmla="*/ 188 w 194"/>
                  <a:gd name="T13" fmla="*/ 71 h 197"/>
                  <a:gd name="T14" fmla="*/ 97 w 194"/>
                  <a:gd name="T1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197">
                    <a:moveTo>
                      <a:pt x="97" y="0"/>
                    </a:moveTo>
                    <a:cubicBezTo>
                      <a:pt x="90" y="0"/>
                      <a:pt x="83" y="1"/>
                      <a:pt x="75" y="3"/>
                    </a:cubicBezTo>
                    <a:cubicBezTo>
                      <a:pt x="50" y="9"/>
                      <a:pt x="30" y="23"/>
                      <a:pt x="17" y="45"/>
                    </a:cubicBezTo>
                    <a:cubicBezTo>
                      <a:pt x="4" y="66"/>
                      <a:pt x="0" y="91"/>
                      <a:pt x="6" y="115"/>
                    </a:cubicBezTo>
                    <a:cubicBezTo>
                      <a:pt x="18" y="165"/>
                      <a:pt x="70" y="197"/>
                      <a:pt x="119" y="185"/>
                    </a:cubicBezTo>
                    <a:cubicBezTo>
                      <a:pt x="144" y="179"/>
                      <a:pt x="164" y="165"/>
                      <a:pt x="177" y="143"/>
                    </a:cubicBezTo>
                    <a:cubicBezTo>
                      <a:pt x="190" y="121"/>
                      <a:pt x="194" y="96"/>
                      <a:pt x="188" y="71"/>
                    </a:cubicBezTo>
                    <a:cubicBezTo>
                      <a:pt x="178" y="29"/>
                      <a:pt x="139" y="0"/>
                      <a:pt x="97" y="0"/>
                    </a:cubicBezTo>
                    <a:close/>
                  </a:path>
                </a:pathLst>
              </a:custGeom>
              <a:solidFill>
                <a:srgbClr val="EEF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77" name="Freeform 179"/>
              <p:cNvSpPr>
                <a:spLocks noSelect="1"/>
              </p:cNvSpPr>
              <p:nvPr userDrawn="1"/>
            </p:nvSpPr>
            <p:spPr bwMode="invGray">
              <a:xfrm>
                <a:off x="1301" y="163"/>
                <a:ext cx="85" cy="87"/>
              </a:xfrm>
              <a:custGeom>
                <a:avLst/>
                <a:gdLst>
                  <a:gd name="T0" fmla="*/ 582 w 600"/>
                  <a:gd name="T1" fmla="*/ 251 h 609"/>
                  <a:gd name="T2" fmla="*/ 582 w 600"/>
                  <a:gd name="T3" fmla="*/ 250 h 609"/>
                  <a:gd name="T4" fmla="*/ 233 w 600"/>
                  <a:gd name="T5" fmla="*/ 37 h 609"/>
                  <a:gd name="T6" fmla="*/ 53 w 600"/>
                  <a:gd name="T7" fmla="*/ 168 h 609"/>
                  <a:gd name="T8" fmla="*/ 18 w 600"/>
                  <a:gd name="T9" fmla="*/ 386 h 609"/>
                  <a:gd name="T10" fmla="*/ 300 w 600"/>
                  <a:gd name="T11" fmla="*/ 609 h 609"/>
                  <a:gd name="T12" fmla="*/ 300 w 600"/>
                  <a:gd name="T13" fmla="*/ 609 h 609"/>
                  <a:gd name="T14" fmla="*/ 367 w 600"/>
                  <a:gd name="T15" fmla="*/ 601 h 609"/>
                  <a:gd name="T16" fmla="*/ 547 w 600"/>
                  <a:gd name="T17" fmla="*/ 470 h 609"/>
                  <a:gd name="T18" fmla="*/ 582 w 600"/>
                  <a:gd name="T19" fmla="*/ 251 h 609"/>
                  <a:gd name="T20" fmla="*/ 464 w 600"/>
                  <a:gd name="T21" fmla="*/ 419 h 609"/>
                  <a:gd name="T22" fmla="*/ 345 w 600"/>
                  <a:gd name="T23" fmla="*/ 505 h 609"/>
                  <a:gd name="T24" fmla="*/ 300 w 600"/>
                  <a:gd name="T25" fmla="*/ 511 h 609"/>
                  <a:gd name="T26" fmla="*/ 114 w 600"/>
                  <a:gd name="T27" fmla="*/ 363 h 609"/>
                  <a:gd name="T28" fmla="*/ 136 w 600"/>
                  <a:gd name="T29" fmla="*/ 219 h 609"/>
                  <a:gd name="T30" fmla="*/ 255 w 600"/>
                  <a:gd name="T31" fmla="*/ 132 h 609"/>
                  <a:gd name="T32" fmla="*/ 487 w 600"/>
                  <a:gd name="T33" fmla="*/ 273 h 609"/>
                  <a:gd name="T34" fmla="*/ 464 w 600"/>
                  <a:gd name="T35" fmla="*/ 419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00" h="609">
                    <a:moveTo>
                      <a:pt x="582" y="251"/>
                    </a:moveTo>
                    <a:cubicBezTo>
                      <a:pt x="582" y="250"/>
                      <a:pt x="582" y="250"/>
                      <a:pt x="582" y="250"/>
                    </a:cubicBezTo>
                    <a:cubicBezTo>
                      <a:pt x="544" y="96"/>
                      <a:pt x="387" y="0"/>
                      <a:pt x="233" y="37"/>
                    </a:cubicBezTo>
                    <a:cubicBezTo>
                      <a:pt x="157" y="55"/>
                      <a:pt x="93" y="102"/>
                      <a:pt x="53" y="168"/>
                    </a:cubicBezTo>
                    <a:cubicBezTo>
                      <a:pt x="12" y="234"/>
                      <a:pt x="0" y="312"/>
                      <a:pt x="18" y="386"/>
                    </a:cubicBezTo>
                    <a:cubicBezTo>
                      <a:pt x="50" y="517"/>
                      <a:pt x="166" y="609"/>
                      <a:pt x="300" y="609"/>
                    </a:cubicBezTo>
                    <a:cubicBezTo>
                      <a:pt x="300" y="609"/>
                      <a:pt x="300" y="609"/>
                      <a:pt x="300" y="609"/>
                    </a:cubicBezTo>
                    <a:cubicBezTo>
                      <a:pt x="323" y="609"/>
                      <a:pt x="345" y="606"/>
                      <a:pt x="367" y="601"/>
                    </a:cubicBezTo>
                    <a:cubicBezTo>
                      <a:pt x="443" y="583"/>
                      <a:pt x="507" y="536"/>
                      <a:pt x="547" y="470"/>
                    </a:cubicBezTo>
                    <a:cubicBezTo>
                      <a:pt x="588" y="404"/>
                      <a:pt x="600" y="326"/>
                      <a:pt x="582" y="251"/>
                    </a:cubicBezTo>
                    <a:close/>
                    <a:moveTo>
                      <a:pt x="464" y="419"/>
                    </a:moveTo>
                    <a:cubicBezTo>
                      <a:pt x="437" y="463"/>
                      <a:pt x="395" y="493"/>
                      <a:pt x="345" y="505"/>
                    </a:cubicBezTo>
                    <a:cubicBezTo>
                      <a:pt x="330" y="509"/>
                      <a:pt x="315" y="511"/>
                      <a:pt x="300" y="511"/>
                    </a:cubicBezTo>
                    <a:cubicBezTo>
                      <a:pt x="214" y="511"/>
                      <a:pt x="135" y="451"/>
                      <a:pt x="114" y="363"/>
                    </a:cubicBezTo>
                    <a:cubicBezTo>
                      <a:pt x="102" y="314"/>
                      <a:pt x="110" y="263"/>
                      <a:pt x="136" y="219"/>
                    </a:cubicBezTo>
                    <a:cubicBezTo>
                      <a:pt x="163" y="175"/>
                      <a:pt x="206" y="144"/>
                      <a:pt x="255" y="132"/>
                    </a:cubicBezTo>
                    <a:cubicBezTo>
                      <a:pt x="358" y="108"/>
                      <a:pt x="462" y="171"/>
                      <a:pt x="487" y="273"/>
                    </a:cubicBezTo>
                    <a:cubicBezTo>
                      <a:pt x="499" y="324"/>
                      <a:pt x="490" y="375"/>
                      <a:pt x="464" y="419"/>
                    </a:cubicBezTo>
                    <a:close/>
                  </a:path>
                </a:pathLst>
              </a:custGeom>
              <a:solidFill>
                <a:srgbClr val="EEF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78" name="Freeform 180"/>
              <p:cNvSpPr>
                <a:spLocks noSelect="1"/>
              </p:cNvSpPr>
              <p:nvPr userDrawn="1"/>
            </p:nvSpPr>
            <p:spPr bwMode="invGray">
              <a:xfrm>
                <a:off x="1315" y="178"/>
                <a:ext cx="57" cy="58"/>
              </a:xfrm>
              <a:custGeom>
                <a:avLst/>
                <a:gdLst>
                  <a:gd name="T0" fmla="*/ 153 w 397"/>
                  <a:gd name="T1" fmla="*/ 24 h 403"/>
                  <a:gd name="T2" fmla="*/ 34 w 397"/>
                  <a:gd name="T3" fmla="*/ 111 h 403"/>
                  <a:gd name="T4" fmla="*/ 12 w 397"/>
                  <a:gd name="T5" fmla="*/ 255 h 403"/>
                  <a:gd name="T6" fmla="*/ 198 w 397"/>
                  <a:gd name="T7" fmla="*/ 403 h 403"/>
                  <a:gd name="T8" fmla="*/ 243 w 397"/>
                  <a:gd name="T9" fmla="*/ 397 h 403"/>
                  <a:gd name="T10" fmla="*/ 362 w 397"/>
                  <a:gd name="T11" fmla="*/ 311 h 403"/>
                  <a:gd name="T12" fmla="*/ 385 w 397"/>
                  <a:gd name="T13" fmla="*/ 165 h 403"/>
                  <a:gd name="T14" fmla="*/ 153 w 397"/>
                  <a:gd name="T15" fmla="*/ 24 h 403"/>
                  <a:gd name="T16" fmla="*/ 278 w 397"/>
                  <a:gd name="T17" fmla="*/ 260 h 403"/>
                  <a:gd name="T18" fmla="*/ 220 w 397"/>
                  <a:gd name="T19" fmla="*/ 302 h 403"/>
                  <a:gd name="T20" fmla="*/ 107 w 397"/>
                  <a:gd name="T21" fmla="*/ 232 h 403"/>
                  <a:gd name="T22" fmla="*/ 118 w 397"/>
                  <a:gd name="T23" fmla="*/ 162 h 403"/>
                  <a:gd name="T24" fmla="*/ 176 w 397"/>
                  <a:gd name="T25" fmla="*/ 120 h 403"/>
                  <a:gd name="T26" fmla="*/ 198 w 397"/>
                  <a:gd name="T27" fmla="*/ 117 h 403"/>
                  <a:gd name="T28" fmla="*/ 289 w 397"/>
                  <a:gd name="T29" fmla="*/ 188 h 403"/>
                  <a:gd name="T30" fmla="*/ 278 w 397"/>
                  <a:gd name="T31" fmla="*/ 26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7" h="403">
                    <a:moveTo>
                      <a:pt x="153" y="24"/>
                    </a:moveTo>
                    <a:cubicBezTo>
                      <a:pt x="104" y="36"/>
                      <a:pt x="61" y="67"/>
                      <a:pt x="34" y="111"/>
                    </a:cubicBezTo>
                    <a:cubicBezTo>
                      <a:pt x="8" y="155"/>
                      <a:pt x="0" y="206"/>
                      <a:pt x="12" y="255"/>
                    </a:cubicBezTo>
                    <a:cubicBezTo>
                      <a:pt x="33" y="343"/>
                      <a:pt x="112" y="403"/>
                      <a:pt x="198" y="403"/>
                    </a:cubicBezTo>
                    <a:cubicBezTo>
                      <a:pt x="213" y="403"/>
                      <a:pt x="228" y="401"/>
                      <a:pt x="243" y="397"/>
                    </a:cubicBezTo>
                    <a:cubicBezTo>
                      <a:pt x="293" y="385"/>
                      <a:pt x="335" y="355"/>
                      <a:pt x="362" y="311"/>
                    </a:cubicBezTo>
                    <a:cubicBezTo>
                      <a:pt x="388" y="267"/>
                      <a:pt x="397" y="216"/>
                      <a:pt x="385" y="165"/>
                    </a:cubicBezTo>
                    <a:cubicBezTo>
                      <a:pt x="360" y="63"/>
                      <a:pt x="256" y="0"/>
                      <a:pt x="153" y="24"/>
                    </a:cubicBezTo>
                    <a:close/>
                    <a:moveTo>
                      <a:pt x="278" y="260"/>
                    </a:moveTo>
                    <a:cubicBezTo>
                      <a:pt x="265" y="282"/>
                      <a:pt x="245" y="296"/>
                      <a:pt x="220" y="302"/>
                    </a:cubicBezTo>
                    <a:cubicBezTo>
                      <a:pt x="171" y="314"/>
                      <a:pt x="119" y="282"/>
                      <a:pt x="107" y="232"/>
                    </a:cubicBezTo>
                    <a:cubicBezTo>
                      <a:pt x="101" y="208"/>
                      <a:pt x="105" y="183"/>
                      <a:pt x="118" y="162"/>
                    </a:cubicBezTo>
                    <a:cubicBezTo>
                      <a:pt x="131" y="140"/>
                      <a:pt x="151" y="126"/>
                      <a:pt x="176" y="120"/>
                    </a:cubicBezTo>
                    <a:cubicBezTo>
                      <a:pt x="184" y="118"/>
                      <a:pt x="191" y="117"/>
                      <a:pt x="198" y="117"/>
                    </a:cubicBezTo>
                    <a:cubicBezTo>
                      <a:pt x="240" y="117"/>
                      <a:pt x="279" y="146"/>
                      <a:pt x="289" y="188"/>
                    </a:cubicBezTo>
                    <a:cubicBezTo>
                      <a:pt x="295" y="213"/>
                      <a:pt x="291" y="238"/>
                      <a:pt x="278" y="260"/>
                    </a:cubicBezTo>
                    <a:close/>
                  </a:path>
                </a:pathLst>
              </a:custGeom>
              <a:solidFill>
                <a:srgbClr val="EEF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79" name="Freeform 181"/>
              <p:cNvSpPr>
                <a:spLocks noSelect="1"/>
              </p:cNvSpPr>
              <p:nvPr userDrawn="1"/>
            </p:nvSpPr>
            <p:spPr bwMode="invGray">
              <a:xfrm>
                <a:off x="1731" y="196"/>
                <a:ext cx="23" cy="23"/>
              </a:xfrm>
              <a:custGeom>
                <a:avLst/>
                <a:gdLst>
                  <a:gd name="T0" fmla="*/ 137 w 163"/>
                  <a:gd name="T1" fmla="*/ 38 h 161"/>
                  <a:gd name="T2" fmla="*/ 31 w 163"/>
                  <a:gd name="T3" fmla="*/ 25 h 161"/>
                  <a:gd name="T4" fmla="*/ 2 w 163"/>
                  <a:gd name="T5" fmla="*/ 76 h 161"/>
                  <a:gd name="T6" fmla="*/ 17 w 163"/>
                  <a:gd name="T7" fmla="*/ 131 h 161"/>
                  <a:gd name="T8" fmla="*/ 78 w 163"/>
                  <a:gd name="T9" fmla="*/ 161 h 161"/>
                  <a:gd name="T10" fmla="*/ 125 w 163"/>
                  <a:gd name="T11" fmla="*/ 145 h 161"/>
                  <a:gd name="T12" fmla="*/ 137 w 163"/>
                  <a:gd name="T13" fmla="*/ 39 h 161"/>
                  <a:gd name="T14" fmla="*/ 137 w 163"/>
                  <a:gd name="T15" fmla="*/ 38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3" h="161">
                    <a:moveTo>
                      <a:pt x="137" y="38"/>
                    </a:moveTo>
                    <a:cubicBezTo>
                      <a:pt x="112" y="6"/>
                      <a:pt x="65" y="0"/>
                      <a:pt x="31" y="25"/>
                    </a:cubicBezTo>
                    <a:cubicBezTo>
                      <a:pt x="15" y="38"/>
                      <a:pt x="5" y="55"/>
                      <a:pt x="2" y="76"/>
                    </a:cubicBezTo>
                    <a:cubicBezTo>
                      <a:pt x="0" y="96"/>
                      <a:pt x="5" y="115"/>
                      <a:pt x="17" y="131"/>
                    </a:cubicBezTo>
                    <a:cubicBezTo>
                      <a:pt x="32" y="150"/>
                      <a:pt x="54" y="161"/>
                      <a:pt x="78" y="161"/>
                    </a:cubicBezTo>
                    <a:cubicBezTo>
                      <a:pt x="90" y="161"/>
                      <a:pt x="108" y="158"/>
                      <a:pt x="125" y="145"/>
                    </a:cubicBezTo>
                    <a:cubicBezTo>
                      <a:pt x="157" y="119"/>
                      <a:pt x="163" y="71"/>
                      <a:pt x="137" y="39"/>
                    </a:cubicBezTo>
                    <a:lnTo>
                      <a:pt x="137" y="38"/>
                    </a:lnTo>
                    <a:close/>
                  </a:path>
                </a:pathLst>
              </a:custGeom>
              <a:solidFill>
                <a:srgbClr val="ECE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80" name="Freeform 182"/>
              <p:cNvSpPr>
                <a:spLocks noSelect="1"/>
              </p:cNvSpPr>
              <p:nvPr userDrawn="1"/>
            </p:nvSpPr>
            <p:spPr bwMode="invGray">
              <a:xfrm>
                <a:off x="1702" y="165"/>
                <a:ext cx="83" cy="82"/>
              </a:xfrm>
              <a:custGeom>
                <a:avLst/>
                <a:gdLst>
                  <a:gd name="T0" fmla="*/ 493 w 585"/>
                  <a:gd name="T1" fmla="*/ 139 h 578"/>
                  <a:gd name="T2" fmla="*/ 111 w 585"/>
                  <a:gd name="T3" fmla="*/ 92 h 578"/>
                  <a:gd name="T4" fmla="*/ 9 w 585"/>
                  <a:gd name="T5" fmla="*/ 273 h 578"/>
                  <a:gd name="T6" fmla="*/ 64 w 585"/>
                  <a:gd name="T7" fmla="*/ 473 h 578"/>
                  <a:gd name="T8" fmla="*/ 279 w 585"/>
                  <a:gd name="T9" fmla="*/ 578 h 578"/>
                  <a:gd name="T10" fmla="*/ 447 w 585"/>
                  <a:gd name="T11" fmla="*/ 520 h 578"/>
                  <a:gd name="T12" fmla="*/ 493 w 585"/>
                  <a:gd name="T13" fmla="*/ 139 h 578"/>
                  <a:gd name="T14" fmla="*/ 386 w 585"/>
                  <a:gd name="T15" fmla="*/ 443 h 578"/>
                  <a:gd name="T16" fmla="*/ 279 w 585"/>
                  <a:gd name="T17" fmla="*/ 480 h 578"/>
                  <a:gd name="T18" fmla="*/ 142 w 585"/>
                  <a:gd name="T19" fmla="*/ 413 h 578"/>
                  <a:gd name="T20" fmla="*/ 106 w 585"/>
                  <a:gd name="T21" fmla="*/ 285 h 578"/>
                  <a:gd name="T22" fmla="*/ 171 w 585"/>
                  <a:gd name="T23" fmla="*/ 169 h 578"/>
                  <a:gd name="T24" fmla="*/ 172 w 585"/>
                  <a:gd name="T25" fmla="*/ 168 h 578"/>
                  <a:gd name="T26" fmla="*/ 416 w 585"/>
                  <a:gd name="T27" fmla="*/ 199 h 578"/>
                  <a:gd name="T28" fmla="*/ 386 w 585"/>
                  <a:gd name="T29" fmla="*/ 443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5" h="578">
                    <a:moveTo>
                      <a:pt x="493" y="139"/>
                    </a:moveTo>
                    <a:cubicBezTo>
                      <a:pt x="401" y="22"/>
                      <a:pt x="231" y="0"/>
                      <a:pt x="111" y="92"/>
                    </a:cubicBezTo>
                    <a:cubicBezTo>
                      <a:pt x="54" y="137"/>
                      <a:pt x="18" y="201"/>
                      <a:pt x="9" y="273"/>
                    </a:cubicBezTo>
                    <a:cubicBezTo>
                      <a:pt x="0" y="345"/>
                      <a:pt x="20" y="416"/>
                      <a:pt x="64" y="473"/>
                    </a:cubicBezTo>
                    <a:cubicBezTo>
                      <a:pt x="116" y="539"/>
                      <a:pt x="194" y="578"/>
                      <a:pt x="279" y="578"/>
                    </a:cubicBezTo>
                    <a:cubicBezTo>
                      <a:pt x="340" y="578"/>
                      <a:pt x="398" y="558"/>
                      <a:pt x="447" y="520"/>
                    </a:cubicBezTo>
                    <a:cubicBezTo>
                      <a:pt x="564" y="427"/>
                      <a:pt x="585" y="256"/>
                      <a:pt x="493" y="139"/>
                    </a:cubicBezTo>
                    <a:close/>
                    <a:moveTo>
                      <a:pt x="386" y="443"/>
                    </a:moveTo>
                    <a:cubicBezTo>
                      <a:pt x="354" y="468"/>
                      <a:pt x="317" y="480"/>
                      <a:pt x="279" y="480"/>
                    </a:cubicBezTo>
                    <a:cubicBezTo>
                      <a:pt x="227" y="480"/>
                      <a:pt x="176" y="457"/>
                      <a:pt x="142" y="413"/>
                    </a:cubicBezTo>
                    <a:cubicBezTo>
                      <a:pt x="113" y="376"/>
                      <a:pt x="100" y="331"/>
                      <a:pt x="106" y="285"/>
                    </a:cubicBezTo>
                    <a:cubicBezTo>
                      <a:pt x="112" y="239"/>
                      <a:pt x="135" y="198"/>
                      <a:pt x="171" y="169"/>
                    </a:cubicBezTo>
                    <a:cubicBezTo>
                      <a:pt x="172" y="168"/>
                      <a:pt x="172" y="168"/>
                      <a:pt x="172" y="168"/>
                    </a:cubicBezTo>
                    <a:cubicBezTo>
                      <a:pt x="248" y="110"/>
                      <a:pt x="357" y="124"/>
                      <a:pt x="416" y="199"/>
                    </a:cubicBezTo>
                    <a:cubicBezTo>
                      <a:pt x="474" y="274"/>
                      <a:pt x="461" y="384"/>
                      <a:pt x="386" y="443"/>
                    </a:cubicBezTo>
                    <a:close/>
                  </a:path>
                </a:pathLst>
              </a:custGeom>
              <a:solidFill>
                <a:srgbClr val="ECE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81" name="Freeform 183"/>
              <p:cNvSpPr>
                <a:spLocks noSelect="1"/>
              </p:cNvSpPr>
              <p:nvPr userDrawn="1"/>
            </p:nvSpPr>
            <p:spPr bwMode="invGray">
              <a:xfrm>
                <a:off x="1716" y="180"/>
                <a:ext cx="54" cy="53"/>
              </a:xfrm>
              <a:custGeom>
                <a:avLst/>
                <a:gdLst>
                  <a:gd name="T0" fmla="*/ 72 w 374"/>
                  <a:gd name="T1" fmla="*/ 58 h 370"/>
                  <a:gd name="T2" fmla="*/ 71 w 374"/>
                  <a:gd name="T3" fmla="*/ 59 h 370"/>
                  <a:gd name="T4" fmla="*/ 6 w 374"/>
                  <a:gd name="T5" fmla="*/ 175 h 370"/>
                  <a:gd name="T6" fmla="*/ 42 w 374"/>
                  <a:gd name="T7" fmla="*/ 303 h 370"/>
                  <a:gd name="T8" fmla="*/ 179 w 374"/>
                  <a:gd name="T9" fmla="*/ 370 h 370"/>
                  <a:gd name="T10" fmla="*/ 286 w 374"/>
                  <a:gd name="T11" fmla="*/ 333 h 370"/>
                  <a:gd name="T12" fmla="*/ 316 w 374"/>
                  <a:gd name="T13" fmla="*/ 89 h 370"/>
                  <a:gd name="T14" fmla="*/ 72 w 374"/>
                  <a:gd name="T15" fmla="*/ 58 h 370"/>
                  <a:gd name="T16" fmla="*/ 226 w 374"/>
                  <a:gd name="T17" fmla="*/ 256 h 370"/>
                  <a:gd name="T18" fmla="*/ 179 w 374"/>
                  <a:gd name="T19" fmla="*/ 272 h 370"/>
                  <a:gd name="T20" fmla="*/ 118 w 374"/>
                  <a:gd name="T21" fmla="*/ 242 h 370"/>
                  <a:gd name="T22" fmla="*/ 103 w 374"/>
                  <a:gd name="T23" fmla="*/ 187 h 370"/>
                  <a:gd name="T24" fmla="*/ 132 w 374"/>
                  <a:gd name="T25" fmla="*/ 136 h 370"/>
                  <a:gd name="T26" fmla="*/ 238 w 374"/>
                  <a:gd name="T27" fmla="*/ 149 h 370"/>
                  <a:gd name="T28" fmla="*/ 238 w 374"/>
                  <a:gd name="T29" fmla="*/ 150 h 370"/>
                  <a:gd name="T30" fmla="*/ 226 w 374"/>
                  <a:gd name="T31" fmla="*/ 256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4" h="370">
                    <a:moveTo>
                      <a:pt x="72" y="58"/>
                    </a:moveTo>
                    <a:cubicBezTo>
                      <a:pt x="71" y="59"/>
                      <a:pt x="71" y="59"/>
                      <a:pt x="71" y="59"/>
                    </a:cubicBezTo>
                    <a:cubicBezTo>
                      <a:pt x="35" y="88"/>
                      <a:pt x="12" y="129"/>
                      <a:pt x="6" y="175"/>
                    </a:cubicBezTo>
                    <a:cubicBezTo>
                      <a:pt x="0" y="221"/>
                      <a:pt x="13" y="266"/>
                      <a:pt x="42" y="303"/>
                    </a:cubicBezTo>
                    <a:cubicBezTo>
                      <a:pt x="76" y="347"/>
                      <a:pt x="127" y="370"/>
                      <a:pt x="179" y="370"/>
                    </a:cubicBezTo>
                    <a:cubicBezTo>
                      <a:pt x="217" y="370"/>
                      <a:pt x="254" y="358"/>
                      <a:pt x="286" y="333"/>
                    </a:cubicBezTo>
                    <a:cubicBezTo>
                      <a:pt x="361" y="274"/>
                      <a:pt x="374" y="164"/>
                      <a:pt x="316" y="89"/>
                    </a:cubicBezTo>
                    <a:cubicBezTo>
                      <a:pt x="257" y="14"/>
                      <a:pt x="148" y="0"/>
                      <a:pt x="72" y="58"/>
                    </a:cubicBezTo>
                    <a:close/>
                    <a:moveTo>
                      <a:pt x="226" y="256"/>
                    </a:moveTo>
                    <a:cubicBezTo>
                      <a:pt x="209" y="269"/>
                      <a:pt x="191" y="272"/>
                      <a:pt x="179" y="272"/>
                    </a:cubicBezTo>
                    <a:cubicBezTo>
                      <a:pt x="155" y="272"/>
                      <a:pt x="133" y="261"/>
                      <a:pt x="118" y="242"/>
                    </a:cubicBezTo>
                    <a:cubicBezTo>
                      <a:pt x="106" y="226"/>
                      <a:pt x="101" y="207"/>
                      <a:pt x="103" y="187"/>
                    </a:cubicBezTo>
                    <a:cubicBezTo>
                      <a:pt x="106" y="166"/>
                      <a:pt x="116" y="149"/>
                      <a:pt x="132" y="136"/>
                    </a:cubicBezTo>
                    <a:cubicBezTo>
                      <a:pt x="166" y="111"/>
                      <a:pt x="213" y="117"/>
                      <a:pt x="238" y="149"/>
                    </a:cubicBezTo>
                    <a:cubicBezTo>
                      <a:pt x="238" y="150"/>
                      <a:pt x="238" y="150"/>
                      <a:pt x="238" y="150"/>
                    </a:cubicBezTo>
                    <a:cubicBezTo>
                      <a:pt x="264" y="182"/>
                      <a:pt x="258" y="230"/>
                      <a:pt x="226" y="256"/>
                    </a:cubicBezTo>
                    <a:close/>
                  </a:path>
                </a:pathLst>
              </a:custGeom>
              <a:solidFill>
                <a:srgbClr val="ECE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82" name="Freeform 184"/>
              <p:cNvSpPr>
                <a:spLocks noSelect="1"/>
              </p:cNvSpPr>
              <p:nvPr userDrawn="1"/>
            </p:nvSpPr>
            <p:spPr bwMode="invGray">
              <a:xfrm>
                <a:off x="1663" y="130"/>
                <a:ext cx="26" cy="24"/>
              </a:xfrm>
              <a:custGeom>
                <a:avLst/>
                <a:gdLst>
                  <a:gd name="T0" fmla="*/ 34 w 179"/>
                  <a:gd name="T1" fmla="*/ 149 h 169"/>
                  <a:gd name="T2" fmla="*/ 96 w 179"/>
                  <a:gd name="T3" fmla="*/ 166 h 169"/>
                  <a:gd name="T4" fmla="*/ 151 w 179"/>
                  <a:gd name="T5" fmla="*/ 135 h 169"/>
                  <a:gd name="T6" fmla="*/ 135 w 179"/>
                  <a:gd name="T7" fmla="*/ 17 h 169"/>
                  <a:gd name="T8" fmla="*/ 135 w 179"/>
                  <a:gd name="T9" fmla="*/ 17 h 169"/>
                  <a:gd name="T10" fmla="*/ 86 w 179"/>
                  <a:gd name="T11" fmla="*/ 0 h 169"/>
                  <a:gd name="T12" fmla="*/ 75 w 179"/>
                  <a:gd name="T13" fmla="*/ 1 h 169"/>
                  <a:gd name="T14" fmla="*/ 19 w 179"/>
                  <a:gd name="T15" fmla="*/ 33 h 169"/>
                  <a:gd name="T16" fmla="*/ 3 w 179"/>
                  <a:gd name="T17" fmla="*/ 94 h 169"/>
                  <a:gd name="T18" fmla="*/ 34 w 179"/>
                  <a:gd name="T19" fmla="*/ 14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9" h="169">
                    <a:moveTo>
                      <a:pt x="34" y="149"/>
                    </a:moveTo>
                    <a:cubicBezTo>
                      <a:pt x="52" y="163"/>
                      <a:pt x="74" y="169"/>
                      <a:pt x="96" y="166"/>
                    </a:cubicBezTo>
                    <a:cubicBezTo>
                      <a:pt x="118" y="163"/>
                      <a:pt x="137" y="152"/>
                      <a:pt x="151" y="135"/>
                    </a:cubicBezTo>
                    <a:cubicBezTo>
                      <a:pt x="179" y="98"/>
                      <a:pt x="172" y="45"/>
                      <a:pt x="135" y="17"/>
                    </a:cubicBezTo>
                    <a:cubicBezTo>
                      <a:pt x="135" y="17"/>
                      <a:pt x="135" y="17"/>
                      <a:pt x="135" y="17"/>
                    </a:cubicBezTo>
                    <a:cubicBezTo>
                      <a:pt x="121" y="6"/>
                      <a:pt x="104" y="0"/>
                      <a:pt x="86" y="0"/>
                    </a:cubicBezTo>
                    <a:cubicBezTo>
                      <a:pt x="82" y="0"/>
                      <a:pt x="79" y="0"/>
                      <a:pt x="75" y="1"/>
                    </a:cubicBezTo>
                    <a:cubicBezTo>
                      <a:pt x="52" y="4"/>
                      <a:pt x="33" y="15"/>
                      <a:pt x="19" y="33"/>
                    </a:cubicBezTo>
                    <a:cubicBezTo>
                      <a:pt x="5" y="51"/>
                      <a:pt x="0" y="72"/>
                      <a:pt x="3" y="94"/>
                    </a:cubicBezTo>
                    <a:cubicBezTo>
                      <a:pt x="5" y="117"/>
                      <a:pt x="17" y="136"/>
                      <a:pt x="34" y="149"/>
                    </a:cubicBezTo>
                    <a:close/>
                  </a:path>
                </a:pathLst>
              </a:custGeom>
              <a:solidFill>
                <a:srgbClr val="E7E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83" name="Freeform 185"/>
              <p:cNvSpPr>
                <a:spLocks noSelect="1"/>
              </p:cNvSpPr>
              <p:nvPr userDrawn="1"/>
            </p:nvSpPr>
            <p:spPr bwMode="invGray">
              <a:xfrm>
                <a:off x="1634" y="101"/>
                <a:ext cx="86" cy="81"/>
              </a:xfrm>
              <a:custGeom>
                <a:avLst/>
                <a:gdLst>
                  <a:gd name="T0" fmla="*/ 9 w 601"/>
                  <a:gd name="T1" fmla="*/ 323 h 566"/>
                  <a:gd name="T2" fmla="*/ 116 w 601"/>
                  <a:gd name="T3" fmla="*/ 508 h 566"/>
                  <a:gd name="T4" fmla="*/ 286 w 601"/>
                  <a:gd name="T5" fmla="*/ 566 h 566"/>
                  <a:gd name="T6" fmla="*/ 323 w 601"/>
                  <a:gd name="T7" fmla="*/ 563 h 566"/>
                  <a:gd name="T8" fmla="*/ 507 w 601"/>
                  <a:gd name="T9" fmla="*/ 457 h 566"/>
                  <a:gd name="T10" fmla="*/ 456 w 601"/>
                  <a:gd name="T11" fmla="*/ 65 h 566"/>
                  <a:gd name="T12" fmla="*/ 250 w 601"/>
                  <a:gd name="T13" fmla="*/ 9 h 566"/>
                  <a:gd name="T14" fmla="*/ 65 w 601"/>
                  <a:gd name="T15" fmla="*/ 116 h 566"/>
                  <a:gd name="T16" fmla="*/ 9 w 601"/>
                  <a:gd name="T17" fmla="*/ 323 h 566"/>
                  <a:gd name="T18" fmla="*/ 142 w 601"/>
                  <a:gd name="T19" fmla="*/ 176 h 566"/>
                  <a:gd name="T20" fmla="*/ 263 w 601"/>
                  <a:gd name="T21" fmla="*/ 107 h 566"/>
                  <a:gd name="T22" fmla="*/ 396 w 601"/>
                  <a:gd name="T23" fmla="*/ 143 h 566"/>
                  <a:gd name="T24" fmla="*/ 430 w 601"/>
                  <a:gd name="T25" fmla="*/ 397 h 566"/>
                  <a:gd name="T26" fmla="*/ 310 w 601"/>
                  <a:gd name="T27" fmla="*/ 466 h 566"/>
                  <a:gd name="T28" fmla="*/ 286 w 601"/>
                  <a:gd name="T29" fmla="*/ 468 h 566"/>
                  <a:gd name="T30" fmla="*/ 176 w 601"/>
                  <a:gd name="T31" fmla="*/ 430 h 566"/>
                  <a:gd name="T32" fmla="*/ 106 w 601"/>
                  <a:gd name="T33" fmla="*/ 310 h 566"/>
                  <a:gd name="T34" fmla="*/ 142 w 601"/>
                  <a:gd name="T35" fmla="*/ 176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01" h="566">
                    <a:moveTo>
                      <a:pt x="9" y="323"/>
                    </a:moveTo>
                    <a:cubicBezTo>
                      <a:pt x="19" y="396"/>
                      <a:pt x="57" y="462"/>
                      <a:pt x="116" y="508"/>
                    </a:cubicBezTo>
                    <a:cubicBezTo>
                      <a:pt x="165" y="546"/>
                      <a:pt x="224" y="566"/>
                      <a:pt x="286" y="566"/>
                    </a:cubicBezTo>
                    <a:cubicBezTo>
                      <a:pt x="298" y="566"/>
                      <a:pt x="310" y="565"/>
                      <a:pt x="323" y="563"/>
                    </a:cubicBezTo>
                    <a:cubicBezTo>
                      <a:pt x="397" y="554"/>
                      <a:pt x="462" y="516"/>
                      <a:pt x="507" y="457"/>
                    </a:cubicBezTo>
                    <a:cubicBezTo>
                      <a:pt x="601" y="335"/>
                      <a:pt x="578" y="159"/>
                      <a:pt x="456" y="65"/>
                    </a:cubicBezTo>
                    <a:cubicBezTo>
                      <a:pt x="397" y="19"/>
                      <a:pt x="324" y="0"/>
                      <a:pt x="250" y="9"/>
                    </a:cubicBezTo>
                    <a:cubicBezTo>
                      <a:pt x="176" y="19"/>
                      <a:pt x="110" y="57"/>
                      <a:pt x="65" y="116"/>
                    </a:cubicBezTo>
                    <a:cubicBezTo>
                      <a:pt x="19" y="175"/>
                      <a:pt x="0" y="249"/>
                      <a:pt x="9" y="323"/>
                    </a:cubicBezTo>
                    <a:close/>
                    <a:moveTo>
                      <a:pt x="142" y="176"/>
                    </a:moveTo>
                    <a:cubicBezTo>
                      <a:pt x="172" y="138"/>
                      <a:pt x="215" y="113"/>
                      <a:pt x="263" y="107"/>
                    </a:cubicBezTo>
                    <a:cubicBezTo>
                      <a:pt x="311" y="100"/>
                      <a:pt x="358" y="113"/>
                      <a:pt x="396" y="143"/>
                    </a:cubicBezTo>
                    <a:cubicBezTo>
                      <a:pt x="475" y="204"/>
                      <a:pt x="490" y="318"/>
                      <a:pt x="430" y="397"/>
                    </a:cubicBezTo>
                    <a:cubicBezTo>
                      <a:pt x="400" y="435"/>
                      <a:pt x="358" y="460"/>
                      <a:pt x="310" y="466"/>
                    </a:cubicBezTo>
                    <a:cubicBezTo>
                      <a:pt x="302" y="467"/>
                      <a:pt x="294" y="468"/>
                      <a:pt x="286" y="468"/>
                    </a:cubicBezTo>
                    <a:cubicBezTo>
                      <a:pt x="246" y="468"/>
                      <a:pt x="208" y="455"/>
                      <a:pt x="176" y="430"/>
                    </a:cubicBezTo>
                    <a:cubicBezTo>
                      <a:pt x="137" y="401"/>
                      <a:pt x="113" y="358"/>
                      <a:pt x="106" y="310"/>
                    </a:cubicBezTo>
                    <a:cubicBezTo>
                      <a:pt x="100" y="262"/>
                      <a:pt x="113" y="215"/>
                      <a:pt x="142" y="176"/>
                    </a:cubicBezTo>
                    <a:close/>
                  </a:path>
                </a:pathLst>
              </a:custGeom>
              <a:solidFill>
                <a:srgbClr val="E7E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84" name="Freeform 186"/>
              <p:cNvSpPr>
                <a:spLocks noSelect="1"/>
              </p:cNvSpPr>
              <p:nvPr userDrawn="1"/>
            </p:nvSpPr>
            <p:spPr bwMode="invGray">
              <a:xfrm>
                <a:off x="1649" y="115"/>
                <a:ext cx="55" cy="53"/>
              </a:xfrm>
              <a:custGeom>
                <a:avLst/>
                <a:gdLst>
                  <a:gd name="T0" fmla="*/ 76 w 390"/>
                  <a:gd name="T1" fmla="*/ 330 h 368"/>
                  <a:gd name="T2" fmla="*/ 186 w 390"/>
                  <a:gd name="T3" fmla="*/ 368 h 368"/>
                  <a:gd name="T4" fmla="*/ 210 w 390"/>
                  <a:gd name="T5" fmla="*/ 366 h 368"/>
                  <a:gd name="T6" fmla="*/ 330 w 390"/>
                  <a:gd name="T7" fmla="*/ 297 h 368"/>
                  <a:gd name="T8" fmla="*/ 296 w 390"/>
                  <a:gd name="T9" fmla="*/ 43 h 368"/>
                  <a:gd name="T10" fmla="*/ 163 w 390"/>
                  <a:gd name="T11" fmla="*/ 7 h 368"/>
                  <a:gd name="T12" fmla="*/ 42 w 390"/>
                  <a:gd name="T13" fmla="*/ 76 h 368"/>
                  <a:gd name="T14" fmla="*/ 6 w 390"/>
                  <a:gd name="T15" fmla="*/ 210 h 368"/>
                  <a:gd name="T16" fmla="*/ 76 w 390"/>
                  <a:gd name="T17" fmla="*/ 330 h 368"/>
                  <a:gd name="T18" fmla="*/ 120 w 390"/>
                  <a:gd name="T19" fmla="*/ 136 h 368"/>
                  <a:gd name="T20" fmla="*/ 176 w 390"/>
                  <a:gd name="T21" fmla="*/ 104 h 368"/>
                  <a:gd name="T22" fmla="*/ 187 w 390"/>
                  <a:gd name="T23" fmla="*/ 103 h 368"/>
                  <a:gd name="T24" fmla="*/ 236 w 390"/>
                  <a:gd name="T25" fmla="*/ 120 h 368"/>
                  <a:gd name="T26" fmla="*/ 236 w 390"/>
                  <a:gd name="T27" fmla="*/ 120 h 368"/>
                  <a:gd name="T28" fmla="*/ 252 w 390"/>
                  <a:gd name="T29" fmla="*/ 238 h 368"/>
                  <a:gd name="T30" fmla="*/ 197 w 390"/>
                  <a:gd name="T31" fmla="*/ 269 h 368"/>
                  <a:gd name="T32" fmla="*/ 135 w 390"/>
                  <a:gd name="T33" fmla="*/ 252 h 368"/>
                  <a:gd name="T34" fmla="*/ 104 w 390"/>
                  <a:gd name="T35" fmla="*/ 197 h 368"/>
                  <a:gd name="T36" fmla="*/ 120 w 390"/>
                  <a:gd name="T37" fmla="*/ 136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0" h="368">
                    <a:moveTo>
                      <a:pt x="76" y="330"/>
                    </a:moveTo>
                    <a:cubicBezTo>
                      <a:pt x="108" y="355"/>
                      <a:pt x="146" y="368"/>
                      <a:pt x="186" y="368"/>
                    </a:cubicBezTo>
                    <a:cubicBezTo>
                      <a:pt x="194" y="368"/>
                      <a:pt x="202" y="367"/>
                      <a:pt x="210" y="366"/>
                    </a:cubicBezTo>
                    <a:cubicBezTo>
                      <a:pt x="258" y="360"/>
                      <a:pt x="300" y="335"/>
                      <a:pt x="330" y="297"/>
                    </a:cubicBezTo>
                    <a:cubicBezTo>
                      <a:pt x="390" y="218"/>
                      <a:pt x="375" y="104"/>
                      <a:pt x="296" y="43"/>
                    </a:cubicBezTo>
                    <a:cubicBezTo>
                      <a:pt x="258" y="13"/>
                      <a:pt x="211" y="0"/>
                      <a:pt x="163" y="7"/>
                    </a:cubicBezTo>
                    <a:cubicBezTo>
                      <a:pt x="115" y="13"/>
                      <a:pt x="72" y="38"/>
                      <a:pt x="42" y="76"/>
                    </a:cubicBezTo>
                    <a:cubicBezTo>
                      <a:pt x="13" y="115"/>
                      <a:pt x="0" y="162"/>
                      <a:pt x="6" y="210"/>
                    </a:cubicBezTo>
                    <a:cubicBezTo>
                      <a:pt x="13" y="258"/>
                      <a:pt x="37" y="301"/>
                      <a:pt x="76" y="330"/>
                    </a:cubicBezTo>
                    <a:close/>
                    <a:moveTo>
                      <a:pt x="120" y="136"/>
                    </a:moveTo>
                    <a:cubicBezTo>
                      <a:pt x="134" y="118"/>
                      <a:pt x="153" y="107"/>
                      <a:pt x="176" y="104"/>
                    </a:cubicBezTo>
                    <a:cubicBezTo>
                      <a:pt x="180" y="103"/>
                      <a:pt x="183" y="103"/>
                      <a:pt x="187" y="103"/>
                    </a:cubicBezTo>
                    <a:cubicBezTo>
                      <a:pt x="205" y="103"/>
                      <a:pt x="222" y="109"/>
                      <a:pt x="236" y="120"/>
                    </a:cubicBezTo>
                    <a:cubicBezTo>
                      <a:pt x="236" y="120"/>
                      <a:pt x="236" y="120"/>
                      <a:pt x="236" y="120"/>
                    </a:cubicBezTo>
                    <a:cubicBezTo>
                      <a:pt x="273" y="148"/>
                      <a:pt x="280" y="201"/>
                      <a:pt x="252" y="238"/>
                    </a:cubicBezTo>
                    <a:cubicBezTo>
                      <a:pt x="238" y="255"/>
                      <a:pt x="219" y="266"/>
                      <a:pt x="197" y="269"/>
                    </a:cubicBezTo>
                    <a:cubicBezTo>
                      <a:pt x="175" y="272"/>
                      <a:pt x="153" y="266"/>
                      <a:pt x="135" y="252"/>
                    </a:cubicBezTo>
                    <a:cubicBezTo>
                      <a:pt x="118" y="239"/>
                      <a:pt x="106" y="220"/>
                      <a:pt x="104" y="197"/>
                    </a:cubicBezTo>
                    <a:cubicBezTo>
                      <a:pt x="101" y="175"/>
                      <a:pt x="106" y="154"/>
                      <a:pt x="120" y="136"/>
                    </a:cubicBezTo>
                    <a:close/>
                  </a:path>
                </a:pathLst>
              </a:custGeom>
              <a:solidFill>
                <a:srgbClr val="E7E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85" name="Freeform 187"/>
              <p:cNvSpPr>
                <a:spLocks noSelect="1"/>
              </p:cNvSpPr>
              <p:nvPr userDrawn="1"/>
            </p:nvSpPr>
            <p:spPr bwMode="invGray">
              <a:xfrm>
                <a:off x="1999" y="201"/>
                <a:ext cx="16" cy="15"/>
              </a:xfrm>
              <a:custGeom>
                <a:avLst/>
                <a:gdLst>
                  <a:gd name="T0" fmla="*/ 84 w 109"/>
                  <a:gd name="T1" fmla="*/ 9 h 102"/>
                  <a:gd name="T2" fmla="*/ 55 w 109"/>
                  <a:gd name="T3" fmla="*/ 0 h 102"/>
                  <a:gd name="T4" fmla="*/ 46 w 109"/>
                  <a:gd name="T5" fmla="*/ 1 h 102"/>
                  <a:gd name="T6" fmla="*/ 5 w 109"/>
                  <a:gd name="T7" fmla="*/ 59 h 102"/>
                  <a:gd name="T8" fmla="*/ 26 w 109"/>
                  <a:gd name="T9" fmla="*/ 91 h 102"/>
                  <a:gd name="T10" fmla="*/ 64 w 109"/>
                  <a:gd name="T11" fmla="*/ 99 h 102"/>
                  <a:gd name="T12" fmla="*/ 104 w 109"/>
                  <a:gd name="T13" fmla="*/ 41 h 102"/>
                  <a:gd name="T14" fmla="*/ 84 w 109"/>
                  <a:gd name="T15" fmla="*/ 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102">
                    <a:moveTo>
                      <a:pt x="84" y="9"/>
                    </a:moveTo>
                    <a:cubicBezTo>
                      <a:pt x="78" y="5"/>
                      <a:pt x="68" y="0"/>
                      <a:pt x="55" y="0"/>
                    </a:cubicBezTo>
                    <a:cubicBezTo>
                      <a:pt x="52" y="0"/>
                      <a:pt x="49" y="0"/>
                      <a:pt x="46" y="1"/>
                    </a:cubicBezTo>
                    <a:cubicBezTo>
                      <a:pt x="19" y="5"/>
                      <a:pt x="0" y="32"/>
                      <a:pt x="5" y="59"/>
                    </a:cubicBezTo>
                    <a:cubicBezTo>
                      <a:pt x="8" y="72"/>
                      <a:pt x="15" y="83"/>
                      <a:pt x="26" y="91"/>
                    </a:cubicBezTo>
                    <a:cubicBezTo>
                      <a:pt x="37" y="99"/>
                      <a:pt x="50" y="102"/>
                      <a:pt x="64" y="99"/>
                    </a:cubicBezTo>
                    <a:cubicBezTo>
                      <a:pt x="91" y="94"/>
                      <a:pt x="109" y="68"/>
                      <a:pt x="104" y="41"/>
                    </a:cubicBezTo>
                    <a:cubicBezTo>
                      <a:pt x="101" y="23"/>
                      <a:pt x="90" y="13"/>
                      <a:pt x="84" y="9"/>
                    </a:cubicBezTo>
                    <a:close/>
                  </a:path>
                </a:pathLst>
              </a:custGeom>
              <a:solidFill>
                <a:srgbClr val="DAEB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86" name="Freeform 188"/>
              <p:cNvSpPr>
                <a:spLocks noSelect="1"/>
              </p:cNvSpPr>
              <p:nvPr userDrawn="1"/>
            </p:nvSpPr>
            <p:spPr bwMode="invGray">
              <a:xfrm>
                <a:off x="1969" y="172"/>
                <a:ext cx="76" cy="71"/>
              </a:xfrm>
              <a:custGeom>
                <a:avLst/>
                <a:gdLst>
                  <a:gd name="T0" fmla="*/ 508 w 532"/>
                  <a:gd name="T1" fmla="*/ 210 h 500"/>
                  <a:gd name="T2" fmla="*/ 406 w 532"/>
                  <a:gd name="T3" fmla="*/ 52 h 500"/>
                  <a:gd name="T4" fmla="*/ 222 w 532"/>
                  <a:gd name="T5" fmla="*/ 12 h 500"/>
                  <a:gd name="T6" fmla="*/ 23 w 532"/>
                  <a:gd name="T7" fmla="*/ 298 h 500"/>
                  <a:gd name="T8" fmla="*/ 125 w 532"/>
                  <a:gd name="T9" fmla="*/ 456 h 500"/>
                  <a:gd name="T10" fmla="*/ 266 w 532"/>
                  <a:gd name="T11" fmla="*/ 500 h 500"/>
                  <a:gd name="T12" fmla="*/ 310 w 532"/>
                  <a:gd name="T13" fmla="*/ 496 h 500"/>
                  <a:gd name="T14" fmla="*/ 508 w 532"/>
                  <a:gd name="T15" fmla="*/ 210 h 500"/>
                  <a:gd name="T16" fmla="*/ 292 w 532"/>
                  <a:gd name="T17" fmla="*/ 400 h 500"/>
                  <a:gd name="T18" fmla="*/ 266 w 532"/>
                  <a:gd name="T19" fmla="*/ 402 h 500"/>
                  <a:gd name="T20" fmla="*/ 181 w 532"/>
                  <a:gd name="T21" fmla="*/ 376 h 500"/>
                  <a:gd name="T22" fmla="*/ 120 w 532"/>
                  <a:gd name="T23" fmla="*/ 280 h 500"/>
                  <a:gd name="T24" fmla="*/ 239 w 532"/>
                  <a:gd name="T25" fmla="*/ 108 h 500"/>
                  <a:gd name="T26" fmla="*/ 239 w 532"/>
                  <a:gd name="T27" fmla="*/ 108 h 500"/>
                  <a:gd name="T28" fmla="*/ 412 w 532"/>
                  <a:gd name="T29" fmla="*/ 227 h 500"/>
                  <a:gd name="T30" fmla="*/ 292 w 532"/>
                  <a:gd name="T31" fmla="*/ 40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0">
                    <a:moveTo>
                      <a:pt x="508" y="210"/>
                    </a:moveTo>
                    <a:cubicBezTo>
                      <a:pt x="497" y="145"/>
                      <a:pt x="460" y="89"/>
                      <a:pt x="406" y="52"/>
                    </a:cubicBezTo>
                    <a:cubicBezTo>
                      <a:pt x="352" y="14"/>
                      <a:pt x="287" y="0"/>
                      <a:pt x="222" y="12"/>
                    </a:cubicBezTo>
                    <a:cubicBezTo>
                      <a:pt x="89" y="36"/>
                      <a:pt x="0" y="164"/>
                      <a:pt x="23" y="298"/>
                    </a:cubicBezTo>
                    <a:cubicBezTo>
                      <a:pt x="35" y="362"/>
                      <a:pt x="71" y="419"/>
                      <a:pt x="125" y="456"/>
                    </a:cubicBezTo>
                    <a:cubicBezTo>
                      <a:pt x="167" y="485"/>
                      <a:pt x="215" y="500"/>
                      <a:pt x="266" y="500"/>
                    </a:cubicBezTo>
                    <a:cubicBezTo>
                      <a:pt x="280" y="500"/>
                      <a:pt x="295" y="499"/>
                      <a:pt x="310" y="496"/>
                    </a:cubicBezTo>
                    <a:cubicBezTo>
                      <a:pt x="443" y="472"/>
                      <a:pt x="532" y="344"/>
                      <a:pt x="508" y="210"/>
                    </a:cubicBezTo>
                    <a:close/>
                    <a:moveTo>
                      <a:pt x="292" y="400"/>
                    </a:moveTo>
                    <a:cubicBezTo>
                      <a:pt x="283" y="401"/>
                      <a:pt x="274" y="402"/>
                      <a:pt x="266" y="402"/>
                    </a:cubicBezTo>
                    <a:cubicBezTo>
                      <a:pt x="236" y="402"/>
                      <a:pt x="206" y="393"/>
                      <a:pt x="181" y="376"/>
                    </a:cubicBezTo>
                    <a:cubicBezTo>
                      <a:pt x="149" y="353"/>
                      <a:pt x="127" y="319"/>
                      <a:pt x="120" y="280"/>
                    </a:cubicBezTo>
                    <a:cubicBezTo>
                      <a:pt x="106" y="200"/>
                      <a:pt x="159" y="123"/>
                      <a:pt x="239" y="108"/>
                    </a:cubicBezTo>
                    <a:cubicBezTo>
                      <a:pt x="239" y="108"/>
                      <a:pt x="239" y="108"/>
                      <a:pt x="239" y="108"/>
                    </a:cubicBezTo>
                    <a:cubicBezTo>
                      <a:pt x="320" y="94"/>
                      <a:pt x="397" y="147"/>
                      <a:pt x="412" y="227"/>
                    </a:cubicBezTo>
                    <a:cubicBezTo>
                      <a:pt x="426" y="308"/>
                      <a:pt x="372" y="385"/>
                      <a:pt x="292" y="400"/>
                    </a:cubicBezTo>
                    <a:close/>
                  </a:path>
                </a:pathLst>
              </a:custGeom>
              <a:solidFill>
                <a:srgbClr val="DAEB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87" name="Freeform 189"/>
              <p:cNvSpPr>
                <a:spLocks noSelect="1"/>
              </p:cNvSpPr>
              <p:nvPr userDrawn="1"/>
            </p:nvSpPr>
            <p:spPr bwMode="invGray">
              <a:xfrm>
                <a:off x="1984" y="185"/>
                <a:ext cx="46" cy="44"/>
              </a:xfrm>
              <a:custGeom>
                <a:avLst/>
                <a:gdLst>
                  <a:gd name="T0" fmla="*/ 133 w 320"/>
                  <a:gd name="T1" fmla="*/ 14 h 308"/>
                  <a:gd name="T2" fmla="*/ 133 w 320"/>
                  <a:gd name="T3" fmla="*/ 14 h 308"/>
                  <a:gd name="T4" fmla="*/ 14 w 320"/>
                  <a:gd name="T5" fmla="*/ 186 h 308"/>
                  <a:gd name="T6" fmla="*/ 75 w 320"/>
                  <a:gd name="T7" fmla="*/ 282 h 308"/>
                  <a:gd name="T8" fmla="*/ 160 w 320"/>
                  <a:gd name="T9" fmla="*/ 308 h 308"/>
                  <a:gd name="T10" fmla="*/ 186 w 320"/>
                  <a:gd name="T11" fmla="*/ 306 h 308"/>
                  <a:gd name="T12" fmla="*/ 306 w 320"/>
                  <a:gd name="T13" fmla="*/ 133 h 308"/>
                  <a:gd name="T14" fmla="*/ 133 w 320"/>
                  <a:gd name="T15" fmla="*/ 14 h 308"/>
                  <a:gd name="T16" fmla="*/ 169 w 320"/>
                  <a:gd name="T17" fmla="*/ 209 h 308"/>
                  <a:gd name="T18" fmla="*/ 131 w 320"/>
                  <a:gd name="T19" fmla="*/ 201 h 308"/>
                  <a:gd name="T20" fmla="*/ 110 w 320"/>
                  <a:gd name="T21" fmla="*/ 169 h 308"/>
                  <a:gd name="T22" fmla="*/ 151 w 320"/>
                  <a:gd name="T23" fmla="*/ 111 h 308"/>
                  <a:gd name="T24" fmla="*/ 160 w 320"/>
                  <a:gd name="T25" fmla="*/ 110 h 308"/>
                  <a:gd name="T26" fmla="*/ 189 w 320"/>
                  <a:gd name="T27" fmla="*/ 119 h 308"/>
                  <a:gd name="T28" fmla="*/ 209 w 320"/>
                  <a:gd name="T29" fmla="*/ 151 h 308"/>
                  <a:gd name="T30" fmla="*/ 169 w 320"/>
                  <a:gd name="T31" fmla="*/ 209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308">
                    <a:moveTo>
                      <a:pt x="133" y="14"/>
                    </a:moveTo>
                    <a:cubicBezTo>
                      <a:pt x="133" y="14"/>
                      <a:pt x="133" y="14"/>
                      <a:pt x="133" y="14"/>
                    </a:cubicBezTo>
                    <a:cubicBezTo>
                      <a:pt x="53" y="29"/>
                      <a:pt x="0" y="106"/>
                      <a:pt x="14" y="186"/>
                    </a:cubicBezTo>
                    <a:cubicBezTo>
                      <a:pt x="21" y="225"/>
                      <a:pt x="43" y="259"/>
                      <a:pt x="75" y="282"/>
                    </a:cubicBezTo>
                    <a:cubicBezTo>
                      <a:pt x="100" y="299"/>
                      <a:pt x="130" y="308"/>
                      <a:pt x="160" y="308"/>
                    </a:cubicBezTo>
                    <a:cubicBezTo>
                      <a:pt x="168" y="308"/>
                      <a:pt x="177" y="307"/>
                      <a:pt x="186" y="306"/>
                    </a:cubicBezTo>
                    <a:cubicBezTo>
                      <a:pt x="266" y="291"/>
                      <a:pt x="320" y="214"/>
                      <a:pt x="306" y="133"/>
                    </a:cubicBezTo>
                    <a:cubicBezTo>
                      <a:pt x="291" y="53"/>
                      <a:pt x="214" y="0"/>
                      <a:pt x="133" y="14"/>
                    </a:cubicBezTo>
                    <a:close/>
                    <a:moveTo>
                      <a:pt x="169" y="209"/>
                    </a:moveTo>
                    <a:cubicBezTo>
                      <a:pt x="155" y="212"/>
                      <a:pt x="142" y="209"/>
                      <a:pt x="131" y="201"/>
                    </a:cubicBezTo>
                    <a:cubicBezTo>
                      <a:pt x="120" y="193"/>
                      <a:pt x="113" y="182"/>
                      <a:pt x="110" y="169"/>
                    </a:cubicBezTo>
                    <a:cubicBezTo>
                      <a:pt x="105" y="142"/>
                      <a:pt x="124" y="115"/>
                      <a:pt x="151" y="111"/>
                    </a:cubicBezTo>
                    <a:cubicBezTo>
                      <a:pt x="154" y="110"/>
                      <a:pt x="157" y="110"/>
                      <a:pt x="160" y="110"/>
                    </a:cubicBezTo>
                    <a:cubicBezTo>
                      <a:pt x="173" y="110"/>
                      <a:pt x="183" y="115"/>
                      <a:pt x="189" y="119"/>
                    </a:cubicBezTo>
                    <a:cubicBezTo>
                      <a:pt x="195" y="123"/>
                      <a:pt x="206" y="133"/>
                      <a:pt x="209" y="151"/>
                    </a:cubicBezTo>
                    <a:cubicBezTo>
                      <a:pt x="214" y="178"/>
                      <a:pt x="196" y="204"/>
                      <a:pt x="169" y="209"/>
                    </a:cubicBezTo>
                    <a:close/>
                  </a:path>
                </a:pathLst>
              </a:custGeom>
              <a:solidFill>
                <a:srgbClr val="DAEB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88" name="Freeform 190"/>
              <p:cNvSpPr>
                <a:spLocks noSelect="1"/>
              </p:cNvSpPr>
              <p:nvPr userDrawn="1"/>
            </p:nvSpPr>
            <p:spPr bwMode="invGray">
              <a:xfrm>
                <a:off x="2130" y="68"/>
                <a:ext cx="19" cy="16"/>
              </a:xfrm>
              <a:custGeom>
                <a:avLst/>
                <a:gdLst>
                  <a:gd name="T0" fmla="*/ 37 w 130"/>
                  <a:gd name="T1" fmla="*/ 106 h 116"/>
                  <a:gd name="T2" fmla="*/ 79 w 130"/>
                  <a:gd name="T3" fmla="*/ 112 h 116"/>
                  <a:gd name="T4" fmla="*/ 115 w 130"/>
                  <a:gd name="T5" fmla="*/ 85 h 116"/>
                  <a:gd name="T6" fmla="*/ 94 w 130"/>
                  <a:gd name="T7" fmla="*/ 7 h 116"/>
                  <a:gd name="T8" fmla="*/ 65 w 130"/>
                  <a:gd name="T9" fmla="*/ 0 h 116"/>
                  <a:gd name="T10" fmla="*/ 16 w 130"/>
                  <a:gd name="T11" fmla="*/ 28 h 116"/>
                  <a:gd name="T12" fmla="*/ 37 w 130"/>
                  <a:gd name="T13" fmla="*/ 10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116">
                    <a:moveTo>
                      <a:pt x="37" y="106"/>
                    </a:moveTo>
                    <a:cubicBezTo>
                      <a:pt x="50" y="114"/>
                      <a:pt x="65" y="116"/>
                      <a:pt x="79" y="112"/>
                    </a:cubicBezTo>
                    <a:cubicBezTo>
                      <a:pt x="94" y="108"/>
                      <a:pt x="107" y="99"/>
                      <a:pt x="115" y="85"/>
                    </a:cubicBezTo>
                    <a:cubicBezTo>
                      <a:pt x="130" y="58"/>
                      <a:pt x="121" y="23"/>
                      <a:pt x="94" y="7"/>
                    </a:cubicBezTo>
                    <a:cubicBezTo>
                      <a:pt x="85" y="2"/>
                      <a:pt x="75" y="0"/>
                      <a:pt x="65" y="0"/>
                    </a:cubicBezTo>
                    <a:cubicBezTo>
                      <a:pt x="45" y="0"/>
                      <a:pt x="26" y="10"/>
                      <a:pt x="16" y="28"/>
                    </a:cubicBezTo>
                    <a:cubicBezTo>
                      <a:pt x="0" y="55"/>
                      <a:pt x="9" y="90"/>
                      <a:pt x="37" y="106"/>
                    </a:cubicBezTo>
                    <a:close/>
                  </a:path>
                </a:pathLst>
              </a:custGeom>
              <a:solidFill>
                <a:srgbClr val="8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89" name="Freeform 191"/>
              <p:cNvSpPr>
                <a:spLocks noSelect="1"/>
              </p:cNvSpPr>
              <p:nvPr userDrawn="1"/>
            </p:nvSpPr>
            <p:spPr bwMode="invGray">
              <a:xfrm>
                <a:off x="2099" y="34"/>
                <a:ext cx="82" cy="78"/>
              </a:xfrm>
              <a:custGeom>
                <a:avLst/>
                <a:gdLst>
                  <a:gd name="T0" fmla="*/ 162 w 578"/>
                  <a:gd name="T1" fmla="*/ 508 h 542"/>
                  <a:gd name="T2" fmla="*/ 289 w 578"/>
                  <a:gd name="T3" fmla="*/ 542 h 542"/>
                  <a:gd name="T4" fmla="*/ 353 w 578"/>
                  <a:gd name="T5" fmla="*/ 534 h 542"/>
                  <a:gd name="T6" fmla="*/ 508 w 578"/>
                  <a:gd name="T7" fmla="*/ 415 h 542"/>
                  <a:gd name="T8" fmla="*/ 416 w 578"/>
                  <a:gd name="T9" fmla="*/ 70 h 542"/>
                  <a:gd name="T10" fmla="*/ 415 w 578"/>
                  <a:gd name="T11" fmla="*/ 69 h 542"/>
                  <a:gd name="T12" fmla="*/ 70 w 578"/>
                  <a:gd name="T13" fmla="*/ 162 h 542"/>
                  <a:gd name="T14" fmla="*/ 162 w 578"/>
                  <a:gd name="T15" fmla="*/ 508 h 542"/>
                  <a:gd name="T16" fmla="*/ 155 w 578"/>
                  <a:gd name="T17" fmla="*/ 211 h 542"/>
                  <a:gd name="T18" fmla="*/ 367 w 578"/>
                  <a:gd name="T19" fmla="*/ 154 h 542"/>
                  <a:gd name="T20" fmla="*/ 367 w 578"/>
                  <a:gd name="T21" fmla="*/ 154 h 542"/>
                  <a:gd name="T22" fmla="*/ 423 w 578"/>
                  <a:gd name="T23" fmla="*/ 366 h 542"/>
                  <a:gd name="T24" fmla="*/ 328 w 578"/>
                  <a:gd name="T25" fmla="*/ 439 h 542"/>
                  <a:gd name="T26" fmla="*/ 289 w 578"/>
                  <a:gd name="T27" fmla="*/ 444 h 542"/>
                  <a:gd name="T28" fmla="*/ 211 w 578"/>
                  <a:gd name="T29" fmla="*/ 423 h 542"/>
                  <a:gd name="T30" fmla="*/ 155 w 578"/>
                  <a:gd name="T31" fmla="*/ 211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8" h="542">
                    <a:moveTo>
                      <a:pt x="162" y="508"/>
                    </a:moveTo>
                    <a:cubicBezTo>
                      <a:pt x="201" y="530"/>
                      <a:pt x="244" y="542"/>
                      <a:pt x="289" y="542"/>
                    </a:cubicBezTo>
                    <a:cubicBezTo>
                      <a:pt x="310" y="542"/>
                      <a:pt x="332" y="539"/>
                      <a:pt x="353" y="534"/>
                    </a:cubicBezTo>
                    <a:cubicBezTo>
                      <a:pt x="419" y="516"/>
                      <a:pt x="474" y="474"/>
                      <a:pt x="508" y="415"/>
                    </a:cubicBezTo>
                    <a:cubicBezTo>
                      <a:pt x="578" y="295"/>
                      <a:pt x="537" y="140"/>
                      <a:pt x="416" y="70"/>
                    </a:cubicBezTo>
                    <a:cubicBezTo>
                      <a:pt x="415" y="69"/>
                      <a:pt x="415" y="69"/>
                      <a:pt x="415" y="69"/>
                    </a:cubicBezTo>
                    <a:cubicBezTo>
                      <a:pt x="295" y="0"/>
                      <a:pt x="140" y="42"/>
                      <a:pt x="70" y="162"/>
                    </a:cubicBezTo>
                    <a:cubicBezTo>
                      <a:pt x="0" y="282"/>
                      <a:pt x="41" y="437"/>
                      <a:pt x="162" y="508"/>
                    </a:cubicBezTo>
                    <a:close/>
                    <a:moveTo>
                      <a:pt x="155" y="211"/>
                    </a:moveTo>
                    <a:cubicBezTo>
                      <a:pt x="198" y="137"/>
                      <a:pt x="292" y="112"/>
                      <a:pt x="367" y="154"/>
                    </a:cubicBezTo>
                    <a:cubicBezTo>
                      <a:pt x="367" y="154"/>
                      <a:pt x="367" y="154"/>
                      <a:pt x="367" y="154"/>
                    </a:cubicBezTo>
                    <a:cubicBezTo>
                      <a:pt x="441" y="198"/>
                      <a:pt x="466" y="293"/>
                      <a:pt x="423" y="366"/>
                    </a:cubicBezTo>
                    <a:cubicBezTo>
                      <a:pt x="402" y="402"/>
                      <a:pt x="369" y="428"/>
                      <a:pt x="328" y="439"/>
                    </a:cubicBezTo>
                    <a:cubicBezTo>
                      <a:pt x="315" y="442"/>
                      <a:pt x="302" y="444"/>
                      <a:pt x="289" y="444"/>
                    </a:cubicBezTo>
                    <a:cubicBezTo>
                      <a:pt x="262" y="444"/>
                      <a:pt x="235" y="437"/>
                      <a:pt x="211" y="423"/>
                    </a:cubicBezTo>
                    <a:cubicBezTo>
                      <a:pt x="137" y="380"/>
                      <a:pt x="112" y="285"/>
                      <a:pt x="155" y="211"/>
                    </a:cubicBezTo>
                    <a:close/>
                  </a:path>
                </a:pathLst>
              </a:custGeom>
              <a:solidFill>
                <a:srgbClr val="8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90" name="Freeform 192"/>
              <p:cNvSpPr>
                <a:spLocks noSelect="1"/>
              </p:cNvSpPr>
              <p:nvPr userDrawn="1"/>
            </p:nvSpPr>
            <p:spPr bwMode="invGray">
              <a:xfrm>
                <a:off x="2115" y="50"/>
                <a:ext cx="50" cy="48"/>
              </a:xfrm>
              <a:custGeom>
                <a:avLst/>
                <a:gdLst>
                  <a:gd name="T0" fmla="*/ 99 w 354"/>
                  <a:gd name="T1" fmla="*/ 311 h 332"/>
                  <a:gd name="T2" fmla="*/ 177 w 354"/>
                  <a:gd name="T3" fmla="*/ 332 h 332"/>
                  <a:gd name="T4" fmla="*/ 216 w 354"/>
                  <a:gd name="T5" fmla="*/ 327 h 332"/>
                  <a:gd name="T6" fmla="*/ 311 w 354"/>
                  <a:gd name="T7" fmla="*/ 254 h 332"/>
                  <a:gd name="T8" fmla="*/ 255 w 354"/>
                  <a:gd name="T9" fmla="*/ 42 h 332"/>
                  <a:gd name="T10" fmla="*/ 255 w 354"/>
                  <a:gd name="T11" fmla="*/ 42 h 332"/>
                  <a:gd name="T12" fmla="*/ 43 w 354"/>
                  <a:gd name="T13" fmla="*/ 99 h 332"/>
                  <a:gd name="T14" fmla="*/ 99 w 354"/>
                  <a:gd name="T15" fmla="*/ 311 h 332"/>
                  <a:gd name="T16" fmla="*/ 128 w 354"/>
                  <a:gd name="T17" fmla="*/ 148 h 332"/>
                  <a:gd name="T18" fmla="*/ 177 w 354"/>
                  <a:gd name="T19" fmla="*/ 120 h 332"/>
                  <a:gd name="T20" fmla="*/ 206 w 354"/>
                  <a:gd name="T21" fmla="*/ 127 h 332"/>
                  <a:gd name="T22" fmla="*/ 227 w 354"/>
                  <a:gd name="T23" fmla="*/ 205 h 332"/>
                  <a:gd name="T24" fmla="*/ 191 w 354"/>
                  <a:gd name="T25" fmla="*/ 232 h 332"/>
                  <a:gd name="T26" fmla="*/ 149 w 354"/>
                  <a:gd name="T27" fmla="*/ 226 h 332"/>
                  <a:gd name="T28" fmla="*/ 128 w 354"/>
                  <a:gd name="T29" fmla="*/ 148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4" h="332">
                    <a:moveTo>
                      <a:pt x="99" y="311"/>
                    </a:moveTo>
                    <a:cubicBezTo>
                      <a:pt x="123" y="325"/>
                      <a:pt x="150" y="332"/>
                      <a:pt x="177" y="332"/>
                    </a:cubicBezTo>
                    <a:cubicBezTo>
                      <a:pt x="190" y="332"/>
                      <a:pt x="203" y="330"/>
                      <a:pt x="216" y="327"/>
                    </a:cubicBezTo>
                    <a:cubicBezTo>
                      <a:pt x="257" y="316"/>
                      <a:pt x="290" y="290"/>
                      <a:pt x="311" y="254"/>
                    </a:cubicBezTo>
                    <a:cubicBezTo>
                      <a:pt x="354" y="181"/>
                      <a:pt x="329" y="86"/>
                      <a:pt x="255" y="42"/>
                    </a:cubicBezTo>
                    <a:cubicBezTo>
                      <a:pt x="255" y="42"/>
                      <a:pt x="255" y="42"/>
                      <a:pt x="255" y="42"/>
                    </a:cubicBezTo>
                    <a:cubicBezTo>
                      <a:pt x="180" y="0"/>
                      <a:pt x="86" y="25"/>
                      <a:pt x="43" y="99"/>
                    </a:cubicBezTo>
                    <a:cubicBezTo>
                      <a:pt x="0" y="173"/>
                      <a:pt x="25" y="268"/>
                      <a:pt x="99" y="311"/>
                    </a:cubicBezTo>
                    <a:close/>
                    <a:moveTo>
                      <a:pt x="128" y="148"/>
                    </a:moveTo>
                    <a:cubicBezTo>
                      <a:pt x="138" y="130"/>
                      <a:pt x="157" y="120"/>
                      <a:pt x="177" y="120"/>
                    </a:cubicBezTo>
                    <a:cubicBezTo>
                      <a:pt x="187" y="120"/>
                      <a:pt x="197" y="122"/>
                      <a:pt x="206" y="127"/>
                    </a:cubicBezTo>
                    <a:cubicBezTo>
                      <a:pt x="233" y="143"/>
                      <a:pt x="242" y="178"/>
                      <a:pt x="227" y="205"/>
                    </a:cubicBezTo>
                    <a:cubicBezTo>
                      <a:pt x="219" y="219"/>
                      <a:pt x="206" y="228"/>
                      <a:pt x="191" y="232"/>
                    </a:cubicBezTo>
                    <a:cubicBezTo>
                      <a:pt x="177" y="236"/>
                      <a:pt x="162" y="234"/>
                      <a:pt x="149" y="226"/>
                    </a:cubicBezTo>
                    <a:cubicBezTo>
                      <a:pt x="121" y="210"/>
                      <a:pt x="112" y="175"/>
                      <a:pt x="128" y="148"/>
                    </a:cubicBezTo>
                    <a:close/>
                  </a:path>
                </a:pathLst>
              </a:custGeom>
              <a:solidFill>
                <a:srgbClr val="8FC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91" name="Freeform 193"/>
              <p:cNvSpPr>
                <a:spLocks noSelect="1"/>
              </p:cNvSpPr>
              <p:nvPr userDrawn="1"/>
            </p:nvSpPr>
            <p:spPr bwMode="invGray">
              <a:xfrm>
                <a:off x="2136" y="205"/>
                <a:ext cx="7" cy="6"/>
              </a:xfrm>
              <a:custGeom>
                <a:avLst/>
                <a:gdLst>
                  <a:gd name="T0" fmla="*/ 25 w 50"/>
                  <a:gd name="T1" fmla="*/ 0 h 44"/>
                  <a:gd name="T2" fmla="*/ 9 w 50"/>
                  <a:gd name="T3" fmla="*/ 7 h 44"/>
                  <a:gd name="T4" fmla="*/ 11 w 50"/>
                  <a:gd name="T5" fmla="*/ 39 h 44"/>
                  <a:gd name="T6" fmla="*/ 25 w 50"/>
                  <a:gd name="T7" fmla="*/ 44 h 44"/>
                  <a:gd name="T8" fmla="*/ 41 w 50"/>
                  <a:gd name="T9" fmla="*/ 37 h 44"/>
                  <a:gd name="T10" fmla="*/ 39 w 50"/>
                  <a:gd name="T11" fmla="*/ 5 h 44"/>
                  <a:gd name="T12" fmla="*/ 25 w 50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4">
                    <a:moveTo>
                      <a:pt x="25" y="0"/>
                    </a:moveTo>
                    <a:cubicBezTo>
                      <a:pt x="19" y="0"/>
                      <a:pt x="13" y="2"/>
                      <a:pt x="9" y="7"/>
                    </a:cubicBezTo>
                    <a:cubicBezTo>
                      <a:pt x="0" y="16"/>
                      <a:pt x="1" y="30"/>
                      <a:pt x="11" y="39"/>
                    </a:cubicBezTo>
                    <a:cubicBezTo>
                      <a:pt x="14" y="42"/>
                      <a:pt x="19" y="44"/>
                      <a:pt x="25" y="44"/>
                    </a:cubicBezTo>
                    <a:cubicBezTo>
                      <a:pt x="32" y="44"/>
                      <a:pt x="37" y="41"/>
                      <a:pt x="41" y="37"/>
                    </a:cubicBezTo>
                    <a:cubicBezTo>
                      <a:pt x="50" y="27"/>
                      <a:pt x="49" y="14"/>
                      <a:pt x="39" y="5"/>
                    </a:cubicBezTo>
                    <a:cubicBezTo>
                      <a:pt x="35" y="2"/>
                      <a:pt x="30" y="0"/>
                      <a:pt x="25" y="0"/>
                    </a:cubicBezTo>
                    <a:close/>
                  </a:path>
                </a:pathLst>
              </a:custGeom>
              <a:solidFill>
                <a:srgbClr val="A0AE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92" name="Freeform 194"/>
              <p:cNvSpPr>
                <a:spLocks noSelect="1"/>
              </p:cNvSpPr>
              <p:nvPr userDrawn="1"/>
            </p:nvSpPr>
            <p:spPr bwMode="invGray">
              <a:xfrm>
                <a:off x="2105" y="174"/>
                <a:ext cx="69" cy="65"/>
              </a:xfrm>
              <a:custGeom>
                <a:avLst/>
                <a:gdLst>
                  <a:gd name="T0" fmla="*/ 388 w 485"/>
                  <a:gd name="T1" fmla="*/ 80 h 461"/>
                  <a:gd name="T2" fmla="*/ 387 w 485"/>
                  <a:gd name="T3" fmla="*/ 80 h 461"/>
                  <a:gd name="T4" fmla="*/ 80 w 485"/>
                  <a:gd name="T5" fmla="*/ 97 h 461"/>
                  <a:gd name="T6" fmla="*/ 97 w 485"/>
                  <a:gd name="T7" fmla="*/ 406 h 461"/>
                  <a:gd name="T8" fmla="*/ 242 w 485"/>
                  <a:gd name="T9" fmla="*/ 461 h 461"/>
                  <a:gd name="T10" fmla="*/ 254 w 485"/>
                  <a:gd name="T11" fmla="*/ 461 h 461"/>
                  <a:gd name="T12" fmla="*/ 405 w 485"/>
                  <a:gd name="T13" fmla="*/ 388 h 461"/>
                  <a:gd name="T14" fmla="*/ 388 w 485"/>
                  <a:gd name="T15" fmla="*/ 80 h 461"/>
                  <a:gd name="T16" fmla="*/ 331 w 485"/>
                  <a:gd name="T17" fmla="*/ 323 h 461"/>
                  <a:gd name="T18" fmla="*/ 248 w 485"/>
                  <a:gd name="T19" fmla="*/ 363 h 461"/>
                  <a:gd name="T20" fmla="*/ 242 w 485"/>
                  <a:gd name="T21" fmla="*/ 363 h 461"/>
                  <a:gd name="T22" fmla="*/ 162 w 485"/>
                  <a:gd name="T23" fmla="*/ 333 h 461"/>
                  <a:gd name="T24" fmla="*/ 153 w 485"/>
                  <a:gd name="T25" fmla="*/ 163 h 461"/>
                  <a:gd name="T26" fmla="*/ 322 w 485"/>
                  <a:gd name="T27" fmla="*/ 153 h 461"/>
                  <a:gd name="T28" fmla="*/ 331 w 485"/>
                  <a:gd name="T29" fmla="*/ 32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5" h="461">
                    <a:moveTo>
                      <a:pt x="388" y="80"/>
                    </a:moveTo>
                    <a:cubicBezTo>
                      <a:pt x="387" y="80"/>
                      <a:pt x="387" y="80"/>
                      <a:pt x="387" y="80"/>
                    </a:cubicBezTo>
                    <a:cubicBezTo>
                      <a:pt x="298" y="0"/>
                      <a:pt x="160" y="8"/>
                      <a:pt x="80" y="97"/>
                    </a:cubicBezTo>
                    <a:cubicBezTo>
                      <a:pt x="0" y="187"/>
                      <a:pt x="7" y="325"/>
                      <a:pt x="97" y="406"/>
                    </a:cubicBezTo>
                    <a:cubicBezTo>
                      <a:pt x="137" y="441"/>
                      <a:pt x="188" y="461"/>
                      <a:pt x="242" y="461"/>
                    </a:cubicBezTo>
                    <a:cubicBezTo>
                      <a:pt x="246" y="461"/>
                      <a:pt x="250" y="461"/>
                      <a:pt x="254" y="461"/>
                    </a:cubicBezTo>
                    <a:cubicBezTo>
                      <a:pt x="312" y="457"/>
                      <a:pt x="366" y="432"/>
                      <a:pt x="405" y="388"/>
                    </a:cubicBezTo>
                    <a:cubicBezTo>
                      <a:pt x="485" y="296"/>
                      <a:pt x="478" y="162"/>
                      <a:pt x="388" y="80"/>
                    </a:cubicBezTo>
                    <a:close/>
                    <a:moveTo>
                      <a:pt x="331" y="323"/>
                    </a:moveTo>
                    <a:cubicBezTo>
                      <a:pt x="310" y="347"/>
                      <a:pt x="281" y="361"/>
                      <a:pt x="248" y="363"/>
                    </a:cubicBezTo>
                    <a:cubicBezTo>
                      <a:pt x="246" y="363"/>
                      <a:pt x="244" y="363"/>
                      <a:pt x="242" y="363"/>
                    </a:cubicBezTo>
                    <a:cubicBezTo>
                      <a:pt x="212" y="363"/>
                      <a:pt x="184" y="352"/>
                      <a:pt x="162" y="333"/>
                    </a:cubicBezTo>
                    <a:cubicBezTo>
                      <a:pt x="113" y="288"/>
                      <a:pt x="108" y="212"/>
                      <a:pt x="153" y="163"/>
                    </a:cubicBezTo>
                    <a:cubicBezTo>
                      <a:pt x="197" y="114"/>
                      <a:pt x="273" y="109"/>
                      <a:pt x="322" y="153"/>
                    </a:cubicBezTo>
                    <a:cubicBezTo>
                      <a:pt x="372" y="198"/>
                      <a:pt x="376" y="272"/>
                      <a:pt x="331" y="323"/>
                    </a:cubicBezTo>
                    <a:close/>
                  </a:path>
                </a:pathLst>
              </a:custGeom>
              <a:solidFill>
                <a:srgbClr val="A0AE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93" name="Freeform 195"/>
              <p:cNvSpPr>
                <a:spLocks noSelect="1"/>
              </p:cNvSpPr>
              <p:nvPr userDrawn="1"/>
            </p:nvSpPr>
            <p:spPr bwMode="invGray">
              <a:xfrm>
                <a:off x="2121" y="189"/>
                <a:ext cx="38" cy="36"/>
              </a:xfrm>
              <a:custGeom>
                <a:avLst/>
                <a:gdLst>
                  <a:gd name="T0" fmla="*/ 45 w 268"/>
                  <a:gd name="T1" fmla="*/ 54 h 254"/>
                  <a:gd name="T2" fmla="*/ 54 w 268"/>
                  <a:gd name="T3" fmla="*/ 224 h 254"/>
                  <a:gd name="T4" fmla="*/ 134 w 268"/>
                  <a:gd name="T5" fmla="*/ 254 h 254"/>
                  <a:gd name="T6" fmla="*/ 140 w 268"/>
                  <a:gd name="T7" fmla="*/ 254 h 254"/>
                  <a:gd name="T8" fmla="*/ 223 w 268"/>
                  <a:gd name="T9" fmla="*/ 214 h 254"/>
                  <a:gd name="T10" fmla="*/ 214 w 268"/>
                  <a:gd name="T11" fmla="*/ 44 h 254"/>
                  <a:gd name="T12" fmla="*/ 45 w 268"/>
                  <a:gd name="T13" fmla="*/ 54 h 254"/>
                  <a:gd name="T14" fmla="*/ 150 w 268"/>
                  <a:gd name="T15" fmla="*/ 149 h 254"/>
                  <a:gd name="T16" fmla="*/ 134 w 268"/>
                  <a:gd name="T17" fmla="*/ 156 h 254"/>
                  <a:gd name="T18" fmla="*/ 120 w 268"/>
                  <a:gd name="T19" fmla="*/ 151 h 254"/>
                  <a:gd name="T20" fmla="*/ 118 w 268"/>
                  <a:gd name="T21" fmla="*/ 119 h 254"/>
                  <a:gd name="T22" fmla="*/ 134 w 268"/>
                  <a:gd name="T23" fmla="*/ 112 h 254"/>
                  <a:gd name="T24" fmla="*/ 148 w 268"/>
                  <a:gd name="T25" fmla="*/ 117 h 254"/>
                  <a:gd name="T26" fmla="*/ 150 w 268"/>
                  <a:gd name="T27" fmla="*/ 149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8" h="254">
                    <a:moveTo>
                      <a:pt x="45" y="54"/>
                    </a:moveTo>
                    <a:cubicBezTo>
                      <a:pt x="0" y="103"/>
                      <a:pt x="5" y="179"/>
                      <a:pt x="54" y="224"/>
                    </a:cubicBezTo>
                    <a:cubicBezTo>
                      <a:pt x="76" y="243"/>
                      <a:pt x="104" y="254"/>
                      <a:pt x="134" y="254"/>
                    </a:cubicBezTo>
                    <a:cubicBezTo>
                      <a:pt x="136" y="254"/>
                      <a:pt x="138" y="254"/>
                      <a:pt x="140" y="254"/>
                    </a:cubicBezTo>
                    <a:cubicBezTo>
                      <a:pt x="173" y="252"/>
                      <a:pt x="202" y="238"/>
                      <a:pt x="223" y="214"/>
                    </a:cubicBezTo>
                    <a:cubicBezTo>
                      <a:pt x="268" y="163"/>
                      <a:pt x="264" y="89"/>
                      <a:pt x="214" y="44"/>
                    </a:cubicBezTo>
                    <a:cubicBezTo>
                      <a:pt x="165" y="0"/>
                      <a:pt x="89" y="5"/>
                      <a:pt x="45" y="54"/>
                    </a:cubicBezTo>
                    <a:close/>
                    <a:moveTo>
                      <a:pt x="150" y="149"/>
                    </a:moveTo>
                    <a:cubicBezTo>
                      <a:pt x="146" y="153"/>
                      <a:pt x="141" y="156"/>
                      <a:pt x="134" y="156"/>
                    </a:cubicBezTo>
                    <a:cubicBezTo>
                      <a:pt x="128" y="156"/>
                      <a:pt x="123" y="154"/>
                      <a:pt x="120" y="151"/>
                    </a:cubicBezTo>
                    <a:cubicBezTo>
                      <a:pt x="110" y="142"/>
                      <a:pt x="109" y="128"/>
                      <a:pt x="118" y="119"/>
                    </a:cubicBezTo>
                    <a:cubicBezTo>
                      <a:pt x="122" y="114"/>
                      <a:pt x="128" y="112"/>
                      <a:pt x="134" y="112"/>
                    </a:cubicBezTo>
                    <a:cubicBezTo>
                      <a:pt x="139" y="112"/>
                      <a:pt x="144" y="114"/>
                      <a:pt x="148" y="117"/>
                    </a:cubicBezTo>
                    <a:cubicBezTo>
                      <a:pt x="158" y="126"/>
                      <a:pt x="159" y="139"/>
                      <a:pt x="150" y="149"/>
                    </a:cubicBezTo>
                    <a:close/>
                  </a:path>
                </a:pathLst>
              </a:custGeom>
              <a:solidFill>
                <a:srgbClr val="A0AE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94" name="Freeform 196"/>
              <p:cNvSpPr>
                <a:spLocks noSelect="1"/>
              </p:cNvSpPr>
              <p:nvPr userDrawn="1"/>
            </p:nvSpPr>
            <p:spPr bwMode="invGray">
              <a:xfrm>
                <a:off x="2070" y="271"/>
                <a:ext cx="7" cy="7"/>
              </a:xfrm>
              <a:custGeom>
                <a:avLst/>
                <a:gdLst>
                  <a:gd name="T0" fmla="*/ 31 w 49"/>
                  <a:gd name="T1" fmla="*/ 1 h 46"/>
                  <a:gd name="T2" fmla="*/ 25 w 49"/>
                  <a:gd name="T3" fmla="*/ 0 h 46"/>
                  <a:gd name="T4" fmla="*/ 4 w 49"/>
                  <a:gd name="T5" fmla="*/ 15 h 46"/>
                  <a:gd name="T6" fmla="*/ 17 w 49"/>
                  <a:gd name="T7" fmla="*/ 42 h 46"/>
                  <a:gd name="T8" fmla="*/ 45 w 49"/>
                  <a:gd name="T9" fmla="*/ 29 h 46"/>
                  <a:gd name="T10" fmla="*/ 31 w 49"/>
                  <a:gd name="T11" fmla="*/ 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6">
                    <a:moveTo>
                      <a:pt x="31" y="1"/>
                    </a:moveTo>
                    <a:cubicBezTo>
                      <a:pt x="29" y="0"/>
                      <a:pt x="27" y="0"/>
                      <a:pt x="25" y="0"/>
                    </a:cubicBezTo>
                    <a:cubicBezTo>
                      <a:pt x="16" y="0"/>
                      <a:pt x="7" y="6"/>
                      <a:pt x="4" y="15"/>
                    </a:cubicBezTo>
                    <a:cubicBezTo>
                      <a:pt x="0" y="25"/>
                      <a:pt x="6" y="38"/>
                      <a:pt x="17" y="42"/>
                    </a:cubicBezTo>
                    <a:cubicBezTo>
                      <a:pt x="28" y="46"/>
                      <a:pt x="40" y="42"/>
                      <a:pt x="45" y="29"/>
                    </a:cubicBezTo>
                    <a:cubicBezTo>
                      <a:pt x="49" y="18"/>
                      <a:pt x="42" y="5"/>
                      <a:pt x="31" y="1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95" name="Freeform 197"/>
              <p:cNvSpPr>
                <a:spLocks noSelect="1"/>
              </p:cNvSpPr>
              <p:nvPr userDrawn="1"/>
            </p:nvSpPr>
            <p:spPr bwMode="invGray">
              <a:xfrm>
                <a:off x="2039" y="240"/>
                <a:ext cx="69" cy="66"/>
              </a:xfrm>
              <a:custGeom>
                <a:avLst/>
                <a:gdLst>
                  <a:gd name="T0" fmla="*/ 316 w 489"/>
                  <a:gd name="T1" fmla="*/ 39 h 462"/>
                  <a:gd name="T2" fmla="*/ 315 w 489"/>
                  <a:gd name="T3" fmla="*/ 38 h 462"/>
                  <a:gd name="T4" fmla="*/ 38 w 489"/>
                  <a:gd name="T5" fmla="*/ 174 h 462"/>
                  <a:gd name="T6" fmla="*/ 174 w 489"/>
                  <a:gd name="T7" fmla="*/ 451 h 462"/>
                  <a:gd name="T8" fmla="*/ 244 w 489"/>
                  <a:gd name="T9" fmla="*/ 462 h 462"/>
                  <a:gd name="T10" fmla="*/ 450 w 489"/>
                  <a:gd name="T11" fmla="*/ 315 h 462"/>
                  <a:gd name="T12" fmla="*/ 316 w 489"/>
                  <a:gd name="T13" fmla="*/ 39 h 462"/>
                  <a:gd name="T14" fmla="*/ 358 w 489"/>
                  <a:gd name="T15" fmla="*/ 283 h 462"/>
                  <a:gd name="T16" fmla="*/ 244 w 489"/>
                  <a:gd name="T17" fmla="*/ 364 h 462"/>
                  <a:gd name="T18" fmla="*/ 206 w 489"/>
                  <a:gd name="T19" fmla="*/ 358 h 462"/>
                  <a:gd name="T20" fmla="*/ 131 w 489"/>
                  <a:gd name="T21" fmla="*/ 206 h 462"/>
                  <a:gd name="T22" fmla="*/ 283 w 489"/>
                  <a:gd name="T23" fmla="*/ 131 h 462"/>
                  <a:gd name="T24" fmla="*/ 283 w 489"/>
                  <a:gd name="T25" fmla="*/ 131 h 462"/>
                  <a:gd name="T26" fmla="*/ 358 w 489"/>
                  <a:gd name="T27" fmla="*/ 283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9" h="462">
                    <a:moveTo>
                      <a:pt x="316" y="39"/>
                    </a:moveTo>
                    <a:cubicBezTo>
                      <a:pt x="315" y="38"/>
                      <a:pt x="315" y="38"/>
                      <a:pt x="315" y="38"/>
                    </a:cubicBezTo>
                    <a:cubicBezTo>
                      <a:pt x="201" y="0"/>
                      <a:pt x="78" y="61"/>
                      <a:pt x="38" y="174"/>
                    </a:cubicBezTo>
                    <a:cubicBezTo>
                      <a:pt x="0" y="288"/>
                      <a:pt x="61" y="412"/>
                      <a:pt x="174" y="451"/>
                    </a:cubicBezTo>
                    <a:cubicBezTo>
                      <a:pt x="197" y="458"/>
                      <a:pt x="221" y="462"/>
                      <a:pt x="244" y="462"/>
                    </a:cubicBezTo>
                    <a:cubicBezTo>
                      <a:pt x="337" y="462"/>
                      <a:pt x="420" y="403"/>
                      <a:pt x="450" y="315"/>
                    </a:cubicBezTo>
                    <a:cubicBezTo>
                      <a:pt x="489" y="203"/>
                      <a:pt x="428" y="79"/>
                      <a:pt x="316" y="39"/>
                    </a:cubicBezTo>
                    <a:close/>
                    <a:moveTo>
                      <a:pt x="358" y="283"/>
                    </a:moveTo>
                    <a:cubicBezTo>
                      <a:pt x="341" y="333"/>
                      <a:pt x="294" y="364"/>
                      <a:pt x="244" y="364"/>
                    </a:cubicBezTo>
                    <a:cubicBezTo>
                      <a:pt x="232" y="364"/>
                      <a:pt x="219" y="362"/>
                      <a:pt x="206" y="358"/>
                    </a:cubicBezTo>
                    <a:cubicBezTo>
                      <a:pt x="143" y="337"/>
                      <a:pt x="110" y="268"/>
                      <a:pt x="131" y="206"/>
                    </a:cubicBezTo>
                    <a:cubicBezTo>
                      <a:pt x="153" y="143"/>
                      <a:pt x="221" y="110"/>
                      <a:pt x="283" y="131"/>
                    </a:cubicBezTo>
                    <a:cubicBezTo>
                      <a:pt x="283" y="131"/>
                      <a:pt x="283" y="131"/>
                      <a:pt x="283" y="131"/>
                    </a:cubicBezTo>
                    <a:cubicBezTo>
                      <a:pt x="345" y="153"/>
                      <a:pt x="379" y="221"/>
                      <a:pt x="358" y="283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96" name="Freeform 198"/>
              <p:cNvSpPr>
                <a:spLocks noSelect="1"/>
              </p:cNvSpPr>
              <p:nvPr userDrawn="1"/>
            </p:nvSpPr>
            <p:spPr bwMode="invGray">
              <a:xfrm>
                <a:off x="2054" y="255"/>
                <a:ext cx="39" cy="37"/>
              </a:xfrm>
              <a:custGeom>
                <a:avLst/>
                <a:gdLst>
                  <a:gd name="T0" fmla="*/ 173 w 269"/>
                  <a:gd name="T1" fmla="*/ 21 h 254"/>
                  <a:gd name="T2" fmla="*/ 173 w 269"/>
                  <a:gd name="T3" fmla="*/ 21 h 254"/>
                  <a:gd name="T4" fmla="*/ 21 w 269"/>
                  <a:gd name="T5" fmla="*/ 96 h 254"/>
                  <a:gd name="T6" fmla="*/ 96 w 269"/>
                  <a:gd name="T7" fmla="*/ 248 h 254"/>
                  <a:gd name="T8" fmla="*/ 134 w 269"/>
                  <a:gd name="T9" fmla="*/ 254 h 254"/>
                  <a:gd name="T10" fmla="*/ 248 w 269"/>
                  <a:gd name="T11" fmla="*/ 173 h 254"/>
                  <a:gd name="T12" fmla="*/ 173 w 269"/>
                  <a:gd name="T13" fmla="*/ 21 h 254"/>
                  <a:gd name="T14" fmla="*/ 155 w 269"/>
                  <a:gd name="T15" fmla="*/ 142 h 254"/>
                  <a:gd name="T16" fmla="*/ 127 w 269"/>
                  <a:gd name="T17" fmla="*/ 155 h 254"/>
                  <a:gd name="T18" fmla="*/ 114 w 269"/>
                  <a:gd name="T19" fmla="*/ 128 h 254"/>
                  <a:gd name="T20" fmla="*/ 135 w 269"/>
                  <a:gd name="T21" fmla="*/ 113 h 254"/>
                  <a:gd name="T22" fmla="*/ 141 w 269"/>
                  <a:gd name="T23" fmla="*/ 114 h 254"/>
                  <a:gd name="T24" fmla="*/ 155 w 269"/>
                  <a:gd name="T25" fmla="*/ 142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9" h="254">
                    <a:moveTo>
                      <a:pt x="173" y="21"/>
                    </a:moveTo>
                    <a:cubicBezTo>
                      <a:pt x="173" y="21"/>
                      <a:pt x="173" y="21"/>
                      <a:pt x="173" y="21"/>
                    </a:cubicBezTo>
                    <a:cubicBezTo>
                      <a:pt x="111" y="0"/>
                      <a:pt x="43" y="33"/>
                      <a:pt x="21" y="96"/>
                    </a:cubicBezTo>
                    <a:cubicBezTo>
                      <a:pt x="0" y="158"/>
                      <a:pt x="33" y="227"/>
                      <a:pt x="96" y="248"/>
                    </a:cubicBezTo>
                    <a:cubicBezTo>
                      <a:pt x="109" y="252"/>
                      <a:pt x="122" y="254"/>
                      <a:pt x="134" y="254"/>
                    </a:cubicBezTo>
                    <a:cubicBezTo>
                      <a:pt x="184" y="254"/>
                      <a:pt x="231" y="223"/>
                      <a:pt x="248" y="173"/>
                    </a:cubicBezTo>
                    <a:cubicBezTo>
                      <a:pt x="269" y="111"/>
                      <a:pt x="235" y="43"/>
                      <a:pt x="173" y="21"/>
                    </a:cubicBezTo>
                    <a:close/>
                    <a:moveTo>
                      <a:pt x="155" y="142"/>
                    </a:moveTo>
                    <a:cubicBezTo>
                      <a:pt x="150" y="155"/>
                      <a:pt x="138" y="159"/>
                      <a:pt x="127" y="155"/>
                    </a:cubicBezTo>
                    <a:cubicBezTo>
                      <a:pt x="116" y="151"/>
                      <a:pt x="110" y="138"/>
                      <a:pt x="114" y="128"/>
                    </a:cubicBezTo>
                    <a:cubicBezTo>
                      <a:pt x="117" y="119"/>
                      <a:pt x="126" y="113"/>
                      <a:pt x="135" y="113"/>
                    </a:cubicBezTo>
                    <a:cubicBezTo>
                      <a:pt x="137" y="113"/>
                      <a:pt x="139" y="113"/>
                      <a:pt x="141" y="114"/>
                    </a:cubicBezTo>
                    <a:cubicBezTo>
                      <a:pt x="152" y="118"/>
                      <a:pt x="159" y="131"/>
                      <a:pt x="155" y="142"/>
                    </a:cubicBezTo>
                    <a:close/>
                  </a:path>
                </a:pathLst>
              </a:custGeom>
              <a:solidFill>
                <a:srgbClr val="E4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97" name="Freeform 199"/>
              <p:cNvSpPr>
                <a:spLocks noSelect="1"/>
              </p:cNvSpPr>
              <p:nvPr userDrawn="1"/>
            </p:nvSpPr>
            <p:spPr bwMode="invGray">
              <a:xfrm>
                <a:off x="2324" y="129"/>
                <a:ext cx="30" cy="26"/>
              </a:xfrm>
              <a:custGeom>
                <a:avLst/>
                <a:gdLst>
                  <a:gd name="T0" fmla="*/ 135 w 211"/>
                  <a:gd name="T1" fmla="*/ 185 h 189"/>
                  <a:gd name="T2" fmla="*/ 196 w 211"/>
                  <a:gd name="T3" fmla="*/ 66 h 189"/>
                  <a:gd name="T4" fmla="*/ 106 w 211"/>
                  <a:gd name="T5" fmla="*/ 0 h 189"/>
                  <a:gd name="T6" fmla="*/ 77 w 211"/>
                  <a:gd name="T7" fmla="*/ 4 h 189"/>
                  <a:gd name="T8" fmla="*/ 16 w 211"/>
                  <a:gd name="T9" fmla="*/ 123 h 189"/>
                  <a:gd name="T10" fmla="*/ 106 w 211"/>
                  <a:gd name="T11" fmla="*/ 189 h 189"/>
                  <a:gd name="T12" fmla="*/ 135 w 211"/>
                  <a:gd name="T13" fmla="*/ 18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189">
                    <a:moveTo>
                      <a:pt x="135" y="185"/>
                    </a:moveTo>
                    <a:cubicBezTo>
                      <a:pt x="184" y="169"/>
                      <a:pt x="211" y="116"/>
                      <a:pt x="196" y="66"/>
                    </a:cubicBezTo>
                    <a:cubicBezTo>
                      <a:pt x="183" y="26"/>
                      <a:pt x="147" y="0"/>
                      <a:pt x="106" y="0"/>
                    </a:cubicBezTo>
                    <a:cubicBezTo>
                      <a:pt x="96" y="0"/>
                      <a:pt x="86" y="1"/>
                      <a:pt x="77" y="4"/>
                    </a:cubicBezTo>
                    <a:cubicBezTo>
                      <a:pt x="28" y="20"/>
                      <a:pt x="0" y="73"/>
                      <a:pt x="16" y="123"/>
                    </a:cubicBezTo>
                    <a:cubicBezTo>
                      <a:pt x="28" y="162"/>
                      <a:pt x="64" y="189"/>
                      <a:pt x="106" y="189"/>
                    </a:cubicBezTo>
                    <a:cubicBezTo>
                      <a:pt x="116" y="189"/>
                      <a:pt x="126" y="187"/>
                      <a:pt x="135" y="185"/>
                    </a:cubicBezTo>
                    <a:close/>
                  </a:path>
                </a:pathLst>
              </a:custGeom>
              <a:solidFill>
                <a:srgbClr val="E4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98" name="Freeform 200"/>
              <p:cNvSpPr>
                <a:spLocks noSelect="1"/>
              </p:cNvSpPr>
              <p:nvPr userDrawn="1"/>
            </p:nvSpPr>
            <p:spPr bwMode="invGray">
              <a:xfrm>
                <a:off x="2292" y="101"/>
                <a:ext cx="93" cy="82"/>
              </a:xfrm>
              <a:custGeom>
                <a:avLst/>
                <a:gdLst>
                  <a:gd name="T0" fmla="*/ 412 w 650"/>
                  <a:gd name="T1" fmla="*/ 568 h 581"/>
                  <a:gd name="T2" fmla="*/ 602 w 650"/>
                  <a:gd name="T3" fmla="*/ 203 h 581"/>
                  <a:gd name="T4" fmla="*/ 602 w 650"/>
                  <a:gd name="T5" fmla="*/ 202 h 581"/>
                  <a:gd name="T6" fmla="*/ 325 w 650"/>
                  <a:gd name="T7" fmla="*/ 0 h 581"/>
                  <a:gd name="T8" fmla="*/ 236 w 650"/>
                  <a:gd name="T9" fmla="*/ 13 h 581"/>
                  <a:gd name="T10" fmla="*/ 48 w 650"/>
                  <a:gd name="T11" fmla="*/ 378 h 581"/>
                  <a:gd name="T12" fmla="*/ 325 w 650"/>
                  <a:gd name="T13" fmla="*/ 581 h 581"/>
                  <a:gd name="T14" fmla="*/ 412 w 650"/>
                  <a:gd name="T15" fmla="*/ 568 h 581"/>
                  <a:gd name="T16" fmla="*/ 141 w 650"/>
                  <a:gd name="T17" fmla="*/ 349 h 581"/>
                  <a:gd name="T18" fmla="*/ 267 w 650"/>
                  <a:gd name="T19" fmla="*/ 107 h 581"/>
                  <a:gd name="T20" fmla="*/ 325 w 650"/>
                  <a:gd name="T21" fmla="*/ 98 h 581"/>
                  <a:gd name="T22" fmla="*/ 508 w 650"/>
                  <a:gd name="T23" fmla="*/ 232 h 581"/>
                  <a:gd name="T24" fmla="*/ 383 w 650"/>
                  <a:gd name="T25" fmla="*/ 474 h 581"/>
                  <a:gd name="T26" fmla="*/ 325 w 650"/>
                  <a:gd name="T27" fmla="*/ 483 h 581"/>
                  <a:gd name="T28" fmla="*/ 141 w 650"/>
                  <a:gd name="T29" fmla="*/ 349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0" h="581">
                    <a:moveTo>
                      <a:pt x="412" y="568"/>
                    </a:moveTo>
                    <a:cubicBezTo>
                      <a:pt x="565" y="519"/>
                      <a:pt x="650" y="356"/>
                      <a:pt x="602" y="203"/>
                    </a:cubicBezTo>
                    <a:cubicBezTo>
                      <a:pt x="602" y="202"/>
                      <a:pt x="602" y="202"/>
                      <a:pt x="602" y="202"/>
                    </a:cubicBezTo>
                    <a:cubicBezTo>
                      <a:pt x="563" y="81"/>
                      <a:pt x="452" y="0"/>
                      <a:pt x="325" y="0"/>
                    </a:cubicBezTo>
                    <a:cubicBezTo>
                      <a:pt x="295" y="0"/>
                      <a:pt x="265" y="4"/>
                      <a:pt x="236" y="13"/>
                    </a:cubicBezTo>
                    <a:cubicBezTo>
                      <a:pt x="84" y="63"/>
                      <a:pt x="0" y="226"/>
                      <a:pt x="48" y="378"/>
                    </a:cubicBezTo>
                    <a:cubicBezTo>
                      <a:pt x="86" y="499"/>
                      <a:pt x="197" y="581"/>
                      <a:pt x="325" y="581"/>
                    </a:cubicBezTo>
                    <a:cubicBezTo>
                      <a:pt x="355" y="581"/>
                      <a:pt x="384" y="576"/>
                      <a:pt x="412" y="568"/>
                    </a:cubicBezTo>
                    <a:close/>
                    <a:moveTo>
                      <a:pt x="141" y="349"/>
                    </a:moveTo>
                    <a:cubicBezTo>
                      <a:pt x="109" y="248"/>
                      <a:pt x="166" y="139"/>
                      <a:pt x="267" y="107"/>
                    </a:cubicBezTo>
                    <a:cubicBezTo>
                      <a:pt x="285" y="101"/>
                      <a:pt x="305" y="98"/>
                      <a:pt x="325" y="98"/>
                    </a:cubicBezTo>
                    <a:cubicBezTo>
                      <a:pt x="409" y="98"/>
                      <a:pt x="483" y="152"/>
                      <a:pt x="508" y="232"/>
                    </a:cubicBezTo>
                    <a:cubicBezTo>
                      <a:pt x="540" y="334"/>
                      <a:pt x="484" y="442"/>
                      <a:pt x="383" y="474"/>
                    </a:cubicBezTo>
                    <a:cubicBezTo>
                      <a:pt x="364" y="480"/>
                      <a:pt x="345" y="483"/>
                      <a:pt x="325" y="483"/>
                    </a:cubicBezTo>
                    <a:cubicBezTo>
                      <a:pt x="240" y="483"/>
                      <a:pt x="167" y="429"/>
                      <a:pt x="141" y="349"/>
                    </a:cubicBezTo>
                    <a:close/>
                  </a:path>
                </a:pathLst>
              </a:custGeom>
              <a:solidFill>
                <a:srgbClr val="E4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99" name="Freeform 201"/>
              <p:cNvSpPr>
                <a:spLocks noSelect="1"/>
              </p:cNvSpPr>
              <p:nvPr userDrawn="1"/>
            </p:nvSpPr>
            <p:spPr bwMode="invGray">
              <a:xfrm>
                <a:off x="2308" y="115"/>
                <a:ext cx="62" cy="54"/>
              </a:xfrm>
              <a:custGeom>
                <a:avLst/>
                <a:gdLst>
                  <a:gd name="T0" fmla="*/ 274 w 431"/>
                  <a:gd name="T1" fmla="*/ 376 h 385"/>
                  <a:gd name="T2" fmla="*/ 399 w 431"/>
                  <a:gd name="T3" fmla="*/ 134 h 385"/>
                  <a:gd name="T4" fmla="*/ 216 w 431"/>
                  <a:gd name="T5" fmla="*/ 0 h 385"/>
                  <a:gd name="T6" fmla="*/ 158 w 431"/>
                  <a:gd name="T7" fmla="*/ 9 h 385"/>
                  <a:gd name="T8" fmla="*/ 32 w 431"/>
                  <a:gd name="T9" fmla="*/ 251 h 385"/>
                  <a:gd name="T10" fmla="*/ 216 w 431"/>
                  <a:gd name="T11" fmla="*/ 385 h 385"/>
                  <a:gd name="T12" fmla="*/ 274 w 431"/>
                  <a:gd name="T13" fmla="*/ 376 h 385"/>
                  <a:gd name="T14" fmla="*/ 126 w 431"/>
                  <a:gd name="T15" fmla="*/ 221 h 385"/>
                  <a:gd name="T16" fmla="*/ 187 w 431"/>
                  <a:gd name="T17" fmla="*/ 102 h 385"/>
                  <a:gd name="T18" fmla="*/ 216 w 431"/>
                  <a:gd name="T19" fmla="*/ 98 h 385"/>
                  <a:gd name="T20" fmla="*/ 306 w 431"/>
                  <a:gd name="T21" fmla="*/ 164 h 385"/>
                  <a:gd name="T22" fmla="*/ 245 w 431"/>
                  <a:gd name="T23" fmla="*/ 283 h 385"/>
                  <a:gd name="T24" fmla="*/ 216 w 431"/>
                  <a:gd name="T25" fmla="*/ 287 h 385"/>
                  <a:gd name="T26" fmla="*/ 126 w 431"/>
                  <a:gd name="T27" fmla="*/ 221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1" h="385">
                    <a:moveTo>
                      <a:pt x="274" y="376"/>
                    </a:moveTo>
                    <a:cubicBezTo>
                      <a:pt x="375" y="344"/>
                      <a:pt x="431" y="236"/>
                      <a:pt x="399" y="134"/>
                    </a:cubicBezTo>
                    <a:cubicBezTo>
                      <a:pt x="374" y="54"/>
                      <a:pt x="300" y="0"/>
                      <a:pt x="216" y="0"/>
                    </a:cubicBezTo>
                    <a:cubicBezTo>
                      <a:pt x="196" y="0"/>
                      <a:pt x="176" y="3"/>
                      <a:pt x="158" y="9"/>
                    </a:cubicBezTo>
                    <a:cubicBezTo>
                      <a:pt x="57" y="41"/>
                      <a:pt x="0" y="150"/>
                      <a:pt x="32" y="251"/>
                    </a:cubicBezTo>
                    <a:cubicBezTo>
                      <a:pt x="58" y="331"/>
                      <a:pt x="131" y="385"/>
                      <a:pt x="216" y="385"/>
                    </a:cubicBezTo>
                    <a:cubicBezTo>
                      <a:pt x="236" y="385"/>
                      <a:pt x="255" y="382"/>
                      <a:pt x="274" y="376"/>
                    </a:cubicBezTo>
                    <a:close/>
                    <a:moveTo>
                      <a:pt x="126" y="221"/>
                    </a:moveTo>
                    <a:cubicBezTo>
                      <a:pt x="110" y="171"/>
                      <a:pt x="138" y="118"/>
                      <a:pt x="187" y="102"/>
                    </a:cubicBezTo>
                    <a:cubicBezTo>
                      <a:pt x="196" y="99"/>
                      <a:pt x="206" y="98"/>
                      <a:pt x="216" y="98"/>
                    </a:cubicBezTo>
                    <a:cubicBezTo>
                      <a:pt x="257" y="98"/>
                      <a:pt x="293" y="124"/>
                      <a:pt x="306" y="164"/>
                    </a:cubicBezTo>
                    <a:cubicBezTo>
                      <a:pt x="321" y="214"/>
                      <a:pt x="294" y="267"/>
                      <a:pt x="245" y="283"/>
                    </a:cubicBezTo>
                    <a:cubicBezTo>
                      <a:pt x="236" y="285"/>
                      <a:pt x="226" y="287"/>
                      <a:pt x="216" y="287"/>
                    </a:cubicBezTo>
                    <a:cubicBezTo>
                      <a:pt x="174" y="287"/>
                      <a:pt x="138" y="260"/>
                      <a:pt x="126" y="221"/>
                    </a:cubicBezTo>
                    <a:close/>
                  </a:path>
                </a:pathLst>
              </a:custGeom>
              <a:solidFill>
                <a:srgbClr val="E4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600" name="Freeform 202"/>
              <p:cNvSpPr>
                <a:spLocks noSelect="1"/>
              </p:cNvSpPr>
              <p:nvPr userDrawn="1"/>
            </p:nvSpPr>
            <p:spPr bwMode="invGray">
              <a:xfrm>
                <a:off x="2468" y="139"/>
                <a:ext cx="7" cy="6"/>
              </a:xfrm>
              <a:custGeom>
                <a:avLst/>
                <a:gdLst>
                  <a:gd name="T0" fmla="*/ 29 w 50"/>
                  <a:gd name="T1" fmla="*/ 46 h 48"/>
                  <a:gd name="T2" fmla="*/ 48 w 50"/>
                  <a:gd name="T3" fmla="*/ 19 h 48"/>
                  <a:gd name="T4" fmla="*/ 25 w 50"/>
                  <a:gd name="T5" fmla="*/ 0 h 48"/>
                  <a:gd name="T6" fmla="*/ 21 w 50"/>
                  <a:gd name="T7" fmla="*/ 0 h 48"/>
                  <a:gd name="T8" fmla="*/ 2 w 50"/>
                  <a:gd name="T9" fmla="*/ 28 h 48"/>
                  <a:gd name="T10" fmla="*/ 29 w 50"/>
                  <a:gd name="T11" fmla="*/ 4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8">
                    <a:moveTo>
                      <a:pt x="29" y="46"/>
                    </a:moveTo>
                    <a:cubicBezTo>
                      <a:pt x="42" y="44"/>
                      <a:pt x="50" y="32"/>
                      <a:pt x="48" y="19"/>
                    </a:cubicBezTo>
                    <a:cubicBezTo>
                      <a:pt x="46" y="8"/>
                      <a:pt x="36" y="0"/>
                      <a:pt x="25" y="0"/>
                    </a:cubicBezTo>
                    <a:cubicBezTo>
                      <a:pt x="24" y="0"/>
                      <a:pt x="22" y="0"/>
                      <a:pt x="21" y="0"/>
                    </a:cubicBezTo>
                    <a:cubicBezTo>
                      <a:pt x="8" y="2"/>
                      <a:pt x="0" y="15"/>
                      <a:pt x="2" y="28"/>
                    </a:cubicBezTo>
                    <a:cubicBezTo>
                      <a:pt x="4" y="42"/>
                      <a:pt x="18" y="48"/>
                      <a:pt x="29" y="46"/>
                    </a:cubicBezTo>
                    <a:close/>
                  </a:path>
                </a:pathLst>
              </a:custGeom>
              <a:solidFill>
                <a:srgbClr val="ABAB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601" name="Freeform 203"/>
              <p:cNvSpPr>
                <a:spLocks noSelect="1"/>
              </p:cNvSpPr>
              <p:nvPr userDrawn="1"/>
            </p:nvSpPr>
            <p:spPr bwMode="invGray">
              <a:xfrm>
                <a:off x="2438" y="108"/>
                <a:ext cx="67" cy="65"/>
              </a:xfrm>
              <a:custGeom>
                <a:avLst/>
                <a:gdLst>
                  <a:gd name="T0" fmla="*/ 237 w 474"/>
                  <a:gd name="T1" fmla="*/ 457 h 457"/>
                  <a:gd name="T2" fmla="*/ 274 w 474"/>
                  <a:gd name="T3" fmla="*/ 453 h 457"/>
                  <a:gd name="T4" fmla="*/ 453 w 474"/>
                  <a:gd name="T5" fmla="*/ 200 h 457"/>
                  <a:gd name="T6" fmla="*/ 453 w 474"/>
                  <a:gd name="T7" fmla="*/ 200 h 457"/>
                  <a:gd name="T8" fmla="*/ 199 w 474"/>
                  <a:gd name="T9" fmla="*/ 21 h 457"/>
                  <a:gd name="T10" fmla="*/ 21 w 474"/>
                  <a:gd name="T11" fmla="*/ 275 h 457"/>
                  <a:gd name="T12" fmla="*/ 237 w 474"/>
                  <a:gd name="T13" fmla="*/ 457 h 457"/>
                  <a:gd name="T14" fmla="*/ 216 w 474"/>
                  <a:gd name="T15" fmla="*/ 118 h 457"/>
                  <a:gd name="T16" fmla="*/ 357 w 474"/>
                  <a:gd name="T17" fmla="*/ 217 h 457"/>
                  <a:gd name="T18" fmla="*/ 258 w 474"/>
                  <a:gd name="T19" fmla="*/ 357 h 457"/>
                  <a:gd name="T20" fmla="*/ 237 w 474"/>
                  <a:gd name="T21" fmla="*/ 359 h 457"/>
                  <a:gd name="T22" fmla="*/ 117 w 474"/>
                  <a:gd name="T23" fmla="*/ 258 h 457"/>
                  <a:gd name="T24" fmla="*/ 216 w 474"/>
                  <a:gd name="T25" fmla="*/ 118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4" h="457">
                    <a:moveTo>
                      <a:pt x="237" y="457"/>
                    </a:moveTo>
                    <a:cubicBezTo>
                      <a:pt x="249" y="457"/>
                      <a:pt x="262" y="456"/>
                      <a:pt x="274" y="453"/>
                    </a:cubicBezTo>
                    <a:cubicBezTo>
                      <a:pt x="393" y="433"/>
                      <a:pt x="474" y="319"/>
                      <a:pt x="453" y="200"/>
                    </a:cubicBezTo>
                    <a:cubicBezTo>
                      <a:pt x="453" y="200"/>
                      <a:pt x="453" y="200"/>
                      <a:pt x="453" y="200"/>
                    </a:cubicBezTo>
                    <a:cubicBezTo>
                      <a:pt x="432" y="81"/>
                      <a:pt x="318" y="0"/>
                      <a:pt x="199" y="21"/>
                    </a:cubicBezTo>
                    <a:cubicBezTo>
                      <a:pt x="81" y="42"/>
                      <a:pt x="0" y="155"/>
                      <a:pt x="21" y="275"/>
                    </a:cubicBezTo>
                    <a:cubicBezTo>
                      <a:pt x="39" y="380"/>
                      <a:pt x="130" y="457"/>
                      <a:pt x="237" y="457"/>
                    </a:cubicBezTo>
                    <a:close/>
                    <a:moveTo>
                      <a:pt x="216" y="118"/>
                    </a:moveTo>
                    <a:cubicBezTo>
                      <a:pt x="282" y="106"/>
                      <a:pt x="345" y="151"/>
                      <a:pt x="357" y="217"/>
                    </a:cubicBezTo>
                    <a:cubicBezTo>
                      <a:pt x="368" y="283"/>
                      <a:pt x="323" y="345"/>
                      <a:pt x="258" y="357"/>
                    </a:cubicBezTo>
                    <a:cubicBezTo>
                      <a:pt x="251" y="358"/>
                      <a:pt x="244" y="359"/>
                      <a:pt x="237" y="359"/>
                    </a:cubicBezTo>
                    <a:cubicBezTo>
                      <a:pt x="179" y="359"/>
                      <a:pt x="128" y="317"/>
                      <a:pt x="117" y="258"/>
                    </a:cubicBezTo>
                    <a:cubicBezTo>
                      <a:pt x="106" y="192"/>
                      <a:pt x="150" y="129"/>
                      <a:pt x="216" y="118"/>
                    </a:cubicBezTo>
                    <a:close/>
                  </a:path>
                </a:pathLst>
              </a:custGeom>
              <a:solidFill>
                <a:srgbClr val="ABAB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602" name="Freeform 204"/>
              <p:cNvSpPr>
                <a:spLocks noSelect="1"/>
              </p:cNvSpPr>
              <p:nvPr userDrawn="1"/>
            </p:nvSpPr>
            <p:spPr bwMode="invGray">
              <a:xfrm>
                <a:off x="2453" y="123"/>
                <a:ext cx="37" cy="36"/>
              </a:xfrm>
              <a:custGeom>
                <a:avLst/>
                <a:gdLst>
                  <a:gd name="T0" fmla="*/ 131 w 262"/>
                  <a:gd name="T1" fmla="*/ 253 h 253"/>
                  <a:gd name="T2" fmla="*/ 152 w 262"/>
                  <a:gd name="T3" fmla="*/ 251 h 253"/>
                  <a:gd name="T4" fmla="*/ 251 w 262"/>
                  <a:gd name="T5" fmla="*/ 111 h 253"/>
                  <a:gd name="T6" fmla="*/ 110 w 262"/>
                  <a:gd name="T7" fmla="*/ 12 h 253"/>
                  <a:gd name="T8" fmla="*/ 11 w 262"/>
                  <a:gd name="T9" fmla="*/ 152 h 253"/>
                  <a:gd name="T10" fmla="*/ 131 w 262"/>
                  <a:gd name="T11" fmla="*/ 253 h 253"/>
                  <a:gd name="T12" fmla="*/ 127 w 262"/>
                  <a:gd name="T13" fmla="*/ 108 h 253"/>
                  <a:gd name="T14" fmla="*/ 131 w 262"/>
                  <a:gd name="T15" fmla="*/ 108 h 253"/>
                  <a:gd name="T16" fmla="*/ 154 w 262"/>
                  <a:gd name="T17" fmla="*/ 127 h 253"/>
                  <a:gd name="T18" fmla="*/ 135 w 262"/>
                  <a:gd name="T19" fmla="*/ 154 h 253"/>
                  <a:gd name="T20" fmla="*/ 108 w 262"/>
                  <a:gd name="T21" fmla="*/ 136 h 253"/>
                  <a:gd name="T22" fmla="*/ 127 w 262"/>
                  <a:gd name="T23" fmla="*/ 10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253">
                    <a:moveTo>
                      <a:pt x="131" y="253"/>
                    </a:moveTo>
                    <a:cubicBezTo>
                      <a:pt x="138" y="253"/>
                      <a:pt x="145" y="252"/>
                      <a:pt x="152" y="251"/>
                    </a:cubicBezTo>
                    <a:cubicBezTo>
                      <a:pt x="217" y="239"/>
                      <a:pt x="262" y="177"/>
                      <a:pt x="251" y="111"/>
                    </a:cubicBezTo>
                    <a:cubicBezTo>
                      <a:pt x="239" y="45"/>
                      <a:pt x="176" y="0"/>
                      <a:pt x="110" y="12"/>
                    </a:cubicBezTo>
                    <a:cubicBezTo>
                      <a:pt x="44" y="23"/>
                      <a:pt x="0" y="86"/>
                      <a:pt x="11" y="152"/>
                    </a:cubicBezTo>
                    <a:cubicBezTo>
                      <a:pt x="22" y="211"/>
                      <a:pt x="73" y="253"/>
                      <a:pt x="131" y="253"/>
                    </a:cubicBezTo>
                    <a:close/>
                    <a:moveTo>
                      <a:pt x="127" y="108"/>
                    </a:moveTo>
                    <a:cubicBezTo>
                      <a:pt x="128" y="108"/>
                      <a:pt x="130" y="108"/>
                      <a:pt x="131" y="108"/>
                    </a:cubicBezTo>
                    <a:cubicBezTo>
                      <a:pt x="142" y="108"/>
                      <a:pt x="152" y="116"/>
                      <a:pt x="154" y="127"/>
                    </a:cubicBezTo>
                    <a:cubicBezTo>
                      <a:pt x="156" y="140"/>
                      <a:pt x="148" y="152"/>
                      <a:pt x="135" y="154"/>
                    </a:cubicBezTo>
                    <a:cubicBezTo>
                      <a:pt x="124" y="156"/>
                      <a:pt x="110" y="150"/>
                      <a:pt x="108" y="136"/>
                    </a:cubicBezTo>
                    <a:cubicBezTo>
                      <a:pt x="106" y="123"/>
                      <a:pt x="114" y="110"/>
                      <a:pt x="127" y="108"/>
                    </a:cubicBezTo>
                    <a:close/>
                  </a:path>
                </a:pathLst>
              </a:custGeom>
              <a:solidFill>
                <a:srgbClr val="ABAB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sp>
          <p:nvSpPr>
            <p:cNvPr id="12" name="Freeform 206"/>
            <p:cNvSpPr>
              <a:spLocks noSelect="1"/>
            </p:cNvSpPr>
            <p:nvPr userDrawn="1"/>
          </p:nvSpPr>
          <p:spPr bwMode="invGray">
            <a:xfrm>
              <a:off x="2535" y="73"/>
              <a:ext cx="6" cy="6"/>
            </a:xfrm>
            <a:custGeom>
              <a:avLst/>
              <a:gdLst>
                <a:gd name="T0" fmla="*/ 14 w 42"/>
                <a:gd name="T1" fmla="*/ 40 h 42"/>
                <a:gd name="T2" fmla="*/ 29 w 42"/>
                <a:gd name="T3" fmla="*/ 39 h 42"/>
                <a:gd name="T4" fmla="*/ 40 w 42"/>
                <a:gd name="T5" fmla="*/ 28 h 42"/>
                <a:gd name="T6" fmla="*/ 40 w 42"/>
                <a:gd name="T7" fmla="*/ 13 h 42"/>
                <a:gd name="T8" fmla="*/ 40 w 42"/>
                <a:gd name="T9" fmla="*/ 13 h 42"/>
                <a:gd name="T10" fmla="*/ 29 w 42"/>
                <a:gd name="T11" fmla="*/ 2 h 42"/>
                <a:gd name="T12" fmla="*/ 22 w 42"/>
                <a:gd name="T13" fmla="*/ 0 h 42"/>
                <a:gd name="T14" fmla="*/ 14 w 42"/>
                <a:gd name="T15" fmla="*/ 2 h 42"/>
                <a:gd name="T16" fmla="*/ 3 w 42"/>
                <a:gd name="T17" fmla="*/ 13 h 42"/>
                <a:gd name="T18" fmla="*/ 3 w 42"/>
                <a:gd name="T19" fmla="*/ 29 h 42"/>
                <a:gd name="T20" fmla="*/ 14 w 42"/>
                <a:gd name="T21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4" y="40"/>
                  </a:moveTo>
                  <a:cubicBezTo>
                    <a:pt x="19" y="42"/>
                    <a:pt x="24" y="42"/>
                    <a:pt x="29" y="39"/>
                  </a:cubicBezTo>
                  <a:cubicBezTo>
                    <a:pt x="35" y="37"/>
                    <a:pt x="38" y="33"/>
                    <a:pt x="40" y="28"/>
                  </a:cubicBezTo>
                  <a:cubicBezTo>
                    <a:pt x="42" y="23"/>
                    <a:pt x="42" y="18"/>
                    <a:pt x="40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8" y="8"/>
                    <a:pt x="34" y="4"/>
                    <a:pt x="29" y="2"/>
                  </a:cubicBezTo>
                  <a:cubicBezTo>
                    <a:pt x="27" y="1"/>
                    <a:pt x="24" y="0"/>
                    <a:pt x="22" y="0"/>
                  </a:cubicBezTo>
                  <a:cubicBezTo>
                    <a:pt x="19" y="0"/>
                    <a:pt x="17" y="1"/>
                    <a:pt x="14" y="2"/>
                  </a:cubicBezTo>
                  <a:cubicBezTo>
                    <a:pt x="8" y="5"/>
                    <a:pt x="5" y="8"/>
                    <a:pt x="3" y="13"/>
                  </a:cubicBezTo>
                  <a:cubicBezTo>
                    <a:pt x="0" y="18"/>
                    <a:pt x="1" y="24"/>
                    <a:pt x="3" y="29"/>
                  </a:cubicBezTo>
                  <a:cubicBezTo>
                    <a:pt x="5" y="34"/>
                    <a:pt x="9" y="38"/>
                    <a:pt x="14" y="40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207"/>
            <p:cNvSpPr>
              <a:spLocks noSelect="1"/>
            </p:cNvSpPr>
            <p:nvPr userDrawn="1"/>
          </p:nvSpPr>
          <p:spPr bwMode="invGray">
            <a:xfrm>
              <a:off x="2506" y="44"/>
              <a:ext cx="64" cy="63"/>
            </a:xfrm>
            <a:custGeom>
              <a:avLst/>
              <a:gdLst>
                <a:gd name="T0" fmla="*/ 143 w 445"/>
                <a:gd name="T1" fmla="*/ 424 h 439"/>
                <a:gd name="T2" fmla="*/ 222 w 445"/>
                <a:gd name="T3" fmla="*/ 439 h 439"/>
                <a:gd name="T4" fmla="*/ 307 w 445"/>
                <a:gd name="T5" fmla="*/ 422 h 439"/>
                <a:gd name="T6" fmla="*/ 423 w 445"/>
                <a:gd name="T7" fmla="*/ 304 h 439"/>
                <a:gd name="T8" fmla="*/ 421 w 445"/>
                <a:gd name="T9" fmla="*/ 138 h 439"/>
                <a:gd name="T10" fmla="*/ 302 w 445"/>
                <a:gd name="T11" fmla="*/ 22 h 439"/>
                <a:gd name="T12" fmla="*/ 138 w 445"/>
                <a:gd name="T13" fmla="*/ 24 h 439"/>
                <a:gd name="T14" fmla="*/ 22 w 445"/>
                <a:gd name="T15" fmla="*/ 141 h 439"/>
                <a:gd name="T16" fmla="*/ 24 w 445"/>
                <a:gd name="T17" fmla="*/ 308 h 439"/>
                <a:gd name="T18" fmla="*/ 143 w 445"/>
                <a:gd name="T19" fmla="*/ 424 h 439"/>
                <a:gd name="T20" fmla="*/ 113 w 445"/>
                <a:gd name="T21" fmla="*/ 178 h 439"/>
                <a:gd name="T22" fmla="*/ 176 w 445"/>
                <a:gd name="T23" fmla="*/ 114 h 439"/>
                <a:gd name="T24" fmla="*/ 266 w 445"/>
                <a:gd name="T25" fmla="*/ 113 h 439"/>
                <a:gd name="T26" fmla="*/ 331 w 445"/>
                <a:gd name="T27" fmla="*/ 176 h 439"/>
                <a:gd name="T28" fmla="*/ 332 w 445"/>
                <a:gd name="T29" fmla="*/ 267 h 439"/>
                <a:gd name="T30" fmla="*/ 269 w 445"/>
                <a:gd name="T31" fmla="*/ 331 h 439"/>
                <a:gd name="T32" fmla="*/ 222 w 445"/>
                <a:gd name="T33" fmla="*/ 341 h 439"/>
                <a:gd name="T34" fmla="*/ 179 w 445"/>
                <a:gd name="T35" fmla="*/ 333 h 439"/>
                <a:gd name="T36" fmla="*/ 114 w 445"/>
                <a:gd name="T37" fmla="*/ 269 h 439"/>
                <a:gd name="T38" fmla="*/ 113 w 445"/>
                <a:gd name="T39" fmla="*/ 178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5" h="439">
                  <a:moveTo>
                    <a:pt x="143" y="424"/>
                  </a:moveTo>
                  <a:cubicBezTo>
                    <a:pt x="168" y="434"/>
                    <a:pt x="195" y="439"/>
                    <a:pt x="222" y="439"/>
                  </a:cubicBezTo>
                  <a:cubicBezTo>
                    <a:pt x="252" y="439"/>
                    <a:pt x="281" y="433"/>
                    <a:pt x="307" y="422"/>
                  </a:cubicBezTo>
                  <a:cubicBezTo>
                    <a:pt x="360" y="399"/>
                    <a:pt x="401" y="357"/>
                    <a:pt x="423" y="304"/>
                  </a:cubicBezTo>
                  <a:cubicBezTo>
                    <a:pt x="445" y="250"/>
                    <a:pt x="444" y="191"/>
                    <a:pt x="421" y="138"/>
                  </a:cubicBezTo>
                  <a:cubicBezTo>
                    <a:pt x="399" y="84"/>
                    <a:pt x="356" y="43"/>
                    <a:pt x="302" y="22"/>
                  </a:cubicBezTo>
                  <a:cubicBezTo>
                    <a:pt x="249" y="0"/>
                    <a:pt x="190" y="1"/>
                    <a:pt x="138" y="24"/>
                  </a:cubicBezTo>
                  <a:cubicBezTo>
                    <a:pt x="85" y="46"/>
                    <a:pt x="44" y="88"/>
                    <a:pt x="22" y="141"/>
                  </a:cubicBezTo>
                  <a:cubicBezTo>
                    <a:pt x="0" y="195"/>
                    <a:pt x="1" y="254"/>
                    <a:pt x="24" y="308"/>
                  </a:cubicBezTo>
                  <a:cubicBezTo>
                    <a:pt x="47" y="361"/>
                    <a:pt x="89" y="403"/>
                    <a:pt x="143" y="424"/>
                  </a:cubicBezTo>
                  <a:close/>
                  <a:moveTo>
                    <a:pt x="113" y="178"/>
                  </a:moveTo>
                  <a:cubicBezTo>
                    <a:pt x="125" y="149"/>
                    <a:pt x="147" y="126"/>
                    <a:pt x="176" y="114"/>
                  </a:cubicBezTo>
                  <a:cubicBezTo>
                    <a:pt x="205" y="102"/>
                    <a:pt x="237" y="101"/>
                    <a:pt x="266" y="113"/>
                  </a:cubicBezTo>
                  <a:cubicBezTo>
                    <a:pt x="296" y="125"/>
                    <a:pt x="319" y="147"/>
                    <a:pt x="331" y="176"/>
                  </a:cubicBezTo>
                  <a:cubicBezTo>
                    <a:pt x="344" y="205"/>
                    <a:pt x="344" y="238"/>
                    <a:pt x="332" y="267"/>
                  </a:cubicBezTo>
                  <a:cubicBezTo>
                    <a:pt x="320" y="296"/>
                    <a:pt x="298" y="319"/>
                    <a:pt x="269" y="331"/>
                  </a:cubicBezTo>
                  <a:cubicBezTo>
                    <a:pt x="254" y="338"/>
                    <a:pt x="238" y="341"/>
                    <a:pt x="222" y="341"/>
                  </a:cubicBezTo>
                  <a:cubicBezTo>
                    <a:pt x="208" y="341"/>
                    <a:pt x="193" y="338"/>
                    <a:pt x="179" y="333"/>
                  </a:cubicBezTo>
                  <a:cubicBezTo>
                    <a:pt x="149" y="321"/>
                    <a:pt x="126" y="299"/>
                    <a:pt x="114" y="269"/>
                  </a:cubicBezTo>
                  <a:cubicBezTo>
                    <a:pt x="101" y="240"/>
                    <a:pt x="101" y="208"/>
                    <a:pt x="113" y="178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Freeform 208"/>
            <p:cNvSpPr>
              <a:spLocks noSelect="1"/>
            </p:cNvSpPr>
            <p:nvPr userDrawn="1"/>
          </p:nvSpPr>
          <p:spPr bwMode="invGray">
            <a:xfrm>
              <a:off x="2521" y="58"/>
              <a:ext cx="34" cy="35"/>
            </a:xfrm>
            <a:custGeom>
              <a:avLst/>
              <a:gdLst>
                <a:gd name="T0" fmla="*/ 78 w 243"/>
                <a:gd name="T1" fmla="*/ 232 h 240"/>
                <a:gd name="T2" fmla="*/ 121 w 243"/>
                <a:gd name="T3" fmla="*/ 240 h 240"/>
                <a:gd name="T4" fmla="*/ 168 w 243"/>
                <a:gd name="T5" fmla="*/ 230 h 240"/>
                <a:gd name="T6" fmla="*/ 231 w 243"/>
                <a:gd name="T7" fmla="*/ 166 h 240"/>
                <a:gd name="T8" fmla="*/ 230 w 243"/>
                <a:gd name="T9" fmla="*/ 75 h 240"/>
                <a:gd name="T10" fmla="*/ 165 w 243"/>
                <a:gd name="T11" fmla="*/ 12 h 240"/>
                <a:gd name="T12" fmla="*/ 75 w 243"/>
                <a:gd name="T13" fmla="*/ 13 h 240"/>
                <a:gd name="T14" fmla="*/ 12 w 243"/>
                <a:gd name="T15" fmla="*/ 77 h 240"/>
                <a:gd name="T16" fmla="*/ 13 w 243"/>
                <a:gd name="T17" fmla="*/ 168 h 240"/>
                <a:gd name="T18" fmla="*/ 78 w 243"/>
                <a:gd name="T19" fmla="*/ 232 h 240"/>
                <a:gd name="T20" fmla="*/ 103 w 243"/>
                <a:gd name="T21" fmla="*/ 114 h 240"/>
                <a:gd name="T22" fmla="*/ 114 w 243"/>
                <a:gd name="T23" fmla="*/ 103 h 240"/>
                <a:gd name="T24" fmla="*/ 122 w 243"/>
                <a:gd name="T25" fmla="*/ 101 h 240"/>
                <a:gd name="T26" fmla="*/ 129 w 243"/>
                <a:gd name="T27" fmla="*/ 103 h 240"/>
                <a:gd name="T28" fmla="*/ 140 w 243"/>
                <a:gd name="T29" fmla="*/ 114 h 240"/>
                <a:gd name="T30" fmla="*/ 140 w 243"/>
                <a:gd name="T31" fmla="*/ 114 h 240"/>
                <a:gd name="T32" fmla="*/ 140 w 243"/>
                <a:gd name="T33" fmla="*/ 129 h 240"/>
                <a:gd name="T34" fmla="*/ 129 w 243"/>
                <a:gd name="T35" fmla="*/ 140 h 240"/>
                <a:gd name="T36" fmla="*/ 114 w 243"/>
                <a:gd name="T37" fmla="*/ 141 h 240"/>
                <a:gd name="T38" fmla="*/ 103 w 243"/>
                <a:gd name="T39" fmla="*/ 130 h 240"/>
                <a:gd name="T40" fmla="*/ 103 w 243"/>
                <a:gd name="T41" fmla="*/ 11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" h="240">
                  <a:moveTo>
                    <a:pt x="78" y="232"/>
                  </a:moveTo>
                  <a:cubicBezTo>
                    <a:pt x="92" y="237"/>
                    <a:pt x="107" y="240"/>
                    <a:pt x="121" y="240"/>
                  </a:cubicBezTo>
                  <a:cubicBezTo>
                    <a:pt x="137" y="240"/>
                    <a:pt x="153" y="237"/>
                    <a:pt x="168" y="230"/>
                  </a:cubicBezTo>
                  <a:cubicBezTo>
                    <a:pt x="197" y="218"/>
                    <a:pt x="219" y="195"/>
                    <a:pt x="231" y="166"/>
                  </a:cubicBezTo>
                  <a:cubicBezTo>
                    <a:pt x="243" y="137"/>
                    <a:pt x="243" y="104"/>
                    <a:pt x="230" y="75"/>
                  </a:cubicBezTo>
                  <a:cubicBezTo>
                    <a:pt x="218" y="46"/>
                    <a:pt x="195" y="24"/>
                    <a:pt x="165" y="12"/>
                  </a:cubicBezTo>
                  <a:cubicBezTo>
                    <a:pt x="136" y="0"/>
                    <a:pt x="104" y="1"/>
                    <a:pt x="75" y="13"/>
                  </a:cubicBezTo>
                  <a:cubicBezTo>
                    <a:pt x="46" y="25"/>
                    <a:pt x="24" y="48"/>
                    <a:pt x="12" y="77"/>
                  </a:cubicBezTo>
                  <a:cubicBezTo>
                    <a:pt x="0" y="107"/>
                    <a:pt x="0" y="139"/>
                    <a:pt x="13" y="168"/>
                  </a:cubicBezTo>
                  <a:cubicBezTo>
                    <a:pt x="25" y="198"/>
                    <a:pt x="48" y="220"/>
                    <a:pt x="78" y="232"/>
                  </a:cubicBezTo>
                  <a:close/>
                  <a:moveTo>
                    <a:pt x="103" y="114"/>
                  </a:moveTo>
                  <a:cubicBezTo>
                    <a:pt x="105" y="109"/>
                    <a:pt x="108" y="106"/>
                    <a:pt x="114" y="103"/>
                  </a:cubicBezTo>
                  <a:cubicBezTo>
                    <a:pt x="117" y="102"/>
                    <a:pt x="119" y="101"/>
                    <a:pt x="122" y="101"/>
                  </a:cubicBezTo>
                  <a:cubicBezTo>
                    <a:pt x="124" y="101"/>
                    <a:pt x="127" y="102"/>
                    <a:pt x="129" y="103"/>
                  </a:cubicBezTo>
                  <a:cubicBezTo>
                    <a:pt x="134" y="105"/>
                    <a:pt x="138" y="109"/>
                    <a:pt x="140" y="114"/>
                  </a:cubicBezTo>
                  <a:cubicBezTo>
                    <a:pt x="140" y="114"/>
                    <a:pt x="140" y="114"/>
                    <a:pt x="140" y="114"/>
                  </a:cubicBezTo>
                  <a:cubicBezTo>
                    <a:pt x="142" y="119"/>
                    <a:pt x="142" y="124"/>
                    <a:pt x="140" y="129"/>
                  </a:cubicBezTo>
                  <a:cubicBezTo>
                    <a:pt x="138" y="134"/>
                    <a:pt x="135" y="138"/>
                    <a:pt x="129" y="140"/>
                  </a:cubicBezTo>
                  <a:cubicBezTo>
                    <a:pt x="124" y="143"/>
                    <a:pt x="119" y="143"/>
                    <a:pt x="114" y="141"/>
                  </a:cubicBezTo>
                  <a:cubicBezTo>
                    <a:pt x="109" y="139"/>
                    <a:pt x="105" y="135"/>
                    <a:pt x="103" y="130"/>
                  </a:cubicBezTo>
                  <a:cubicBezTo>
                    <a:pt x="101" y="125"/>
                    <a:pt x="100" y="119"/>
                    <a:pt x="103" y="114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" name="Freeform 209"/>
            <p:cNvSpPr>
              <a:spLocks noSelect="1"/>
            </p:cNvSpPr>
            <p:nvPr userDrawn="1"/>
          </p:nvSpPr>
          <p:spPr bwMode="invGray">
            <a:xfrm>
              <a:off x="2726" y="131"/>
              <a:ext cx="22" cy="22"/>
            </a:xfrm>
            <a:custGeom>
              <a:avLst/>
              <a:gdLst>
                <a:gd name="T0" fmla="*/ 64 w 155"/>
                <a:gd name="T1" fmla="*/ 149 h 156"/>
                <a:gd name="T2" fmla="*/ 151 w 155"/>
                <a:gd name="T3" fmla="*/ 88 h 156"/>
                <a:gd name="T4" fmla="*/ 138 w 155"/>
                <a:gd name="T5" fmla="*/ 32 h 156"/>
                <a:gd name="T6" fmla="*/ 90 w 155"/>
                <a:gd name="T7" fmla="*/ 1 h 156"/>
                <a:gd name="T8" fmla="*/ 78 w 155"/>
                <a:gd name="T9" fmla="*/ 0 h 156"/>
                <a:gd name="T10" fmla="*/ 3 w 155"/>
                <a:gd name="T11" fmla="*/ 63 h 156"/>
                <a:gd name="T12" fmla="*/ 16 w 155"/>
                <a:gd name="T13" fmla="*/ 119 h 156"/>
                <a:gd name="T14" fmla="*/ 64 w 155"/>
                <a:gd name="T15" fmla="*/ 14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5" h="156">
                  <a:moveTo>
                    <a:pt x="64" y="149"/>
                  </a:moveTo>
                  <a:cubicBezTo>
                    <a:pt x="104" y="156"/>
                    <a:pt x="144" y="128"/>
                    <a:pt x="151" y="88"/>
                  </a:cubicBezTo>
                  <a:cubicBezTo>
                    <a:pt x="155" y="68"/>
                    <a:pt x="150" y="49"/>
                    <a:pt x="138" y="32"/>
                  </a:cubicBezTo>
                  <a:cubicBezTo>
                    <a:pt x="127" y="15"/>
                    <a:pt x="110" y="5"/>
                    <a:pt x="90" y="1"/>
                  </a:cubicBezTo>
                  <a:cubicBezTo>
                    <a:pt x="86" y="1"/>
                    <a:pt x="82" y="0"/>
                    <a:pt x="78" y="0"/>
                  </a:cubicBezTo>
                  <a:cubicBezTo>
                    <a:pt x="41" y="0"/>
                    <a:pt x="9" y="26"/>
                    <a:pt x="3" y="63"/>
                  </a:cubicBezTo>
                  <a:cubicBezTo>
                    <a:pt x="0" y="83"/>
                    <a:pt x="4" y="102"/>
                    <a:pt x="16" y="119"/>
                  </a:cubicBezTo>
                  <a:cubicBezTo>
                    <a:pt x="28" y="135"/>
                    <a:pt x="45" y="146"/>
                    <a:pt x="64" y="149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Freeform 210"/>
            <p:cNvSpPr>
              <a:spLocks noSelect="1"/>
            </p:cNvSpPr>
            <p:nvPr userDrawn="1"/>
          </p:nvSpPr>
          <p:spPr bwMode="invGray">
            <a:xfrm>
              <a:off x="2697" y="100"/>
              <a:ext cx="80" cy="81"/>
            </a:xfrm>
            <a:custGeom>
              <a:avLst/>
              <a:gdLst>
                <a:gd name="T0" fmla="*/ 58 w 559"/>
                <a:gd name="T1" fmla="*/ 449 h 563"/>
                <a:gd name="T2" fmla="*/ 234 w 559"/>
                <a:gd name="T3" fmla="*/ 560 h 563"/>
                <a:gd name="T4" fmla="*/ 279 w 559"/>
                <a:gd name="T5" fmla="*/ 563 h 563"/>
                <a:gd name="T6" fmla="*/ 546 w 559"/>
                <a:gd name="T7" fmla="*/ 339 h 563"/>
                <a:gd name="T8" fmla="*/ 500 w 559"/>
                <a:gd name="T9" fmla="*/ 136 h 563"/>
                <a:gd name="T10" fmla="*/ 324 w 559"/>
                <a:gd name="T11" fmla="*/ 25 h 563"/>
                <a:gd name="T12" fmla="*/ 12 w 559"/>
                <a:gd name="T13" fmla="*/ 247 h 563"/>
                <a:gd name="T14" fmla="*/ 58 w 559"/>
                <a:gd name="T15" fmla="*/ 449 h 563"/>
                <a:gd name="T16" fmla="*/ 109 w 559"/>
                <a:gd name="T17" fmla="*/ 264 h 563"/>
                <a:gd name="T18" fmla="*/ 308 w 559"/>
                <a:gd name="T19" fmla="*/ 122 h 563"/>
                <a:gd name="T20" fmla="*/ 308 w 559"/>
                <a:gd name="T21" fmla="*/ 122 h 563"/>
                <a:gd name="T22" fmla="*/ 420 w 559"/>
                <a:gd name="T23" fmla="*/ 192 h 563"/>
                <a:gd name="T24" fmla="*/ 450 w 559"/>
                <a:gd name="T25" fmla="*/ 322 h 563"/>
                <a:gd name="T26" fmla="*/ 279 w 559"/>
                <a:gd name="T27" fmla="*/ 465 h 563"/>
                <a:gd name="T28" fmla="*/ 250 w 559"/>
                <a:gd name="T29" fmla="*/ 463 h 563"/>
                <a:gd name="T30" fmla="*/ 138 w 559"/>
                <a:gd name="T31" fmla="*/ 393 h 563"/>
                <a:gd name="T32" fmla="*/ 109 w 559"/>
                <a:gd name="T33" fmla="*/ 264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9" h="563">
                  <a:moveTo>
                    <a:pt x="58" y="449"/>
                  </a:moveTo>
                  <a:cubicBezTo>
                    <a:pt x="100" y="508"/>
                    <a:pt x="162" y="548"/>
                    <a:pt x="234" y="560"/>
                  </a:cubicBezTo>
                  <a:cubicBezTo>
                    <a:pt x="249" y="562"/>
                    <a:pt x="264" y="563"/>
                    <a:pt x="279" y="563"/>
                  </a:cubicBezTo>
                  <a:cubicBezTo>
                    <a:pt x="412" y="563"/>
                    <a:pt x="524" y="469"/>
                    <a:pt x="546" y="339"/>
                  </a:cubicBezTo>
                  <a:cubicBezTo>
                    <a:pt x="559" y="267"/>
                    <a:pt x="542" y="195"/>
                    <a:pt x="500" y="136"/>
                  </a:cubicBezTo>
                  <a:cubicBezTo>
                    <a:pt x="458" y="76"/>
                    <a:pt x="396" y="37"/>
                    <a:pt x="324" y="25"/>
                  </a:cubicBezTo>
                  <a:cubicBezTo>
                    <a:pt x="177" y="0"/>
                    <a:pt x="37" y="100"/>
                    <a:pt x="12" y="247"/>
                  </a:cubicBezTo>
                  <a:cubicBezTo>
                    <a:pt x="0" y="318"/>
                    <a:pt x="16" y="390"/>
                    <a:pt x="58" y="449"/>
                  </a:cubicBezTo>
                  <a:close/>
                  <a:moveTo>
                    <a:pt x="109" y="264"/>
                  </a:moveTo>
                  <a:cubicBezTo>
                    <a:pt x="125" y="169"/>
                    <a:pt x="214" y="106"/>
                    <a:pt x="308" y="122"/>
                  </a:cubicBezTo>
                  <a:cubicBezTo>
                    <a:pt x="308" y="122"/>
                    <a:pt x="308" y="122"/>
                    <a:pt x="308" y="122"/>
                  </a:cubicBezTo>
                  <a:cubicBezTo>
                    <a:pt x="354" y="129"/>
                    <a:pt x="394" y="154"/>
                    <a:pt x="420" y="192"/>
                  </a:cubicBezTo>
                  <a:cubicBezTo>
                    <a:pt x="447" y="230"/>
                    <a:pt x="458" y="276"/>
                    <a:pt x="450" y="322"/>
                  </a:cubicBezTo>
                  <a:cubicBezTo>
                    <a:pt x="435" y="406"/>
                    <a:pt x="362" y="465"/>
                    <a:pt x="279" y="465"/>
                  </a:cubicBezTo>
                  <a:cubicBezTo>
                    <a:pt x="269" y="465"/>
                    <a:pt x="260" y="465"/>
                    <a:pt x="250" y="463"/>
                  </a:cubicBezTo>
                  <a:cubicBezTo>
                    <a:pt x="205" y="455"/>
                    <a:pt x="165" y="430"/>
                    <a:pt x="138" y="393"/>
                  </a:cubicBezTo>
                  <a:cubicBezTo>
                    <a:pt x="111" y="355"/>
                    <a:pt x="101" y="309"/>
                    <a:pt x="109" y="264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211"/>
            <p:cNvSpPr>
              <a:spLocks noSelect="1"/>
            </p:cNvSpPr>
            <p:nvPr userDrawn="1"/>
          </p:nvSpPr>
          <p:spPr bwMode="invGray">
            <a:xfrm>
              <a:off x="2712" y="115"/>
              <a:ext cx="51" cy="52"/>
            </a:xfrm>
            <a:custGeom>
              <a:avLst/>
              <a:gdLst>
                <a:gd name="T0" fmla="*/ 149 w 357"/>
                <a:gd name="T1" fmla="*/ 357 h 359"/>
                <a:gd name="T2" fmla="*/ 178 w 357"/>
                <a:gd name="T3" fmla="*/ 359 h 359"/>
                <a:gd name="T4" fmla="*/ 349 w 357"/>
                <a:gd name="T5" fmla="*/ 216 h 359"/>
                <a:gd name="T6" fmla="*/ 319 w 357"/>
                <a:gd name="T7" fmla="*/ 86 h 359"/>
                <a:gd name="T8" fmla="*/ 207 w 357"/>
                <a:gd name="T9" fmla="*/ 16 h 359"/>
                <a:gd name="T10" fmla="*/ 207 w 357"/>
                <a:gd name="T11" fmla="*/ 16 h 359"/>
                <a:gd name="T12" fmla="*/ 8 w 357"/>
                <a:gd name="T13" fmla="*/ 158 h 359"/>
                <a:gd name="T14" fmla="*/ 37 w 357"/>
                <a:gd name="T15" fmla="*/ 287 h 359"/>
                <a:gd name="T16" fmla="*/ 149 w 357"/>
                <a:gd name="T17" fmla="*/ 357 h 359"/>
                <a:gd name="T18" fmla="*/ 104 w 357"/>
                <a:gd name="T19" fmla="*/ 174 h 359"/>
                <a:gd name="T20" fmla="*/ 179 w 357"/>
                <a:gd name="T21" fmla="*/ 111 h 359"/>
                <a:gd name="T22" fmla="*/ 191 w 357"/>
                <a:gd name="T23" fmla="*/ 112 h 359"/>
                <a:gd name="T24" fmla="*/ 239 w 357"/>
                <a:gd name="T25" fmla="*/ 143 h 359"/>
                <a:gd name="T26" fmla="*/ 252 w 357"/>
                <a:gd name="T27" fmla="*/ 199 h 359"/>
                <a:gd name="T28" fmla="*/ 165 w 357"/>
                <a:gd name="T29" fmla="*/ 260 h 359"/>
                <a:gd name="T30" fmla="*/ 117 w 357"/>
                <a:gd name="T31" fmla="*/ 230 h 359"/>
                <a:gd name="T32" fmla="*/ 104 w 357"/>
                <a:gd name="T33" fmla="*/ 174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7" h="359">
                  <a:moveTo>
                    <a:pt x="149" y="357"/>
                  </a:moveTo>
                  <a:cubicBezTo>
                    <a:pt x="159" y="359"/>
                    <a:pt x="168" y="359"/>
                    <a:pt x="178" y="359"/>
                  </a:cubicBezTo>
                  <a:cubicBezTo>
                    <a:pt x="261" y="359"/>
                    <a:pt x="334" y="300"/>
                    <a:pt x="349" y="216"/>
                  </a:cubicBezTo>
                  <a:cubicBezTo>
                    <a:pt x="357" y="170"/>
                    <a:pt x="346" y="124"/>
                    <a:pt x="319" y="86"/>
                  </a:cubicBezTo>
                  <a:cubicBezTo>
                    <a:pt x="293" y="48"/>
                    <a:pt x="253" y="23"/>
                    <a:pt x="207" y="16"/>
                  </a:cubicBezTo>
                  <a:cubicBezTo>
                    <a:pt x="207" y="16"/>
                    <a:pt x="207" y="16"/>
                    <a:pt x="207" y="16"/>
                  </a:cubicBezTo>
                  <a:cubicBezTo>
                    <a:pt x="113" y="0"/>
                    <a:pt x="24" y="63"/>
                    <a:pt x="8" y="158"/>
                  </a:cubicBezTo>
                  <a:cubicBezTo>
                    <a:pt x="0" y="203"/>
                    <a:pt x="10" y="249"/>
                    <a:pt x="37" y="287"/>
                  </a:cubicBezTo>
                  <a:cubicBezTo>
                    <a:pt x="64" y="324"/>
                    <a:pt x="104" y="349"/>
                    <a:pt x="149" y="357"/>
                  </a:cubicBezTo>
                  <a:close/>
                  <a:moveTo>
                    <a:pt x="104" y="174"/>
                  </a:moveTo>
                  <a:cubicBezTo>
                    <a:pt x="110" y="137"/>
                    <a:pt x="142" y="111"/>
                    <a:pt x="179" y="111"/>
                  </a:cubicBezTo>
                  <a:cubicBezTo>
                    <a:pt x="183" y="111"/>
                    <a:pt x="187" y="112"/>
                    <a:pt x="191" y="112"/>
                  </a:cubicBezTo>
                  <a:cubicBezTo>
                    <a:pt x="211" y="116"/>
                    <a:pt x="228" y="126"/>
                    <a:pt x="239" y="143"/>
                  </a:cubicBezTo>
                  <a:cubicBezTo>
                    <a:pt x="251" y="160"/>
                    <a:pt x="256" y="179"/>
                    <a:pt x="252" y="199"/>
                  </a:cubicBezTo>
                  <a:cubicBezTo>
                    <a:pt x="245" y="239"/>
                    <a:pt x="205" y="267"/>
                    <a:pt x="165" y="260"/>
                  </a:cubicBezTo>
                  <a:cubicBezTo>
                    <a:pt x="146" y="257"/>
                    <a:pt x="129" y="246"/>
                    <a:pt x="117" y="230"/>
                  </a:cubicBezTo>
                  <a:cubicBezTo>
                    <a:pt x="105" y="213"/>
                    <a:pt x="101" y="194"/>
                    <a:pt x="104" y="174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212"/>
            <p:cNvSpPr>
              <a:spLocks noSelect="1"/>
            </p:cNvSpPr>
            <p:nvPr userDrawn="1"/>
          </p:nvSpPr>
          <p:spPr bwMode="invGray">
            <a:xfrm>
              <a:off x="2791" y="63"/>
              <a:ext cx="25" cy="25"/>
            </a:xfrm>
            <a:custGeom>
              <a:avLst/>
              <a:gdLst>
                <a:gd name="T0" fmla="*/ 78 w 176"/>
                <a:gd name="T1" fmla="*/ 171 h 172"/>
                <a:gd name="T2" fmla="*/ 82 w 176"/>
                <a:gd name="T3" fmla="*/ 172 h 172"/>
                <a:gd name="T4" fmla="*/ 88 w 176"/>
                <a:gd name="T5" fmla="*/ 172 h 172"/>
                <a:gd name="T6" fmla="*/ 174 w 176"/>
                <a:gd name="T7" fmla="*/ 94 h 172"/>
                <a:gd name="T8" fmla="*/ 154 w 176"/>
                <a:gd name="T9" fmla="*/ 31 h 172"/>
                <a:gd name="T10" fmla="*/ 154 w 176"/>
                <a:gd name="T11" fmla="*/ 31 h 172"/>
                <a:gd name="T12" fmla="*/ 97 w 176"/>
                <a:gd name="T13" fmla="*/ 0 h 172"/>
                <a:gd name="T14" fmla="*/ 94 w 176"/>
                <a:gd name="T15" fmla="*/ 0 h 172"/>
                <a:gd name="T16" fmla="*/ 91 w 176"/>
                <a:gd name="T17" fmla="*/ 0 h 172"/>
                <a:gd name="T18" fmla="*/ 88 w 176"/>
                <a:gd name="T19" fmla="*/ 0 h 172"/>
                <a:gd name="T20" fmla="*/ 2 w 176"/>
                <a:gd name="T21" fmla="*/ 77 h 172"/>
                <a:gd name="T22" fmla="*/ 21 w 176"/>
                <a:gd name="T23" fmla="*/ 141 h 172"/>
                <a:gd name="T24" fmla="*/ 78 w 176"/>
                <a:gd name="T25" fmla="*/ 17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" h="172">
                  <a:moveTo>
                    <a:pt x="78" y="171"/>
                  </a:moveTo>
                  <a:cubicBezTo>
                    <a:pt x="82" y="172"/>
                    <a:pt x="82" y="172"/>
                    <a:pt x="82" y="172"/>
                  </a:cubicBezTo>
                  <a:cubicBezTo>
                    <a:pt x="84" y="172"/>
                    <a:pt x="86" y="172"/>
                    <a:pt x="88" y="172"/>
                  </a:cubicBezTo>
                  <a:cubicBezTo>
                    <a:pt x="133" y="172"/>
                    <a:pt x="169" y="138"/>
                    <a:pt x="174" y="94"/>
                  </a:cubicBezTo>
                  <a:cubicBezTo>
                    <a:pt x="176" y="71"/>
                    <a:pt x="169" y="49"/>
                    <a:pt x="154" y="31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0" y="13"/>
                    <a:pt x="120" y="2"/>
                    <a:pt x="97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0"/>
                    <a:pt x="92" y="0"/>
                    <a:pt x="91" y="0"/>
                  </a:cubicBezTo>
                  <a:cubicBezTo>
                    <a:pt x="90" y="0"/>
                    <a:pt x="89" y="0"/>
                    <a:pt x="88" y="0"/>
                  </a:cubicBezTo>
                  <a:cubicBezTo>
                    <a:pt x="43" y="0"/>
                    <a:pt x="6" y="33"/>
                    <a:pt x="2" y="77"/>
                  </a:cubicBezTo>
                  <a:cubicBezTo>
                    <a:pt x="0" y="101"/>
                    <a:pt x="6" y="123"/>
                    <a:pt x="21" y="141"/>
                  </a:cubicBezTo>
                  <a:cubicBezTo>
                    <a:pt x="36" y="158"/>
                    <a:pt x="56" y="169"/>
                    <a:pt x="78" y="171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" name="Freeform 213"/>
            <p:cNvSpPr>
              <a:spLocks noSelect="1"/>
            </p:cNvSpPr>
            <p:nvPr userDrawn="1"/>
          </p:nvSpPr>
          <p:spPr bwMode="invGray">
            <a:xfrm>
              <a:off x="2762" y="35"/>
              <a:ext cx="83" cy="81"/>
            </a:xfrm>
            <a:custGeom>
              <a:avLst/>
              <a:gdLst>
                <a:gd name="T0" fmla="*/ 258 w 576"/>
                <a:gd name="T1" fmla="*/ 562 h 564"/>
                <a:gd name="T2" fmla="*/ 288 w 576"/>
                <a:gd name="T3" fmla="*/ 564 h 564"/>
                <a:gd name="T4" fmla="*/ 569 w 576"/>
                <a:gd name="T5" fmla="*/ 310 h 564"/>
                <a:gd name="T6" fmla="*/ 506 w 576"/>
                <a:gd name="T7" fmla="*/ 102 h 564"/>
                <a:gd name="T8" fmla="*/ 318 w 576"/>
                <a:gd name="T9" fmla="*/ 1 h 564"/>
                <a:gd name="T10" fmla="*/ 288 w 576"/>
                <a:gd name="T11" fmla="*/ 0 h 564"/>
                <a:gd name="T12" fmla="*/ 7 w 576"/>
                <a:gd name="T13" fmla="*/ 254 h 564"/>
                <a:gd name="T14" fmla="*/ 70 w 576"/>
                <a:gd name="T15" fmla="*/ 461 h 564"/>
                <a:gd name="T16" fmla="*/ 258 w 576"/>
                <a:gd name="T17" fmla="*/ 562 h 564"/>
                <a:gd name="T18" fmla="*/ 104 w 576"/>
                <a:gd name="T19" fmla="*/ 263 h 564"/>
                <a:gd name="T20" fmla="*/ 288 w 576"/>
                <a:gd name="T21" fmla="*/ 98 h 564"/>
                <a:gd name="T22" fmla="*/ 307 w 576"/>
                <a:gd name="T23" fmla="*/ 99 h 564"/>
                <a:gd name="T24" fmla="*/ 430 w 576"/>
                <a:gd name="T25" fmla="*/ 165 h 564"/>
                <a:gd name="T26" fmla="*/ 471 w 576"/>
                <a:gd name="T27" fmla="*/ 300 h 564"/>
                <a:gd name="T28" fmla="*/ 288 w 576"/>
                <a:gd name="T29" fmla="*/ 466 h 564"/>
                <a:gd name="T30" fmla="*/ 269 w 576"/>
                <a:gd name="T31" fmla="*/ 465 h 564"/>
                <a:gd name="T32" fmla="*/ 146 w 576"/>
                <a:gd name="T33" fmla="*/ 399 h 564"/>
                <a:gd name="T34" fmla="*/ 104 w 576"/>
                <a:gd name="T35" fmla="*/ 26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6" h="564">
                  <a:moveTo>
                    <a:pt x="258" y="562"/>
                  </a:moveTo>
                  <a:cubicBezTo>
                    <a:pt x="269" y="564"/>
                    <a:pt x="279" y="564"/>
                    <a:pt x="288" y="564"/>
                  </a:cubicBezTo>
                  <a:cubicBezTo>
                    <a:pt x="434" y="564"/>
                    <a:pt x="554" y="455"/>
                    <a:pt x="569" y="310"/>
                  </a:cubicBezTo>
                  <a:cubicBezTo>
                    <a:pt x="576" y="234"/>
                    <a:pt x="554" y="161"/>
                    <a:pt x="506" y="102"/>
                  </a:cubicBezTo>
                  <a:cubicBezTo>
                    <a:pt x="458" y="45"/>
                    <a:pt x="392" y="9"/>
                    <a:pt x="318" y="1"/>
                  </a:cubicBezTo>
                  <a:cubicBezTo>
                    <a:pt x="307" y="0"/>
                    <a:pt x="297" y="0"/>
                    <a:pt x="288" y="0"/>
                  </a:cubicBezTo>
                  <a:cubicBezTo>
                    <a:pt x="142" y="0"/>
                    <a:pt x="21" y="109"/>
                    <a:pt x="7" y="254"/>
                  </a:cubicBezTo>
                  <a:cubicBezTo>
                    <a:pt x="0" y="329"/>
                    <a:pt x="22" y="403"/>
                    <a:pt x="70" y="461"/>
                  </a:cubicBezTo>
                  <a:cubicBezTo>
                    <a:pt x="117" y="519"/>
                    <a:pt x="184" y="555"/>
                    <a:pt x="258" y="562"/>
                  </a:cubicBezTo>
                  <a:close/>
                  <a:moveTo>
                    <a:pt x="104" y="263"/>
                  </a:moveTo>
                  <a:cubicBezTo>
                    <a:pt x="114" y="169"/>
                    <a:pt x="193" y="98"/>
                    <a:pt x="288" y="98"/>
                  </a:cubicBezTo>
                  <a:cubicBezTo>
                    <a:pt x="294" y="98"/>
                    <a:pt x="300" y="98"/>
                    <a:pt x="307" y="99"/>
                  </a:cubicBezTo>
                  <a:cubicBezTo>
                    <a:pt x="355" y="103"/>
                    <a:pt x="399" y="127"/>
                    <a:pt x="430" y="165"/>
                  </a:cubicBezTo>
                  <a:cubicBezTo>
                    <a:pt x="461" y="203"/>
                    <a:pt x="476" y="251"/>
                    <a:pt x="471" y="300"/>
                  </a:cubicBezTo>
                  <a:cubicBezTo>
                    <a:pt x="462" y="394"/>
                    <a:pt x="383" y="466"/>
                    <a:pt x="288" y="466"/>
                  </a:cubicBezTo>
                  <a:cubicBezTo>
                    <a:pt x="282" y="466"/>
                    <a:pt x="275" y="466"/>
                    <a:pt x="269" y="465"/>
                  </a:cubicBezTo>
                  <a:cubicBezTo>
                    <a:pt x="221" y="460"/>
                    <a:pt x="177" y="437"/>
                    <a:pt x="146" y="399"/>
                  </a:cubicBezTo>
                  <a:cubicBezTo>
                    <a:pt x="114" y="361"/>
                    <a:pt x="100" y="313"/>
                    <a:pt x="104" y="263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" name="Freeform 214"/>
            <p:cNvSpPr>
              <a:spLocks noSelect="1"/>
            </p:cNvSpPr>
            <p:nvPr userDrawn="1"/>
          </p:nvSpPr>
          <p:spPr bwMode="invGray">
            <a:xfrm>
              <a:off x="2777" y="49"/>
              <a:ext cx="53" cy="53"/>
            </a:xfrm>
            <a:custGeom>
              <a:avLst/>
              <a:gdLst>
                <a:gd name="T0" fmla="*/ 169 w 376"/>
                <a:gd name="T1" fmla="*/ 367 h 368"/>
                <a:gd name="T2" fmla="*/ 188 w 376"/>
                <a:gd name="T3" fmla="*/ 368 h 368"/>
                <a:gd name="T4" fmla="*/ 371 w 376"/>
                <a:gd name="T5" fmla="*/ 202 h 368"/>
                <a:gd name="T6" fmla="*/ 330 w 376"/>
                <a:gd name="T7" fmla="*/ 67 h 368"/>
                <a:gd name="T8" fmla="*/ 207 w 376"/>
                <a:gd name="T9" fmla="*/ 1 h 368"/>
                <a:gd name="T10" fmla="*/ 188 w 376"/>
                <a:gd name="T11" fmla="*/ 0 h 368"/>
                <a:gd name="T12" fmla="*/ 4 w 376"/>
                <a:gd name="T13" fmla="*/ 165 h 368"/>
                <a:gd name="T14" fmla="*/ 46 w 376"/>
                <a:gd name="T15" fmla="*/ 301 h 368"/>
                <a:gd name="T16" fmla="*/ 169 w 376"/>
                <a:gd name="T17" fmla="*/ 367 h 368"/>
                <a:gd name="T18" fmla="*/ 102 w 376"/>
                <a:gd name="T19" fmla="*/ 175 h 368"/>
                <a:gd name="T20" fmla="*/ 188 w 376"/>
                <a:gd name="T21" fmla="*/ 98 h 368"/>
                <a:gd name="T22" fmla="*/ 191 w 376"/>
                <a:gd name="T23" fmla="*/ 98 h 368"/>
                <a:gd name="T24" fmla="*/ 194 w 376"/>
                <a:gd name="T25" fmla="*/ 98 h 368"/>
                <a:gd name="T26" fmla="*/ 197 w 376"/>
                <a:gd name="T27" fmla="*/ 98 h 368"/>
                <a:gd name="T28" fmla="*/ 254 w 376"/>
                <a:gd name="T29" fmla="*/ 129 h 368"/>
                <a:gd name="T30" fmla="*/ 254 w 376"/>
                <a:gd name="T31" fmla="*/ 129 h 368"/>
                <a:gd name="T32" fmla="*/ 274 w 376"/>
                <a:gd name="T33" fmla="*/ 192 h 368"/>
                <a:gd name="T34" fmla="*/ 188 w 376"/>
                <a:gd name="T35" fmla="*/ 270 h 368"/>
                <a:gd name="T36" fmla="*/ 182 w 376"/>
                <a:gd name="T37" fmla="*/ 270 h 368"/>
                <a:gd name="T38" fmla="*/ 178 w 376"/>
                <a:gd name="T39" fmla="*/ 269 h 368"/>
                <a:gd name="T40" fmla="*/ 121 w 376"/>
                <a:gd name="T41" fmla="*/ 239 h 368"/>
                <a:gd name="T42" fmla="*/ 102 w 376"/>
                <a:gd name="T43" fmla="*/ 17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6" h="368">
                  <a:moveTo>
                    <a:pt x="169" y="367"/>
                  </a:moveTo>
                  <a:cubicBezTo>
                    <a:pt x="175" y="368"/>
                    <a:pt x="182" y="368"/>
                    <a:pt x="188" y="368"/>
                  </a:cubicBezTo>
                  <a:cubicBezTo>
                    <a:pt x="283" y="368"/>
                    <a:pt x="362" y="296"/>
                    <a:pt x="371" y="202"/>
                  </a:cubicBezTo>
                  <a:cubicBezTo>
                    <a:pt x="376" y="153"/>
                    <a:pt x="361" y="105"/>
                    <a:pt x="330" y="67"/>
                  </a:cubicBezTo>
                  <a:cubicBezTo>
                    <a:pt x="299" y="29"/>
                    <a:pt x="255" y="5"/>
                    <a:pt x="207" y="1"/>
                  </a:cubicBezTo>
                  <a:cubicBezTo>
                    <a:pt x="200" y="0"/>
                    <a:pt x="194" y="0"/>
                    <a:pt x="188" y="0"/>
                  </a:cubicBezTo>
                  <a:cubicBezTo>
                    <a:pt x="93" y="0"/>
                    <a:pt x="14" y="71"/>
                    <a:pt x="4" y="165"/>
                  </a:cubicBezTo>
                  <a:cubicBezTo>
                    <a:pt x="0" y="215"/>
                    <a:pt x="14" y="263"/>
                    <a:pt x="46" y="301"/>
                  </a:cubicBezTo>
                  <a:cubicBezTo>
                    <a:pt x="77" y="339"/>
                    <a:pt x="121" y="362"/>
                    <a:pt x="169" y="367"/>
                  </a:cubicBezTo>
                  <a:close/>
                  <a:moveTo>
                    <a:pt x="102" y="175"/>
                  </a:moveTo>
                  <a:cubicBezTo>
                    <a:pt x="106" y="131"/>
                    <a:pt x="143" y="98"/>
                    <a:pt x="188" y="98"/>
                  </a:cubicBezTo>
                  <a:cubicBezTo>
                    <a:pt x="189" y="98"/>
                    <a:pt x="190" y="98"/>
                    <a:pt x="191" y="98"/>
                  </a:cubicBezTo>
                  <a:cubicBezTo>
                    <a:pt x="192" y="98"/>
                    <a:pt x="193" y="98"/>
                    <a:pt x="194" y="98"/>
                  </a:cubicBezTo>
                  <a:cubicBezTo>
                    <a:pt x="197" y="98"/>
                    <a:pt x="197" y="98"/>
                    <a:pt x="197" y="98"/>
                  </a:cubicBezTo>
                  <a:cubicBezTo>
                    <a:pt x="220" y="100"/>
                    <a:pt x="240" y="111"/>
                    <a:pt x="254" y="129"/>
                  </a:cubicBezTo>
                  <a:cubicBezTo>
                    <a:pt x="254" y="129"/>
                    <a:pt x="254" y="129"/>
                    <a:pt x="254" y="129"/>
                  </a:cubicBezTo>
                  <a:cubicBezTo>
                    <a:pt x="269" y="147"/>
                    <a:pt x="276" y="169"/>
                    <a:pt x="274" y="192"/>
                  </a:cubicBezTo>
                  <a:cubicBezTo>
                    <a:pt x="269" y="236"/>
                    <a:pt x="233" y="270"/>
                    <a:pt x="188" y="270"/>
                  </a:cubicBezTo>
                  <a:cubicBezTo>
                    <a:pt x="186" y="270"/>
                    <a:pt x="184" y="270"/>
                    <a:pt x="182" y="270"/>
                  </a:cubicBezTo>
                  <a:cubicBezTo>
                    <a:pt x="178" y="269"/>
                    <a:pt x="178" y="269"/>
                    <a:pt x="178" y="269"/>
                  </a:cubicBezTo>
                  <a:cubicBezTo>
                    <a:pt x="156" y="267"/>
                    <a:pt x="136" y="256"/>
                    <a:pt x="121" y="239"/>
                  </a:cubicBezTo>
                  <a:cubicBezTo>
                    <a:pt x="106" y="221"/>
                    <a:pt x="100" y="199"/>
                    <a:pt x="102" y="175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Freeform 215"/>
            <p:cNvSpPr>
              <a:spLocks noSelect="1"/>
            </p:cNvSpPr>
            <p:nvPr userDrawn="1"/>
          </p:nvSpPr>
          <p:spPr bwMode="invGray">
            <a:xfrm>
              <a:off x="2865" y="270"/>
              <a:ext cx="9" cy="9"/>
            </a:xfrm>
            <a:custGeom>
              <a:avLst/>
              <a:gdLst>
                <a:gd name="T0" fmla="*/ 50 w 61"/>
                <a:gd name="T1" fmla="*/ 7 h 59"/>
                <a:gd name="T2" fmla="*/ 32 w 61"/>
                <a:gd name="T3" fmla="*/ 0 h 59"/>
                <a:gd name="T4" fmla="*/ 30 w 61"/>
                <a:gd name="T5" fmla="*/ 0 h 59"/>
                <a:gd name="T6" fmla="*/ 8 w 61"/>
                <a:gd name="T7" fmla="*/ 9 h 59"/>
                <a:gd name="T8" fmla="*/ 0 w 61"/>
                <a:gd name="T9" fmla="*/ 31 h 59"/>
                <a:gd name="T10" fmla="*/ 10 w 61"/>
                <a:gd name="T11" fmla="*/ 52 h 59"/>
                <a:gd name="T12" fmla="*/ 30 w 61"/>
                <a:gd name="T13" fmla="*/ 59 h 59"/>
                <a:gd name="T14" fmla="*/ 33 w 61"/>
                <a:gd name="T15" fmla="*/ 59 h 59"/>
                <a:gd name="T16" fmla="*/ 52 w 61"/>
                <a:gd name="T17" fmla="*/ 50 h 59"/>
                <a:gd name="T18" fmla="*/ 60 w 61"/>
                <a:gd name="T19" fmla="*/ 28 h 59"/>
                <a:gd name="T20" fmla="*/ 50 w 61"/>
                <a:gd name="T21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59">
                  <a:moveTo>
                    <a:pt x="50" y="7"/>
                  </a:moveTo>
                  <a:cubicBezTo>
                    <a:pt x="45" y="2"/>
                    <a:pt x="39" y="0"/>
                    <a:pt x="32" y="0"/>
                  </a:cubicBezTo>
                  <a:cubicBezTo>
                    <a:pt x="32" y="0"/>
                    <a:pt x="31" y="0"/>
                    <a:pt x="30" y="0"/>
                  </a:cubicBezTo>
                  <a:cubicBezTo>
                    <a:pt x="20" y="0"/>
                    <a:pt x="14" y="4"/>
                    <a:pt x="8" y="9"/>
                  </a:cubicBezTo>
                  <a:cubicBezTo>
                    <a:pt x="3" y="16"/>
                    <a:pt x="0" y="23"/>
                    <a:pt x="0" y="31"/>
                  </a:cubicBezTo>
                  <a:cubicBezTo>
                    <a:pt x="1" y="39"/>
                    <a:pt x="4" y="46"/>
                    <a:pt x="10" y="52"/>
                  </a:cubicBezTo>
                  <a:cubicBezTo>
                    <a:pt x="16" y="56"/>
                    <a:pt x="22" y="59"/>
                    <a:pt x="30" y="59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0" y="59"/>
                    <a:pt x="47" y="56"/>
                    <a:pt x="52" y="50"/>
                  </a:cubicBezTo>
                  <a:cubicBezTo>
                    <a:pt x="58" y="44"/>
                    <a:pt x="61" y="36"/>
                    <a:pt x="60" y="28"/>
                  </a:cubicBezTo>
                  <a:cubicBezTo>
                    <a:pt x="60" y="20"/>
                    <a:pt x="56" y="12"/>
                    <a:pt x="50" y="7"/>
                  </a:cubicBezTo>
                  <a:close/>
                </a:path>
              </a:pathLst>
            </a:custGeom>
            <a:solidFill>
              <a:srgbClr val="E2E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" name="Freeform 216"/>
            <p:cNvSpPr>
              <a:spLocks noSelect="1"/>
            </p:cNvSpPr>
            <p:nvPr userDrawn="1"/>
          </p:nvSpPr>
          <p:spPr bwMode="invGray">
            <a:xfrm>
              <a:off x="2837" y="242"/>
              <a:ext cx="65" cy="65"/>
            </a:xfrm>
            <a:custGeom>
              <a:avLst/>
              <a:gdLst>
                <a:gd name="T0" fmla="*/ 378 w 457"/>
                <a:gd name="T1" fmla="*/ 59 h 454"/>
                <a:gd name="T2" fmla="*/ 378 w 457"/>
                <a:gd name="T3" fmla="*/ 59 h 454"/>
                <a:gd name="T4" fmla="*/ 218 w 457"/>
                <a:gd name="T5" fmla="*/ 3 h 454"/>
                <a:gd name="T6" fmla="*/ 61 w 457"/>
                <a:gd name="T7" fmla="*/ 76 h 454"/>
                <a:gd name="T8" fmla="*/ 3 w 457"/>
                <a:gd name="T9" fmla="*/ 240 h 454"/>
                <a:gd name="T10" fmla="*/ 77 w 457"/>
                <a:gd name="T11" fmla="*/ 396 h 454"/>
                <a:gd name="T12" fmla="*/ 228 w 457"/>
                <a:gd name="T13" fmla="*/ 454 h 454"/>
                <a:gd name="T14" fmla="*/ 238 w 457"/>
                <a:gd name="T15" fmla="*/ 454 h 454"/>
                <a:gd name="T16" fmla="*/ 395 w 457"/>
                <a:gd name="T17" fmla="*/ 381 h 454"/>
                <a:gd name="T18" fmla="*/ 454 w 457"/>
                <a:gd name="T19" fmla="*/ 217 h 454"/>
                <a:gd name="T20" fmla="*/ 378 w 457"/>
                <a:gd name="T21" fmla="*/ 59 h 454"/>
                <a:gd name="T22" fmla="*/ 323 w 457"/>
                <a:gd name="T23" fmla="*/ 315 h 454"/>
                <a:gd name="T24" fmla="*/ 235 w 457"/>
                <a:gd name="T25" fmla="*/ 356 h 454"/>
                <a:gd name="T26" fmla="*/ 228 w 457"/>
                <a:gd name="T27" fmla="*/ 356 h 454"/>
                <a:gd name="T28" fmla="*/ 143 w 457"/>
                <a:gd name="T29" fmla="*/ 323 h 454"/>
                <a:gd name="T30" fmla="*/ 101 w 457"/>
                <a:gd name="T31" fmla="*/ 235 h 454"/>
                <a:gd name="T32" fmla="*/ 134 w 457"/>
                <a:gd name="T33" fmla="*/ 142 h 454"/>
                <a:gd name="T34" fmla="*/ 222 w 457"/>
                <a:gd name="T35" fmla="*/ 101 h 454"/>
                <a:gd name="T36" fmla="*/ 313 w 457"/>
                <a:gd name="T37" fmla="*/ 133 h 454"/>
                <a:gd name="T38" fmla="*/ 356 w 457"/>
                <a:gd name="T39" fmla="*/ 222 h 454"/>
                <a:gd name="T40" fmla="*/ 323 w 457"/>
                <a:gd name="T41" fmla="*/ 315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7" h="454">
                  <a:moveTo>
                    <a:pt x="378" y="59"/>
                  </a:moveTo>
                  <a:cubicBezTo>
                    <a:pt x="378" y="59"/>
                    <a:pt x="378" y="59"/>
                    <a:pt x="378" y="59"/>
                  </a:cubicBezTo>
                  <a:cubicBezTo>
                    <a:pt x="333" y="19"/>
                    <a:pt x="276" y="0"/>
                    <a:pt x="218" y="3"/>
                  </a:cubicBezTo>
                  <a:cubicBezTo>
                    <a:pt x="157" y="6"/>
                    <a:pt x="102" y="32"/>
                    <a:pt x="61" y="76"/>
                  </a:cubicBezTo>
                  <a:cubicBezTo>
                    <a:pt x="20" y="121"/>
                    <a:pt x="0" y="179"/>
                    <a:pt x="3" y="240"/>
                  </a:cubicBezTo>
                  <a:cubicBezTo>
                    <a:pt x="6" y="300"/>
                    <a:pt x="32" y="356"/>
                    <a:pt x="77" y="396"/>
                  </a:cubicBezTo>
                  <a:cubicBezTo>
                    <a:pt x="119" y="434"/>
                    <a:pt x="172" y="454"/>
                    <a:pt x="228" y="454"/>
                  </a:cubicBezTo>
                  <a:cubicBezTo>
                    <a:pt x="232" y="454"/>
                    <a:pt x="236" y="454"/>
                    <a:pt x="238" y="454"/>
                  </a:cubicBezTo>
                  <a:cubicBezTo>
                    <a:pt x="299" y="451"/>
                    <a:pt x="354" y="426"/>
                    <a:pt x="395" y="381"/>
                  </a:cubicBezTo>
                  <a:cubicBezTo>
                    <a:pt x="436" y="336"/>
                    <a:pt x="457" y="278"/>
                    <a:pt x="454" y="217"/>
                  </a:cubicBezTo>
                  <a:cubicBezTo>
                    <a:pt x="451" y="156"/>
                    <a:pt x="424" y="100"/>
                    <a:pt x="378" y="59"/>
                  </a:cubicBezTo>
                  <a:close/>
                  <a:moveTo>
                    <a:pt x="323" y="315"/>
                  </a:moveTo>
                  <a:cubicBezTo>
                    <a:pt x="300" y="340"/>
                    <a:pt x="268" y="355"/>
                    <a:pt x="235" y="356"/>
                  </a:cubicBezTo>
                  <a:cubicBezTo>
                    <a:pt x="232" y="356"/>
                    <a:pt x="230" y="356"/>
                    <a:pt x="228" y="356"/>
                  </a:cubicBezTo>
                  <a:cubicBezTo>
                    <a:pt x="196" y="356"/>
                    <a:pt x="166" y="345"/>
                    <a:pt x="143" y="323"/>
                  </a:cubicBezTo>
                  <a:cubicBezTo>
                    <a:pt x="117" y="301"/>
                    <a:pt x="102" y="269"/>
                    <a:pt x="101" y="235"/>
                  </a:cubicBezTo>
                  <a:cubicBezTo>
                    <a:pt x="99" y="201"/>
                    <a:pt x="111" y="168"/>
                    <a:pt x="134" y="142"/>
                  </a:cubicBezTo>
                  <a:cubicBezTo>
                    <a:pt x="157" y="117"/>
                    <a:pt x="188" y="103"/>
                    <a:pt x="222" y="101"/>
                  </a:cubicBezTo>
                  <a:cubicBezTo>
                    <a:pt x="256" y="99"/>
                    <a:pt x="288" y="110"/>
                    <a:pt x="313" y="133"/>
                  </a:cubicBezTo>
                  <a:cubicBezTo>
                    <a:pt x="339" y="156"/>
                    <a:pt x="354" y="188"/>
                    <a:pt x="356" y="222"/>
                  </a:cubicBezTo>
                  <a:cubicBezTo>
                    <a:pt x="358" y="257"/>
                    <a:pt x="346" y="289"/>
                    <a:pt x="323" y="315"/>
                  </a:cubicBezTo>
                  <a:close/>
                </a:path>
              </a:pathLst>
            </a:custGeom>
            <a:solidFill>
              <a:srgbClr val="E2E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" name="Freeform 217"/>
            <p:cNvSpPr>
              <a:spLocks noSelect="1"/>
            </p:cNvSpPr>
            <p:nvPr userDrawn="1"/>
          </p:nvSpPr>
          <p:spPr bwMode="invGray">
            <a:xfrm>
              <a:off x="2851" y="256"/>
              <a:ext cx="37" cy="37"/>
            </a:xfrm>
            <a:custGeom>
              <a:avLst/>
              <a:gdLst>
                <a:gd name="T0" fmla="*/ 123 w 259"/>
                <a:gd name="T1" fmla="*/ 2 h 257"/>
                <a:gd name="T2" fmla="*/ 35 w 259"/>
                <a:gd name="T3" fmla="*/ 43 h 257"/>
                <a:gd name="T4" fmla="*/ 2 w 259"/>
                <a:gd name="T5" fmla="*/ 136 h 257"/>
                <a:gd name="T6" fmla="*/ 44 w 259"/>
                <a:gd name="T7" fmla="*/ 224 h 257"/>
                <a:gd name="T8" fmla="*/ 129 w 259"/>
                <a:gd name="T9" fmla="*/ 257 h 257"/>
                <a:gd name="T10" fmla="*/ 136 w 259"/>
                <a:gd name="T11" fmla="*/ 257 h 257"/>
                <a:gd name="T12" fmla="*/ 224 w 259"/>
                <a:gd name="T13" fmla="*/ 216 h 257"/>
                <a:gd name="T14" fmla="*/ 257 w 259"/>
                <a:gd name="T15" fmla="*/ 123 h 257"/>
                <a:gd name="T16" fmla="*/ 214 w 259"/>
                <a:gd name="T17" fmla="*/ 34 h 257"/>
                <a:gd name="T18" fmla="*/ 123 w 259"/>
                <a:gd name="T19" fmla="*/ 2 h 257"/>
                <a:gd name="T20" fmla="*/ 151 w 259"/>
                <a:gd name="T21" fmla="*/ 150 h 257"/>
                <a:gd name="T22" fmla="*/ 132 w 259"/>
                <a:gd name="T23" fmla="*/ 159 h 257"/>
                <a:gd name="T24" fmla="*/ 129 w 259"/>
                <a:gd name="T25" fmla="*/ 159 h 257"/>
                <a:gd name="T26" fmla="*/ 109 w 259"/>
                <a:gd name="T27" fmla="*/ 152 h 257"/>
                <a:gd name="T28" fmla="*/ 99 w 259"/>
                <a:gd name="T29" fmla="*/ 131 h 257"/>
                <a:gd name="T30" fmla="*/ 107 w 259"/>
                <a:gd name="T31" fmla="*/ 109 h 257"/>
                <a:gd name="T32" fmla="*/ 129 w 259"/>
                <a:gd name="T33" fmla="*/ 100 h 257"/>
                <a:gd name="T34" fmla="*/ 131 w 259"/>
                <a:gd name="T35" fmla="*/ 100 h 257"/>
                <a:gd name="T36" fmla="*/ 149 w 259"/>
                <a:gd name="T37" fmla="*/ 107 h 257"/>
                <a:gd name="T38" fmla="*/ 149 w 259"/>
                <a:gd name="T39" fmla="*/ 107 h 257"/>
                <a:gd name="T40" fmla="*/ 159 w 259"/>
                <a:gd name="T41" fmla="*/ 128 h 257"/>
                <a:gd name="T42" fmla="*/ 151 w 259"/>
                <a:gd name="T43" fmla="*/ 15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9" h="257">
                  <a:moveTo>
                    <a:pt x="123" y="2"/>
                  </a:moveTo>
                  <a:cubicBezTo>
                    <a:pt x="89" y="4"/>
                    <a:pt x="58" y="18"/>
                    <a:pt x="35" y="43"/>
                  </a:cubicBezTo>
                  <a:cubicBezTo>
                    <a:pt x="12" y="69"/>
                    <a:pt x="0" y="102"/>
                    <a:pt x="2" y="136"/>
                  </a:cubicBezTo>
                  <a:cubicBezTo>
                    <a:pt x="3" y="170"/>
                    <a:pt x="18" y="202"/>
                    <a:pt x="44" y="224"/>
                  </a:cubicBezTo>
                  <a:cubicBezTo>
                    <a:pt x="67" y="246"/>
                    <a:pt x="97" y="257"/>
                    <a:pt x="129" y="257"/>
                  </a:cubicBezTo>
                  <a:cubicBezTo>
                    <a:pt x="131" y="257"/>
                    <a:pt x="133" y="257"/>
                    <a:pt x="136" y="257"/>
                  </a:cubicBezTo>
                  <a:cubicBezTo>
                    <a:pt x="169" y="256"/>
                    <a:pt x="201" y="241"/>
                    <a:pt x="224" y="216"/>
                  </a:cubicBezTo>
                  <a:cubicBezTo>
                    <a:pt x="247" y="190"/>
                    <a:pt x="259" y="158"/>
                    <a:pt x="257" y="123"/>
                  </a:cubicBezTo>
                  <a:cubicBezTo>
                    <a:pt x="255" y="89"/>
                    <a:pt x="240" y="57"/>
                    <a:pt x="214" y="34"/>
                  </a:cubicBezTo>
                  <a:cubicBezTo>
                    <a:pt x="189" y="11"/>
                    <a:pt x="157" y="0"/>
                    <a:pt x="123" y="2"/>
                  </a:cubicBezTo>
                  <a:close/>
                  <a:moveTo>
                    <a:pt x="151" y="150"/>
                  </a:moveTo>
                  <a:cubicBezTo>
                    <a:pt x="146" y="156"/>
                    <a:pt x="139" y="159"/>
                    <a:pt x="132" y="159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21" y="159"/>
                    <a:pt x="115" y="156"/>
                    <a:pt x="109" y="152"/>
                  </a:cubicBezTo>
                  <a:cubicBezTo>
                    <a:pt x="103" y="146"/>
                    <a:pt x="100" y="139"/>
                    <a:pt x="99" y="131"/>
                  </a:cubicBezTo>
                  <a:cubicBezTo>
                    <a:pt x="99" y="123"/>
                    <a:pt x="102" y="116"/>
                    <a:pt x="107" y="109"/>
                  </a:cubicBezTo>
                  <a:cubicBezTo>
                    <a:pt x="113" y="104"/>
                    <a:pt x="119" y="100"/>
                    <a:pt x="129" y="100"/>
                  </a:cubicBezTo>
                  <a:cubicBezTo>
                    <a:pt x="130" y="100"/>
                    <a:pt x="131" y="100"/>
                    <a:pt x="131" y="100"/>
                  </a:cubicBezTo>
                  <a:cubicBezTo>
                    <a:pt x="138" y="100"/>
                    <a:pt x="144" y="102"/>
                    <a:pt x="149" y="107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55" y="112"/>
                    <a:pt x="159" y="120"/>
                    <a:pt x="159" y="128"/>
                  </a:cubicBezTo>
                  <a:cubicBezTo>
                    <a:pt x="160" y="136"/>
                    <a:pt x="157" y="144"/>
                    <a:pt x="151" y="150"/>
                  </a:cubicBezTo>
                  <a:close/>
                </a:path>
              </a:pathLst>
            </a:custGeom>
            <a:solidFill>
              <a:srgbClr val="E2E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Freeform 218"/>
            <p:cNvSpPr>
              <a:spLocks noSelect="1"/>
            </p:cNvSpPr>
            <p:nvPr userDrawn="1"/>
          </p:nvSpPr>
          <p:spPr bwMode="invGray">
            <a:xfrm>
              <a:off x="2930" y="202"/>
              <a:ext cx="12" cy="12"/>
            </a:xfrm>
            <a:custGeom>
              <a:avLst/>
              <a:gdLst>
                <a:gd name="T0" fmla="*/ 15 w 82"/>
                <a:gd name="T1" fmla="*/ 14 h 78"/>
                <a:gd name="T2" fmla="*/ 15 w 82"/>
                <a:gd name="T3" fmla="*/ 68 h 78"/>
                <a:gd name="T4" fmla="*/ 41 w 82"/>
                <a:gd name="T5" fmla="*/ 78 h 78"/>
                <a:gd name="T6" fmla="*/ 68 w 82"/>
                <a:gd name="T7" fmla="*/ 67 h 78"/>
                <a:gd name="T8" fmla="*/ 67 w 82"/>
                <a:gd name="T9" fmla="*/ 14 h 78"/>
                <a:gd name="T10" fmla="*/ 15 w 82"/>
                <a:gd name="T11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78">
                  <a:moveTo>
                    <a:pt x="15" y="14"/>
                  </a:moveTo>
                  <a:cubicBezTo>
                    <a:pt x="0" y="31"/>
                    <a:pt x="0" y="54"/>
                    <a:pt x="15" y="68"/>
                  </a:cubicBezTo>
                  <a:cubicBezTo>
                    <a:pt x="24" y="77"/>
                    <a:pt x="35" y="78"/>
                    <a:pt x="41" y="78"/>
                  </a:cubicBezTo>
                  <a:cubicBezTo>
                    <a:pt x="47" y="78"/>
                    <a:pt x="58" y="77"/>
                    <a:pt x="68" y="67"/>
                  </a:cubicBez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lose/>
                </a:path>
              </a:pathLst>
            </a:custGeom>
            <a:solidFill>
              <a:srgbClr val="ADB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219"/>
            <p:cNvSpPr>
              <a:spLocks noSelect="1"/>
            </p:cNvSpPr>
            <p:nvPr userDrawn="1"/>
          </p:nvSpPr>
          <p:spPr bwMode="invGray">
            <a:xfrm>
              <a:off x="2899" y="172"/>
              <a:ext cx="74" cy="70"/>
            </a:xfrm>
            <a:custGeom>
              <a:avLst/>
              <a:gdLst>
                <a:gd name="T0" fmla="*/ 420 w 514"/>
                <a:gd name="T1" fmla="*/ 90 h 490"/>
                <a:gd name="T2" fmla="*/ 420 w 514"/>
                <a:gd name="T3" fmla="*/ 90 h 490"/>
                <a:gd name="T4" fmla="*/ 89 w 514"/>
                <a:gd name="T5" fmla="*/ 94 h 490"/>
                <a:gd name="T6" fmla="*/ 94 w 514"/>
                <a:gd name="T7" fmla="*/ 424 h 490"/>
                <a:gd name="T8" fmla="*/ 257 w 514"/>
                <a:gd name="T9" fmla="*/ 490 h 490"/>
                <a:gd name="T10" fmla="*/ 424 w 514"/>
                <a:gd name="T11" fmla="*/ 420 h 490"/>
                <a:gd name="T12" fmla="*/ 420 w 514"/>
                <a:gd name="T13" fmla="*/ 90 h 490"/>
                <a:gd name="T14" fmla="*/ 354 w 514"/>
                <a:gd name="T15" fmla="*/ 352 h 490"/>
                <a:gd name="T16" fmla="*/ 257 w 514"/>
                <a:gd name="T17" fmla="*/ 392 h 490"/>
                <a:gd name="T18" fmla="*/ 162 w 514"/>
                <a:gd name="T19" fmla="*/ 354 h 490"/>
                <a:gd name="T20" fmla="*/ 160 w 514"/>
                <a:gd name="T21" fmla="*/ 162 h 490"/>
                <a:gd name="T22" fmla="*/ 160 w 514"/>
                <a:gd name="T23" fmla="*/ 162 h 490"/>
                <a:gd name="T24" fmla="*/ 352 w 514"/>
                <a:gd name="T25" fmla="*/ 160 h 490"/>
                <a:gd name="T26" fmla="*/ 354 w 514"/>
                <a:gd name="T27" fmla="*/ 352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4" h="490">
                  <a:moveTo>
                    <a:pt x="420" y="90"/>
                  </a:moveTo>
                  <a:cubicBezTo>
                    <a:pt x="420" y="90"/>
                    <a:pt x="420" y="90"/>
                    <a:pt x="420" y="90"/>
                  </a:cubicBezTo>
                  <a:cubicBezTo>
                    <a:pt x="328" y="0"/>
                    <a:pt x="180" y="2"/>
                    <a:pt x="89" y="94"/>
                  </a:cubicBezTo>
                  <a:cubicBezTo>
                    <a:pt x="0" y="186"/>
                    <a:pt x="2" y="334"/>
                    <a:pt x="94" y="424"/>
                  </a:cubicBezTo>
                  <a:cubicBezTo>
                    <a:pt x="138" y="467"/>
                    <a:pt x="196" y="490"/>
                    <a:pt x="257" y="490"/>
                  </a:cubicBezTo>
                  <a:cubicBezTo>
                    <a:pt x="320" y="490"/>
                    <a:pt x="379" y="466"/>
                    <a:pt x="424" y="420"/>
                  </a:cubicBezTo>
                  <a:cubicBezTo>
                    <a:pt x="514" y="328"/>
                    <a:pt x="512" y="180"/>
                    <a:pt x="420" y="90"/>
                  </a:cubicBezTo>
                  <a:close/>
                  <a:moveTo>
                    <a:pt x="354" y="352"/>
                  </a:moveTo>
                  <a:cubicBezTo>
                    <a:pt x="327" y="379"/>
                    <a:pt x="292" y="392"/>
                    <a:pt x="257" y="392"/>
                  </a:cubicBezTo>
                  <a:cubicBezTo>
                    <a:pt x="223" y="392"/>
                    <a:pt x="189" y="379"/>
                    <a:pt x="162" y="354"/>
                  </a:cubicBezTo>
                  <a:cubicBezTo>
                    <a:pt x="109" y="302"/>
                    <a:pt x="108" y="216"/>
                    <a:pt x="160" y="162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212" y="109"/>
                    <a:pt x="298" y="108"/>
                    <a:pt x="352" y="160"/>
                  </a:cubicBezTo>
                  <a:cubicBezTo>
                    <a:pt x="405" y="212"/>
                    <a:pt x="406" y="298"/>
                    <a:pt x="354" y="352"/>
                  </a:cubicBezTo>
                  <a:close/>
                </a:path>
              </a:pathLst>
            </a:custGeom>
            <a:solidFill>
              <a:srgbClr val="ADB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" name="Freeform 220"/>
            <p:cNvSpPr>
              <a:spLocks noSelect="1"/>
            </p:cNvSpPr>
            <p:nvPr userDrawn="1"/>
          </p:nvSpPr>
          <p:spPr bwMode="invGray">
            <a:xfrm>
              <a:off x="2915" y="187"/>
              <a:ext cx="42" cy="41"/>
            </a:xfrm>
            <a:custGeom>
              <a:avLst/>
              <a:gdLst>
                <a:gd name="T0" fmla="*/ 52 w 298"/>
                <a:gd name="T1" fmla="*/ 54 h 284"/>
                <a:gd name="T2" fmla="*/ 52 w 298"/>
                <a:gd name="T3" fmla="*/ 54 h 284"/>
                <a:gd name="T4" fmla="*/ 54 w 298"/>
                <a:gd name="T5" fmla="*/ 246 h 284"/>
                <a:gd name="T6" fmla="*/ 149 w 298"/>
                <a:gd name="T7" fmla="*/ 284 h 284"/>
                <a:gd name="T8" fmla="*/ 246 w 298"/>
                <a:gd name="T9" fmla="*/ 244 h 284"/>
                <a:gd name="T10" fmla="*/ 244 w 298"/>
                <a:gd name="T11" fmla="*/ 52 h 284"/>
                <a:gd name="T12" fmla="*/ 52 w 298"/>
                <a:gd name="T13" fmla="*/ 54 h 284"/>
                <a:gd name="T14" fmla="*/ 176 w 298"/>
                <a:gd name="T15" fmla="*/ 175 h 284"/>
                <a:gd name="T16" fmla="*/ 149 w 298"/>
                <a:gd name="T17" fmla="*/ 186 h 284"/>
                <a:gd name="T18" fmla="*/ 123 w 298"/>
                <a:gd name="T19" fmla="*/ 176 h 284"/>
                <a:gd name="T20" fmla="*/ 123 w 298"/>
                <a:gd name="T21" fmla="*/ 122 h 284"/>
                <a:gd name="T22" fmla="*/ 175 w 298"/>
                <a:gd name="T23" fmla="*/ 122 h 284"/>
                <a:gd name="T24" fmla="*/ 176 w 298"/>
                <a:gd name="T25" fmla="*/ 175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8" h="284">
                  <a:moveTo>
                    <a:pt x="52" y="54"/>
                  </a:moveTo>
                  <a:cubicBezTo>
                    <a:pt x="52" y="54"/>
                    <a:pt x="52" y="54"/>
                    <a:pt x="52" y="54"/>
                  </a:cubicBezTo>
                  <a:cubicBezTo>
                    <a:pt x="0" y="108"/>
                    <a:pt x="1" y="194"/>
                    <a:pt x="54" y="246"/>
                  </a:cubicBezTo>
                  <a:cubicBezTo>
                    <a:pt x="81" y="271"/>
                    <a:pt x="115" y="284"/>
                    <a:pt x="149" y="284"/>
                  </a:cubicBezTo>
                  <a:cubicBezTo>
                    <a:pt x="184" y="284"/>
                    <a:pt x="219" y="271"/>
                    <a:pt x="246" y="244"/>
                  </a:cubicBezTo>
                  <a:cubicBezTo>
                    <a:pt x="298" y="190"/>
                    <a:pt x="297" y="104"/>
                    <a:pt x="244" y="52"/>
                  </a:cubicBezTo>
                  <a:cubicBezTo>
                    <a:pt x="190" y="0"/>
                    <a:pt x="104" y="1"/>
                    <a:pt x="52" y="54"/>
                  </a:cubicBezTo>
                  <a:close/>
                  <a:moveTo>
                    <a:pt x="176" y="175"/>
                  </a:moveTo>
                  <a:cubicBezTo>
                    <a:pt x="166" y="185"/>
                    <a:pt x="155" y="186"/>
                    <a:pt x="149" y="186"/>
                  </a:cubicBezTo>
                  <a:cubicBezTo>
                    <a:pt x="143" y="186"/>
                    <a:pt x="132" y="185"/>
                    <a:pt x="123" y="176"/>
                  </a:cubicBezTo>
                  <a:cubicBezTo>
                    <a:pt x="108" y="162"/>
                    <a:pt x="108" y="139"/>
                    <a:pt x="123" y="122"/>
                  </a:cubicBezTo>
                  <a:cubicBezTo>
                    <a:pt x="137" y="108"/>
                    <a:pt x="161" y="108"/>
                    <a:pt x="175" y="122"/>
                  </a:cubicBezTo>
                  <a:cubicBezTo>
                    <a:pt x="190" y="137"/>
                    <a:pt x="190" y="161"/>
                    <a:pt x="176" y="175"/>
                  </a:cubicBezTo>
                  <a:close/>
                </a:path>
              </a:pathLst>
            </a:custGeom>
            <a:solidFill>
              <a:srgbClr val="ADB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" name="Freeform 221"/>
            <p:cNvSpPr>
              <a:spLocks noSelect="1"/>
            </p:cNvSpPr>
            <p:nvPr userDrawn="1"/>
          </p:nvSpPr>
          <p:spPr bwMode="invGray">
            <a:xfrm>
              <a:off x="2862" y="135"/>
              <a:ext cx="16" cy="14"/>
            </a:xfrm>
            <a:custGeom>
              <a:avLst/>
              <a:gdLst>
                <a:gd name="T0" fmla="*/ 37 w 109"/>
                <a:gd name="T1" fmla="*/ 100 h 102"/>
                <a:gd name="T2" fmla="*/ 52 w 109"/>
                <a:gd name="T3" fmla="*/ 102 h 102"/>
                <a:gd name="T4" fmla="*/ 101 w 109"/>
                <a:gd name="T5" fmla="*/ 66 h 102"/>
                <a:gd name="T6" fmla="*/ 67 w 109"/>
                <a:gd name="T7" fmla="*/ 3 h 102"/>
                <a:gd name="T8" fmla="*/ 65 w 109"/>
                <a:gd name="T9" fmla="*/ 2 h 102"/>
                <a:gd name="T10" fmla="*/ 52 w 109"/>
                <a:gd name="T11" fmla="*/ 0 h 102"/>
                <a:gd name="T12" fmla="*/ 4 w 109"/>
                <a:gd name="T13" fmla="*/ 37 h 102"/>
                <a:gd name="T14" fmla="*/ 8 w 109"/>
                <a:gd name="T15" fmla="*/ 76 h 102"/>
                <a:gd name="T16" fmla="*/ 37 w 109"/>
                <a:gd name="T17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102">
                  <a:moveTo>
                    <a:pt x="37" y="100"/>
                  </a:moveTo>
                  <a:cubicBezTo>
                    <a:pt x="43" y="102"/>
                    <a:pt x="47" y="102"/>
                    <a:pt x="52" y="102"/>
                  </a:cubicBezTo>
                  <a:cubicBezTo>
                    <a:pt x="74" y="102"/>
                    <a:pt x="95" y="87"/>
                    <a:pt x="101" y="66"/>
                  </a:cubicBezTo>
                  <a:cubicBezTo>
                    <a:pt x="109" y="39"/>
                    <a:pt x="94" y="11"/>
                    <a:pt x="67" y="3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1" y="1"/>
                    <a:pt x="57" y="0"/>
                    <a:pt x="52" y="0"/>
                  </a:cubicBezTo>
                  <a:cubicBezTo>
                    <a:pt x="30" y="0"/>
                    <a:pt x="10" y="16"/>
                    <a:pt x="4" y="37"/>
                  </a:cubicBezTo>
                  <a:cubicBezTo>
                    <a:pt x="0" y="50"/>
                    <a:pt x="1" y="64"/>
                    <a:pt x="8" y="76"/>
                  </a:cubicBezTo>
                  <a:cubicBezTo>
                    <a:pt x="14" y="88"/>
                    <a:pt x="24" y="96"/>
                    <a:pt x="37" y="100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" name="Freeform 222"/>
            <p:cNvSpPr>
              <a:spLocks noSelect="1"/>
            </p:cNvSpPr>
            <p:nvPr userDrawn="1"/>
          </p:nvSpPr>
          <p:spPr bwMode="invGray">
            <a:xfrm>
              <a:off x="2833" y="107"/>
              <a:ext cx="76" cy="70"/>
            </a:xfrm>
            <a:custGeom>
              <a:avLst/>
              <a:gdLst>
                <a:gd name="T0" fmla="*/ 39 w 531"/>
                <a:gd name="T1" fmla="*/ 366 h 494"/>
                <a:gd name="T2" fmla="*/ 182 w 531"/>
                <a:gd name="T3" fmla="*/ 483 h 494"/>
                <a:gd name="T4" fmla="*/ 255 w 531"/>
                <a:gd name="T5" fmla="*/ 494 h 494"/>
                <a:gd name="T6" fmla="*/ 492 w 531"/>
                <a:gd name="T7" fmla="*/ 318 h 494"/>
                <a:gd name="T8" fmla="*/ 327 w 531"/>
                <a:gd name="T9" fmla="*/ 11 h 494"/>
                <a:gd name="T10" fmla="*/ 255 w 531"/>
                <a:gd name="T11" fmla="*/ 0 h 494"/>
                <a:gd name="T12" fmla="*/ 19 w 531"/>
                <a:gd name="T13" fmla="*/ 177 h 494"/>
                <a:gd name="T14" fmla="*/ 39 w 531"/>
                <a:gd name="T15" fmla="*/ 366 h 494"/>
                <a:gd name="T16" fmla="*/ 113 w 531"/>
                <a:gd name="T17" fmla="*/ 205 h 494"/>
                <a:gd name="T18" fmla="*/ 255 w 531"/>
                <a:gd name="T19" fmla="*/ 98 h 494"/>
                <a:gd name="T20" fmla="*/ 298 w 531"/>
                <a:gd name="T21" fmla="*/ 105 h 494"/>
                <a:gd name="T22" fmla="*/ 398 w 531"/>
                <a:gd name="T23" fmla="*/ 290 h 494"/>
                <a:gd name="T24" fmla="*/ 255 w 531"/>
                <a:gd name="T25" fmla="*/ 396 h 494"/>
                <a:gd name="T26" fmla="*/ 212 w 531"/>
                <a:gd name="T27" fmla="*/ 390 h 494"/>
                <a:gd name="T28" fmla="*/ 125 w 531"/>
                <a:gd name="T29" fmla="*/ 319 h 494"/>
                <a:gd name="T30" fmla="*/ 113 w 531"/>
                <a:gd name="T31" fmla="*/ 205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494">
                  <a:moveTo>
                    <a:pt x="39" y="366"/>
                  </a:moveTo>
                  <a:cubicBezTo>
                    <a:pt x="70" y="424"/>
                    <a:pt x="122" y="466"/>
                    <a:pt x="182" y="483"/>
                  </a:cubicBezTo>
                  <a:cubicBezTo>
                    <a:pt x="206" y="490"/>
                    <a:pt x="230" y="494"/>
                    <a:pt x="255" y="494"/>
                  </a:cubicBezTo>
                  <a:cubicBezTo>
                    <a:pt x="364" y="494"/>
                    <a:pt x="461" y="422"/>
                    <a:pt x="492" y="318"/>
                  </a:cubicBezTo>
                  <a:cubicBezTo>
                    <a:pt x="531" y="188"/>
                    <a:pt x="457" y="51"/>
                    <a:pt x="327" y="11"/>
                  </a:cubicBezTo>
                  <a:cubicBezTo>
                    <a:pt x="304" y="4"/>
                    <a:pt x="280" y="0"/>
                    <a:pt x="255" y="0"/>
                  </a:cubicBezTo>
                  <a:cubicBezTo>
                    <a:pt x="147" y="0"/>
                    <a:pt x="49" y="73"/>
                    <a:pt x="19" y="177"/>
                  </a:cubicBezTo>
                  <a:cubicBezTo>
                    <a:pt x="0" y="241"/>
                    <a:pt x="7" y="308"/>
                    <a:pt x="39" y="366"/>
                  </a:cubicBezTo>
                  <a:close/>
                  <a:moveTo>
                    <a:pt x="113" y="205"/>
                  </a:moveTo>
                  <a:cubicBezTo>
                    <a:pt x="131" y="142"/>
                    <a:pt x="190" y="98"/>
                    <a:pt x="255" y="98"/>
                  </a:cubicBezTo>
                  <a:cubicBezTo>
                    <a:pt x="270" y="98"/>
                    <a:pt x="285" y="101"/>
                    <a:pt x="298" y="105"/>
                  </a:cubicBezTo>
                  <a:cubicBezTo>
                    <a:pt x="376" y="129"/>
                    <a:pt x="421" y="211"/>
                    <a:pt x="398" y="290"/>
                  </a:cubicBezTo>
                  <a:cubicBezTo>
                    <a:pt x="380" y="352"/>
                    <a:pt x="321" y="396"/>
                    <a:pt x="255" y="396"/>
                  </a:cubicBezTo>
                  <a:cubicBezTo>
                    <a:pt x="240" y="396"/>
                    <a:pt x="226" y="394"/>
                    <a:pt x="212" y="390"/>
                  </a:cubicBezTo>
                  <a:cubicBezTo>
                    <a:pt x="175" y="379"/>
                    <a:pt x="144" y="354"/>
                    <a:pt x="125" y="319"/>
                  </a:cubicBezTo>
                  <a:cubicBezTo>
                    <a:pt x="106" y="284"/>
                    <a:pt x="101" y="243"/>
                    <a:pt x="113" y="205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" name="Freeform 223"/>
            <p:cNvSpPr>
              <a:spLocks noSelect="1"/>
            </p:cNvSpPr>
            <p:nvPr userDrawn="1"/>
          </p:nvSpPr>
          <p:spPr bwMode="invGray">
            <a:xfrm>
              <a:off x="2848" y="121"/>
              <a:ext cx="45" cy="42"/>
            </a:xfrm>
            <a:custGeom>
              <a:avLst/>
              <a:gdLst>
                <a:gd name="T0" fmla="*/ 111 w 320"/>
                <a:gd name="T1" fmla="*/ 292 h 298"/>
                <a:gd name="T2" fmla="*/ 154 w 320"/>
                <a:gd name="T3" fmla="*/ 298 h 298"/>
                <a:gd name="T4" fmla="*/ 297 w 320"/>
                <a:gd name="T5" fmla="*/ 192 h 298"/>
                <a:gd name="T6" fmla="*/ 197 w 320"/>
                <a:gd name="T7" fmla="*/ 7 h 298"/>
                <a:gd name="T8" fmla="*/ 154 w 320"/>
                <a:gd name="T9" fmla="*/ 0 h 298"/>
                <a:gd name="T10" fmla="*/ 12 w 320"/>
                <a:gd name="T11" fmla="*/ 107 h 298"/>
                <a:gd name="T12" fmla="*/ 24 w 320"/>
                <a:gd name="T13" fmla="*/ 221 h 298"/>
                <a:gd name="T14" fmla="*/ 111 w 320"/>
                <a:gd name="T15" fmla="*/ 292 h 298"/>
                <a:gd name="T16" fmla="*/ 106 w 320"/>
                <a:gd name="T17" fmla="*/ 135 h 298"/>
                <a:gd name="T18" fmla="*/ 154 w 320"/>
                <a:gd name="T19" fmla="*/ 98 h 298"/>
                <a:gd name="T20" fmla="*/ 167 w 320"/>
                <a:gd name="T21" fmla="*/ 100 h 298"/>
                <a:gd name="T22" fmla="*/ 169 w 320"/>
                <a:gd name="T23" fmla="*/ 101 h 298"/>
                <a:gd name="T24" fmla="*/ 203 w 320"/>
                <a:gd name="T25" fmla="*/ 164 h 298"/>
                <a:gd name="T26" fmla="*/ 154 w 320"/>
                <a:gd name="T27" fmla="*/ 200 h 298"/>
                <a:gd name="T28" fmla="*/ 139 w 320"/>
                <a:gd name="T29" fmla="*/ 198 h 298"/>
                <a:gd name="T30" fmla="*/ 110 w 320"/>
                <a:gd name="T31" fmla="*/ 174 h 298"/>
                <a:gd name="T32" fmla="*/ 106 w 320"/>
                <a:gd name="T33" fmla="*/ 13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0" h="298">
                  <a:moveTo>
                    <a:pt x="111" y="292"/>
                  </a:moveTo>
                  <a:cubicBezTo>
                    <a:pt x="125" y="296"/>
                    <a:pt x="139" y="298"/>
                    <a:pt x="154" y="298"/>
                  </a:cubicBezTo>
                  <a:cubicBezTo>
                    <a:pt x="220" y="298"/>
                    <a:pt x="279" y="254"/>
                    <a:pt x="297" y="192"/>
                  </a:cubicBezTo>
                  <a:cubicBezTo>
                    <a:pt x="320" y="113"/>
                    <a:pt x="275" y="31"/>
                    <a:pt x="197" y="7"/>
                  </a:cubicBezTo>
                  <a:cubicBezTo>
                    <a:pt x="184" y="3"/>
                    <a:pt x="169" y="0"/>
                    <a:pt x="154" y="0"/>
                  </a:cubicBezTo>
                  <a:cubicBezTo>
                    <a:pt x="89" y="0"/>
                    <a:pt x="30" y="44"/>
                    <a:pt x="12" y="107"/>
                  </a:cubicBezTo>
                  <a:cubicBezTo>
                    <a:pt x="0" y="145"/>
                    <a:pt x="5" y="186"/>
                    <a:pt x="24" y="221"/>
                  </a:cubicBezTo>
                  <a:cubicBezTo>
                    <a:pt x="43" y="256"/>
                    <a:pt x="74" y="281"/>
                    <a:pt x="111" y="292"/>
                  </a:cubicBezTo>
                  <a:close/>
                  <a:moveTo>
                    <a:pt x="106" y="135"/>
                  </a:moveTo>
                  <a:cubicBezTo>
                    <a:pt x="112" y="114"/>
                    <a:pt x="132" y="98"/>
                    <a:pt x="154" y="98"/>
                  </a:cubicBezTo>
                  <a:cubicBezTo>
                    <a:pt x="159" y="98"/>
                    <a:pt x="163" y="99"/>
                    <a:pt x="167" y="100"/>
                  </a:cubicBezTo>
                  <a:cubicBezTo>
                    <a:pt x="169" y="101"/>
                    <a:pt x="169" y="101"/>
                    <a:pt x="169" y="101"/>
                  </a:cubicBezTo>
                  <a:cubicBezTo>
                    <a:pt x="196" y="109"/>
                    <a:pt x="211" y="137"/>
                    <a:pt x="203" y="164"/>
                  </a:cubicBezTo>
                  <a:cubicBezTo>
                    <a:pt x="197" y="185"/>
                    <a:pt x="176" y="200"/>
                    <a:pt x="154" y="200"/>
                  </a:cubicBezTo>
                  <a:cubicBezTo>
                    <a:pt x="149" y="200"/>
                    <a:pt x="145" y="200"/>
                    <a:pt x="139" y="198"/>
                  </a:cubicBezTo>
                  <a:cubicBezTo>
                    <a:pt x="126" y="194"/>
                    <a:pt x="116" y="186"/>
                    <a:pt x="110" y="174"/>
                  </a:cubicBezTo>
                  <a:cubicBezTo>
                    <a:pt x="103" y="162"/>
                    <a:pt x="102" y="148"/>
                    <a:pt x="106" y="135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" name="Freeform 224"/>
            <p:cNvSpPr>
              <a:spLocks noSelect="1"/>
            </p:cNvSpPr>
            <p:nvPr userDrawn="1"/>
          </p:nvSpPr>
          <p:spPr bwMode="invGray">
            <a:xfrm>
              <a:off x="2930" y="69"/>
              <a:ext cx="13" cy="14"/>
            </a:xfrm>
            <a:custGeom>
              <a:avLst/>
              <a:gdLst>
                <a:gd name="T0" fmla="*/ 27 w 96"/>
                <a:gd name="T1" fmla="*/ 84 h 95"/>
                <a:gd name="T2" fmla="*/ 87 w 96"/>
                <a:gd name="T3" fmla="*/ 61 h 95"/>
                <a:gd name="T4" fmla="*/ 64 w 96"/>
                <a:gd name="T5" fmla="*/ 4 h 95"/>
                <a:gd name="T6" fmla="*/ 46 w 96"/>
                <a:gd name="T7" fmla="*/ 0 h 95"/>
                <a:gd name="T8" fmla="*/ 6 w 96"/>
                <a:gd name="T9" fmla="*/ 26 h 95"/>
                <a:gd name="T10" fmla="*/ 5 w 96"/>
                <a:gd name="T11" fmla="*/ 60 h 95"/>
                <a:gd name="T12" fmla="*/ 27 w 96"/>
                <a:gd name="T13" fmla="*/ 8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5">
                  <a:moveTo>
                    <a:pt x="27" y="84"/>
                  </a:moveTo>
                  <a:cubicBezTo>
                    <a:pt x="53" y="95"/>
                    <a:pt x="77" y="83"/>
                    <a:pt x="87" y="61"/>
                  </a:cubicBezTo>
                  <a:cubicBezTo>
                    <a:pt x="96" y="40"/>
                    <a:pt x="86" y="14"/>
                    <a:pt x="64" y="4"/>
                  </a:cubicBezTo>
                  <a:cubicBezTo>
                    <a:pt x="58" y="1"/>
                    <a:pt x="52" y="0"/>
                    <a:pt x="46" y="0"/>
                  </a:cubicBezTo>
                  <a:cubicBezTo>
                    <a:pt x="29" y="0"/>
                    <a:pt x="13" y="10"/>
                    <a:pt x="6" y="26"/>
                  </a:cubicBezTo>
                  <a:cubicBezTo>
                    <a:pt x="1" y="37"/>
                    <a:pt x="0" y="49"/>
                    <a:pt x="5" y="60"/>
                  </a:cubicBezTo>
                  <a:cubicBezTo>
                    <a:pt x="9" y="71"/>
                    <a:pt x="17" y="79"/>
                    <a:pt x="27" y="84"/>
                  </a:cubicBezTo>
                  <a:close/>
                </a:path>
              </a:pathLst>
            </a:custGeom>
            <a:solidFill>
              <a:srgbClr val="CDC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" name="Freeform 225"/>
            <p:cNvSpPr>
              <a:spLocks noSelect="1"/>
            </p:cNvSpPr>
            <p:nvPr userDrawn="1"/>
          </p:nvSpPr>
          <p:spPr bwMode="invGray">
            <a:xfrm>
              <a:off x="2901" y="37"/>
              <a:ext cx="74" cy="73"/>
            </a:xfrm>
            <a:custGeom>
              <a:avLst/>
              <a:gdLst>
                <a:gd name="T0" fmla="*/ 149 w 520"/>
                <a:gd name="T1" fmla="*/ 492 h 513"/>
                <a:gd name="T2" fmla="*/ 247 w 520"/>
                <a:gd name="T3" fmla="*/ 513 h 513"/>
                <a:gd name="T4" fmla="*/ 466 w 520"/>
                <a:gd name="T5" fmla="*/ 370 h 513"/>
                <a:gd name="T6" fmla="*/ 345 w 520"/>
                <a:gd name="T7" fmla="*/ 54 h 513"/>
                <a:gd name="T8" fmla="*/ 343 w 520"/>
                <a:gd name="T9" fmla="*/ 53 h 513"/>
                <a:gd name="T10" fmla="*/ 27 w 520"/>
                <a:gd name="T11" fmla="*/ 176 h 513"/>
                <a:gd name="T12" fmla="*/ 23 w 520"/>
                <a:gd name="T13" fmla="*/ 360 h 513"/>
                <a:gd name="T14" fmla="*/ 149 w 520"/>
                <a:gd name="T15" fmla="*/ 492 h 513"/>
                <a:gd name="T16" fmla="*/ 117 w 520"/>
                <a:gd name="T17" fmla="*/ 216 h 513"/>
                <a:gd name="T18" fmla="*/ 304 w 520"/>
                <a:gd name="T19" fmla="*/ 143 h 513"/>
                <a:gd name="T20" fmla="*/ 305 w 520"/>
                <a:gd name="T21" fmla="*/ 143 h 513"/>
                <a:gd name="T22" fmla="*/ 377 w 520"/>
                <a:gd name="T23" fmla="*/ 331 h 513"/>
                <a:gd name="T24" fmla="*/ 247 w 520"/>
                <a:gd name="T25" fmla="*/ 415 h 513"/>
                <a:gd name="T26" fmla="*/ 189 w 520"/>
                <a:gd name="T27" fmla="*/ 403 h 513"/>
                <a:gd name="T28" fmla="*/ 114 w 520"/>
                <a:gd name="T29" fmla="*/ 324 h 513"/>
                <a:gd name="T30" fmla="*/ 117 w 520"/>
                <a:gd name="T31" fmla="*/ 216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0" h="513">
                  <a:moveTo>
                    <a:pt x="149" y="492"/>
                  </a:moveTo>
                  <a:cubicBezTo>
                    <a:pt x="180" y="506"/>
                    <a:pt x="213" y="513"/>
                    <a:pt x="247" y="513"/>
                  </a:cubicBezTo>
                  <a:cubicBezTo>
                    <a:pt x="341" y="513"/>
                    <a:pt x="427" y="457"/>
                    <a:pt x="466" y="370"/>
                  </a:cubicBezTo>
                  <a:cubicBezTo>
                    <a:pt x="520" y="250"/>
                    <a:pt x="465" y="108"/>
                    <a:pt x="345" y="54"/>
                  </a:cubicBezTo>
                  <a:cubicBezTo>
                    <a:pt x="343" y="53"/>
                    <a:pt x="343" y="53"/>
                    <a:pt x="343" y="53"/>
                  </a:cubicBezTo>
                  <a:cubicBezTo>
                    <a:pt x="222" y="0"/>
                    <a:pt x="81" y="55"/>
                    <a:pt x="27" y="176"/>
                  </a:cubicBezTo>
                  <a:cubicBezTo>
                    <a:pt x="1" y="235"/>
                    <a:pt x="0" y="300"/>
                    <a:pt x="23" y="360"/>
                  </a:cubicBezTo>
                  <a:cubicBezTo>
                    <a:pt x="46" y="420"/>
                    <a:pt x="91" y="467"/>
                    <a:pt x="149" y="492"/>
                  </a:cubicBezTo>
                  <a:close/>
                  <a:moveTo>
                    <a:pt x="117" y="216"/>
                  </a:moveTo>
                  <a:cubicBezTo>
                    <a:pt x="149" y="144"/>
                    <a:pt x="233" y="112"/>
                    <a:pt x="304" y="143"/>
                  </a:cubicBezTo>
                  <a:cubicBezTo>
                    <a:pt x="305" y="143"/>
                    <a:pt x="305" y="143"/>
                    <a:pt x="305" y="143"/>
                  </a:cubicBezTo>
                  <a:cubicBezTo>
                    <a:pt x="376" y="175"/>
                    <a:pt x="409" y="259"/>
                    <a:pt x="377" y="331"/>
                  </a:cubicBezTo>
                  <a:cubicBezTo>
                    <a:pt x="353" y="383"/>
                    <a:pt x="301" y="415"/>
                    <a:pt x="247" y="415"/>
                  </a:cubicBezTo>
                  <a:cubicBezTo>
                    <a:pt x="227" y="415"/>
                    <a:pt x="208" y="411"/>
                    <a:pt x="189" y="403"/>
                  </a:cubicBezTo>
                  <a:cubicBezTo>
                    <a:pt x="155" y="388"/>
                    <a:pt x="128" y="360"/>
                    <a:pt x="114" y="324"/>
                  </a:cubicBezTo>
                  <a:cubicBezTo>
                    <a:pt x="101" y="289"/>
                    <a:pt x="102" y="250"/>
                    <a:pt x="117" y="216"/>
                  </a:cubicBezTo>
                  <a:close/>
                </a:path>
              </a:pathLst>
            </a:custGeom>
            <a:solidFill>
              <a:srgbClr val="CDC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8" name="Freeform 226"/>
            <p:cNvSpPr>
              <a:spLocks noSelect="1"/>
            </p:cNvSpPr>
            <p:nvPr userDrawn="1"/>
          </p:nvSpPr>
          <p:spPr bwMode="invGray">
            <a:xfrm>
              <a:off x="2915" y="53"/>
              <a:ext cx="44" cy="43"/>
            </a:xfrm>
            <a:custGeom>
              <a:avLst/>
              <a:gdLst>
                <a:gd name="T0" fmla="*/ 88 w 308"/>
                <a:gd name="T1" fmla="*/ 291 h 303"/>
                <a:gd name="T2" fmla="*/ 146 w 308"/>
                <a:gd name="T3" fmla="*/ 303 h 303"/>
                <a:gd name="T4" fmla="*/ 276 w 308"/>
                <a:gd name="T5" fmla="*/ 219 h 303"/>
                <a:gd name="T6" fmla="*/ 204 w 308"/>
                <a:gd name="T7" fmla="*/ 31 h 303"/>
                <a:gd name="T8" fmla="*/ 203 w 308"/>
                <a:gd name="T9" fmla="*/ 31 h 303"/>
                <a:gd name="T10" fmla="*/ 16 w 308"/>
                <a:gd name="T11" fmla="*/ 104 h 303"/>
                <a:gd name="T12" fmla="*/ 13 w 308"/>
                <a:gd name="T13" fmla="*/ 212 h 303"/>
                <a:gd name="T14" fmla="*/ 88 w 308"/>
                <a:gd name="T15" fmla="*/ 291 h 303"/>
                <a:gd name="T16" fmla="*/ 106 w 308"/>
                <a:gd name="T17" fmla="*/ 143 h 303"/>
                <a:gd name="T18" fmla="*/ 146 w 308"/>
                <a:gd name="T19" fmla="*/ 117 h 303"/>
                <a:gd name="T20" fmla="*/ 164 w 308"/>
                <a:gd name="T21" fmla="*/ 121 h 303"/>
                <a:gd name="T22" fmla="*/ 187 w 308"/>
                <a:gd name="T23" fmla="*/ 178 h 303"/>
                <a:gd name="T24" fmla="*/ 127 w 308"/>
                <a:gd name="T25" fmla="*/ 201 h 303"/>
                <a:gd name="T26" fmla="*/ 105 w 308"/>
                <a:gd name="T27" fmla="*/ 177 h 303"/>
                <a:gd name="T28" fmla="*/ 106 w 308"/>
                <a:gd name="T29" fmla="*/ 14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8" h="303">
                  <a:moveTo>
                    <a:pt x="88" y="291"/>
                  </a:moveTo>
                  <a:cubicBezTo>
                    <a:pt x="107" y="299"/>
                    <a:pt x="126" y="303"/>
                    <a:pt x="146" y="303"/>
                  </a:cubicBezTo>
                  <a:cubicBezTo>
                    <a:pt x="200" y="303"/>
                    <a:pt x="252" y="271"/>
                    <a:pt x="276" y="219"/>
                  </a:cubicBezTo>
                  <a:cubicBezTo>
                    <a:pt x="308" y="147"/>
                    <a:pt x="275" y="63"/>
                    <a:pt x="204" y="31"/>
                  </a:cubicBezTo>
                  <a:cubicBezTo>
                    <a:pt x="203" y="31"/>
                    <a:pt x="203" y="31"/>
                    <a:pt x="203" y="31"/>
                  </a:cubicBezTo>
                  <a:cubicBezTo>
                    <a:pt x="132" y="0"/>
                    <a:pt x="48" y="32"/>
                    <a:pt x="16" y="104"/>
                  </a:cubicBezTo>
                  <a:cubicBezTo>
                    <a:pt x="1" y="138"/>
                    <a:pt x="0" y="177"/>
                    <a:pt x="13" y="212"/>
                  </a:cubicBezTo>
                  <a:cubicBezTo>
                    <a:pt x="27" y="248"/>
                    <a:pt x="54" y="276"/>
                    <a:pt x="88" y="291"/>
                  </a:cubicBezTo>
                  <a:close/>
                  <a:moveTo>
                    <a:pt x="106" y="143"/>
                  </a:moveTo>
                  <a:cubicBezTo>
                    <a:pt x="113" y="127"/>
                    <a:pt x="129" y="117"/>
                    <a:pt x="146" y="117"/>
                  </a:cubicBezTo>
                  <a:cubicBezTo>
                    <a:pt x="152" y="117"/>
                    <a:pt x="158" y="118"/>
                    <a:pt x="164" y="121"/>
                  </a:cubicBezTo>
                  <a:cubicBezTo>
                    <a:pt x="186" y="131"/>
                    <a:pt x="196" y="157"/>
                    <a:pt x="187" y="178"/>
                  </a:cubicBezTo>
                  <a:cubicBezTo>
                    <a:pt x="177" y="200"/>
                    <a:pt x="153" y="212"/>
                    <a:pt x="127" y="201"/>
                  </a:cubicBezTo>
                  <a:cubicBezTo>
                    <a:pt x="117" y="196"/>
                    <a:pt x="109" y="188"/>
                    <a:pt x="105" y="177"/>
                  </a:cubicBezTo>
                  <a:cubicBezTo>
                    <a:pt x="100" y="166"/>
                    <a:pt x="101" y="154"/>
                    <a:pt x="106" y="143"/>
                  </a:cubicBezTo>
                  <a:close/>
                </a:path>
              </a:pathLst>
            </a:custGeom>
            <a:solidFill>
              <a:srgbClr val="CDC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9" name="Freeform 227"/>
            <p:cNvSpPr>
              <a:spLocks noSelect="1"/>
            </p:cNvSpPr>
            <p:nvPr userDrawn="1"/>
          </p:nvSpPr>
          <p:spPr bwMode="invGray">
            <a:xfrm>
              <a:off x="3062" y="70"/>
              <a:ext cx="13" cy="12"/>
            </a:xfrm>
            <a:custGeom>
              <a:avLst/>
              <a:gdLst>
                <a:gd name="T0" fmla="*/ 53 w 90"/>
                <a:gd name="T1" fmla="*/ 79 h 81"/>
                <a:gd name="T2" fmla="*/ 78 w 90"/>
                <a:gd name="T3" fmla="*/ 62 h 81"/>
                <a:gd name="T4" fmla="*/ 67 w 90"/>
                <a:gd name="T5" fmla="*/ 7 h 81"/>
                <a:gd name="T6" fmla="*/ 67 w 90"/>
                <a:gd name="T7" fmla="*/ 7 h 81"/>
                <a:gd name="T8" fmla="*/ 45 w 90"/>
                <a:gd name="T9" fmla="*/ 0 h 81"/>
                <a:gd name="T10" fmla="*/ 12 w 90"/>
                <a:gd name="T11" fmla="*/ 18 h 81"/>
                <a:gd name="T12" fmla="*/ 23 w 90"/>
                <a:gd name="T13" fmla="*/ 73 h 81"/>
                <a:gd name="T14" fmla="*/ 53 w 90"/>
                <a:gd name="T15" fmla="*/ 7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81">
                  <a:moveTo>
                    <a:pt x="53" y="79"/>
                  </a:moveTo>
                  <a:cubicBezTo>
                    <a:pt x="63" y="77"/>
                    <a:pt x="72" y="71"/>
                    <a:pt x="78" y="62"/>
                  </a:cubicBezTo>
                  <a:cubicBezTo>
                    <a:pt x="90" y="44"/>
                    <a:pt x="86" y="19"/>
                    <a:pt x="67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1" y="2"/>
                    <a:pt x="53" y="0"/>
                    <a:pt x="45" y="0"/>
                  </a:cubicBezTo>
                  <a:cubicBezTo>
                    <a:pt x="32" y="0"/>
                    <a:pt x="20" y="6"/>
                    <a:pt x="12" y="18"/>
                  </a:cubicBezTo>
                  <a:cubicBezTo>
                    <a:pt x="0" y="36"/>
                    <a:pt x="5" y="60"/>
                    <a:pt x="23" y="73"/>
                  </a:cubicBezTo>
                  <a:cubicBezTo>
                    <a:pt x="32" y="79"/>
                    <a:pt x="42" y="81"/>
                    <a:pt x="53" y="79"/>
                  </a:cubicBezTo>
                  <a:close/>
                </a:path>
              </a:pathLst>
            </a:custGeom>
            <a:solidFill>
              <a:srgbClr val="A3A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0" name="Freeform 228"/>
            <p:cNvSpPr>
              <a:spLocks noSelect="1"/>
            </p:cNvSpPr>
            <p:nvPr userDrawn="1"/>
          </p:nvSpPr>
          <p:spPr bwMode="invGray">
            <a:xfrm>
              <a:off x="3031" y="37"/>
              <a:ext cx="76" cy="72"/>
            </a:xfrm>
            <a:custGeom>
              <a:avLst/>
              <a:gdLst>
                <a:gd name="T0" fmla="*/ 136 w 536"/>
                <a:gd name="T1" fmla="*/ 463 h 504"/>
                <a:gd name="T2" fmla="*/ 268 w 536"/>
                <a:gd name="T3" fmla="*/ 504 h 504"/>
                <a:gd name="T4" fmla="*/ 313 w 536"/>
                <a:gd name="T5" fmla="*/ 499 h 504"/>
                <a:gd name="T6" fmla="*/ 464 w 536"/>
                <a:gd name="T7" fmla="*/ 399 h 504"/>
                <a:gd name="T8" fmla="*/ 400 w 536"/>
                <a:gd name="T9" fmla="*/ 72 h 504"/>
                <a:gd name="T10" fmla="*/ 400 w 536"/>
                <a:gd name="T11" fmla="*/ 72 h 504"/>
                <a:gd name="T12" fmla="*/ 73 w 536"/>
                <a:gd name="T13" fmla="*/ 136 h 504"/>
                <a:gd name="T14" fmla="*/ 136 w 536"/>
                <a:gd name="T15" fmla="*/ 463 h 504"/>
                <a:gd name="T16" fmla="*/ 154 w 536"/>
                <a:gd name="T17" fmla="*/ 191 h 504"/>
                <a:gd name="T18" fmla="*/ 345 w 536"/>
                <a:gd name="T19" fmla="*/ 154 h 504"/>
                <a:gd name="T20" fmla="*/ 382 w 536"/>
                <a:gd name="T21" fmla="*/ 345 h 504"/>
                <a:gd name="T22" fmla="*/ 294 w 536"/>
                <a:gd name="T23" fmla="*/ 403 h 504"/>
                <a:gd name="T24" fmla="*/ 268 w 536"/>
                <a:gd name="T25" fmla="*/ 406 h 504"/>
                <a:gd name="T26" fmla="*/ 191 w 536"/>
                <a:gd name="T27" fmla="*/ 382 h 504"/>
                <a:gd name="T28" fmla="*/ 191 w 536"/>
                <a:gd name="T29" fmla="*/ 382 h 504"/>
                <a:gd name="T30" fmla="*/ 154 w 536"/>
                <a:gd name="T31" fmla="*/ 19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6" h="504">
                  <a:moveTo>
                    <a:pt x="136" y="463"/>
                  </a:moveTo>
                  <a:cubicBezTo>
                    <a:pt x="175" y="490"/>
                    <a:pt x="221" y="504"/>
                    <a:pt x="268" y="504"/>
                  </a:cubicBezTo>
                  <a:cubicBezTo>
                    <a:pt x="283" y="504"/>
                    <a:pt x="298" y="502"/>
                    <a:pt x="313" y="499"/>
                  </a:cubicBezTo>
                  <a:cubicBezTo>
                    <a:pt x="375" y="487"/>
                    <a:pt x="428" y="452"/>
                    <a:pt x="464" y="399"/>
                  </a:cubicBezTo>
                  <a:cubicBezTo>
                    <a:pt x="536" y="292"/>
                    <a:pt x="508" y="145"/>
                    <a:pt x="400" y="72"/>
                  </a:cubicBezTo>
                  <a:cubicBezTo>
                    <a:pt x="400" y="72"/>
                    <a:pt x="400" y="72"/>
                    <a:pt x="400" y="72"/>
                  </a:cubicBezTo>
                  <a:cubicBezTo>
                    <a:pt x="293" y="0"/>
                    <a:pt x="146" y="28"/>
                    <a:pt x="73" y="136"/>
                  </a:cubicBezTo>
                  <a:cubicBezTo>
                    <a:pt x="0" y="244"/>
                    <a:pt x="29" y="390"/>
                    <a:pt x="136" y="463"/>
                  </a:cubicBezTo>
                  <a:close/>
                  <a:moveTo>
                    <a:pt x="154" y="191"/>
                  </a:moveTo>
                  <a:cubicBezTo>
                    <a:pt x="197" y="128"/>
                    <a:pt x="282" y="111"/>
                    <a:pt x="345" y="154"/>
                  </a:cubicBezTo>
                  <a:cubicBezTo>
                    <a:pt x="408" y="196"/>
                    <a:pt x="425" y="282"/>
                    <a:pt x="382" y="345"/>
                  </a:cubicBezTo>
                  <a:cubicBezTo>
                    <a:pt x="362" y="375"/>
                    <a:pt x="331" y="396"/>
                    <a:pt x="294" y="403"/>
                  </a:cubicBezTo>
                  <a:cubicBezTo>
                    <a:pt x="286" y="405"/>
                    <a:pt x="277" y="406"/>
                    <a:pt x="268" y="406"/>
                  </a:cubicBezTo>
                  <a:cubicBezTo>
                    <a:pt x="241" y="406"/>
                    <a:pt x="214" y="397"/>
                    <a:pt x="191" y="382"/>
                  </a:cubicBezTo>
                  <a:cubicBezTo>
                    <a:pt x="191" y="382"/>
                    <a:pt x="191" y="382"/>
                    <a:pt x="191" y="382"/>
                  </a:cubicBezTo>
                  <a:cubicBezTo>
                    <a:pt x="128" y="339"/>
                    <a:pt x="112" y="254"/>
                    <a:pt x="154" y="191"/>
                  </a:cubicBezTo>
                  <a:close/>
                </a:path>
              </a:pathLst>
            </a:custGeom>
            <a:solidFill>
              <a:srgbClr val="A3A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1" name="Freeform 229"/>
            <p:cNvSpPr>
              <a:spLocks noSelect="1"/>
            </p:cNvSpPr>
            <p:nvPr userDrawn="1"/>
          </p:nvSpPr>
          <p:spPr bwMode="invGray">
            <a:xfrm>
              <a:off x="3047" y="53"/>
              <a:ext cx="44" cy="42"/>
            </a:xfrm>
            <a:custGeom>
              <a:avLst/>
              <a:gdLst>
                <a:gd name="T0" fmla="*/ 79 w 313"/>
                <a:gd name="T1" fmla="*/ 271 h 295"/>
                <a:gd name="T2" fmla="*/ 79 w 313"/>
                <a:gd name="T3" fmla="*/ 271 h 295"/>
                <a:gd name="T4" fmla="*/ 156 w 313"/>
                <a:gd name="T5" fmla="*/ 295 h 295"/>
                <a:gd name="T6" fmla="*/ 182 w 313"/>
                <a:gd name="T7" fmla="*/ 292 h 295"/>
                <a:gd name="T8" fmla="*/ 270 w 313"/>
                <a:gd name="T9" fmla="*/ 234 h 295"/>
                <a:gd name="T10" fmla="*/ 233 w 313"/>
                <a:gd name="T11" fmla="*/ 43 h 295"/>
                <a:gd name="T12" fmla="*/ 42 w 313"/>
                <a:gd name="T13" fmla="*/ 80 h 295"/>
                <a:gd name="T14" fmla="*/ 79 w 313"/>
                <a:gd name="T15" fmla="*/ 271 h 295"/>
                <a:gd name="T16" fmla="*/ 123 w 313"/>
                <a:gd name="T17" fmla="*/ 135 h 295"/>
                <a:gd name="T18" fmla="*/ 156 w 313"/>
                <a:gd name="T19" fmla="*/ 117 h 295"/>
                <a:gd name="T20" fmla="*/ 178 w 313"/>
                <a:gd name="T21" fmla="*/ 124 h 295"/>
                <a:gd name="T22" fmla="*/ 178 w 313"/>
                <a:gd name="T23" fmla="*/ 124 h 295"/>
                <a:gd name="T24" fmla="*/ 189 w 313"/>
                <a:gd name="T25" fmla="*/ 179 h 295"/>
                <a:gd name="T26" fmla="*/ 164 w 313"/>
                <a:gd name="T27" fmla="*/ 196 h 295"/>
                <a:gd name="T28" fmla="*/ 134 w 313"/>
                <a:gd name="T29" fmla="*/ 190 h 295"/>
                <a:gd name="T30" fmla="*/ 123 w 313"/>
                <a:gd name="T31" fmla="*/ 13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3" h="295">
                  <a:moveTo>
                    <a:pt x="79" y="271"/>
                  </a:moveTo>
                  <a:cubicBezTo>
                    <a:pt x="79" y="271"/>
                    <a:pt x="79" y="271"/>
                    <a:pt x="79" y="271"/>
                  </a:cubicBezTo>
                  <a:cubicBezTo>
                    <a:pt x="102" y="286"/>
                    <a:pt x="129" y="295"/>
                    <a:pt x="156" y="295"/>
                  </a:cubicBezTo>
                  <a:cubicBezTo>
                    <a:pt x="165" y="295"/>
                    <a:pt x="174" y="294"/>
                    <a:pt x="182" y="292"/>
                  </a:cubicBezTo>
                  <a:cubicBezTo>
                    <a:pt x="219" y="285"/>
                    <a:pt x="250" y="264"/>
                    <a:pt x="270" y="234"/>
                  </a:cubicBezTo>
                  <a:cubicBezTo>
                    <a:pt x="313" y="171"/>
                    <a:pt x="296" y="85"/>
                    <a:pt x="233" y="43"/>
                  </a:cubicBezTo>
                  <a:cubicBezTo>
                    <a:pt x="170" y="0"/>
                    <a:pt x="85" y="17"/>
                    <a:pt x="42" y="80"/>
                  </a:cubicBezTo>
                  <a:cubicBezTo>
                    <a:pt x="0" y="143"/>
                    <a:pt x="16" y="228"/>
                    <a:pt x="79" y="271"/>
                  </a:cubicBezTo>
                  <a:close/>
                  <a:moveTo>
                    <a:pt x="123" y="135"/>
                  </a:moveTo>
                  <a:cubicBezTo>
                    <a:pt x="131" y="123"/>
                    <a:pt x="143" y="117"/>
                    <a:pt x="156" y="117"/>
                  </a:cubicBezTo>
                  <a:cubicBezTo>
                    <a:pt x="164" y="117"/>
                    <a:pt x="172" y="119"/>
                    <a:pt x="178" y="124"/>
                  </a:cubicBezTo>
                  <a:cubicBezTo>
                    <a:pt x="178" y="124"/>
                    <a:pt x="178" y="124"/>
                    <a:pt x="178" y="124"/>
                  </a:cubicBezTo>
                  <a:cubicBezTo>
                    <a:pt x="197" y="136"/>
                    <a:pt x="201" y="161"/>
                    <a:pt x="189" y="179"/>
                  </a:cubicBezTo>
                  <a:cubicBezTo>
                    <a:pt x="183" y="188"/>
                    <a:pt x="174" y="194"/>
                    <a:pt x="164" y="196"/>
                  </a:cubicBezTo>
                  <a:cubicBezTo>
                    <a:pt x="153" y="198"/>
                    <a:pt x="143" y="196"/>
                    <a:pt x="134" y="190"/>
                  </a:cubicBezTo>
                  <a:cubicBezTo>
                    <a:pt x="116" y="177"/>
                    <a:pt x="111" y="153"/>
                    <a:pt x="123" y="135"/>
                  </a:cubicBezTo>
                  <a:close/>
                </a:path>
              </a:pathLst>
            </a:custGeom>
            <a:solidFill>
              <a:srgbClr val="A3A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2" name="Freeform 230"/>
            <p:cNvSpPr>
              <a:spLocks noSelect="1"/>
            </p:cNvSpPr>
            <p:nvPr userDrawn="1"/>
          </p:nvSpPr>
          <p:spPr bwMode="invGray">
            <a:xfrm>
              <a:off x="2989" y="129"/>
              <a:ext cx="27" cy="27"/>
            </a:xfrm>
            <a:custGeom>
              <a:avLst/>
              <a:gdLst>
                <a:gd name="T0" fmla="*/ 113 w 195"/>
                <a:gd name="T1" fmla="*/ 180 h 188"/>
                <a:gd name="T2" fmla="*/ 187 w 195"/>
                <a:gd name="T3" fmla="*/ 75 h 188"/>
                <a:gd name="T4" fmla="*/ 98 w 195"/>
                <a:gd name="T5" fmla="*/ 0 h 188"/>
                <a:gd name="T6" fmla="*/ 82 w 195"/>
                <a:gd name="T7" fmla="*/ 1 h 188"/>
                <a:gd name="T8" fmla="*/ 8 w 195"/>
                <a:gd name="T9" fmla="*/ 106 h 188"/>
                <a:gd name="T10" fmla="*/ 113 w 195"/>
                <a:gd name="T11" fmla="*/ 18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188">
                  <a:moveTo>
                    <a:pt x="113" y="180"/>
                  </a:moveTo>
                  <a:cubicBezTo>
                    <a:pt x="162" y="172"/>
                    <a:pt x="195" y="124"/>
                    <a:pt x="187" y="75"/>
                  </a:cubicBezTo>
                  <a:cubicBezTo>
                    <a:pt x="180" y="31"/>
                    <a:pt x="141" y="0"/>
                    <a:pt x="98" y="0"/>
                  </a:cubicBezTo>
                  <a:cubicBezTo>
                    <a:pt x="93" y="0"/>
                    <a:pt x="88" y="0"/>
                    <a:pt x="82" y="1"/>
                  </a:cubicBezTo>
                  <a:cubicBezTo>
                    <a:pt x="33" y="9"/>
                    <a:pt x="0" y="56"/>
                    <a:pt x="8" y="106"/>
                  </a:cubicBezTo>
                  <a:cubicBezTo>
                    <a:pt x="16" y="154"/>
                    <a:pt x="64" y="188"/>
                    <a:pt x="113" y="180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3" name="Freeform 231"/>
            <p:cNvSpPr>
              <a:spLocks noSelect="1"/>
            </p:cNvSpPr>
            <p:nvPr userDrawn="1"/>
          </p:nvSpPr>
          <p:spPr bwMode="invGray">
            <a:xfrm>
              <a:off x="2958" y="98"/>
              <a:ext cx="89" cy="85"/>
            </a:xfrm>
            <a:custGeom>
              <a:avLst/>
              <a:gdLst>
                <a:gd name="T0" fmla="*/ 26 w 618"/>
                <a:gd name="T1" fmla="*/ 357 h 596"/>
                <a:gd name="T2" fmla="*/ 308 w 618"/>
                <a:gd name="T3" fmla="*/ 596 h 596"/>
                <a:gd name="T4" fmla="*/ 356 w 618"/>
                <a:gd name="T5" fmla="*/ 592 h 596"/>
                <a:gd name="T6" fmla="*/ 591 w 618"/>
                <a:gd name="T7" fmla="*/ 261 h 596"/>
                <a:gd name="T8" fmla="*/ 591 w 618"/>
                <a:gd name="T9" fmla="*/ 261 h 596"/>
                <a:gd name="T10" fmla="*/ 261 w 618"/>
                <a:gd name="T11" fmla="*/ 27 h 596"/>
                <a:gd name="T12" fmla="*/ 26 w 618"/>
                <a:gd name="T13" fmla="*/ 357 h 596"/>
                <a:gd name="T14" fmla="*/ 277 w 618"/>
                <a:gd name="T15" fmla="*/ 123 h 596"/>
                <a:gd name="T16" fmla="*/ 495 w 618"/>
                <a:gd name="T17" fmla="*/ 278 h 596"/>
                <a:gd name="T18" fmla="*/ 340 w 618"/>
                <a:gd name="T19" fmla="*/ 495 h 596"/>
                <a:gd name="T20" fmla="*/ 308 w 618"/>
                <a:gd name="T21" fmla="*/ 498 h 596"/>
                <a:gd name="T22" fmla="*/ 122 w 618"/>
                <a:gd name="T23" fmla="*/ 341 h 596"/>
                <a:gd name="T24" fmla="*/ 277 w 618"/>
                <a:gd name="T25" fmla="*/ 12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8" h="596">
                  <a:moveTo>
                    <a:pt x="26" y="357"/>
                  </a:moveTo>
                  <a:cubicBezTo>
                    <a:pt x="49" y="496"/>
                    <a:pt x="168" y="596"/>
                    <a:pt x="308" y="596"/>
                  </a:cubicBezTo>
                  <a:cubicBezTo>
                    <a:pt x="324" y="596"/>
                    <a:pt x="341" y="595"/>
                    <a:pt x="356" y="592"/>
                  </a:cubicBezTo>
                  <a:cubicBezTo>
                    <a:pt x="512" y="566"/>
                    <a:pt x="618" y="418"/>
                    <a:pt x="591" y="261"/>
                  </a:cubicBezTo>
                  <a:cubicBezTo>
                    <a:pt x="591" y="261"/>
                    <a:pt x="591" y="261"/>
                    <a:pt x="591" y="261"/>
                  </a:cubicBezTo>
                  <a:cubicBezTo>
                    <a:pt x="565" y="106"/>
                    <a:pt x="417" y="0"/>
                    <a:pt x="261" y="27"/>
                  </a:cubicBezTo>
                  <a:cubicBezTo>
                    <a:pt x="105" y="53"/>
                    <a:pt x="0" y="201"/>
                    <a:pt x="26" y="357"/>
                  </a:cubicBezTo>
                  <a:close/>
                  <a:moveTo>
                    <a:pt x="277" y="123"/>
                  </a:moveTo>
                  <a:cubicBezTo>
                    <a:pt x="380" y="106"/>
                    <a:pt x="477" y="175"/>
                    <a:pt x="495" y="278"/>
                  </a:cubicBezTo>
                  <a:cubicBezTo>
                    <a:pt x="512" y="381"/>
                    <a:pt x="443" y="478"/>
                    <a:pt x="340" y="495"/>
                  </a:cubicBezTo>
                  <a:cubicBezTo>
                    <a:pt x="329" y="497"/>
                    <a:pt x="319" y="498"/>
                    <a:pt x="308" y="498"/>
                  </a:cubicBezTo>
                  <a:cubicBezTo>
                    <a:pt x="218" y="498"/>
                    <a:pt x="138" y="433"/>
                    <a:pt x="122" y="341"/>
                  </a:cubicBezTo>
                  <a:cubicBezTo>
                    <a:pt x="105" y="238"/>
                    <a:pt x="175" y="140"/>
                    <a:pt x="277" y="123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4" name="Freeform 232"/>
            <p:cNvSpPr>
              <a:spLocks noSelect="1"/>
            </p:cNvSpPr>
            <p:nvPr userDrawn="1"/>
          </p:nvSpPr>
          <p:spPr bwMode="invGray">
            <a:xfrm>
              <a:off x="2973" y="113"/>
              <a:ext cx="59" cy="56"/>
            </a:xfrm>
            <a:custGeom>
              <a:avLst/>
              <a:gdLst>
                <a:gd name="T0" fmla="*/ 203 w 407"/>
                <a:gd name="T1" fmla="*/ 392 h 392"/>
                <a:gd name="T2" fmla="*/ 235 w 407"/>
                <a:gd name="T3" fmla="*/ 389 h 392"/>
                <a:gd name="T4" fmla="*/ 390 w 407"/>
                <a:gd name="T5" fmla="*/ 172 h 392"/>
                <a:gd name="T6" fmla="*/ 172 w 407"/>
                <a:gd name="T7" fmla="*/ 17 h 392"/>
                <a:gd name="T8" fmla="*/ 17 w 407"/>
                <a:gd name="T9" fmla="*/ 235 h 392"/>
                <a:gd name="T10" fmla="*/ 203 w 407"/>
                <a:gd name="T11" fmla="*/ 392 h 392"/>
                <a:gd name="T12" fmla="*/ 188 w 407"/>
                <a:gd name="T13" fmla="*/ 114 h 392"/>
                <a:gd name="T14" fmla="*/ 204 w 407"/>
                <a:gd name="T15" fmla="*/ 113 h 392"/>
                <a:gd name="T16" fmla="*/ 293 w 407"/>
                <a:gd name="T17" fmla="*/ 188 h 392"/>
                <a:gd name="T18" fmla="*/ 219 w 407"/>
                <a:gd name="T19" fmla="*/ 293 h 392"/>
                <a:gd name="T20" fmla="*/ 114 w 407"/>
                <a:gd name="T21" fmla="*/ 219 h 392"/>
                <a:gd name="T22" fmla="*/ 188 w 407"/>
                <a:gd name="T23" fmla="*/ 11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7" h="392">
                  <a:moveTo>
                    <a:pt x="203" y="392"/>
                  </a:moveTo>
                  <a:cubicBezTo>
                    <a:pt x="214" y="392"/>
                    <a:pt x="224" y="391"/>
                    <a:pt x="235" y="389"/>
                  </a:cubicBezTo>
                  <a:cubicBezTo>
                    <a:pt x="338" y="372"/>
                    <a:pt x="407" y="275"/>
                    <a:pt x="390" y="172"/>
                  </a:cubicBezTo>
                  <a:cubicBezTo>
                    <a:pt x="372" y="69"/>
                    <a:pt x="275" y="0"/>
                    <a:pt x="172" y="17"/>
                  </a:cubicBezTo>
                  <a:cubicBezTo>
                    <a:pt x="70" y="34"/>
                    <a:pt x="0" y="132"/>
                    <a:pt x="17" y="235"/>
                  </a:cubicBezTo>
                  <a:cubicBezTo>
                    <a:pt x="33" y="327"/>
                    <a:pt x="113" y="392"/>
                    <a:pt x="203" y="392"/>
                  </a:cubicBezTo>
                  <a:close/>
                  <a:moveTo>
                    <a:pt x="188" y="114"/>
                  </a:moveTo>
                  <a:cubicBezTo>
                    <a:pt x="194" y="113"/>
                    <a:pt x="199" y="113"/>
                    <a:pt x="204" y="113"/>
                  </a:cubicBezTo>
                  <a:cubicBezTo>
                    <a:pt x="247" y="113"/>
                    <a:pt x="286" y="144"/>
                    <a:pt x="293" y="188"/>
                  </a:cubicBezTo>
                  <a:cubicBezTo>
                    <a:pt x="301" y="237"/>
                    <a:pt x="268" y="285"/>
                    <a:pt x="219" y="293"/>
                  </a:cubicBezTo>
                  <a:cubicBezTo>
                    <a:pt x="170" y="301"/>
                    <a:pt x="122" y="267"/>
                    <a:pt x="114" y="219"/>
                  </a:cubicBezTo>
                  <a:cubicBezTo>
                    <a:pt x="106" y="169"/>
                    <a:pt x="139" y="122"/>
                    <a:pt x="188" y="114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5" name="Freeform 233"/>
            <p:cNvSpPr>
              <a:spLocks noSelect="1"/>
            </p:cNvSpPr>
            <p:nvPr userDrawn="1"/>
          </p:nvSpPr>
          <p:spPr bwMode="invGray">
            <a:xfrm>
              <a:off x="3120" y="266"/>
              <a:ext cx="19" cy="19"/>
            </a:xfrm>
            <a:custGeom>
              <a:avLst/>
              <a:gdLst>
                <a:gd name="T0" fmla="*/ 73 w 131"/>
                <a:gd name="T1" fmla="*/ 1 h 130"/>
                <a:gd name="T2" fmla="*/ 64 w 131"/>
                <a:gd name="T3" fmla="*/ 0 h 130"/>
                <a:gd name="T4" fmla="*/ 26 w 131"/>
                <a:gd name="T5" fmla="*/ 13 h 130"/>
                <a:gd name="T6" fmla="*/ 2 w 131"/>
                <a:gd name="T7" fmla="*/ 54 h 130"/>
                <a:gd name="T8" fmla="*/ 14 w 131"/>
                <a:gd name="T9" fmla="*/ 100 h 130"/>
                <a:gd name="T10" fmla="*/ 56 w 131"/>
                <a:gd name="T11" fmla="*/ 125 h 130"/>
                <a:gd name="T12" fmla="*/ 127 w 131"/>
                <a:gd name="T13" fmla="*/ 72 h 130"/>
                <a:gd name="T14" fmla="*/ 73 w 131"/>
                <a:gd name="T15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30">
                  <a:moveTo>
                    <a:pt x="73" y="1"/>
                  </a:moveTo>
                  <a:cubicBezTo>
                    <a:pt x="70" y="1"/>
                    <a:pt x="67" y="0"/>
                    <a:pt x="64" y="0"/>
                  </a:cubicBezTo>
                  <a:cubicBezTo>
                    <a:pt x="50" y="0"/>
                    <a:pt x="38" y="5"/>
                    <a:pt x="26" y="13"/>
                  </a:cubicBezTo>
                  <a:cubicBezTo>
                    <a:pt x="13" y="23"/>
                    <a:pt x="5" y="37"/>
                    <a:pt x="2" y="54"/>
                  </a:cubicBezTo>
                  <a:cubicBezTo>
                    <a:pt x="0" y="71"/>
                    <a:pt x="4" y="87"/>
                    <a:pt x="14" y="100"/>
                  </a:cubicBezTo>
                  <a:cubicBezTo>
                    <a:pt x="25" y="114"/>
                    <a:pt x="39" y="122"/>
                    <a:pt x="56" y="125"/>
                  </a:cubicBezTo>
                  <a:cubicBezTo>
                    <a:pt x="92" y="130"/>
                    <a:pt x="122" y="105"/>
                    <a:pt x="127" y="72"/>
                  </a:cubicBezTo>
                  <a:cubicBezTo>
                    <a:pt x="131" y="38"/>
                    <a:pt x="107" y="6"/>
                    <a:pt x="73" y="1"/>
                  </a:cubicBezTo>
                  <a:close/>
                </a:path>
              </a:pathLst>
            </a:custGeom>
            <a:solidFill>
              <a:srgbClr val="D6E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6" name="Freeform 234"/>
            <p:cNvSpPr>
              <a:spLocks noSelect="1"/>
            </p:cNvSpPr>
            <p:nvPr userDrawn="1"/>
          </p:nvSpPr>
          <p:spPr bwMode="invGray">
            <a:xfrm>
              <a:off x="3091" y="237"/>
              <a:ext cx="77" cy="75"/>
            </a:xfrm>
            <a:custGeom>
              <a:avLst/>
              <a:gdLst>
                <a:gd name="T0" fmla="*/ 302 w 541"/>
                <a:gd name="T1" fmla="*/ 10 h 525"/>
                <a:gd name="T2" fmla="*/ 302 w 541"/>
                <a:gd name="T3" fmla="*/ 10 h 525"/>
                <a:gd name="T4" fmla="*/ 110 w 541"/>
                <a:gd name="T5" fmla="*/ 59 h 525"/>
                <a:gd name="T6" fmla="*/ 9 w 541"/>
                <a:gd name="T7" fmla="*/ 229 h 525"/>
                <a:gd name="T8" fmla="*/ 58 w 541"/>
                <a:gd name="T9" fmla="*/ 421 h 525"/>
                <a:gd name="T10" fmla="*/ 229 w 541"/>
                <a:gd name="T11" fmla="*/ 522 h 525"/>
                <a:gd name="T12" fmla="*/ 266 w 541"/>
                <a:gd name="T13" fmla="*/ 525 h 525"/>
                <a:gd name="T14" fmla="*/ 522 w 541"/>
                <a:gd name="T15" fmla="*/ 302 h 525"/>
                <a:gd name="T16" fmla="*/ 302 w 541"/>
                <a:gd name="T17" fmla="*/ 10 h 525"/>
                <a:gd name="T18" fmla="*/ 425 w 541"/>
                <a:gd name="T19" fmla="*/ 289 h 525"/>
                <a:gd name="T20" fmla="*/ 266 w 541"/>
                <a:gd name="T21" fmla="*/ 427 h 525"/>
                <a:gd name="T22" fmla="*/ 243 w 541"/>
                <a:gd name="T23" fmla="*/ 425 h 525"/>
                <a:gd name="T24" fmla="*/ 137 w 541"/>
                <a:gd name="T25" fmla="*/ 362 h 525"/>
                <a:gd name="T26" fmla="*/ 106 w 541"/>
                <a:gd name="T27" fmla="*/ 243 h 525"/>
                <a:gd name="T28" fmla="*/ 169 w 541"/>
                <a:gd name="T29" fmla="*/ 138 h 525"/>
                <a:gd name="T30" fmla="*/ 288 w 541"/>
                <a:gd name="T31" fmla="*/ 107 h 525"/>
                <a:gd name="T32" fmla="*/ 288 w 541"/>
                <a:gd name="T33" fmla="*/ 107 h 525"/>
                <a:gd name="T34" fmla="*/ 425 w 541"/>
                <a:gd name="T35" fmla="*/ 28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1" h="525">
                  <a:moveTo>
                    <a:pt x="302" y="10"/>
                  </a:moveTo>
                  <a:cubicBezTo>
                    <a:pt x="302" y="10"/>
                    <a:pt x="302" y="10"/>
                    <a:pt x="302" y="10"/>
                  </a:cubicBezTo>
                  <a:cubicBezTo>
                    <a:pt x="233" y="0"/>
                    <a:pt x="165" y="18"/>
                    <a:pt x="110" y="59"/>
                  </a:cubicBezTo>
                  <a:cubicBezTo>
                    <a:pt x="55" y="101"/>
                    <a:pt x="19" y="161"/>
                    <a:pt x="9" y="229"/>
                  </a:cubicBezTo>
                  <a:cubicBezTo>
                    <a:pt x="0" y="297"/>
                    <a:pt x="17" y="365"/>
                    <a:pt x="58" y="421"/>
                  </a:cubicBezTo>
                  <a:cubicBezTo>
                    <a:pt x="100" y="476"/>
                    <a:pt x="161" y="512"/>
                    <a:pt x="229" y="522"/>
                  </a:cubicBezTo>
                  <a:cubicBezTo>
                    <a:pt x="241" y="524"/>
                    <a:pt x="254" y="525"/>
                    <a:pt x="266" y="525"/>
                  </a:cubicBezTo>
                  <a:cubicBezTo>
                    <a:pt x="394" y="525"/>
                    <a:pt x="504" y="429"/>
                    <a:pt x="522" y="302"/>
                  </a:cubicBezTo>
                  <a:cubicBezTo>
                    <a:pt x="541" y="161"/>
                    <a:pt x="443" y="30"/>
                    <a:pt x="302" y="10"/>
                  </a:cubicBezTo>
                  <a:close/>
                  <a:moveTo>
                    <a:pt x="425" y="289"/>
                  </a:moveTo>
                  <a:cubicBezTo>
                    <a:pt x="413" y="369"/>
                    <a:pt x="344" y="427"/>
                    <a:pt x="266" y="427"/>
                  </a:cubicBezTo>
                  <a:cubicBezTo>
                    <a:pt x="258" y="427"/>
                    <a:pt x="251" y="426"/>
                    <a:pt x="243" y="425"/>
                  </a:cubicBezTo>
                  <a:cubicBezTo>
                    <a:pt x="200" y="419"/>
                    <a:pt x="163" y="396"/>
                    <a:pt x="137" y="362"/>
                  </a:cubicBezTo>
                  <a:cubicBezTo>
                    <a:pt x="111" y="328"/>
                    <a:pt x="100" y="285"/>
                    <a:pt x="106" y="243"/>
                  </a:cubicBezTo>
                  <a:cubicBezTo>
                    <a:pt x="112" y="201"/>
                    <a:pt x="134" y="163"/>
                    <a:pt x="169" y="138"/>
                  </a:cubicBezTo>
                  <a:cubicBezTo>
                    <a:pt x="203" y="112"/>
                    <a:pt x="245" y="101"/>
                    <a:pt x="288" y="107"/>
                  </a:cubicBezTo>
                  <a:cubicBezTo>
                    <a:pt x="288" y="107"/>
                    <a:pt x="288" y="107"/>
                    <a:pt x="288" y="107"/>
                  </a:cubicBezTo>
                  <a:cubicBezTo>
                    <a:pt x="376" y="120"/>
                    <a:pt x="437" y="201"/>
                    <a:pt x="425" y="289"/>
                  </a:cubicBezTo>
                  <a:close/>
                </a:path>
              </a:pathLst>
            </a:custGeom>
            <a:solidFill>
              <a:srgbClr val="D6E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7" name="Freeform 235"/>
            <p:cNvSpPr>
              <a:spLocks noSelect="1"/>
            </p:cNvSpPr>
            <p:nvPr userDrawn="1"/>
          </p:nvSpPr>
          <p:spPr bwMode="invGray">
            <a:xfrm>
              <a:off x="3105" y="252"/>
              <a:ext cx="49" cy="46"/>
            </a:xfrm>
            <a:custGeom>
              <a:avLst/>
              <a:gdLst>
                <a:gd name="T0" fmla="*/ 188 w 337"/>
                <a:gd name="T1" fmla="*/ 6 h 326"/>
                <a:gd name="T2" fmla="*/ 188 w 337"/>
                <a:gd name="T3" fmla="*/ 6 h 326"/>
                <a:gd name="T4" fmla="*/ 69 w 337"/>
                <a:gd name="T5" fmla="*/ 37 h 326"/>
                <a:gd name="T6" fmla="*/ 6 w 337"/>
                <a:gd name="T7" fmla="*/ 142 h 326"/>
                <a:gd name="T8" fmla="*/ 37 w 337"/>
                <a:gd name="T9" fmla="*/ 261 h 326"/>
                <a:gd name="T10" fmla="*/ 143 w 337"/>
                <a:gd name="T11" fmla="*/ 324 h 326"/>
                <a:gd name="T12" fmla="*/ 166 w 337"/>
                <a:gd name="T13" fmla="*/ 326 h 326"/>
                <a:gd name="T14" fmla="*/ 325 w 337"/>
                <a:gd name="T15" fmla="*/ 188 h 326"/>
                <a:gd name="T16" fmla="*/ 188 w 337"/>
                <a:gd name="T17" fmla="*/ 6 h 326"/>
                <a:gd name="T18" fmla="*/ 228 w 337"/>
                <a:gd name="T19" fmla="*/ 174 h 326"/>
                <a:gd name="T20" fmla="*/ 157 w 337"/>
                <a:gd name="T21" fmla="*/ 227 h 326"/>
                <a:gd name="T22" fmla="*/ 115 w 337"/>
                <a:gd name="T23" fmla="*/ 202 h 326"/>
                <a:gd name="T24" fmla="*/ 103 w 337"/>
                <a:gd name="T25" fmla="*/ 156 h 326"/>
                <a:gd name="T26" fmla="*/ 127 w 337"/>
                <a:gd name="T27" fmla="*/ 115 h 326"/>
                <a:gd name="T28" fmla="*/ 165 w 337"/>
                <a:gd name="T29" fmla="*/ 102 h 326"/>
                <a:gd name="T30" fmla="*/ 174 w 337"/>
                <a:gd name="T31" fmla="*/ 103 h 326"/>
                <a:gd name="T32" fmla="*/ 228 w 337"/>
                <a:gd name="T33" fmla="*/ 17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7" h="326">
                  <a:moveTo>
                    <a:pt x="188" y="6"/>
                  </a:moveTo>
                  <a:cubicBezTo>
                    <a:pt x="188" y="6"/>
                    <a:pt x="188" y="6"/>
                    <a:pt x="188" y="6"/>
                  </a:cubicBezTo>
                  <a:cubicBezTo>
                    <a:pt x="145" y="0"/>
                    <a:pt x="103" y="11"/>
                    <a:pt x="69" y="37"/>
                  </a:cubicBezTo>
                  <a:cubicBezTo>
                    <a:pt x="34" y="62"/>
                    <a:pt x="12" y="100"/>
                    <a:pt x="6" y="142"/>
                  </a:cubicBezTo>
                  <a:cubicBezTo>
                    <a:pt x="0" y="184"/>
                    <a:pt x="11" y="227"/>
                    <a:pt x="37" y="261"/>
                  </a:cubicBezTo>
                  <a:cubicBezTo>
                    <a:pt x="63" y="295"/>
                    <a:pt x="100" y="318"/>
                    <a:pt x="143" y="324"/>
                  </a:cubicBezTo>
                  <a:cubicBezTo>
                    <a:pt x="151" y="325"/>
                    <a:pt x="158" y="326"/>
                    <a:pt x="166" y="326"/>
                  </a:cubicBezTo>
                  <a:cubicBezTo>
                    <a:pt x="244" y="326"/>
                    <a:pt x="313" y="268"/>
                    <a:pt x="325" y="188"/>
                  </a:cubicBezTo>
                  <a:cubicBezTo>
                    <a:pt x="337" y="100"/>
                    <a:pt x="276" y="19"/>
                    <a:pt x="188" y="6"/>
                  </a:cubicBezTo>
                  <a:close/>
                  <a:moveTo>
                    <a:pt x="228" y="174"/>
                  </a:moveTo>
                  <a:cubicBezTo>
                    <a:pt x="223" y="207"/>
                    <a:pt x="193" y="232"/>
                    <a:pt x="157" y="227"/>
                  </a:cubicBezTo>
                  <a:cubicBezTo>
                    <a:pt x="140" y="224"/>
                    <a:pt x="126" y="216"/>
                    <a:pt x="115" y="202"/>
                  </a:cubicBezTo>
                  <a:cubicBezTo>
                    <a:pt x="105" y="189"/>
                    <a:pt x="101" y="173"/>
                    <a:pt x="103" y="156"/>
                  </a:cubicBezTo>
                  <a:cubicBezTo>
                    <a:pt x="106" y="139"/>
                    <a:pt x="114" y="125"/>
                    <a:pt x="127" y="115"/>
                  </a:cubicBezTo>
                  <a:cubicBezTo>
                    <a:pt x="139" y="107"/>
                    <a:pt x="151" y="102"/>
                    <a:pt x="165" y="102"/>
                  </a:cubicBezTo>
                  <a:cubicBezTo>
                    <a:pt x="168" y="102"/>
                    <a:pt x="171" y="103"/>
                    <a:pt x="174" y="103"/>
                  </a:cubicBezTo>
                  <a:cubicBezTo>
                    <a:pt x="208" y="108"/>
                    <a:pt x="232" y="140"/>
                    <a:pt x="228" y="174"/>
                  </a:cubicBezTo>
                  <a:close/>
                </a:path>
              </a:pathLst>
            </a:custGeom>
            <a:solidFill>
              <a:srgbClr val="D6E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8" name="Freeform 236"/>
            <p:cNvSpPr>
              <a:spLocks noSelect="1"/>
            </p:cNvSpPr>
            <p:nvPr userDrawn="1"/>
          </p:nvSpPr>
          <p:spPr bwMode="invGray">
            <a:xfrm>
              <a:off x="3192" y="207"/>
              <a:ext cx="7" cy="7"/>
            </a:xfrm>
            <a:custGeom>
              <a:avLst/>
              <a:gdLst>
                <a:gd name="T0" fmla="*/ 26 w 52"/>
                <a:gd name="T1" fmla="*/ 0 h 50"/>
                <a:gd name="T2" fmla="*/ 25 w 52"/>
                <a:gd name="T3" fmla="*/ 0 h 50"/>
                <a:gd name="T4" fmla="*/ 23 w 52"/>
                <a:gd name="T5" fmla="*/ 0 h 50"/>
                <a:gd name="T6" fmla="*/ 1 w 52"/>
                <a:gd name="T7" fmla="*/ 27 h 50"/>
                <a:gd name="T8" fmla="*/ 28 w 52"/>
                <a:gd name="T9" fmla="*/ 50 h 50"/>
                <a:gd name="T10" fmla="*/ 51 w 52"/>
                <a:gd name="T11" fmla="*/ 23 h 50"/>
                <a:gd name="T12" fmla="*/ 26 w 52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0"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1" y="1"/>
                    <a:pt x="0" y="13"/>
                    <a:pt x="1" y="27"/>
                  </a:cubicBezTo>
                  <a:cubicBezTo>
                    <a:pt x="2" y="40"/>
                    <a:pt x="14" y="50"/>
                    <a:pt x="28" y="50"/>
                  </a:cubicBezTo>
                  <a:cubicBezTo>
                    <a:pt x="41" y="49"/>
                    <a:pt x="52" y="37"/>
                    <a:pt x="51" y="23"/>
                  </a:cubicBezTo>
                  <a:cubicBezTo>
                    <a:pt x="50" y="11"/>
                    <a:pt x="38" y="0"/>
                    <a:pt x="26" y="0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9" name="Freeform 237"/>
            <p:cNvSpPr>
              <a:spLocks noSelect="1"/>
            </p:cNvSpPr>
            <p:nvPr userDrawn="1"/>
          </p:nvSpPr>
          <p:spPr bwMode="invGray">
            <a:xfrm>
              <a:off x="3163" y="178"/>
              <a:ext cx="65" cy="64"/>
            </a:xfrm>
            <a:custGeom>
              <a:avLst/>
              <a:gdLst>
                <a:gd name="T0" fmla="*/ 216 w 454"/>
                <a:gd name="T1" fmla="*/ 6 h 448"/>
                <a:gd name="T2" fmla="*/ 215 w 454"/>
                <a:gd name="T3" fmla="*/ 6 h 448"/>
                <a:gd name="T4" fmla="*/ 7 w 454"/>
                <a:gd name="T5" fmla="*/ 240 h 448"/>
                <a:gd name="T6" fmla="*/ 229 w 454"/>
                <a:gd name="T7" fmla="*/ 448 h 448"/>
                <a:gd name="T8" fmla="*/ 239 w 454"/>
                <a:gd name="T9" fmla="*/ 448 h 448"/>
                <a:gd name="T10" fmla="*/ 447 w 454"/>
                <a:gd name="T11" fmla="*/ 214 h 448"/>
                <a:gd name="T12" fmla="*/ 216 w 454"/>
                <a:gd name="T13" fmla="*/ 6 h 448"/>
                <a:gd name="T14" fmla="*/ 234 w 454"/>
                <a:gd name="T15" fmla="*/ 350 h 448"/>
                <a:gd name="T16" fmla="*/ 229 w 454"/>
                <a:gd name="T17" fmla="*/ 350 h 448"/>
                <a:gd name="T18" fmla="*/ 104 w 454"/>
                <a:gd name="T19" fmla="*/ 234 h 448"/>
                <a:gd name="T20" fmla="*/ 220 w 454"/>
                <a:gd name="T21" fmla="*/ 104 h 448"/>
                <a:gd name="T22" fmla="*/ 221 w 454"/>
                <a:gd name="T23" fmla="*/ 104 h 448"/>
                <a:gd name="T24" fmla="*/ 350 w 454"/>
                <a:gd name="T25" fmla="*/ 220 h 448"/>
                <a:gd name="T26" fmla="*/ 234 w 454"/>
                <a:gd name="T27" fmla="*/ 35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4" h="448">
                  <a:moveTo>
                    <a:pt x="216" y="6"/>
                  </a:moveTo>
                  <a:cubicBezTo>
                    <a:pt x="215" y="6"/>
                    <a:pt x="215" y="6"/>
                    <a:pt x="215" y="6"/>
                  </a:cubicBezTo>
                  <a:cubicBezTo>
                    <a:pt x="93" y="13"/>
                    <a:pt x="0" y="118"/>
                    <a:pt x="7" y="240"/>
                  </a:cubicBezTo>
                  <a:cubicBezTo>
                    <a:pt x="13" y="357"/>
                    <a:pt x="111" y="448"/>
                    <a:pt x="229" y="448"/>
                  </a:cubicBezTo>
                  <a:cubicBezTo>
                    <a:pt x="232" y="448"/>
                    <a:pt x="235" y="448"/>
                    <a:pt x="239" y="448"/>
                  </a:cubicBezTo>
                  <a:cubicBezTo>
                    <a:pt x="361" y="441"/>
                    <a:pt x="454" y="336"/>
                    <a:pt x="447" y="214"/>
                  </a:cubicBezTo>
                  <a:cubicBezTo>
                    <a:pt x="440" y="93"/>
                    <a:pt x="337" y="0"/>
                    <a:pt x="216" y="6"/>
                  </a:cubicBezTo>
                  <a:close/>
                  <a:moveTo>
                    <a:pt x="234" y="350"/>
                  </a:moveTo>
                  <a:cubicBezTo>
                    <a:pt x="232" y="350"/>
                    <a:pt x="230" y="350"/>
                    <a:pt x="229" y="350"/>
                  </a:cubicBezTo>
                  <a:cubicBezTo>
                    <a:pt x="163" y="350"/>
                    <a:pt x="108" y="299"/>
                    <a:pt x="104" y="234"/>
                  </a:cubicBezTo>
                  <a:cubicBezTo>
                    <a:pt x="101" y="166"/>
                    <a:pt x="153" y="108"/>
                    <a:pt x="220" y="104"/>
                  </a:cubicBezTo>
                  <a:cubicBezTo>
                    <a:pt x="221" y="104"/>
                    <a:pt x="221" y="104"/>
                    <a:pt x="221" y="104"/>
                  </a:cubicBezTo>
                  <a:cubicBezTo>
                    <a:pt x="288" y="101"/>
                    <a:pt x="346" y="153"/>
                    <a:pt x="350" y="220"/>
                  </a:cubicBezTo>
                  <a:cubicBezTo>
                    <a:pt x="353" y="288"/>
                    <a:pt x="301" y="346"/>
                    <a:pt x="234" y="350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" name="Freeform 238"/>
            <p:cNvSpPr>
              <a:spLocks noSelect="1"/>
            </p:cNvSpPr>
            <p:nvPr userDrawn="1"/>
          </p:nvSpPr>
          <p:spPr bwMode="invGray">
            <a:xfrm>
              <a:off x="3177" y="193"/>
              <a:ext cx="36" cy="35"/>
            </a:xfrm>
            <a:custGeom>
              <a:avLst/>
              <a:gdLst>
                <a:gd name="T0" fmla="*/ 120 w 252"/>
                <a:gd name="T1" fmla="*/ 3 h 249"/>
                <a:gd name="T2" fmla="*/ 119 w 252"/>
                <a:gd name="T3" fmla="*/ 3 h 249"/>
                <a:gd name="T4" fmla="*/ 3 w 252"/>
                <a:gd name="T5" fmla="*/ 133 h 249"/>
                <a:gd name="T6" fmla="*/ 128 w 252"/>
                <a:gd name="T7" fmla="*/ 249 h 249"/>
                <a:gd name="T8" fmla="*/ 133 w 252"/>
                <a:gd name="T9" fmla="*/ 249 h 249"/>
                <a:gd name="T10" fmla="*/ 249 w 252"/>
                <a:gd name="T11" fmla="*/ 119 h 249"/>
                <a:gd name="T12" fmla="*/ 120 w 252"/>
                <a:gd name="T13" fmla="*/ 3 h 249"/>
                <a:gd name="T14" fmla="*/ 128 w 252"/>
                <a:gd name="T15" fmla="*/ 151 h 249"/>
                <a:gd name="T16" fmla="*/ 101 w 252"/>
                <a:gd name="T17" fmla="*/ 128 h 249"/>
                <a:gd name="T18" fmla="*/ 123 w 252"/>
                <a:gd name="T19" fmla="*/ 101 h 249"/>
                <a:gd name="T20" fmla="*/ 125 w 252"/>
                <a:gd name="T21" fmla="*/ 101 h 249"/>
                <a:gd name="T22" fmla="*/ 126 w 252"/>
                <a:gd name="T23" fmla="*/ 101 h 249"/>
                <a:gd name="T24" fmla="*/ 151 w 252"/>
                <a:gd name="T25" fmla="*/ 124 h 249"/>
                <a:gd name="T26" fmla="*/ 128 w 252"/>
                <a:gd name="T27" fmla="*/ 15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2" h="249">
                  <a:moveTo>
                    <a:pt x="120" y="3"/>
                  </a:moveTo>
                  <a:cubicBezTo>
                    <a:pt x="119" y="3"/>
                    <a:pt x="119" y="3"/>
                    <a:pt x="119" y="3"/>
                  </a:cubicBezTo>
                  <a:cubicBezTo>
                    <a:pt x="52" y="7"/>
                    <a:pt x="0" y="65"/>
                    <a:pt x="3" y="133"/>
                  </a:cubicBezTo>
                  <a:cubicBezTo>
                    <a:pt x="7" y="198"/>
                    <a:pt x="62" y="249"/>
                    <a:pt x="128" y="249"/>
                  </a:cubicBezTo>
                  <a:cubicBezTo>
                    <a:pt x="129" y="249"/>
                    <a:pt x="131" y="249"/>
                    <a:pt x="133" y="249"/>
                  </a:cubicBezTo>
                  <a:cubicBezTo>
                    <a:pt x="200" y="245"/>
                    <a:pt x="252" y="187"/>
                    <a:pt x="249" y="119"/>
                  </a:cubicBezTo>
                  <a:cubicBezTo>
                    <a:pt x="245" y="52"/>
                    <a:pt x="187" y="0"/>
                    <a:pt x="120" y="3"/>
                  </a:cubicBezTo>
                  <a:close/>
                  <a:moveTo>
                    <a:pt x="128" y="151"/>
                  </a:moveTo>
                  <a:cubicBezTo>
                    <a:pt x="114" y="151"/>
                    <a:pt x="102" y="141"/>
                    <a:pt x="101" y="128"/>
                  </a:cubicBezTo>
                  <a:cubicBezTo>
                    <a:pt x="100" y="114"/>
                    <a:pt x="111" y="102"/>
                    <a:pt x="123" y="101"/>
                  </a:cubicBezTo>
                  <a:cubicBezTo>
                    <a:pt x="125" y="101"/>
                    <a:pt x="125" y="101"/>
                    <a:pt x="125" y="101"/>
                  </a:cubicBezTo>
                  <a:cubicBezTo>
                    <a:pt x="125" y="101"/>
                    <a:pt x="125" y="101"/>
                    <a:pt x="126" y="101"/>
                  </a:cubicBezTo>
                  <a:cubicBezTo>
                    <a:pt x="138" y="101"/>
                    <a:pt x="150" y="112"/>
                    <a:pt x="151" y="124"/>
                  </a:cubicBezTo>
                  <a:cubicBezTo>
                    <a:pt x="152" y="138"/>
                    <a:pt x="141" y="150"/>
                    <a:pt x="128" y="151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" name="Freeform 239"/>
            <p:cNvSpPr>
              <a:spLocks noSelect="1"/>
            </p:cNvSpPr>
            <p:nvPr userDrawn="1"/>
          </p:nvSpPr>
          <p:spPr bwMode="invGray">
            <a:xfrm>
              <a:off x="3193" y="74"/>
              <a:ext cx="5" cy="5"/>
            </a:xfrm>
            <a:custGeom>
              <a:avLst/>
              <a:gdLst>
                <a:gd name="T0" fmla="*/ 10 w 38"/>
                <a:gd name="T1" fmla="*/ 34 h 38"/>
                <a:gd name="T2" fmla="*/ 35 w 38"/>
                <a:gd name="T3" fmla="*/ 26 h 38"/>
                <a:gd name="T4" fmla="*/ 36 w 38"/>
                <a:gd name="T5" fmla="*/ 13 h 38"/>
                <a:gd name="T6" fmla="*/ 36 w 38"/>
                <a:gd name="T7" fmla="*/ 13 h 38"/>
                <a:gd name="T8" fmla="*/ 28 w 38"/>
                <a:gd name="T9" fmla="*/ 2 h 38"/>
                <a:gd name="T10" fmla="*/ 19 w 38"/>
                <a:gd name="T11" fmla="*/ 0 h 38"/>
                <a:gd name="T12" fmla="*/ 14 w 38"/>
                <a:gd name="T13" fmla="*/ 1 h 38"/>
                <a:gd name="T14" fmla="*/ 3 w 38"/>
                <a:gd name="T15" fmla="*/ 9 h 38"/>
                <a:gd name="T16" fmla="*/ 2 w 38"/>
                <a:gd name="T17" fmla="*/ 24 h 38"/>
                <a:gd name="T18" fmla="*/ 10 w 38"/>
                <a:gd name="T19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0" y="34"/>
                  </a:moveTo>
                  <a:cubicBezTo>
                    <a:pt x="18" y="38"/>
                    <a:pt x="29" y="37"/>
                    <a:pt x="35" y="26"/>
                  </a:cubicBezTo>
                  <a:cubicBezTo>
                    <a:pt x="37" y="22"/>
                    <a:pt x="38" y="18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8"/>
                    <a:pt x="32" y="5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  <a:cubicBezTo>
                    <a:pt x="17" y="0"/>
                    <a:pt x="15" y="0"/>
                    <a:pt x="14" y="1"/>
                  </a:cubicBezTo>
                  <a:cubicBezTo>
                    <a:pt x="9" y="2"/>
                    <a:pt x="5" y="5"/>
                    <a:pt x="3" y="9"/>
                  </a:cubicBezTo>
                  <a:cubicBezTo>
                    <a:pt x="1" y="14"/>
                    <a:pt x="0" y="18"/>
                    <a:pt x="2" y="24"/>
                  </a:cubicBezTo>
                  <a:cubicBezTo>
                    <a:pt x="3" y="28"/>
                    <a:pt x="6" y="32"/>
                    <a:pt x="10" y="34"/>
                  </a:cubicBezTo>
                  <a:close/>
                </a:path>
              </a:pathLst>
            </a:custGeom>
            <a:solidFill>
              <a:srgbClr val="F0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" name="Freeform 240"/>
            <p:cNvSpPr>
              <a:spLocks noSelect="1"/>
            </p:cNvSpPr>
            <p:nvPr userDrawn="1"/>
          </p:nvSpPr>
          <p:spPr bwMode="invGray">
            <a:xfrm>
              <a:off x="3164" y="45"/>
              <a:ext cx="63" cy="62"/>
            </a:xfrm>
            <a:custGeom>
              <a:avLst/>
              <a:gdLst>
                <a:gd name="T0" fmla="*/ 121 w 443"/>
                <a:gd name="T1" fmla="*/ 410 h 435"/>
                <a:gd name="T2" fmla="*/ 221 w 443"/>
                <a:gd name="T3" fmla="*/ 435 h 435"/>
                <a:gd name="T4" fmla="*/ 411 w 443"/>
                <a:gd name="T5" fmla="*/ 322 h 435"/>
                <a:gd name="T6" fmla="*/ 427 w 443"/>
                <a:gd name="T7" fmla="*/ 159 h 435"/>
                <a:gd name="T8" fmla="*/ 323 w 443"/>
                <a:gd name="T9" fmla="*/ 33 h 435"/>
                <a:gd name="T10" fmla="*/ 160 w 443"/>
                <a:gd name="T11" fmla="*/ 16 h 435"/>
                <a:gd name="T12" fmla="*/ 34 w 443"/>
                <a:gd name="T13" fmla="*/ 119 h 435"/>
                <a:gd name="T14" fmla="*/ 17 w 443"/>
                <a:gd name="T15" fmla="*/ 283 h 435"/>
                <a:gd name="T16" fmla="*/ 121 w 443"/>
                <a:gd name="T17" fmla="*/ 410 h 435"/>
                <a:gd name="T18" fmla="*/ 120 w 443"/>
                <a:gd name="T19" fmla="*/ 166 h 435"/>
                <a:gd name="T20" fmla="*/ 188 w 443"/>
                <a:gd name="T21" fmla="*/ 110 h 435"/>
                <a:gd name="T22" fmla="*/ 277 w 443"/>
                <a:gd name="T23" fmla="*/ 119 h 435"/>
                <a:gd name="T24" fmla="*/ 333 w 443"/>
                <a:gd name="T25" fmla="*/ 188 h 435"/>
                <a:gd name="T26" fmla="*/ 324 w 443"/>
                <a:gd name="T27" fmla="*/ 276 h 435"/>
                <a:gd name="T28" fmla="*/ 221 w 443"/>
                <a:gd name="T29" fmla="*/ 337 h 435"/>
                <a:gd name="T30" fmla="*/ 167 w 443"/>
                <a:gd name="T31" fmla="*/ 323 h 435"/>
                <a:gd name="T32" fmla="*/ 111 w 443"/>
                <a:gd name="T33" fmla="*/ 255 h 435"/>
                <a:gd name="T34" fmla="*/ 120 w 443"/>
                <a:gd name="T35" fmla="*/ 16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3" h="435">
                  <a:moveTo>
                    <a:pt x="121" y="410"/>
                  </a:moveTo>
                  <a:cubicBezTo>
                    <a:pt x="152" y="426"/>
                    <a:pt x="186" y="435"/>
                    <a:pt x="221" y="435"/>
                  </a:cubicBezTo>
                  <a:cubicBezTo>
                    <a:pt x="301" y="435"/>
                    <a:pt x="373" y="392"/>
                    <a:pt x="411" y="322"/>
                  </a:cubicBezTo>
                  <a:cubicBezTo>
                    <a:pt x="438" y="272"/>
                    <a:pt x="443" y="214"/>
                    <a:pt x="427" y="159"/>
                  </a:cubicBezTo>
                  <a:cubicBezTo>
                    <a:pt x="410" y="104"/>
                    <a:pt x="374" y="59"/>
                    <a:pt x="323" y="33"/>
                  </a:cubicBezTo>
                  <a:cubicBezTo>
                    <a:pt x="273" y="5"/>
                    <a:pt x="215" y="0"/>
                    <a:pt x="160" y="16"/>
                  </a:cubicBezTo>
                  <a:cubicBezTo>
                    <a:pt x="105" y="33"/>
                    <a:pt x="60" y="69"/>
                    <a:pt x="34" y="119"/>
                  </a:cubicBezTo>
                  <a:cubicBezTo>
                    <a:pt x="6" y="170"/>
                    <a:pt x="0" y="228"/>
                    <a:pt x="17" y="283"/>
                  </a:cubicBezTo>
                  <a:cubicBezTo>
                    <a:pt x="34" y="338"/>
                    <a:pt x="70" y="383"/>
                    <a:pt x="121" y="410"/>
                  </a:cubicBezTo>
                  <a:close/>
                  <a:moveTo>
                    <a:pt x="120" y="166"/>
                  </a:moveTo>
                  <a:cubicBezTo>
                    <a:pt x="134" y="139"/>
                    <a:pt x="159" y="119"/>
                    <a:pt x="188" y="110"/>
                  </a:cubicBezTo>
                  <a:cubicBezTo>
                    <a:pt x="218" y="101"/>
                    <a:pt x="250" y="104"/>
                    <a:pt x="277" y="119"/>
                  </a:cubicBezTo>
                  <a:cubicBezTo>
                    <a:pt x="304" y="134"/>
                    <a:pt x="324" y="158"/>
                    <a:pt x="333" y="188"/>
                  </a:cubicBezTo>
                  <a:cubicBezTo>
                    <a:pt x="342" y="217"/>
                    <a:pt x="339" y="248"/>
                    <a:pt x="324" y="276"/>
                  </a:cubicBezTo>
                  <a:cubicBezTo>
                    <a:pt x="303" y="315"/>
                    <a:pt x="263" y="337"/>
                    <a:pt x="221" y="337"/>
                  </a:cubicBezTo>
                  <a:cubicBezTo>
                    <a:pt x="203" y="337"/>
                    <a:pt x="184" y="333"/>
                    <a:pt x="167" y="323"/>
                  </a:cubicBezTo>
                  <a:cubicBezTo>
                    <a:pt x="140" y="309"/>
                    <a:pt x="120" y="285"/>
                    <a:pt x="111" y="255"/>
                  </a:cubicBezTo>
                  <a:cubicBezTo>
                    <a:pt x="102" y="225"/>
                    <a:pt x="105" y="193"/>
                    <a:pt x="120" y="166"/>
                  </a:cubicBezTo>
                  <a:close/>
                </a:path>
              </a:pathLst>
            </a:custGeom>
            <a:solidFill>
              <a:srgbClr val="F0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" name="Freeform 241"/>
            <p:cNvSpPr>
              <a:spLocks noSelect="1"/>
            </p:cNvSpPr>
            <p:nvPr userDrawn="1"/>
          </p:nvSpPr>
          <p:spPr bwMode="invGray">
            <a:xfrm>
              <a:off x="3178" y="59"/>
              <a:ext cx="35" cy="34"/>
            </a:xfrm>
            <a:custGeom>
              <a:avLst/>
              <a:gdLst>
                <a:gd name="T0" fmla="*/ 65 w 240"/>
                <a:gd name="T1" fmla="*/ 222 h 236"/>
                <a:gd name="T2" fmla="*/ 119 w 240"/>
                <a:gd name="T3" fmla="*/ 236 h 236"/>
                <a:gd name="T4" fmla="*/ 222 w 240"/>
                <a:gd name="T5" fmla="*/ 175 h 236"/>
                <a:gd name="T6" fmla="*/ 231 w 240"/>
                <a:gd name="T7" fmla="*/ 87 h 236"/>
                <a:gd name="T8" fmla="*/ 175 w 240"/>
                <a:gd name="T9" fmla="*/ 18 h 236"/>
                <a:gd name="T10" fmla="*/ 86 w 240"/>
                <a:gd name="T11" fmla="*/ 9 h 236"/>
                <a:gd name="T12" fmla="*/ 18 w 240"/>
                <a:gd name="T13" fmla="*/ 65 h 236"/>
                <a:gd name="T14" fmla="*/ 9 w 240"/>
                <a:gd name="T15" fmla="*/ 154 h 236"/>
                <a:gd name="T16" fmla="*/ 65 w 240"/>
                <a:gd name="T17" fmla="*/ 222 h 236"/>
                <a:gd name="T18" fmla="*/ 104 w 240"/>
                <a:gd name="T19" fmla="*/ 111 h 236"/>
                <a:gd name="T20" fmla="*/ 115 w 240"/>
                <a:gd name="T21" fmla="*/ 103 h 236"/>
                <a:gd name="T22" fmla="*/ 120 w 240"/>
                <a:gd name="T23" fmla="*/ 102 h 236"/>
                <a:gd name="T24" fmla="*/ 129 w 240"/>
                <a:gd name="T25" fmla="*/ 104 h 236"/>
                <a:gd name="T26" fmla="*/ 137 w 240"/>
                <a:gd name="T27" fmla="*/ 115 h 236"/>
                <a:gd name="T28" fmla="*/ 137 w 240"/>
                <a:gd name="T29" fmla="*/ 115 h 236"/>
                <a:gd name="T30" fmla="*/ 136 w 240"/>
                <a:gd name="T31" fmla="*/ 128 h 236"/>
                <a:gd name="T32" fmla="*/ 111 w 240"/>
                <a:gd name="T33" fmla="*/ 136 h 236"/>
                <a:gd name="T34" fmla="*/ 103 w 240"/>
                <a:gd name="T35" fmla="*/ 126 h 236"/>
                <a:gd name="T36" fmla="*/ 104 w 240"/>
                <a:gd name="T37" fmla="*/ 11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0" h="236">
                  <a:moveTo>
                    <a:pt x="65" y="222"/>
                  </a:moveTo>
                  <a:cubicBezTo>
                    <a:pt x="82" y="232"/>
                    <a:pt x="101" y="236"/>
                    <a:pt x="119" y="236"/>
                  </a:cubicBezTo>
                  <a:cubicBezTo>
                    <a:pt x="161" y="236"/>
                    <a:pt x="201" y="214"/>
                    <a:pt x="222" y="175"/>
                  </a:cubicBezTo>
                  <a:cubicBezTo>
                    <a:pt x="237" y="147"/>
                    <a:pt x="240" y="116"/>
                    <a:pt x="231" y="87"/>
                  </a:cubicBezTo>
                  <a:cubicBezTo>
                    <a:pt x="222" y="57"/>
                    <a:pt x="202" y="33"/>
                    <a:pt x="175" y="18"/>
                  </a:cubicBezTo>
                  <a:cubicBezTo>
                    <a:pt x="148" y="3"/>
                    <a:pt x="116" y="0"/>
                    <a:pt x="86" y="9"/>
                  </a:cubicBezTo>
                  <a:cubicBezTo>
                    <a:pt x="57" y="18"/>
                    <a:pt x="32" y="38"/>
                    <a:pt x="18" y="65"/>
                  </a:cubicBezTo>
                  <a:cubicBezTo>
                    <a:pt x="3" y="92"/>
                    <a:pt x="0" y="124"/>
                    <a:pt x="9" y="154"/>
                  </a:cubicBezTo>
                  <a:cubicBezTo>
                    <a:pt x="18" y="184"/>
                    <a:pt x="38" y="208"/>
                    <a:pt x="65" y="222"/>
                  </a:cubicBezTo>
                  <a:close/>
                  <a:moveTo>
                    <a:pt x="104" y="111"/>
                  </a:moveTo>
                  <a:cubicBezTo>
                    <a:pt x="106" y="107"/>
                    <a:pt x="110" y="104"/>
                    <a:pt x="115" y="103"/>
                  </a:cubicBezTo>
                  <a:cubicBezTo>
                    <a:pt x="116" y="102"/>
                    <a:pt x="118" y="102"/>
                    <a:pt x="120" y="102"/>
                  </a:cubicBezTo>
                  <a:cubicBezTo>
                    <a:pt x="123" y="102"/>
                    <a:pt x="126" y="103"/>
                    <a:pt x="129" y="104"/>
                  </a:cubicBezTo>
                  <a:cubicBezTo>
                    <a:pt x="133" y="107"/>
                    <a:pt x="136" y="110"/>
                    <a:pt x="137" y="115"/>
                  </a:cubicBezTo>
                  <a:cubicBezTo>
                    <a:pt x="137" y="115"/>
                    <a:pt x="137" y="115"/>
                    <a:pt x="137" y="115"/>
                  </a:cubicBezTo>
                  <a:cubicBezTo>
                    <a:pt x="139" y="120"/>
                    <a:pt x="138" y="124"/>
                    <a:pt x="136" y="128"/>
                  </a:cubicBezTo>
                  <a:cubicBezTo>
                    <a:pt x="130" y="139"/>
                    <a:pt x="119" y="140"/>
                    <a:pt x="111" y="136"/>
                  </a:cubicBezTo>
                  <a:cubicBezTo>
                    <a:pt x="107" y="134"/>
                    <a:pt x="104" y="130"/>
                    <a:pt x="103" y="126"/>
                  </a:cubicBezTo>
                  <a:cubicBezTo>
                    <a:pt x="101" y="120"/>
                    <a:pt x="102" y="116"/>
                    <a:pt x="104" y="111"/>
                  </a:cubicBezTo>
                  <a:close/>
                </a:path>
              </a:pathLst>
            </a:custGeom>
            <a:solidFill>
              <a:srgbClr val="F0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" name="Freeform 242"/>
            <p:cNvSpPr>
              <a:spLocks noSelect="1"/>
            </p:cNvSpPr>
            <p:nvPr userDrawn="1"/>
          </p:nvSpPr>
          <p:spPr bwMode="invGray">
            <a:xfrm>
              <a:off x="3248" y="129"/>
              <a:ext cx="27" cy="26"/>
            </a:xfrm>
            <a:custGeom>
              <a:avLst/>
              <a:gdLst>
                <a:gd name="T0" fmla="*/ 72 w 187"/>
                <a:gd name="T1" fmla="*/ 173 h 179"/>
                <a:gd name="T2" fmla="*/ 135 w 187"/>
                <a:gd name="T3" fmla="*/ 164 h 179"/>
                <a:gd name="T4" fmla="*/ 164 w 187"/>
                <a:gd name="T5" fmla="*/ 52 h 179"/>
                <a:gd name="T6" fmla="*/ 52 w 187"/>
                <a:gd name="T7" fmla="*/ 23 h 179"/>
                <a:gd name="T8" fmla="*/ 52 w 187"/>
                <a:gd name="T9" fmla="*/ 23 h 179"/>
                <a:gd name="T10" fmla="*/ 23 w 187"/>
                <a:gd name="T11" fmla="*/ 134 h 179"/>
                <a:gd name="T12" fmla="*/ 72 w 187"/>
                <a:gd name="T13" fmla="*/ 17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179">
                  <a:moveTo>
                    <a:pt x="72" y="173"/>
                  </a:moveTo>
                  <a:cubicBezTo>
                    <a:pt x="94" y="179"/>
                    <a:pt x="115" y="176"/>
                    <a:pt x="135" y="164"/>
                  </a:cubicBezTo>
                  <a:cubicBezTo>
                    <a:pt x="173" y="142"/>
                    <a:pt x="187" y="92"/>
                    <a:pt x="164" y="52"/>
                  </a:cubicBezTo>
                  <a:cubicBezTo>
                    <a:pt x="142" y="13"/>
                    <a:pt x="91" y="0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13" y="46"/>
                    <a:pt x="0" y="96"/>
                    <a:pt x="23" y="134"/>
                  </a:cubicBezTo>
                  <a:cubicBezTo>
                    <a:pt x="34" y="154"/>
                    <a:pt x="51" y="167"/>
                    <a:pt x="72" y="173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3" name="Freeform 243"/>
            <p:cNvSpPr>
              <a:spLocks noSelect="1"/>
            </p:cNvSpPr>
            <p:nvPr userDrawn="1"/>
          </p:nvSpPr>
          <p:spPr bwMode="invGray">
            <a:xfrm>
              <a:off x="3216" y="97"/>
              <a:ext cx="91" cy="85"/>
            </a:xfrm>
            <a:custGeom>
              <a:avLst/>
              <a:gdLst>
                <a:gd name="T0" fmla="*/ 245 w 634"/>
                <a:gd name="T1" fmla="*/ 585 h 595"/>
                <a:gd name="T2" fmla="*/ 318 w 634"/>
                <a:gd name="T3" fmla="*/ 595 h 595"/>
                <a:gd name="T4" fmla="*/ 457 w 634"/>
                <a:gd name="T5" fmla="*/ 557 h 595"/>
                <a:gd name="T6" fmla="*/ 558 w 634"/>
                <a:gd name="T7" fmla="*/ 177 h 595"/>
                <a:gd name="T8" fmla="*/ 558 w 634"/>
                <a:gd name="T9" fmla="*/ 177 h 595"/>
                <a:gd name="T10" fmla="*/ 181 w 634"/>
                <a:gd name="T11" fmla="*/ 74 h 595"/>
                <a:gd name="T12" fmla="*/ 178 w 634"/>
                <a:gd name="T13" fmla="*/ 76 h 595"/>
                <a:gd name="T14" fmla="*/ 77 w 634"/>
                <a:gd name="T15" fmla="*/ 455 h 595"/>
                <a:gd name="T16" fmla="*/ 245 w 634"/>
                <a:gd name="T17" fmla="*/ 585 h 595"/>
                <a:gd name="T18" fmla="*/ 227 w 634"/>
                <a:gd name="T19" fmla="*/ 161 h 595"/>
                <a:gd name="T20" fmla="*/ 228 w 634"/>
                <a:gd name="T21" fmla="*/ 160 h 595"/>
                <a:gd name="T22" fmla="*/ 473 w 634"/>
                <a:gd name="T23" fmla="*/ 226 h 595"/>
                <a:gd name="T24" fmla="*/ 408 w 634"/>
                <a:gd name="T25" fmla="*/ 472 h 595"/>
                <a:gd name="T26" fmla="*/ 318 w 634"/>
                <a:gd name="T27" fmla="*/ 497 h 595"/>
                <a:gd name="T28" fmla="*/ 271 w 634"/>
                <a:gd name="T29" fmla="*/ 490 h 595"/>
                <a:gd name="T30" fmla="*/ 162 w 634"/>
                <a:gd name="T31" fmla="*/ 406 h 595"/>
                <a:gd name="T32" fmla="*/ 227 w 634"/>
                <a:gd name="T33" fmla="*/ 16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4" h="595">
                  <a:moveTo>
                    <a:pt x="245" y="585"/>
                  </a:moveTo>
                  <a:cubicBezTo>
                    <a:pt x="269" y="591"/>
                    <a:pt x="293" y="595"/>
                    <a:pt x="318" y="595"/>
                  </a:cubicBezTo>
                  <a:cubicBezTo>
                    <a:pt x="366" y="595"/>
                    <a:pt x="414" y="582"/>
                    <a:pt x="457" y="557"/>
                  </a:cubicBezTo>
                  <a:cubicBezTo>
                    <a:pt x="589" y="480"/>
                    <a:pt x="634" y="310"/>
                    <a:pt x="558" y="177"/>
                  </a:cubicBezTo>
                  <a:cubicBezTo>
                    <a:pt x="558" y="177"/>
                    <a:pt x="558" y="177"/>
                    <a:pt x="558" y="177"/>
                  </a:cubicBezTo>
                  <a:cubicBezTo>
                    <a:pt x="481" y="45"/>
                    <a:pt x="311" y="0"/>
                    <a:pt x="181" y="74"/>
                  </a:cubicBezTo>
                  <a:cubicBezTo>
                    <a:pt x="178" y="76"/>
                    <a:pt x="178" y="76"/>
                    <a:pt x="178" y="76"/>
                  </a:cubicBezTo>
                  <a:cubicBezTo>
                    <a:pt x="46" y="153"/>
                    <a:pt x="0" y="323"/>
                    <a:pt x="77" y="455"/>
                  </a:cubicBezTo>
                  <a:cubicBezTo>
                    <a:pt x="114" y="520"/>
                    <a:pt x="174" y="566"/>
                    <a:pt x="245" y="585"/>
                  </a:cubicBezTo>
                  <a:close/>
                  <a:moveTo>
                    <a:pt x="227" y="161"/>
                  </a:moveTo>
                  <a:cubicBezTo>
                    <a:pt x="228" y="160"/>
                    <a:pt x="228" y="160"/>
                    <a:pt x="228" y="160"/>
                  </a:cubicBezTo>
                  <a:cubicBezTo>
                    <a:pt x="313" y="111"/>
                    <a:pt x="424" y="141"/>
                    <a:pt x="473" y="226"/>
                  </a:cubicBezTo>
                  <a:cubicBezTo>
                    <a:pt x="523" y="312"/>
                    <a:pt x="493" y="423"/>
                    <a:pt x="408" y="472"/>
                  </a:cubicBezTo>
                  <a:cubicBezTo>
                    <a:pt x="380" y="488"/>
                    <a:pt x="349" y="497"/>
                    <a:pt x="318" y="497"/>
                  </a:cubicBezTo>
                  <a:cubicBezTo>
                    <a:pt x="302" y="497"/>
                    <a:pt x="286" y="495"/>
                    <a:pt x="271" y="490"/>
                  </a:cubicBezTo>
                  <a:cubicBezTo>
                    <a:pt x="225" y="478"/>
                    <a:pt x="186" y="448"/>
                    <a:pt x="162" y="406"/>
                  </a:cubicBezTo>
                  <a:cubicBezTo>
                    <a:pt x="112" y="321"/>
                    <a:pt x="142" y="210"/>
                    <a:pt x="227" y="161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4" name="Freeform 244"/>
            <p:cNvSpPr>
              <a:spLocks noSelect="1"/>
            </p:cNvSpPr>
            <p:nvPr userDrawn="1"/>
          </p:nvSpPr>
          <p:spPr bwMode="invGray">
            <a:xfrm>
              <a:off x="3232" y="113"/>
              <a:ext cx="59" cy="55"/>
            </a:xfrm>
            <a:custGeom>
              <a:avLst/>
              <a:gdLst>
                <a:gd name="T0" fmla="*/ 159 w 411"/>
                <a:gd name="T1" fmla="*/ 379 h 386"/>
                <a:gd name="T2" fmla="*/ 206 w 411"/>
                <a:gd name="T3" fmla="*/ 386 h 386"/>
                <a:gd name="T4" fmla="*/ 296 w 411"/>
                <a:gd name="T5" fmla="*/ 361 h 386"/>
                <a:gd name="T6" fmla="*/ 361 w 411"/>
                <a:gd name="T7" fmla="*/ 115 h 386"/>
                <a:gd name="T8" fmla="*/ 116 w 411"/>
                <a:gd name="T9" fmla="*/ 49 h 386"/>
                <a:gd name="T10" fmla="*/ 115 w 411"/>
                <a:gd name="T11" fmla="*/ 50 h 386"/>
                <a:gd name="T12" fmla="*/ 50 w 411"/>
                <a:gd name="T13" fmla="*/ 295 h 386"/>
                <a:gd name="T14" fmla="*/ 159 w 411"/>
                <a:gd name="T15" fmla="*/ 379 h 386"/>
                <a:gd name="T16" fmla="*/ 164 w 411"/>
                <a:gd name="T17" fmla="*/ 135 h 386"/>
                <a:gd name="T18" fmla="*/ 164 w 411"/>
                <a:gd name="T19" fmla="*/ 135 h 386"/>
                <a:gd name="T20" fmla="*/ 276 w 411"/>
                <a:gd name="T21" fmla="*/ 164 h 386"/>
                <a:gd name="T22" fmla="*/ 247 w 411"/>
                <a:gd name="T23" fmla="*/ 276 h 386"/>
                <a:gd name="T24" fmla="*/ 184 w 411"/>
                <a:gd name="T25" fmla="*/ 285 h 386"/>
                <a:gd name="T26" fmla="*/ 135 w 411"/>
                <a:gd name="T27" fmla="*/ 246 h 386"/>
                <a:gd name="T28" fmla="*/ 164 w 411"/>
                <a:gd name="T29" fmla="*/ 13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1" h="386">
                  <a:moveTo>
                    <a:pt x="159" y="379"/>
                  </a:moveTo>
                  <a:cubicBezTo>
                    <a:pt x="174" y="384"/>
                    <a:pt x="190" y="386"/>
                    <a:pt x="206" y="386"/>
                  </a:cubicBezTo>
                  <a:cubicBezTo>
                    <a:pt x="237" y="386"/>
                    <a:pt x="268" y="377"/>
                    <a:pt x="296" y="361"/>
                  </a:cubicBezTo>
                  <a:cubicBezTo>
                    <a:pt x="381" y="312"/>
                    <a:pt x="411" y="201"/>
                    <a:pt x="361" y="115"/>
                  </a:cubicBezTo>
                  <a:cubicBezTo>
                    <a:pt x="312" y="30"/>
                    <a:pt x="201" y="0"/>
                    <a:pt x="116" y="49"/>
                  </a:cubicBezTo>
                  <a:cubicBezTo>
                    <a:pt x="115" y="50"/>
                    <a:pt x="115" y="50"/>
                    <a:pt x="115" y="50"/>
                  </a:cubicBezTo>
                  <a:cubicBezTo>
                    <a:pt x="30" y="99"/>
                    <a:pt x="0" y="210"/>
                    <a:pt x="50" y="295"/>
                  </a:cubicBezTo>
                  <a:cubicBezTo>
                    <a:pt x="74" y="337"/>
                    <a:pt x="113" y="367"/>
                    <a:pt x="159" y="379"/>
                  </a:cubicBezTo>
                  <a:close/>
                  <a:moveTo>
                    <a:pt x="164" y="135"/>
                  </a:moveTo>
                  <a:cubicBezTo>
                    <a:pt x="164" y="135"/>
                    <a:pt x="164" y="135"/>
                    <a:pt x="164" y="135"/>
                  </a:cubicBezTo>
                  <a:cubicBezTo>
                    <a:pt x="203" y="112"/>
                    <a:pt x="254" y="125"/>
                    <a:pt x="276" y="164"/>
                  </a:cubicBezTo>
                  <a:cubicBezTo>
                    <a:pt x="299" y="204"/>
                    <a:pt x="285" y="254"/>
                    <a:pt x="247" y="276"/>
                  </a:cubicBezTo>
                  <a:cubicBezTo>
                    <a:pt x="227" y="288"/>
                    <a:pt x="206" y="291"/>
                    <a:pt x="184" y="285"/>
                  </a:cubicBezTo>
                  <a:cubicBezTo>
                    <a:pt x="163" y="279"/>
                    <a:pt x="146" y="266"/>
                    <a:pt x="135" y="246"/>
                  </a:cubicBezTo>
                  <a:cubicBezTo>
                    <a:pt x="112" y="208"/>
                    <a:pt x="125" y="158"/>
                    <a:pt x="164" y="135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5" name="Freeform 245"/>
            <p:cNvSpPr>
              <a:spLocks noSelect="1"/>
            </p:cNvSpPr>
            <p:nvPr userDrawn="1"/>
          </p:nvSpPr>
          <p:spPr bwMode="invGray">
            <a:xfrm>
              <a:off x="3316" y="65"/>
              <a:ext cx="24" cy="24"/>
            </a:xfrm>
            <a:custGeom>
              <a:avLst/>
              <a:gdLst>
                <a:gd name="T0" fmla="*/ 106 w 166"/>
                <a:gd name="T1" fmla="*/ 156 h 169"/>
                <a:gd name="T2" fmla="*/ 154 w 166"/>
                <a:gd name="T3" fmla="*/ 118 h 169"/>
                <a:gd name="T4" fmla="*/ 160 w 166"/>
                <a:gd name="T5" fmla="*/ 57 h 169"/>
                <a:gd name="T6" fmla="*/ 121 w 166"/>
                <a:gd name="T7" fmla="*/ 9 h 169"/>
                <a:gd name="T8" fmla="*/ 84 w 166"/>
                <a:gd name="T9" fmla="*/ 0 h 169"/>
                <a:gd name="T10" fmla="*/ 61 w 166"/>
                <a:gd name="T11" fmla="*/ 4 h 169"/>
                <a:gd name="T12" fmla="*/ 13 w 166"/>
                <a:gd name="T13" fmla="*/ 42 h 169"/>
                <a:gd name="T14" fmla="*/ 7 w 166"/>
                <a:gd name="T15" fmla="*/ 103 h 169"/>
                <a:gd name="T16" fmla="*/ 106 w 166"/>
                <a:gd name="T17" fmla="*/ 15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169">
                  <a:moveTo>
                    <a:pt x="106" y="156"/>
                  </a:moveTo>
                  <a:cubicBezTo>
                    <a:pt x="127" y="150"/>
                    <a:pt x="143" y="137"/>
                    <a:pt x="154" y="118"/>
                  </a:cubicBezTo>
                  <a:cubicBezTo>
                    <a:pt x="164" y="99"/>
                    <a:pt x="166" y="78"/>
                    <a:pt x="160" y="57"/>
                  </a:cubicBezTo>
                  <a:cubicBezTo>
                    <a:pt x="154" y="36"/>
                    <a:pt x="140" y="20"/>
                    <a:pt x="121" y="9"/>
                  </a:cubicBezTo>
                  <a:cubicBezTo>
                    <a:pt x="109" y="3"/>
                    <a:pt x="97" y="0"/>
                    <a:pt x="84" y="0"/>
                  </a:cubicBezTo>
                  <a:cubicBezTo>
                    <a:pt x="77" y="0"/>
                    <a:pt x="69" y="1"/>
                    <a:pt x="61" y="4"/>
                  </a:cubicBezTo>
                  <a:cubicBezTo>
                    <a:pt x="39" y="10"/>
                    <a:pt x="23" y="23"/>
                    <a:pt x="13" y="42"/>
                  </a:cubicBezTo>
                  <a:cubicBezTo>
                    <a:pt x="3" y="61"/>
                    <a:pt x="0" y="82"/>
                    <a:pt x="7" y="103"/>
                  </a:cubicBezTo>
                  <a:cubicBezTo>
                    <a:pt x="19" y="144"/>
                    <a:pt x="64" y="169"/>
                    <a:pt x="106" y="156"/>
                  </a:cubicBezTo>
                  <a:close/>
                </a:path>
              </a:pathLst>
            </a:custGeom>
            <a:solidFill>
              <a:srgbClr val="8FC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6" name="Freeform 246"/>
            <p:cNvSpPr>
              <a:spLocks noSelect="1"/>
            </p:cNvSpPr>
            <p:nvPr userDrawn="1"/>
          </p:nvSpPr>
          <p:spPr bwMode="invGray">
            <a:xfrm>
              <a:off x="3287" y="36"/>
              <a:ext cx="82" cy="80"/>
            </a:xfrm>
            <a:custGeom>
              <a:avLst/>
              <a:gdLst>
                <a:gd name="T0" fmla="*/ 285 w 571"/>
                <a:gd name="T1" fmla="*/ 561 h 561"/>
                <a:gd name="T2" fmla="*/ 364 w 571"/>
                <a:gd name="T3" fmla="*/ 549 h 561"/>
                <a:gd name="T4" fmla="*/ 528 w 571"/>
                <a:gd name="T5" fmla="*/ 416 h 561"/>
                <a:gd name="T6" fmla="*/ 550 w 571"/>
                <a:gd name="T7" fmla="*/ 206 h 561"/>
                <a:gd name="T8" fmla="*/ 415 w 571"/>
                <a:gd name="T9" fmla="*/ 42 h 561"/>
                <a:gd name="T10" fmla="*/ 206 w 571"/>
                <a:gd name="T11" fmla="*/ 21 h 561"/>
                <a:gd name="T12" fmla="*/ 42 w 571"/>
                <a:gd name="T13" fmla="*/ 154 h 561"/>
                <a:gd name="T14" fmla="*/ 21 w 571"/>
                <a:gd name="T15" fmla="*/ 364 h 561"/>
                <a:gd name="T16" fmla="*/ 285 w 571"/>
                <a:gd name="T17" fmla="*/ 561 h 561"/>
                <a:gd name="T18" fmla="*/ 129 w 571"/>
                <a:gd name="T19" fmla="*/ 201 h 561"/>
                <a:gd name="T20" fmla="*/ 234 w 571"/>
                <a:gd name="T21" fmla="*/ 115 h 561"/>
                <a:gd name="T22" fmla="*/ 369 w 571"/>
                <a:gd name="T23" fmla="*/ 128 h 561"/>
                <a:gd name="T24" fmla="*/ 456 w 571"/>
                <a:gd name="T25" fmla="*/ 234 h 561"/>
                <a:gd name="T26" fmla="*/ 442 w 571"/>
                <a:gd name="T27" fmla="*/ 370 h 561"/>
                <a:gd name="T28" fmla="*/ 336 w 571"/>
                <a:gd name="T29" fmla="*/ 455 h 561"/>
                <a:gd name="T30" fmla="*/ 285 w 571"/>
                <a:gd name="T31" fmla="*/ 463 h 561"/>
                <a:gd name="T32" fmla="*/ 115 w 571"/>
                <a:gd name="T33" fmla="*/ 336 h 561"/>
                <a:gd name="T34" fmla="*/ 129 w 571"/>
                <a:gd name="T35" fmla="*/ 20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1" h="561">
                  <a:moveTo>
                    <a:pt x="285" y="561"/>
                  </a:moveTo>
                  <a:cubicBezTo>
                    <a:pt x="312" y="561"/>
                    <a:pt x="338" y="557"/>
                    <a:pt x="364" y="549"/>
                  </a:cubicBezTo>
                  <a:cubicBezTo>
                    <a:pt x="435" y="528"/>
                    <a:pt x="493" y="481"/>
                    <a:pt x="528" y="416"/>
                  </a:cubicBezTo>
                  <a:cubicBezTo>
                    <a:pt x="563" y="351"/>
                    <a:pt x="571" y="277"/>
                    <a:pt x="550" y="206"/>
                  </a:cubicBezTo>
                  <a:cubicBezTo>
                    <a:pt x="528" y="135"/>
                    <a:pt x="481" y="76"/>
                    <a:pt x="415" y="42"/>
                  </a:cubicBezTo>
                  <a:cubicBezTo>
                    <a:pt x="350" y="7"/>
                    <a:pt x="276" y="0"/>
                    <a:pt x="206" y="21"/>
                  </a:cubicBezTo>
                  <a:cubicBezTo>
                    <a:pt x="136" y="42"/>
                    <a:pt x="77" y="89"/>
                    <a:pt x="42" y="154"/>
                  </a:cubicBezTo>
                  <a:cubicBezTo>
                    <a:pt x="7" y="219"/>
                    <a:pt x="0" y="294"/>
                    <a:pt x="21" y="364"/>
                  </a:cubicBezTo>
                  <a:cubicBezTo>
                    <a:pt x="55" y="480"/>
                    <a:pt x="164" y="561"/>
                    <a:pt x="285" y="561"/>
                  </a:cubicBezTo>
                  <a:close/>
                  <a:moveTo>
                    <a:pt x="129" y="201"/>
                  </a:moveTo>
                  <a:cubicBezTo>
                    <a:pt x="151" y="159"/>
                    <a:pt x="189" y="129"/>
                    <a:pt x="234" y="115"/>
                  </a:cubicBezTo>
                  <a:cubicBezTo>
                    <a:pt x="279" y="101"/>
                    <a:pt x="327" y="106"/>
                    <a:pt x="369" y="128"/>
                  </a:cubicBezTo>
                  <a:cubicBezTo>
                    <a:pt x="411" y="151"/>
                    <a:pt x="442" y="188"/>
                    <a:pt x="456" y="234"/>
                  </a:cubicBezTo>
                  <a:cubicBezTo>
                    <a:pt x="469" y="280"/>
                    <a:pt x="464" y="328"/>
                    <a:pt x="442" y="370"/>
                  </a:cubicBezTo>
                  <a:cubicBezTo>
                    <a:pt x="419" y="411"/>
                    <a:pt x="382" y="442"/>
                    <a:pt x="336" y="455"/>
                  </a:cubicBezTo>
                  <a:cubicBezTo>
                    <a:pt x="319" y="460"/>
                    <a:pt x="302" y="463"/>
                    <a:pt x="285" y="463"/>
                  </a:cubicBezTo>
                  <a:cubicBezTo>
                    <a:pt x="209" y="463"/>
                    <a:pt x="138" y="413"/>
                    <a:pt x="115" y="336"/>
                  </a:cubicBezTo>
                  <a:cubicBezTo>
                    <a:pt x="101" y="291"/>
                    <a:pt x="106" y="243"/>
                    <a:pt x="129" y="201"/>
                  </a:cubicBezTo>
                  <a:close/>
                </a:path>
              </a:pathLst>
            </a:custGeom>
            <a:solidFill>
              <a:srgbClr val="8FC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7" name="Freeform 247"/>
            <p:cNvSpPr>
              <a:spLocks noSelect="1"/>
            </p:cNvSpPr>
            <p:nvPr userDrawn="1"/>
          </p:nvSpPr>
          <p:spPr bwMode="invGray">
            <a:xfrm>
              <a:off x="3302" y="50"/>
              <a:ext cx="52" cy="52"/>
            </a:xfrm>
            <a:custGeom>
              <a:avLst/>
              <a:gdLst>
                <a:gd name="T0" fmla="*/ 184 w 368"/>
                <a:gd name="T1" fmla="*/ 362 h 362"/>
                <a:gd name="T2" fmla="*/ 235 w 368"/>
                <a:gd name="T3" fmla="*/ 354 h 362"/>
                <a:gd name="T4" fmla="*/ 341 w 368"/>
                <a:gd name="T5" fmla="*/ 269 h 362"/>
                <a:gd name="T6" fmla="*/ 355 w 368"/>
                <a:gd name="T7" fmla="*/ 133 h 362"/>
                <a:gd name="T8" fmla="*/ 268 w 368"/>
                <a:gd name="T9" fmla="*/ 27 h 362"/>
                <a:gd name="T10" fmla="*/ 133 w 368"/>
                <a:gd name="T11" fmla="*/ 14 h 362"/>
                <a:gd name="T12" fmla="*/ 28 w 368"/>
                <a:gd name="T13" fmla="*/ 100 h 362"/>
                <a:gd name="T14" fmla="*/ 14 w 368"/>
                <a:gd name="T15" fmla="*/ 235 h 362"/>
                <a:gd name="T16" fmla="*/ 184 w 368"/>
                <a:gd name="T17" fmla="*/ 362 h 362"/>
                <a:gd name="T18" fmla="*/ 114 w 368"/>
                <a:gd name="T19" fmla="*/ 146 h 362"/>
                <a:gd name="T20" fmla="*/ 162 w 368"/>
                <a:gd name="T21" fmla="*/ 108 h 362"/>
                <a:gd name="T22" fmla="*/ 185 w 368"/>
                <a:gd name="T23" fmla="*/ 104 h 362"/>
                <a:gd name="T24" fmla="*/ 222 w 368"/>
                <a:gd name="T25" fmla="*/ 113 h 362"/>
                <a:gd name="T26" fmla="*/ 261 w 368"/>
                <a:gd name="T27" fmla="*/ 161 h 362"/>
                <a:gd name="T28" fmla="*/ 255 w 368"/>
                <a:gd name="T29" fmla="*/ 222 h 362"/>
                <a:gd name="T30" fmla="*/ 207 w 368"/>
                <a:gd name="T31" fmla="*/ 260 h 362"/>
                <a:gd name="T32" fmla="*/ 108 w 368"/>
                <a:gd name="T33" fmla="*/ 207 h 362"/>
                <a:gd name="T34" fmla="*/ 114 w 368"/>
                <a:gd name="T35" fmla="*/ 146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8" h="362">
                  <a:moveTo>
                    <a:pt x="184" y="362"/>
                  </a:moveTo>
                  <a:cubicBezTo>
                    <a:pt x="201" y="362"/>
                    <a:pt x="218" y="359"/>
                    <a:pt x="235" y="354"/>
                  </a:cubicBezTo>
                  <a:cubicBezTo>
                    <a:pt x="281" y="341"/>
                    <a:pt x="318" y="310"/>
                    <a:pt x="341" y="269"/>
                  </a:cubicBezTo>
                  <a:cubicBezTo>
                    <a:pt x="363" y="227"/>
                    <a:pt x="368" y="179"/>
                    <a:pt x="355" y="133"/>
                  </a:cubicBezTo>
                  <a:cubicBezTo>
                    <a:pt x="341" y="87"/>
                    <a:pt x="310" y="50"/>
                    <a:pt x="268" y="27"/>
                  </a:cubicBezTo>
                  <a:cubicBezTo>
                    <a:pt x="226" y="5"/>
                    <a:pt x="178" y="0"/>
                    <a:pt x="133" y="14"/>
                  </a:cubicBezTo>
                  <a:cubicBezTo>
                    <a:pt x="88" y="28"/>
                    <a:pt x="50" y="58"/>
                    <a:pt x="28" y="100"/>
                  </a:cubicBezTo>
                  <a:cubicBezTo>
                    <a:pt x="5" y="142"/>
                    <a:pt x="0" y="190"/>
                    <a:pt x="14" y="235"/>
                  </a:cubicBezTo>
                  <a:cubicBezTo>
                    <a:pt x="37" y="312"/>
                    <a:pt x="108" y="362"/>
                    <a:pt x="184" y="362"/>
                  </a:cubicBezTo>
                  <a:close/>
                  <a:moveTo>
                    <a:pt x="114" y="146"/>
                  </a:moveTo>
                  <a:cubicBezTo>
                    <a:pt x="124" y="127"/>
                    <a:pt x="140" y="114"/>
                    <a:pt x="162" y="108"/>
                  </a:cubicBezTo>
                  <a:cubicBezTo>
                    <a:pt x="170" y="105"/>
                    <a:pt x="178" y="104"/>
                    <a:pt x="185" y="104"/>
                  </a:cubicBezTo>
                  <a:cubicBezTo>
                    <a:pt x="198" y="104"/>
                    <a:pt x="210" y="107"/>
                    <a:pt x="222" y="113"/>
                  </a:cubicBezTo>
                  <a:cubicBezTo>
                    <a:pt x="241" y="124"/>
                    <a:pt x="255" y="140"/>
                    <a:pt x="261" y="161"/>
                  </a:cubicBezTo>
                  <a:cubicBezTo>
                    <a:pt x="267" y="182"/>
                    <a:pt x="265" y="203"/>
                    <a:pt x="255" y="222"/>
                  </a:cubicBezTo>
                  <a:cubicBezTo>
                    <a:pt x="244" y="241"/>
                    <a:pt x="228" y="254"/>
                    <a:pt x="207" y="260"/>
                  </a:cubicBezTo>
                  <a:cubicBezTo>
                    <a:pt x="165" y="273"/>
                    <a:pt x="120" y="248"/>
                    <a:pt x="108" y="207"/>
                  </a:cubicBezTo>
                  <a:cubicBezTo>
                    <a:pt x="101" y="186"/>
                    <a:pt x="104" y="165"/>
                    <a:pt x="114" y="146"/>
                  </a:cubicBezTo>
                  <a:close/>
                </a:path>
              </a:pathLst>
            </a:custGeom>
            <a:solidFill>
              <a:srgbClr val="8FC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8" name="Freeform 248"/>
            <p:cNvSpPr>
              <a:spLocks noSelect="1"/>
            </p:cNvSpPr>
            <p:nvPr userDrawn="1"/>
          </p:nvSpPr>
          <p:spPr bwMode="invGray">
            <a:xfrm>
              <a:off x="3258" y="273"/>
              <a:ext cx="8" cy="8"/>
            </a:xfrm>
            <a:custGeom>
              <a:avLst/>
              <a:gdLst>
                <a:gd name="T0" fmla="*/ 52 w 55"/>
                <a:gd name="T1" fmla="*/ 17 h 53"/>
                <a:gd name="T2" fmla="*/ 27 w 55"/>
                <a:gd name="T3" fmla="*/ 0 h 53"/>
                <a:gd name="T4" fmla="*/ 19 w 55"/>
                <a:gd name="T5" fmla="*/ 1 h 53"/>
                <a:gd name="T6" fmla="*/ 4 w 55"/>
                <a:gd name="T7" fmla="*/ 14 h 53"/>
                <a:gd name="T8" fmla="*/ 3 w 55"/>
                <a:gd name="T9" fmla="*/ 34 h 53"/>
                <a:gd name="T10" fmla="*/ 16 w 55"/>
                <a:gd name="T11" fmla="*/ 49 h 53"/>
                <a:gd name="T12" fmla="*/ 35 w 55"/>
                <a:gd name="T13" fmla="*/ 51 h 53"/>
                <a:gd name="T14" fmla="*/ 51 w 55"/>
                <a:gd name="T15" fmla="*/ 38 h 53"/>
                <a:gd name="T16" fmla="*/ 53 w 55"/>
                <a:gd name="T17" fmla="*/ 17 h 53"/>
                <a:gd name="T18" fmla="*/ 52 w 55"/>
                <a:gd name="T19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3">
                  <a:moveTo>
                    <a:pt x="52" y="17"/>
                  </a:moveTo>
                  <a:cubicBezTo>
                    <a:pt x="49" y="6"/>
                    <a:pt x="39" y="0"/>
                    <a:pt x="27" y="0"/>
                  </a:cubicBezTo>
                  <a:cubicBezTo>
                    <a:pt x="25" y="0"/>
                    <a:pt x="22" y="0"/>
                    <a:pt x="19" y="1"/>
                  </a:cubicBezTo>
                  <a:cubicBezTo>
                    <a:pt x="12" y="3"/>
                    <a:pt x="7" y="8"/>
                    <a:pt x="4" y="14"/>
                  </a:cubicBezTo>
                  <a:cubicBezTo>
                    <a:pt x="1" y="21"/>
                    <a:pt x="0" y="27"/>
                    <a:pt x="3" y="34"/>
                  </a:cubicBezTo>
                  <a:cubicBezTo>
                    <a:pt x="5" y="41"/>
                    <a:pt x="10" y="46"/>
                    <a:pt x="16" y="49"/>
                  </a:cubicBezTo>
                  <a:cubicBezTo>
                    <a:pt x="22" y="52"/>
                    <a:pt x="29" y="53"/>
                    <a:pt x="35" y="51"/>
                  </a:cubicBezTo>
                  <a:cubicBezTo>
                    <a:pt x="43" y="48"/>
                    <a:pt x="48" y="44"/>
                    <a:pt x="51" y="38"/>
                  </a:cubicBezTo>
                  <a:cubicBezTo>
                    <a:pt x="54" y="31"/>
                    <a:pt x="55" y="24"/>
                    <a:pt x="53" y="17"/>
                  </a:cubicBezTo>
                  <a:lnTo>
                    <a:pt x="52" y="17"/>
                  </a:ln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9" name="Freeform 249"/>
            <p:cNvSpPr>
              <a:spLocks noSelect="1"/>
            </p:cNvSpPr>
            <p:nvPr userDrawn="1"/>
          </p:nvSpPr>
          <p:spPr bwMode="invGray">
            <a:xfrm>
              <a:off x="3229" y="242"/>
              <a:ext cx="65" cy="67"/>
            </a:xfrm>
            <a:custGeom>
              <a:avLst/>
              <a:gdLst>
                <a:gd name="T0" fmla="*/ 158 w 459"/>
                <a:gd name="T1" fmla="*/ 39 h 472"/>
                <a:gd name="T2" fmla="*/ 30 w 459"/>
                <a:gd name="T3" fmla="*/ 151 h 472"/>
                <a:gd name="T4" fmla="*/ 19 w 459"/>
                <a:gd name="T5" fmla="*/ 321 h 472"/>
                <a:gd name="T6" fmla="*/ 132 w 459"/>
                <a:gd name="T7" fmla="*/ 450 h 472"/>
                <a:gd name="T8" fmla="*/ 229 w 459"/>
                <a:gd name="T9" fmla="*/ 472 h 472"/>
                <a:gd name="T10" fmla="*/ 299 w 459"/>
                <a:gd name="T11" fmla="*/ 460 h 472"/>
                <a:gd name="T12" fmla="*/ 428 w 459"/>
                <a:gd name="T13" fmla="*/ 349 h 472"/>
                <a:gd name="T14" fmla="*/ 440 w 459"/>
                <a:gd name="T15" fmla="*/ 178 h 472"/>
                <a:gd name="T16" fmla="*/ 158 w 459"/>
                <a:gd name="T17" fmla="*/ 39 h 472"/>
                <a:gd name="T18" fmla="*/ 341 w 459"/>
                <a:gd name="T19" fmla="*/ 306 h 472"/>
                <a:gd name="T20" fmla="*/ 269 w 459"/>
                <a:gd name="T21" fmla="*/ 367 h 472"/>
                <a:gd name="T22" fmla="*/ 229 w 459"/>
                <a:gd name="T23" fmla="*/ 374 h 472"/>
                <a:gd name="T24" fmla="*/ 175 w 459"/>
                <a:gd name="T25" fmla="*/ 362 h 472"/>
                <a:gd name="T26" fmla="*/ 112 w 459"/>
                <a:gd name="T27" fmla="*/ 290 h 472"/>
                <a:gd name="T28" fmla="*/ 118 w 459"/>
                <a:gd name="T29" fmla="*/ 195 h 472"/>
                <a:gd name="T30" fmla="*/ 189 w 459"/>
                <a:gd name="T31" fmla="*/ 132 h 472"/>
                <a:gd name="T32" fmla="*/ 189 w 459"/>
                <a:gd name="T33" fmla="*/ 132 h 472"/>
                <a:gd name="T34" fmla="*/ 347 w 459"/>
                <a:gd name="T35" fmla="*/ 210 h 472"/>
                <a:gd name="T36" fmla="*/ 341 w 459"/>
                <a:gd name="T37" fmla="*/ 306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9" h="472">
                  <a:moveTo>
                    <a:pt x="158" y="39"/>
                  </a:moveTo>
                  <a:cubicBezTo>
                    <a:pt x="102" y="58"/>
                    <a:pt x="56" y="98"/>
                    <a:pt x="30" y="151"/>
                  </a:cubicBezTo>
                  <a:cubicBezTo>
                    <a:pt x="4" y="205"/>
                    <a:pt x="0" y="265"/>
                    <a:pt x="19" y="321"/>
                  </a:cubicBezTo>
                  <a:cubicBezTo>
                    <a:pt x="38" y="378"/>
                    <a:pt x="78" y="423"/>
                    <a:pt x="132" y="450"/>
                  </a:cubicBezTo>
                  <a:cubicBezTo>
                    <a:pt x="162" y="464"/>
                    <a:pt x="196" y="472"/>
                    <a:pt x="229" y="472"/>
                  </a:cubicBezTo>
                  <a:cubicBezTo>
                    <a:pt x="254" y="472"/>
                    <a:pt x="278" y="468"/>
                    <a:pt x="299" y="460"/>
                  </a:cubicBezTo>
                  <a:cubicBezTo>
                    <a:pt x="356" y="442"/>
                    <a:pt x="402" y="403"/>
                    <a:pt x="428" y="349"/>
                  </a:cubicBezTo>
                  <a:cubicBezTo>
                    <a:pt x="455" y="296"/>
                    <a:pt x="459" y="235"/>
                    <a:pt x="440" y="178"/>
                  </a:cubicBezTo>
                  <a:cubicBezTo>
                    <a:pt x="401" y="62"/>
                    <a:pt x="274" y="0"/>
                    <a:pt x="158" y="39"/>
                  </a:cubicBezTo>
                  <a:close/>
                  <a:moveTo>
                    <a:pt x="341" y="306"/>
                  </a:moveTo>
                  <a:cubicBezTo>
                    <a:pt x="326" y="335"/>
                    <a:pt x="301" y="357"/>
                    <a:pt x="269" y="367"/>
                  </a:cubicBezTo>
                  <a:cubicBezTo>
                    <a:pt x="256" y="372"/>
                    <a:pt x="242" y="374"/>
                    <a:pt x="229" y="374"/>
                  </a:cubicBezTo>
                  <a:cubicBezTo>
                    <a:pt x="210" y="374"/>
                    <a:pt x="192" y="370"/>
                    <a:pt x="175" y="362"/>
                  </a:cubicBezTo>
                  <a:cubicBezTo>
                    <a:pt x="145" y="347"/>
                    <a:pt x="123" y="321"/>
                    <a:pt x="112" y="290"/>
                  </a:cubicBezTo>
                  <a:cubicBezTo>
                    <a:pt x="101" y="258"/>
                    <a:pt x="103" y="225"/>
                    <a:pt x="118" y="195"/>
                  </a:cubicBezTo>
                  <a:cubicBezTo>
                    <a:pt x="133" y="165"/>
                    <a:pt x="158" y="143"/>
                    <a:pt x="189" y="132"/>
                  </a:cubicBezTo>
                  <a:cubicBezTo>
                    <a:pt x="189" y="132"/>
                    <a:pt x="189" y="132"/>
                    <a:pt x="189" y="132"/>
                  </a:cubicBezTo>
                  <a:cubicBezTo>
                    <a:pt x="254" y="110"/>
                    <a:pt x="325" y="145"/>
                    <a:pt x="347" y="210"/>
                  </a:cubicBezTo>
                  <a:cubicBezTo>
                    <a:pt x="358" y="241"/>
                    <a:pt x="356" y="275"/>
                    <a:pt x="341" y="306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0" name="Freeform 250"/>
            <p:cNvSpPr>
              <a:spLocks noSelect="1"/>
            </p:cNvSpPr>
            <p:nvPr userDrawn="1"/>
          </p:nvSpPr>
          <p:spPr bwMode="invGray">
            <a:xfrm>
              <a:off x="3243" y="257"/>
              <a:ext cx="37" cy="38"/>
            </a:xfrm>
            <a:custGeom>
              <a:avLst/>
              <a:gdLst>
                <a:gd name="T0" fmla="*/ 88 w 257"/>
                <a:gd name="T1" fmla="*/ 22 h 264"/>
                <a:gd name="T2" fmla="*/ 88 w 257"/>
                <a:gd name="T3" fmla="*/ 22 h 264"/>
                <a:gd name="T4" fmla="*/ 17 w 257"/>
                <a:gd name="T5" fmla="*/ 85 h 264"/>
                <a:gd name="T6" fmla="*/ 11 w 257"/>
                <a:gd name="T7" fmla="*/ 180 h 264"/>
                <a:gd name="T8" fmla="*/ 74 w 257"/>
                <a:gd name="T9" fmla="*/ 252 h 264"/>
                <a:gd name="T10" fmla="*/ 128 w 257"/>
                <a:gd name="T11" fmla="*/ 264 h 264"/>
                <a:gd name="T12" fmla="*/ 168 w 257"/>
                <a:gd name="T13" fmla="*/ 257 h 264"/>
                <a:gd name="T14" fmla="*/ 240 w 257"/>
                <a:gd name="T15" fmla="*/ 196 h 264"/>
                <a:gd name="T16" fmla="*/ 246 w 257"/>
                <a:gd name="T17" fmla="*/ 100 h 264"/>
                <a:gd name="T18" fmla="*/ 88 w 257"/>
                <a:gd name="T19" fmla="*/ 22 h 264"/>
                <a:gd name="T20" fmla="*/ 152 w 257"/>
                <a:gd name="T21" fmla="*/ 152 h 264"/>
                <a:gd name="T22" fmla="*/ 136 w 257"/>
                <a:gd name="T23" fmla="*/ 165 h 264"/>
                <a:gd name="T24" fmla="*/ 117 w 257"/>
                <a:gd name="T25" fmla="*/ 163 h 264"/>
                <a:gd name="T26" fmla="*/ 104 w 257"/>
                <a:gd name="T27" fmla="*/ 148 h 264"/>
                <a:gd name="T28" fmla="*/ 105 w 257"/>
                <a:gd name="T29" fmla="*/ 128 h 264"/>
                <a:gd name="T30" fmla="*/ 120 w 257"/>
                <a:gd name="T31" fmla="*/ 115 h 264"/>
                <a:gd name="T32" fmla="*/ 128 w 257"/>
                <a:gd name="T33" fmla="*/ 114 h 264"/>
                <a:gd name="T34" fmla="*/ 153 w 257"/>
                <a:gd name="T35" fmla="*/ 131 h 264"/>
                <a:gd name="T36" fmla="*/ 154 w 257"/>
                <a:gd name="T37" fmla="*/ 131 h 264"/>
                <a:gd name="T38" fmla="*/ 152 w 257"/>
                <a:gd name="T39" fmla="*/ 1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264">
                  <a:moveTo>
                    <a:pt x="88" y="22"/>
                  </a:moveTo>
                  <a:cubicBezTo>
                    <a:pt x="88" y="22"/>
                    <a:pt x="88" y="22"/>
                    <a:pt x="88" y="22"/>
                  </a:cubicBezTo>
                  <a:cubicBezTo>
                    <a:pt x="57" y="33"/>
                    <a:pt x="32" y="55"/>
                    <a:pt x="17" y="85"/>
                  </a:cubicBezTo>
                  <a:cubicBezTo>
                    <a:pt x="2" y="115"/>
                    <a:pt x="0" y="148"/>
                    <a:pt x="11" y="180"/>
                  </a:cubicBezTo>
                  <a:cubicBezTo>
                    <a:pt x="22" y="211"/>
                    <a:pt x="44" y="237"/>
                    <a:pt x="74" y="252"/>
                  </a:cubicBezTo>
                  <a:cubicBezTo>
                    <a:pt x="91" y="260"/>
                    <a:pt x="109" y="264"/>
                    <a:pt x="128" y="264"/>
                  </a:cubicBezTo>
                  <a:cubicBezTo>
                    <a:pt x="141" y="264"/>
                    <a:pt x="155" y="262"/>
                    <a:pt x="168" y="257"/>
                  </a:cubicBezTo>
                  <a:cubicBezTo>
                    <a:pt x="200" y="247"/>
                    <a:pt x="225" y="225"/>
                    <a:pt x="240" y="196"/>
                  </a:cubicBezTo>
                  <a:cubicBezTo>
                    <a:pt x="255" y="165"/>
                    <a:pt x="257" y="131"/>
                    <a:pt x="246" y="100"/>
                  </a:cubicBezTo>
                  <a:cubicBezTo>
                    <a:pt x="224" y="35"/>
                    <a:pt x="153" y="0"/>
                    <a:pt x="88" y="22"/>
                  </a:cubicBezTo>
                  <a:close/>
                  <a:moveTo>
                    <a:pt x="152" y="152"/>
                  </a:moveTo>
                  <a:cubicBezTo>
                    <a:pt x="149" y="158"/>
                    <a:pt x="144" y="162"/>
                    <a:pt x="136" y="165"/>
                  </a:cubicBezTo>
                  <a:cubicBezTo>
                    <a:pt x="130" y="167"/>
                    <a:pt x="123" y="166"/>
                    <a:pt x="117" y="163"/>
                  </a:cubicBezTo>
                  <a:cubicBezTo>
                    <a:pt x="111" y="160"/>
                    <a:pt x="106" y="155"/>
                    <a:pt x="104" y="148"/>
                  </a:cubicBezTo>
                  <a:cubicBezTo>
                    <a:pt x="101" y="141"/>
                    <a:pt x="102" y="135"/>
                    <a:pt x="105" y="128"/>
                  </a:cubicBezTo>
                  <a:cubicBezTo>
                    <a:pt x="108" y="122"/>
                    <a:pt x="113" y="117"/>
                    <a:pt x="120" y="115"/>
                  </a:cubicBezTo>
                  <a:cubicBezTo>
                    <a:pt x="123" y="114"/>
                    <a:pt x="126" y="114"/>
                    <a:pt x="128" y="114"/>
                  </a:cubicBezTo>
                  <a:cubicBezTo>
                    <a:pt x="140" y="114"/>
                    <a:pt x="150" y="120"/>
                    <a:pt x="153" y="131"/>
                  </a:cubicBezTo>
                  <a:cubicBezTo>
                    <a:pt x="154" y="131"/>
                    <a:pt x="154" y="131"/>
                    <a:pt x="154" y="131"/>
                  </a:cubicBezTo>
                  <a:cubicBezTo>
                    <a:pt x="156" y="138"/>
                    <a:pt x="155" y="145"/>
                    <a:pt x="152" y="152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1" name="Freeform 251"/>
            <p:cNvSpPr>
              <a:spLocks noSelect="1"/>
            </p:cNvSpPr>
            <p:nvPr userDrawn="1"/>
          </p:nvSpPr>
          <p:spPr bwMode="invGray">
            <a:xfrm>
              <a:off x="3645" y="130"/>
              <a:ext cx="28" cy="26"/>
            </a:xfrm>
            <a:custGeom>
              <a:avLst/>
              <a:gdLst>
                <a:gd name="T0" fmla="*/ 60 w 193"/>
                <a:gd name="T1" fmla="*/ 168 h 181"/>
                <a:gd name="T2" fmla="*/ 128 w 193"/>
                <a:gd name="T3" fmla="*/ 173 h 181"/>
                <a:gd name="T4" fmla="*/ 180 w 193"/>
                <a:gd name="T5" fmla="*/ 130 h 181"/>
                <a:gd name="T6" fmla="*/ 186 w 193"/>
                <a:gd name="T7" fmla="*/ 61 h 181"/>
                <a:gd name="T8" fmla="*/ 186 w 193"/>
                <a:gd name="T9" fmla="*/ 61 h 181"/>
                <a:gd name="T10" fmla="*/ 143 w 193"/>
                <a:gd name="T11" fmla="*/ 10 h 181"/>
                <a:gd name="T12" fmla="*/ 101 w 193"/>
                <a:gd name="T13" fmla="*/ 0 h 181"/>
                <a:gd name="T14" fmla="*/ 74 w 193"/>
                <a:gd name="T15" fmla="*/ 4 h 181"/>
                <a:gd name="T16" fmla="*/ 22 w 193"/>
                <a:gd name="T17" fmla="*/ 48 h 181"/>
                <a:gd name="T18" fmla="*/ 60 w 193"/>
                <a:gd name="T19" fmla="*/ 16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181">
                  <a:moveTo>
                    <a:pt x="60" y="168"/>
                  </a:moveTo>
                  <a:cubicBezTo>
                    <a:pt x="81" y="179"/>
                    <a:pt x="105" y="181"/>
                    <a:pt x="128" y="173"/>
                  </a:cubicBezTo>
                  <a:cubicBezTo>
                    <a:pt x="151" y="166"/>
                    <a:pt x="169" y="151"/>
                    <a:pt x="180" y="130"/>
                  </a:cubicBezTo>
                  <a:cubicBezTo>
                    <a:pt x="191" y="108"/>
                    <a:pt x="193" y="85"/>
                    <a:pt x="186" y="61"/>
                  </a:cubicBezTo>
                  <a:cubicBezTo>
                    <a:pt x="186" y="61"/>
                    <a:pt x="186" y="61"/>
                    <a:pt x="186" y="61"/>
                  </a:cubicBezTo>
                  <a:cubicBezTo>
                    <a:pt x="178" y="39"/>
                    <a:pt x="163" y="21"/>
                    <a:pt x="143" y="10"/>
                  </a:cubicBezTo>
                  <a:cubicBezTo>
                    <a:pt x="129" y="3"/>
                    <a:pt x="115" y="0"/>
                    <a:pt x="101" y="0"/>
                  </a:cubicBezTo>
                  <a:cubicBezTo>
                    <a:pt x="92" y="0"/>
                    <a:pt x="83" y="1"/>
                    <a:pt x="74" y="4"/>
                  </a:cubicBezTo>
                  <a:cubicBezTo>
                    <a:pt x="51" y="11"/>
                    <a:pt x="33" y="26"/>
                    <a:pt x="22" y="48"/>
                  </a:cubicBezTo>
                  <a:cubicBezTo>
                    <a:pt x="0" y="91"/>
                    <a:pt x="17" y="145"/>
                    <a:pt x="60" y="168"/>
                  </a:cubicBezTo>
                  <a:close/>
                </a:path>
              </a:pathLst>
            </a:custGeom>
            <a:solidFill>
              <a:srgbClr val="E7E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2" name="Freeform 252"/>
            <p:cNvSpPr>
              <a:spLocks noSelect="1"/>
            </p:cNvSpPr>
            <p:nvPr userDrawn="1"/>
          </p:nvSpPr>
          <p:spPr bwMode="invGray">
            <a:xfrm>
              <a:off x="3613" y="101"/>
              <a:ext cx="89" cy="82"/>
            </a:xfrm>
            <a:custGeom>
              <a:avLst/>
              <a:gdLst>
                <a:gd name="T0" fmla="*/ 193 w 620"/>
                <a:gd name="T1" fmla="*/ 547 h 580"/>
                <a:gd name="T2" fmla="*/ 325 w 620"/>
                <a:gd name="T3" fmla="*/ 580 h 580"/>
                <a:gd name="T4" fmla="*/ 411 w 620"/>
                <a:gd name="T5" fmla="*/ 566 h 580"/>
                <a:gd name="T6" fmla="*/ 578 w 620"/>
                <a:gd name="T7" fmla="*/ 426 h 580"/>
                <a:gd name="T8" fmla="*/ 596 w 620"/>
                <a:gd name="T9" fmla="*/ 208 h 580"/>
                <a:gd name="T10" fmla="*/ 457 w 620"/>
                <a:gd name="T11" fmla="*/ 42 h 580"/>
                <a:gd name="T12" fmla="*/ 240 w 620"/>
                <a:gd name="T13" fmla="*/ 23 h 580"/>
                <a:gd name="T14" fmla="*/ 72 w 620"/>
                <a:gd name="T15" fmla="*/ 163 h 580"/>
                <a:gd name="T16" fmla="*/ 193 w 620"/>
                <a:gd name="T17" fmla="*/ 547 h 580"/>
                <a:gd name="T18" fmla="*/ 159 w 620"/>
                <a:gd name="T19" fmla="*/ 208 h 580"/>
                <a:gd name="T20" fmla="*/ 269 w 620"/>
                <a:gd name="T21" fmla="*/ 116 h 580"/>
                <a:gd name="T22" fmla="*/ 411 w 620"/>
                <a:gd name="T23" fmla="*/ 129 h 580"/>
                <a:gd name="T24" fmla="*/ 503 w 620"/>
                <a:gd name="T25" fmla="*/ 238 h 580"/>
                <a:gd name="T26" fmla="*/ 491 w 620"/>
                <a:gd name="T27" fmla="*/ 381 h 580"/>
                <a:gd name="T28" fmla="*/ 381 w 620"/>
                <a:gd name="T29" fmla="*/ 473 h 580"/>
                <a:gd name="T30" fmla="*/ 325 w 620"/>
                <a:gd name="T31" fmla="*/ 482 h 580"/>
                <a:gd name="T32" fmla="*/ 239 w 620"/>
                <a:gd name="T33" fmla="*/ 460 h 580"/>
                <a:gd name="T34" fmla="*/ 239 w 620"/>
                <a:gd name="T35" fmla="*/ 460 h 580"/>
                <a:gd name="T36" fmla="*/ 159 w 620"/>
                <a:gd name="T37" fmla="*/ 208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0" h="580">
                  <a:moveTo>
                    <a:pt x="193" y="547"/>
                  </a:moveTo>
                  <a:cubicBezTo>
                    <a:pt x="234" y="568"/>
                    <a:pt x="280" y="580"/>
                    <a:pt x="325" y="580"/>
                  </a:cubicBezTo>
                  <a:cubicBezTo>
                    <a:pt x="354" y="580"/>
                    <a:pt x="383" y="575"/>
                    <a:pt x="411" y="566"/>
                  </a:cubicBezTo>
                  <a:cubicBezTo>
                    <a:pt x="484" y="543"/>
                    <a:pt x="543" y="494"/>
                    <a:pt x="578" y="426"/>
                  </a:cubicBezTo>
                  <a:cubicBezTo>
                    <a:pt x="613" y="358"/>
                    <a:pt x="620" y="281"/>
                    <a:pt x="596" y="208"/>
                  </a:cubicBezTo>
                  <a:cubicBezTo>
                    <a:pt x="573" y="135"/>
                    <a:pt x="523" y="77"/>
                    <a:pt x="457" y="42"/>
                  </a:cubicBezTo>
                  <a:cubicBezTo>
                    <a:pt x="389" y="7"/>
                    <a:pt x="312" y="0"/>
                    <a:pt x="240" y="23"/>
                  </a:cubicBezTo>
                  <a:cubicBezTo>
                    <a:pt x="167" y="46"/>
                    <a:pt x="108" y="96"/>
                    <a:pt x="72" y="163"/>
                  </a:cubicBezTo>
                  <a:cubicBezTo>
                    <a:pt x="0" y="302"/>
                    <a:pt x="55" y="475"/>
                    <a:pt x="193" y="547"/>
                  </a:cubicBezTo>
                  <a:close/>
                  <a:moveTo>
                    <a:pt x="159" y="208"/>
                  </a:moveTo>
                  <a:cubicBezTo>
                    <a:pt x="182" y="164"/>
                    <a:pt x="221" y="131"/>
                    <a:pt x="269" y="116"/>
                  </a:cubicBezTo>
                  <a:cubicBezTo>
                    <a:pt x="317" y="102"/>
                    <a:pt x="367" y="106"/>
                    <a:pt x="411" y="129"/>
                  </a:cubicBezTo>
                  <a:cubicBezTo>
                    <a:pt x="455" y="152"/>
                    <a:pt x="488" y="190"/>
                    <a:pt x="503" y="238"/>
                  </a:cubicBezTo>
                  <a:cubicBezTo>
                    <a:pt x="518" y="285"/>
                    <a:pt x="514" y="336"/>
                    <a:pt x="491" y="381"/>
                  </a:cubicBezTo>
                  <a:cubicBezTo>
                    <a:pt x="468" y="425"/>
                    <a:pt x="429" y="458"/>
                    <a:pt x="381" y="473"/>
                  </a:cubicBezTo>
                  <a:cubicBezTo>
                    <a:pt x="363" y="479"/>
                    <a:pt x="344" y="482"/>
                    <a:pt x="325" y="482"/>
                  </a:cubicBezTo>
                  <a:cubicBezTo>
                    <a:pt x="295" y="482"/>
                    <a:pt x="266" y="475"/>
                    <a:pt x="239" y="460"/>
                  </a:cubicBezTo>
                  <a:cubicBezTo>
                    <a:pt x="239" y="460"/>
                    <a:pt x="239" y="460"/>
                    <a:pt x="239" y="460"/>
                  </a:cubicBezTo>
                  <a:cubicBezTo>
                    <a:pt x="148" y="413"/>
                    <a:pt x="112" y="300"/>
                    <a:pt x="159" y="208"/>
                  </a:cubicBezTo>
                  <a:close/>
                </a:path>
              </a:pathLst>
            </a:custGeom>
            <a:solidFill>
              <a:srgbClr val="E7E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3" name="Freeform 253"/>
            <p:cNvSpPr>
              <a:spLocks noSelect="1"/>
            </p:cNvSpPr>
            <p:nvPr userDrawn="1"/>
          </p:nvSpPr>
          <p:spPr bwMode="invGray">
            <a:xfrm>
              <a:off x="3629" y="115"/>
              <a:ext cx="58" cy="54"/>
            </a:xfrm>
            <a:custGeom>
              <a:avLst/>
              <a:gdLst>
                <a:gd name="T0" fmla="*/ 127 w 406"/>
                <a:gd name="T1" fmla="*/ 358 h 380"/>
                <a:gd name="T2" fmla="*/ 127 w 406"/>
                <a:gd name="T3" fmla="*/ 358 h 380"/>
                <a:gd name="T4" fmla="*/ 213 w 406"/>
                <a:gd name="T5" fmla="*/ 380 h 380"/>
                <a:gd name="T6" fmla="*/ 269 w 406"/>
                <a:gd name="T7" fmla="*/ 371 h 380"/>
                <a:gd name="T8" fmla="*/ 379 w 406"/>
                <a:gd name="T9" fmla="*/ 279 h 380"/>
                <a:gd name="T10" fmla="*/ 391 w 406"/>
                <a:gd name="T11" fmla="*/ 136 h 380"/>
                <a:gd name="T12" fmla="*/ 299 w 406"/>
                <a:gd name="T13" fmla="*/ 27 h 380"/>
                <a:gd name="T14" fmla="*/ 157 w 406"/>
                <a:gd name="T15" fmla="*/ 14 h 380"/>
                <a:gd name="T16" fmla="*/ 47 w 406"/>
                <a:gd name="T17" fmla="*/ 106 h 380"/>
                <a:gd name="T18" fmla="*/ 127 w 406"/>
                <a:gd name="T19" fmla="*/ 358 h 380"/>
                <a:gd name="T20" fmla="*/ 134 w 406"/>
                <a:gd name="T21" fmla="*/ 152 h 380"/>
                <a:gd name="T22" fmla="*/ 186 w 406"/>
                <a:gd name="T23" fmla="*/ 108 h 380"/>
                <a:gd name="T24" fmla="*/ 213 w 406"/>
                <a:gd name="T25" fmla="*/ 104 h 380"/>
                <a:gd name="T26" fmla="*/ 255 w 406"/>
                <a:gd name="T27" fmla="*/ 114 h 380"/>
                <a:gd name="T28" fmla="*/ 298 w 406"/>
                <a:gd name="T29" fmla="*/ 165 h 380"/>
                <a:gd name="T30" fmla="*/ 298 w 406"/>
                <a:gd name="T31" fmla="*/ 165 h 380"/>
                <a:gd name="T32" fmla="*/ 292 w 406"/>
                <a:gd name="T33" fmla="*/ 234 h 380"/>
                <a:gd name="T34" fmla="*/ 240 w 406"/>
                <a:gd name="T35" fmla="*/ 277 h 380"/>
                <a:gd name="T36" fmla="*/ 172 w 406"/>
                <a:gd name="T37" fmla="*/ 272 h 380"/>
                <a:gd name="T38" fmla="*/ 134 w 406"/>
                <a:gd name="T39" fmla="*/ 152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6" h="380"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54" y="373"/>
                    <a:pt x="183" y="380"/>
                    <a:pt x="213" y="380"/>
                  </a:cubicBezTo>
                  <a:cubicBezTo>
                    <a:pt x="232" y="380"/>
                    <a:pt x="251" y="377"/>
                    <a:pt x="269" y="371"/>
                  </a:cubicBezTo>
                  <a:cubicBezTo>
                    <a:pt x="317" y="356"/>
                    <a:pt x="356" y="323"/>
                    <a:pt x="379" y="279"/>
                  </a:cubicBezTo>
                  <a:cubicBezTo>
                    <a:pt x="402" y="234"/>
                    <a:pt x="406" y="183"/>
                    <a:pt x="391" y="136"/>
                  </a:cubicBezTo>
                  <a:cubicBezTo>
                    <a:pt x="376" y="88"/>
                    <a:pt x="343" y="50"/>
                    <a:pt x="299" y="27"/>
                  </a:cubicBezTo>
                  <a:cubicBezTo>
                    <a:pt x="255" y="4"/>
                    <a:pt x="205" y="0"/>
                    <a:pt x="157" y="14"/>
                  </a:cubicBezTo>
                  <a:cubicBezTo>
                    <a:pt x="109" y="29"/>
                    <a:pt x="70" y="62"/>
                    <a:pt x="47" y="106"/>
                  </a:cubicBezTo>
                  <a:cubicBezTo>
                    <a:pt x="0" y="198"/>
                    <a:pt x="36" y="311"/>
                    <a:pt x="127" y="358"/>
                  </a:cubicBezTo>
                  <a:close/>
                  <a:moveTo>
                    <a:pt x="134" y="152"/>
                  </a:moveTo>
                  <a:cubicBezTo>
                    <a:pt x="145" y="130"/>
                    <a:pt x="163" y="115"/>
                    <a:pt x="186" y="108"/>
                  </a:cubicBezTo>
                  <a:cubicBezTo>
                    <a:pt x="195" y="105"/>
                    <a:pt x="204" y="104"/>
                    <a:pt x="213" y="104"/>
                  </a:cubicBezTo>
                  <a:cubicBezTo>
                    <a:pt x="227" y="104"/>
                    <a:pt x="241" y="107"/>
                    <a:pt x="255" y="114"/>
                  </a:cubicBezTo>
                  <a:cubicBezTo>
                    <a:pt x="275" y="125"/>
                    <a:pt x="290" y="143"/>
                    <a:pt x="298" y="165"/>
                  </a:cubicBezTo>
                  <a:cubicBezTo>
                    <a:pt x="298" y="165"/>
                    <a:pt x="298" y="165"/>
                    <a:pt x="298" y="165"/>
                  </a:cubicBezTo>
                  <a:cubicBezTo>
                    <a:pt x="305" y="189"/>
                    <a:pt x="303" y="212"/>
                    <a:pt x="292" y="234"/>
                  </a:cubicBezTo>
                  <a:cubicBezTo>
                    <a:pt x="281" y="255"/>
                    <a:pt x="263" y="270"/>
                    <a:pt x="240" y="277"/>
                  </a:cubicBezTo>
                  <a:cubicBezTo>
                    <a:pt x="217" y="285"/>
                    <a:pt x="193" y="283"/>
                    <a:pt x="172" y="272"/>
                  </a:cubicBezTo>
                  <a:cubicBezTo>
                    <a:pt x="129" y="249"/>
                    <a:pt x="112" y="195"/>
                    <a:pt x="134" y="152"/>
                  </a:cubicBezTo>
                  <a:close/>
                </a:path>
              </a:pathLst>
            </a:custGeom>
            <a:solidFill>
              <a:srgbClr val="E7E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4" name="Freeform 254"/>
            <p:cNvSpPr>
              <a:spLocks noSelect="1"/>
            </p:cNvSpPr>
            <p:nvPr userDrawn="1"/>
          </p:nvSpPr>
          <p:spPr bwMode="invGray">
            <a:xfrm>
              <a:off x="3517" y="266"/>
              <a:ext cx="20" cy="19"/>
            </a:xfrm>
            <a:custGeom>
              <a:avLst/>
              <a:gdLst>
                <a:gd name="T0" fmla="*/ 85 w 140"/>
                <a:gd name="T1" fmla="*/ 1 h 132"/>
                <a:gd name="T2" fmla="*/ 72 w 140"/>
                <a:gd name="T3" fmla="*/ 0 h 132"/>
                <a:gd name="T4" fmla="*/ 7 w 140"/>
                <a:gd name="T5" fmla="*/ 53 h 132"/>
                <a:gd name="T6" fmla="*/ 60 w 140"/>
                <a:gd name="T7" fmla="*/ 131 h 132"/>
                <a:gd name="T8" fmla="*/ 71 w 140"/>
                <a:gd name="T9" fmla="*/ 132 h 132"/>
                <a:gd name="T10" fmla="*/ 136 w 140"/>
                <a:gd name="T11" fmla="*/ 79 h 132"/>
                <a:gd name="T12" fmla="*/ 126 w 140"/>
                <a:gd name="T13" fmla="*/ 29 h 132"/>
                <a:gd name="T14" fmla="*/ 85 w 140"/>
                <a:gd name="T15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32">
                  <a:moveTo>
                    <a:pt x="85" y="1"/>
                  </a:moveTo>
                  <a:cubicBezTo>
                    <a:pt x="81" y="0"/>
                    <a:pt x="76" y="0"/>
                    <a:pt x="72" y="0"/>
                  </a:cubicBezTo>
                  <a:cubicBezTo>
                    <a:pt x="41" y="0"/>
                    <a:pt x="13" y="22"/>
                    <a:pt x="7" y="53"/>
                  </a:cubicBezTo>
                  <a:cubicBezTo>
                    <a:pt x="0" y="89"/>
                    <a:pt x="24" y="124"/>
                    <a:pt x="60" y="131"/>
                  </a:cubicBezTo>
                  <a:cubicBezTo>
                    <a:pt x="63" y="131"/>
                    <a:pt x="67" y="132"/>
                    <a:pt x="71" y="132"/>
                  </a:cubicBezTo>
                  <a:cubicBezTo>
                    <a:pt x="103" y="132"/>
                    <a:pt x="130" y="109"/>
                    <a:pt x="136" y="79"/>
                  </a:cubicBezTo>
                  <a:cubicBezTo>
                    <a:pt x="140" y="61"/>
                    <a:pt x="136" y="44"/>
                    <a:pt x="126" y="29"/>
                  </a:cubicBezTo>
                  <a:cubicBezTo>
                    <a:pt x="116" y="14"/>
                    <a:pt x="102" y="5"/>
                    <a:pt x="85" y="1"/>
                  </a:cubicBezTo>
                  <a:close/>
                </a:path>
              </a:pathLst>
            </a:custGeom>
            <a:solidFill>
              <a:srgbClr val="B6B7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5" name="Freeform 255"/>
            <p:cNvSpPr>
              <a:spLocks noSelect="1"/>
            </p:cNvSpPr>
            <p:nvPr userDrawn="1"/>
          </p:nvSpPr>
          <p:spPr bwMode="invGray">
            <a:xfrm>
              <a:off x="3486" y="235"/>
              <a:ext cx="80" cy="78"/>
            </a:xfrm>
            <a:custGeom>
              <a:avLst/>
              <a:gdLst>
                <a:gd name="T0" fmla="*/ 502 w 555"/>
                <a:gd name="T1" fmla="*/ 137 h 546"/>
                <a:gd name="T2" fmla="*/ 334 w 555"/>
                <a:gd name="T3" fmla="*/ 27 h 546"/>
                <a:gd name="T4" fmla="*/ 28 w 555"/>
                <a:gd name="T5" fmla="*/ 233 h 546"/>
                <a:gd name="T6" fmla="*/ 235 w 555"/>
                <a:gd name="T7" fmla="*/ 541 h 546"/>
                <a:gd name="T8" fmla="*/ 284 w 555"/>
                <a:gd name="T9" fmla="*/ 546 h 546"/>
                <a:gd name="T10" fmla="*/ 542 w 555"/>
                <a:gd name="T11" fmla="*/ 335 h 546"/>
                <a:gd name="T12" fmla="*/ 502 w 555"/>
                <a:gd name="T13" fmla="*/ 137 h 546"/>
                <a:gd name="T14" fmla="*/ 446 w 555"/>
                <a:gd name="T15" fmla="*/ 316 h 546"/>
                <a:gd name="T16" fmla="*/ 284 w 555"/>
                <a:gd name="T17" fmla="*/ 448 h 546"/>
                <a:gd name="T18" fmla="*/ 253 w 555"/>
                <a:gd name="T19" fmla="*/ 445 h 546"/>
                <a:gd name="T20" fmla="*/ 124 w 555"/>
                <a:gd name="T21" fmla="*/ 252 h 546"/>
                <a:gd name="T22" fmla="*/ 316 w 555"/>
                <a:gd name="T23" fmla="*/ 123 h 546"/>
                <a:gd name="T24" fmla="*/ 421 w 555"/>
                <a:gd name="T25" fmla="*/ 192 h 546"/>
                <a:gd name="T26" fmla="*/ 446 w 555"/>
                <a:gd name="T27" fmla="*/ 31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546">
                  <a:moveTo>
                    <a:pt x="502" y="137"/>
                  </a:moveTo>
                  <a:cubicBezTo>
                    <a:pt x="463" y="79"/>
                    <a:pt x="403" y="40"/>
                    <a:pt x="334" y="27"/>
                  </a:cubicBezTo>
                  <a:cubicBezTo>
                    <a:pt x="193" y="0"/>
                    <a:pt x="56" y="93"/>
                    <a:pt x="28" y="233"/>
                  </a:cubicBezTo>
                  <a:cubicBezTo>
                    <a:pt x="0" y="375"/>
                    <a:pt x="93" y="512"/>
                    <a:pt x="235" y="541"/>
                  </a:cubicBezTo>
                  <a:cubicBezTo>
                    <a:pt x="251" y="544"/>
                    <a:pt x="268" y="546"/>
                    <a:pt x="284" y="546"/>
                  </a:cubicBezTo>
                  <a:cubicBezTo>
                    <a:pt x="409" y="546"/>
                    <a:pt x="518" y="457"/>
                    <a:pt x="542" y="335"/>
                  </a:cubicBezTo>
                  <a:cubicBezTo>
                    <a:pt x="555" y="265"/>
                    <a:pt x="541" y="195"/>
                    <a:pt x="502" y="137"/>
                  </a:cubicBezTo>
                  <a:close/>
                  <a:moveTo>
                    <a:pt x="446" y="316"/>
                  </a:moveTo>
                  <a:cubicBezTo>
                    <a:pt x="430" y="393"/>
                    <a:pt x="361" y="448"/>
                    <a:pt x="284" y="448"/>
                  </a:cubicBezTo>
                  <a:cubicBezTo>
                    <a:pt x="274" y="448"/>
                    <a:pt x="264" y="447"/>
                    <a:pt x="253" y="445"/>
                  </a:cubicBezTo>
                  <a:cubicBezTo>
                    <a:pt x="165" y="427"/>
                    <a:pt x="107" y="341"/>
                    <a:pt x="124" y="252"/>
                  </a:cubicBezTo>
                  <a:cubicBezTo>
                    <a:pt x="141" y="164"/>
                    <a:pt x="228" y="106"/>
                    <a:pt x="316" y="123"/>
                  </a:cubicBezTo>
                  <a:cubicBezTo>
                    <a:pt x="359" y="131"/>
                    <a:pt x="396" y="156"/>
                    <a:pt x="421" y="192"/>
                  </a:cubicBezTo>
                  <a:cubicBezTo>
                    <a:pt x="445" y="228"/>
                    <a:pt x="454" y="272"/>
                    <a:pt x="446" y="316"/>
                  </a:cubicBezTo>
                  <a:close/>
                </a:path>
              </a:pathLst>
            </a:custGeom>
            <a:solidFill>
              <a:srgbClr val="B6B7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6" name="Freeform 256"/>
            <p:cNvSpPr>
              <a:spLocks noSelect="1"/>
            </p:cNvSpPr>
            <p:nvPr userDrawn="1"/>
          </p:nvSpPr>
          <p:spPr bwMode="invGray">
            <a:xfrm>
              <a:off x="3502" y="250"/>
              <a:ext cx="49" cy="49"/>
            </a:xfrm>
            <a:custGeom>
              <a:avLst/>
              <a:gdLst>
                <a:gd name="T0" fmla="*/ 209 w 347"/>
                <a:gd name="T1" fmla="*/ 17 h 342"/>
                <a:gd name="T2" fmla="*/ 17 w 347"/>
                <a:gd name="T3" fmla="*/ 146 h 342"/>
                <a:gd name="T4" fmla="*/ 146 w 347"/>
                <a:gd name="T5" fmla="*/ 339 h 342"/>
                <a:gd name="T6" fmla="*/ 177 w 347"/>
                <a:gd name="T7" fmla="*/ 342 h 342"/>
                <a:gd name="T8" fmla="*/ 339 w 347"/>
                <a:gd name="T9" fmla="*/ 210 h 342"/>
                <a:gd name="T10" fmla="*/ 314 w 347"/>
                <a:gd name="T11" fmla="*/ 86 h 342"/>
                <a:gd name="T12" fmla="*/ 209 w 347"/>
                <a:gd name="T13" fmla="*/ 17 h 342"/>
                <a:gd name="T14" fmla="*/ 242 w 347"/>
                <a:gd name="T15" fmla="*/ 191 h 342"/>
                <a:gd name="T16" fmla="*/ 177 w 347"/>
                <a:gd name="T17" fmla="*/ 244 h 342"/>
                <a:gd name="T18" fmla="*/ 166 w 347"/>
                <a:gd name="T19" fmla="*/ 243 h 342"/>
                <a:gd name="T20" fmla="*/ 113 w 347"/>
                <a:gd name="T21" fmla="*/ 165 h 342"/>
                <a:gd name="T22" fmla="*/ 178 w 347"/>
                <a:gd name="T23" fmla="*/ 112 h 342"/>
                <a:gd name="T24" fmla="*/ 191 w 347"/>
                <a:gd name="T25" fmla="*/ 113 h 342"/>
                <a:gd name="T26" fmla="*/ 232 w 347"/>
                <a:gd name="T27" fmla="*/ 141 h 342"/>
                <a:gd name="T28" fmla="*/ 242 w 347"/>
                <a:gd name="T29" fmla="*/ 19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7" h="342">
                  <a:moveTo>
                    <a:pt x="209" y="17"/>
                  </a:moveTo>
                  <a:cubicBezTo>
                    <a:pt x="121" y="0"/>
                    <a:pt x="34" y="58"/>
                    <a:pt x="17" y="146"/>
                  </a:cubicBezTo>
                  <a:cubicBezTo>
                    <a:pt x="0" y="235"/>
                    <a:pt x="58" y="321"/>
                    <a:pt x="146" y="339"/>
                  </a:cubicBezTo>
                  <a:cubicBezTo>
                    <a:pt x="157" y="341"/>
                    <a:pt x="167" y="342"/>
                    <a:pt x="177" y="342"/>
                  </a:cubicBezTo>
                  <a:cubicBezTo>
                    <a:pt x="254" y="342"/>
                    <a:pt x="323" y="287"/>
                    <a:pt x="339" y="210"/>
                  </a:cubicBezTo>
                  <a:cubicBezTo>
                    <a:pt x="347" y="166"/>
                    <a:pt x="338" y="122"/>
                    <a:pt x="314" y="86"/>
                  </a:cubicBezTo>
                  <a:cubicBezTo>
                    <a:pt x="289" y="50"/>
                    <a:pt x="252" y="25"/>
                    <a:pt x="209" y="17"/>
                  </a:cubicBezTo>
                  <a:close/>
                  <a:moveTo>
                    <a:pt x="242" y="191"/>
                  </a:moveTo>
                  <a:cubicBezTo>
                    <a:pt x="236" y="221"/>
                    <a:pt x="209" y="244"/>
                    <a:pt x="177" y="244"/>
                  </a:cubicBezTo>
                  <a:cubicBezTo>
                    <a:pt x="173" y="244"/>
                    <a:pt x="169" y="243"/>
                    <a:pt x="166" y="243"/>
                  </a:cubicBezTo>
                  <a:cubicBezTo>
                    <a:pt x="130" y="236"/>
                    <a:pt x="106" y="201"/>
                    <a:pt x="113" y="165"/>
                  </a:cubicBezTo>
                  <a:cubicBezTo>
                    <a:pt x="119" y="134"/>
                    <a:pt x="147" y="112"/>
                    <a:pt x="178" y="112"/>
                  </a:cubicBezTo>
                  <a:cubicBezTo>
                    <a:pt x="182" y="112"/>
                    <a:pt x="187" y="112"/>
                    <a:pt x="191" y="113"/>
                  </a:cubicBezTo>
                  <a:cubicBezTo>
                    <a:pt x="208" y="117"/>
                    <a:pt x="222" y="126"/>
                    <a:pt x="232" y="141"/>
                  </a:cubicBezTo>
                  <a:cubicBezTo>
                    <a:pt x="242" y="156"/>
                    <a:pt x="246" y="173"/>
                    <a:pt x="242" y="191"/>
                  </a:cubicBezTo>
                  <a:close/>
                </a:path>
              </a:pathLst>
            </a:custGeom>
            <a:solidFill>
              <a:srgbClr val="B6B7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7" name="Freeform 257"/>
            <p:cNvSpPr>
              <a:spLocks noSelect="1"/>
            </p:cNvSpPr>
            <p:nvPr userDrawn="1"/>
          </p:nvSpPr>
          <p:spPr bwMode="invGray">
            <a:xfrm>
              <a:off x="3645" y="261"/>
              <a:ext cx="31" cy="29"/>
            </a:xfrm>
            <a:custGeom>
              <a:avLst/>
              <a:gdLst>
                <a:gd name="T0" fmla="*/ 132 w 214"/>
                <a:gd name="T1" fmla="*/ 4 h 203"/>
                <a:gd name="T2" fmla="*/ 130 w 214"/>
                <a:gd name="T3" fmla="*/ 4 h 203"/>
                <a:gd name="T4" fmla="*/ 103 w 214"/>
                <a:gd name="T5" fmla="*/ 0 h 203"/>
                <a:gd name="T6" fmla="*/ 8 w 214"/>
                <a:gd name="T7" fmla="*/ 71 h 203"/>
                <a:gd name="T8" fmla="*/ 15 w 214"/>
                <a:gd name="T9" fmla="*/ 146 h 203"/>
                <a:gd name="T10" fmla="*/ 73 w 214"/>
                <a:gd name="T11" fmla="*/ 194 h 203"/>
                <a:gd name="T12" fmla="*/ 149 w 214"/>
                <a:gd name="T13" fmla="*/ 188 h 203"/>
                <a:gd name="T14" fmla="*/ 198 w 214"/>
                <a:gd name="T15" fmla="*/ 129 h 203"/>
                <a:gd name="T16" fmla="*/ 132 w 214"/>
                <a:gd name="T17" fmla="*/ 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203">
                  <a:moveTo>
                    <a:pt x="132" y="4"/>
                  </a:moveTo>
                  <a:cubicBezTo>
                    <a:pt x="130" y="4"/>
                    <a:pt x="130" y="4"/>
                    <a:pt x="130" y="4"/>
                  </a:cubicBezTo>
                  <a:cubicBezTo>
                    <a:pt x="121" y="1"/>
                    <a:pt x="112" y="0"/>
                    <a:pt x="103" y="0"/>
                  </a:cubicBezTo>
                  <a:cubicBezTo>
                    <a:pt x="61" y="0"/>
                    <a:pt x="21" y="28"/>
                    <a:pt x="8" y="71"/>
                  </a:cubicBezTo>
                  <a:cubicBezTo>
                    <a:pt x="0" y="96"/>
                    <a:pt x="3" y="123"/>
                    <a:pt x="15" y="146"/>
                  </a:cubicBezTo>
                  <a:cubicBezTo>
                    <a:pt x="28" y="170"/>
                    <a:pt x="48" y="187"/>
                    <a:pt x="73" y="194"/>
                  </a:cubicBezTo>
                  <a:cubicBezTo>
                    <a:pt x="101" y="203"/>
                    <a:pt x="126" y="200"/>
                    <a:pt x="149" y="188"/>
                  </a:cubicBezTo>
                  <a:cubicBezTo>
                    <a:pt x="173" y="175"/>
                    <a:pt x="190" y="155"/>
                    <a:pt x="198" y="129"/>
                  </a:cubicBezTo>
                  <a:cubicBezTo>
                    <a:pt x="214" y="77"/>
                    <a:pt x="184" y="21"/>
                    <a:pt x="132" y="4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8" name="Freeform 258"/>
            <p:cNvSpPr>
              <a:spLocks noSelect="1"/>
            </p:cNvSpPr>
            <p:nvPr userDrawn="1"/>
          </p:nvSpPr>
          <p:spPr bwMode="invGray">
            <a:xfrm>
              <a:off x="3616" y="228"/>
              <a:ext cx="91" cy="89"/>
            </a:xfrm>
            <a:custGeom>
              <a:avLst/>
              <a:gdLst>
                <a:gd name="T0" fmla="*/ 393 w 635"/>
                <a:gd name="T1" fmla="*/ 49 h 626"/>
                <a:gd name="T2" fmla="*/ 392 w 635"/>
                <a:gd name="T3" fmla="*/ 48 h 626"/>
                <a:gd name="T4" fmla="*/ 23 w 635"/>
                <a:gd name="T5" fmla="*/ 244 h 626"/>
                <a:gd name="T6" fmla="*/ 44 w 635"/>
                <a:gd name="T7" fmla="*/ 469 h 626"/>
                <a:gd name="T8" fmla="*/ 217 w 635"/>
                <a:gd name="T9" fmla="*/ 613 h 626"/>
                <a:gd name="T10" fmla="*/ 306 w 635"/>
                <a:gd name="T11" fmla="*/ 626 h 626"/>
                <a:gd name="T12" fmla="*/ 442 w 635"/>
                <a:gd name="T13" fmla="*/ 593 h 626"/>
                <a:gd name="T14" fmla="*/ 587 w 635"/>
                <a:gd name="T15" fmla="*/ 418 h 626"/>
                <a:gd name="T16" fmla="*/ 393 w 635"/>
                <a:gd name="T17" fmla="*/ 49 h 626"/>
                <a:gd name="T18" fmla="*/ 494 w 635"/>
                <a:gd name="T19" fmla="*/ 389 h 626"/>
                <a:gd name="T20" fmla="*/ 397 w 635"/>
                <a:gd name="T21" fmla="*/ 506 h 626"/>
                <a:gd name="T22" fmla="*/ 306 w 635"/>
                <a:gd name="T23" fmla="*/ 528 h 626"/>
                <a:gd name="T24" fmla="*/ 247 w 635"/>
                <a:gd name="T25" fmla="*/ 519 h 626"/>
                <a:gd name="T26" fmla="*/ 131 w 635"/>
                <a:gd name="T27" fmla="*/ 423 h 626"/>
                <a:gd name="T28" fmla="*/ 117 w 635"/>
                <a:gd name="T29" fmla="*/ 273 h 626"/>
                <a:gd name="T30" fmla="*/ 363 w 635"/>
                <a:gd name="T31" fmla="*/ 142 h 626"/>
                <a:gd name="T32" fmla="*/ 363 w 635"/>
                <a:gd name="T33" fmla="*/ 142 h 626"/>
                <a:gd name="T34" fmla="*/ 494 w 635"/>
                <a:gd name="T35" fmla="*/ 38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5" h="626">
                  <a:moveTo>
                    <a:pt x="393" y="49"/>
                  </a:moveTo>
                  <a:cubicBezTo>
                    <a:pt x="392" y="48"/>
                    <a:pt x="392" y="48"/>
                    <a:pt x="392" y="48"/>
                  </a:cubicBezTo>
                  <a:cubicBezTo>
                    <a:pt x="236" y="0"/>
                    <a:pt x="71" y="88"/>
                    <a:pt x="23" y="244"/>
                  </a:cubicBezTo>
                  <a:cubicBezTo>
                    <a:pt x="0" y="319"/>
                    <a:pt x="7" y="399"/>
                    <a:pt x="44" y="469"/>
                  </a:cubicBezTo>
                  <a:cubicBezTo>
                    <a:pt x="81" y="539"/>
                    <a:pt x="143" y="590"/>
                    <a:pt x="217" y="613"/>
                  </a:cubicBezTo>
                  <a:cubicBezTo>
                    <a:pt x="246" y="622"/>
                    <a:pt x="276" y="626"/>
                    <a:pt x="306" y="626"/>
                  </a:cubicBezTo>
                  <a:cubicBezTo>
                    <a:pt x="353" y="626"/>
                    <a:pt x="400" y="615"/>
                    <a:pt x="442" y="593"/>
                  </a:cubicBezTo>
                  <a:cubicBezTo>
                    <a:pt x="512" y="556"/>
                    <a:pt x="564" y="494"/>
                    <a:pt x="587" y="418"/>
                  </a:cubicBezTo>
                  <a:cubicBezTo>
                    <a:pt x="635" y="263"/>
                    <a:pt x="548" y="97"/>
                    <a:pt x="393" y="49"/>
                  </a:cubicBezTo>
                  <a:close/>
                  <a:moveTo>
                    <a:pt x="494" y="389"/>
                  </a:moveTo>
                  <a:cubicBezTo>
                    <a:pt x="478" y="440"/>
                    <a:pt x="444" y="481"/>
                    <a:pt x="397" y="506"/>
                  </a:cubicBezTo>
                  <a:cubicBezTo>
                    <a:pt x="368" y="521"/>
                    <a:pt x="337" y="528"/>
                    <a:pt x="306" y="528"/>
                  </a:cubicBezTo>
                  <a:cubicBezTo>
                    <a:pt x="286" y="528"/>
                    <a:pt x="266" y="525"/>
                    <a:pt x="247" y="519"/>
                  </a:cubicBezTo>
                  <a:cubicBezTo>
                    <a:pt x="197" y="504"/>
                    <a:pt x="155" y="470"/>
                    <a:pt x="131" y="423"/>
                  </a:cubicBezTo>
                  <a:cubicBezTo>
                    <a:pt x="106" y="377"/>
                    <a:pt x="101" y="323"/>
                    <a:pt x="117" y="273"/>
                  </a:cubicBezTo>
                  <a:cubicBezTo>
                    <a:pt x="148" y="169"/>
                    <a:pt x="259" y="110"/>
                    <a:pt x="363" y="142"/>
                  </a:cubicBezTo>
                  <a:cubicBezTo>
                    <a:pt x="363" y="142"/>
                    <a:pt x="363" y="142"/>
                    <a:pt x="363" y="142"/>
                  </a:cubicBezTo>
                  <a:cubicBezTo>
                    <a:pt x="467" y="175"/>
                    <a:pt x="525" y="285"/>
                    <a:pt x="494" y="389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9" name="Freeform 259"/>
            <p:cNvSpPr>
              <a:spLocks noSelect="1"/>
            </p:cNvSpPr>
            <p:nvPr userDrawn="1"/>
          </p:nvSpPr>
          <p:spPr bwMode="invGray">
            <a:xfrm>
              <a:off x="3631" y="244"/>
              <a:ext cx="60" cy="59"/>
            </a:xfrm>
            <a:custGeom>
              <a:avLst/>
              <a:gdLst>
                <a:gd name="T0" fmla="*/ 262 w 424"/>
                <a:gd name="T1" fmla="*/ 32 h 418"/>
                <a:gd name="T2" fmla="*/ 262 w 424"/>
                <a:gd name="T3" fmla="*/ 32 h 418"/>
                <a:gd name="T4" fmla="*/ 16 w 424"/>
                <a:gd name="T5" fmla="*/ 163 h 418"/>
                <a:gd name="T6" fmla="*/ 30 w 424"/>
                <a:gd name="T7" fmla="*/ 313 h 418"/>
                <a:gd name="T8" fmla="*/ 146 w 424"/>
                <a:gd name="T9" fmla="*/ 409 h 418"/>
                <a:gd name="T10" fmla="*/ 205 w 424"/>
                <a:gd name="T11" fmla="*/ 418 h 418"/>
                <a:gd name="T12" fmla="*/ 296 w 424"/>
                <a:gd name="T13" fmla="*/ 396 h 418"/>
                <a:gd name="T14" fmla="*/ 393 w 424"/>
                <a:gd name="T15" fmla="*/ 279 h 418"/>
                <a:gd name="T16" fmla="*/ 262 w 424"/>
                <a:gd name="T17" fmla="*/ 32 h 418"/>
                <a:gd name="T18" fmla="*/ 299 w 424"/>
                <a:gd name="T19" fmla="*/ 250 h 418"/>
                <a:gd name="T20" fmla="*/ 250 w 424"/>
                <a:gd name="T21" fmla="*/ 309 h 418"/>
                <a:gd name="T22" fmla="*/ 174 w 424"/>
                <a:gd name="T23" fmla="*/ 315 h 418"/>
                <a:gd name="T24" fmla="*/ 116 w 424"/>
                <a:gd name="T25" fmla="*/ 267 h 418"/>
                <a:gd name="T26" fmla="*/ 109 w 424"/>
                <a:gd name="T27" fmla="*/ 192 h 418"/>
                <a:gd name="T28" fmla="*/ 204 w 424"/>
                <a:gd name="T29" fmla="*/ 121 h 418"/>
                <a:gd name="T30" fmla="*/ 231 w 424"/>
                <a:gd name="T31" fmla="*/ 125 h 418"/>
                <a:gd name="T32" fmla="*/ 233 w 424"/>
                <a:gd name="T33" fmla="*/ 125 h 418"/>
                <a:gd name="T34" fmla="*/ 299 w 424"/>
                <a:gd name="T35" fmla="*/ 25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4" h="418">
                  <a:moveTo>
                    <a:pt x="262" y="32"/>
                  </a:moveTo>
                  <a:cubicBezTo>
                    <a:pt x="262" y="32"/>
                    <a:pt x="262" y="32"/>
                    <a:pt x="262" y="32"/>
                  </a:cubicBezTo>
                  <a:cubicBezTo>
                    <a:pt x="158" y="0"/>
                    <a:pt x="47" y="59"/>
                    <a:pt x="16" y="163"/>
                  </a:cubicBezTo>
                  <a:cubicBezTo>
                    <a:pt x="0" y="213"/>
                    <a:pt x="5" y="267"/>
                    <a:pt x="30" y="313"/>
                  </a:cubicBezTo>
                  <a:cubicBezTo>
                    <a:pt x="54" y="360"/>
                    <a:pt x="96" y="394"/>
                    <a:pt x="146" y="409"/>
                  </a:cubicBezTo>
                  <a:cubicBezTo>
                    <a:pt x="165" y="415"/>
                    <a:pt x="185" y="418"/>
                    <a:pt x="205" y="418"/>
                  </a:cubicBezTo>
                  <a:cubicBezTo>
                    <a:pt x="236" y="418"/>
                    <a:pt x="267" y="411"/>
                    <a:pt x="296" y="396"/>
                  </a:cubicBezTo>
                  <a:cubicBezTo>
                    <a:pt x="343" y="371"/>
                    <a:pt x="377" y="330"/>
                    <a:pt x="393" y="279"/>
                  </a:cubicBezTo>
                  <a:cubicBezTo>
                    <a:pt x="424" y="175"/>
                    <a:pt x="366" y="65"/>
                    <a:pt x="262" y="32"/>
                  </a:cubicBezTo>
                  <a:close/>
                  <a:moveTo>
                    <a:pt x="299" y="250"/>
                  </a:moveTo>
                  <a:cubicBezTo>
                    <a:pt x="291" y="276"/>
                    <a:pt x="274" y="296"/>
                    <a:pt x="250" y="309"/>
                  </a:cubicBezTo>
                  <a:cubicBezTo>
                    <a:pt x="227" y="321"/>
                    <a:pt x="202" y="324"/>
                    <a:pt x="174" y="315"/>
                  </a:cubicBezTo>
                  <a:cubicBezTo>
                    <a:pt x="149" y="308"/>
                    <a:pt x="129" y="291"/>
                    <a:pt x="116" y="267"/>
                  </a:cubicBezTo>
                  <a:cubicBezTo>
                    <a:pt x="104" y="244"/>
                    <a:pt x="101" y="217"/>
                    <a:pt x="109" y="192"/>
                  </a:cubicBezTo>
                  <a:cubicBezTo>
                    <a:pt x="122" y="149"/>
                    <a:pt x="162" y="121"/>
                    <a:pt x="204" y="121"/>
                  </a:cubicBezTo>
                  <a:cubicBezTo>
                    <a:pt x="213" y="121"/>
                    <a:pt x="222" y="122"/>
                    <a:pt x="231" y="125"/>
                  </a:cubicBezTo>
                  <a:cubicBezTo>
                    <a:pt x="233" y="125"/>
                    <a:pt x="233" y="125"/>
                    <a:pt x="233" y="125"/>
                  </a:cubicBezTo>
                  <a:cubicBezTo>
                    <a:pt x="285" y="142"/>
                    <a:pt x="315" y="198"/>
                    <a:pt x="299" y="250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0" name="Freeform 260"/>
            <p:cNvSpPr>
              <a:spLocks noSelect="1"/>
            </p:cNvSpPr>
            <p:nvPr userDrawn="1"/>
          </p:nvSpPr>
          <p:spPr bwMode="invGray">
            <a:xfrm>
              <a:off x="3590" y="206"/>
              <a:ext cx="7" cy="6"/>
            </a:xfrm>
            <a:custGeom>
              <a:avLst/>
              <a:gdLst>
                <a:gd name="T0" fmla="*/ 41 w 43"/>
                <a:gd name="T1" fmla="*/ 13 h 42"/>
                <a:gd name="T2" fmla="*/ 31 w 43"/>
                <a:gd name="T3" fmla="*/ 2 h 42"/>
                <a:gd name="T4" fmla="*/ 22 w 43"/>
                <a:gd name="T5" fmla="*/ 0 h 42"/>
                <a:gd name="T6" fmla="*/ 15 w 43"/>
                <a:gd name="T7" fmla="*/ 1 h 42"/>
                <a:gd name="T8" fmla="*/ 3 w 43"/>
                <a:gd name="T9" fmla="*/ 11 h 42"/>
                <a:gd name="T10" fmla="*/ 2 w 43"/>
                <a:gd name="T11" fmla="*/ 27 h 42"/>
                <a:gd name="T12" fmla="*/ 12 w 43"/>
                <a:gd name="T13" fmla="*/ 39 h 42"/>
                <a:gd name="T14" fmla="*/ 28 w 43"/>
                <a:gd name="T15" fmla="*/ 40 h 42"/>
                <a:gd name="T16" fmla="*/ 40 w 43"/>
                <a:gd name="T17" fmla="*/ 29 h 42"/>
                <a:gd name="T18" fmla="*/ 41 w 43"/>
                <a:gd name="T19" fmla="*/ 14 h 42"/>
                <a:gd name="T20" fmla="*/ 41 w 43"/>
                <a:gd name="T21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2">
                  <a:moveTo>
                    <a:pt x="41" y="13"/>
                  </a:moveTo>
                  <a:cubicBezTo>
                    <a:pt x="39" y="8"/>
                    <a:pt x="36" y="4"/>
                    <a:pt x="31" y="2"/>
                  </a:cubicBezTo>
                  <a:cubicBezTo>
                    <a:pt x="28" y="0"/>
                    <a:pt x="25" y="0"/>
                    <a:pt x="22" y="0"/>
                  </a:cubicBezTo>
                  <a:cubicBezTo>
                    <a:pt x="19" y="0"/>
                    <a:pt x="17" y="0"/>
                    <a:pt x="15" y="1"/>
                  </a:cubicBezTo>
                  <a:cubicBezTo>
                    <a:pt x="9" y="3"/>
                    <a:pt x="5" y="6"/>
                    <a:pt x="3" y="11"/>
                  </a:cubicBezTo>
                  <a:cubicBezTo>
                    <a:pt x="0" y="16"/>
                    <a:pt x="0" y="22"/>
                    <a:pt x="2" y="27"/>
                  </a:cubicBezTo>
                  <a:cubicBezTo>
                    <a:pt x="4" y="32"/>
                    <a:pt x="7" y="36"/>
                    <a:pt x="12" y="39"/>
                  </a:cubicBezTo>
                  <a:cubicBezTo>
                    <a:pt x="18" y="41"/>
                    <a:pt x="23" y="42"/>
                    <a:pt x="28" y="40"/>
                  </a:cubicBezTo>
                  <a:cubicBezTo>
                    <a:pt x="34" y="38"/>
                    <a:pt x="38" y="35"/>
                    <a:pt x="40" y="29"/>
                  </a:cubicBezTo>
                  <a:cubicBezTo>
                    <a:pt x="43" y="24"/>
                    <a:pt x="43" y="19"/>
                    <a:pt x="41" y="14"/>
                  </a:cubicBezTo>
                  <a:lnTo>
                    <a:pt x="41" y="13"/>
                  </a:lnTo>
                  <a:close/>
                </a:path>
              </a:pathLst>
            </a:custGeom>
            <a:solidFill>
              <a:srgbClr val="C4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1" name="Freeform 261"/>
            <p:cNvSpPr>
              <a:spLocks noSelect="1"/>
            </p:cNvSpPr>
            <p:nvPr userDrawn="1"/>
          </p:nvSpPr>
          <p:spPr bwMode="invGray">
            <a:xfrm>
              <a:off x="3562" y="177"/>
              <a:ext cx="63" cy="63"/>
            </a:xfrm>
            <a:custGeom>
              <a:avLst/>
              <a:gdLst>
                <a:gd name="T0" fmla="*/ 428 w 447"/>
                <a:gd name="T1" fmla="*/ 153 h 440"/>
                <a:gd name="T2" fmla="*/ 319 w 447"/>
                <a:gd name="T3" fmla="*/ 29 h 440"/>
                <a:gd name="T4" fmla="*/ 153 w 447"/>
                <a:gd name="T5" fmla="*/ 18 h 440"/>
                <a:gd name="T6" fmla="*/ 29 w 447"/>
                <a:gd name="T7" fmla="*/ 128 h 440"/>
                <a:gd name="T8" fmla="*/ 19 w 447"/>
                <a:gd name="T9" fmla="*/ 294 h 440"/>
                <a:gd name="T10" fmla="*/ 129 w 447"/>
                <a:gd name="T11" fmla="*/ 418 h 440"/>
                <a:gd name="T12" fmla="*/ 223 w 447"/>
                <a:gd name="T13" fmla="*/ 440 h 440"/>
                <a:gd name="T14" fmla="*/ 294 w 447"/>
                <a:gd name="T15" fmla="*/ 428 h 440"/>
                <a:gd name="T16" fmla="*/ 418 w 447"/>
                <a:gd name="T17" fmla="*/ 318 h 440"/>
                <a:gd name="T18" fmla="*/ 428 w 447"/>
                <a:gd name="T19" fmla="*/ 153 h 440"/>
                <a:gd name="T20" fmla="*/ 330 w 447"/>
                <a:gd name="T21" fmla="*/ 275 h 440"/>
                <a:gd name="T22" fmla="*/ 262 w 447"/>
                <a:gd name="T23" fmla="*/ 336 h 440"/>
                <a:gd name="T24" fmla="*/ 223 w 447"/>
                <a:gd name="T25" fmla="*/ 342 h 440"/>
                <a:gd name="T26" fmla="*/ 172 w 447"/>
                <a:gd name="T27" fmla="*/ 330 h 440"/>
                <a:gd name="T28" fmla="*/ 111 w 447"/>
                <a:gd name="T29" fmla="*/ 262 h 440"/>
                <a:gd name="T30" fmla="*/ 117 w 447"/>
                <a:gd name="T31" fmla="*/ 171 h 440"/>
                <a:gd name="T32" fmla="*/ 185 w 447"/>
                <a:gd name="T33" fmla="*/ 111 h 440"/>
                <a:gd name="T34" fmla="*/ 276 w 447"/>
                <a:gd name="T35" fmla="*/ 117 h 440"/>
                <a:gd name="T36" fmla="*/ 336 w 447"/>
                <a:gd name="T37" fmla="*/ 185 h 440"/>
                <a:gd name="T38" fmla="*/ 330 w 447"/>
                <a:gd name="T39" fmla="*/ 275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" h="440">
                  <a:moveTo>
                    <a:pt x="428" y="153"/>
                  </a:moveTo>
                  <a:cubicBezTo>
                    <a:pt x="410" y="98"/>
                    <a:pt x="371" y="54"/>
                    <a:pt x="319" y="29"/>
                  </a:cubicBezTo>
                  <a:cubicBezTo>
                    <a:pt x="267" y="3"/>
                    <a:pt x="208" y="0"/>
                    <a:pt x="153" y="18"/>
                  </a:cubicBezTo>
                  <a:cubicBezTo>
                    <a:pt x="98" y="37"/>
                    <a:pt x="54" y="76"/>
                    <a:pt x="29" y="128"/>
                  </a:cubicBezTo>
                  <a:cubicBezTo>
                    <a:pt x="3" y="181"/>
                    <a:pt x="0" y="239"/>
                    <a:pt x="19" y="294"/>
                  </a:cubicBezTo>
                  <a:cubicBezTo>
                    <a:pt x="37" y="349"/>
                    <a:pt x="77" y="393"/>
                    <a:pt x="129" y="418"/>
                  </a:cubicBezTo>
                  <a:cubicBezTo>
                    <a:pt x="158" y="432"/>
                    <a:pt x="191" y="440"/>
                    <a:pt x="223" y="440"/>
                  </a:cubicBezTo>
                  <a:cubicBezTo>
                    <a:pt x="247" y="440"/>
                    <a:pt x="271" y="436"/>
                    <a:pt x="294" y="428"/>
                  </a:cubicBezTo>
                  <a:cubicBezTo>
                    <a:pt x="349" y="409"/>
                    <a:pt x="393" y="370"/>
                    <a:pt x="418" y="318"/>
                  </a:cubicBezTo>
                  <a:cubicBezTo>
                    <a:pt x="444" y="266"/>
                    <a:pt x="447" y="208"/>
                    <a:pt x="428" y="153"/>
                  </a:cubicBezTo>
                  <a:close/>
                  <a:moveTo>
                    <a:pt x="330" y="275"/>
                  </a:moveTo>
                  <a:cubicBezTo>
                    <a:pt x="316" y="304"/>
                    <a:pt x="292" y="325"/>
                    <a:pt x="262" y="336"/>
                  </a:cubicBezTo>
                  <a:cubicBezTo>
                    <a:pt x="250" y="340"/>
                    <a:pt x="236" y="342"/>
                    <a:pt x="223" y="342"/>
                  </a:cubicBezTo>
                  <a:cubicBezTo>
                    <a:pt x="206" y="342"/>
                    <a:pt x="188" y="338"/>
                    <a:pt x="172" y="330"/>
                  </a:cubicBezTo>
                  <a:cubicBezTo>
                    <a:pt x="143" y="316"/>
                    <a:pt x="122" y="292"/>
                    <a:pt x="111" y="262"/>
                  </a:cubicBezTo>
                  <a:cubicBezTo>
                    <a:pt x="101" y="232"/>
                    <a:pt x="103" y="200"/>
                    <a:pt x="117" y="171"/>
                  </a:cubicBezTo>
                  <a:cubicBezTo>
                    <a:pt x="131" y="143"/>
                    <a:pt x="155" y="121"/>
                    <a:pt x="185" y="111"/>
                  </a:cubicBezTo>
                  <a:cubicBezTo>
                    <a:pt x="215" y="101"/>
                    <a:pt x="247" y="103"/>
                    <a:pt x="276" y="117"/>
                  </a:cubicBezTo>
                  <a:cubicBezTo>
                    <a:pt x="304" y="131"/>
                    <a:pt x="326" y="155"/>
                    <a:pt x="336" y="185"/>
                  </a:cubicBezTo>
                  <a:cubicBezTo>
                    <a:pt x="346" y="215"/>
                    <a:pt x="344" y="247"/>
                    <a:pt x="330" y="275"/>
                  </a:cubicBezTo>
                  <a:close/>
                </a:path>
              </a:pathLst>
            </a:custGeom>
            <a:solidFill>
              <a:srgbClr val="C4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2" name="Freeform 262"/>
            <p:cNvSpPr>
              <a:spLocks noSelect="1"/>
            </p:cNvSpPr>
            <p:nvPr userDrawn="1"/>
          </p:nvSpPr>
          <p:spPr bwMode="invGray">
            <a:xfrm>
              <a:off x="3576" y="191"/>
              <a:ext cx="35" cy="35"/>
            </a:xfrm>
            <a:custGeom>
              <a:avLst/>
              <a:gdLst>
                <a:gd name="T0" fmla="*/ 175 w 245"/>
                <a:gd name="T1" fmla="*/ 16 h 241"/>
                <a:gd name="T2" fmla="*/ 84 w 245"/>
                <a:gd name="T3" fmla="*/ 10 h 241"/>
                <a:gd name="T4" fmla="*/ 16 w 245"/>
                <a:gd name="T5" fmla="*/ 70 h 241"/>
                <a:gd name="T6" fmla="*/ 10 w 245"/>
                <a:gd name="T7" fmla="*/ 161 h 241"/>
                <a:gd name="T8" fmla="*/ 71 w 245"/>
                <a:gd name="T9" fmla="*/ 229 h 241"/>
                <a:gd name="T10" fmla="*/ 122 w 245"/>
                <a:gd name="T11" fmla="*/ 241 h 241"/>
                <a:gd name="T12" fmla="*/ 161 w 245"/>
                <a:gd name="T13" fmla="*/ 235 h 241"/>
                <a:gd name="T14" fmla="*/ 229 w 245"/>
                <a:gd name="T15" fmla="*/ 174 h 241"/>
                <a:gd name="T16" fmla="*/ 235 w 245"/>
                <a:gd name="T17" fmla="*/ 84 h 241"/>
                <a:gd name="T18" fmla="*/ 175 w 245"/>
                <a:gd name="T19" fmla="*/ 16 h 241"/>
                <a:gd name="T20" fmla="*/ 141 w 245"/>
                <a:gd name="T21" fmla="*/ 131 h 241"/>
                <a:gd name="T22" fmla="*/ 129 w 245"/>
                <a:gd name="T23" fmla="*/ 142 h 241"/>
                <a:gd name="T24" fmla="*/ 113 w 245"/>
                <a:gd name="T25" fmla="*/ 141 h 241"/>
                <a:gd name="T26" fmla="*/ 103 w 245"/>
                <a:gd name="T27" fmla="*/ 129 h 241"/>
                <a:gd name="T28" fmla="*/ 104 w 245"/>
                <a:gd name="T29" fmla="*/ 113 h 241"/>
                <a:gd name="T30" fmla="*/ 116 w 245"/>
                <a:gd name="T31" fmla="*/ 103 h 241"/>
                <a:gd name="T32" fmla="*/ 123 w 245"/>
                <a:gd name="T33" fmla="*/ 102 h 241"/>
                <a:gd name="T34" fmla="*/ 132 w 245"/>
                <a:gd name="T35" fmla="*/ 104 h 241"/>
                <a:gd name="T36" fmla="*/ 142 w 245"/>
                <a:gd name="T37" fmla="*/ 115 h 241"/>
                <a:gd name="T38" fmla="*/ 142 w 245"/>
                <a:gd name="T39" fmla="*/ 116 h 241"/>
                <a:gd name="T40" fmla="*/ 141 w 245"/>
                <a:gd name="T41" fmla="*/ 13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5" h="241">
                  <a:moveTo>
                    <a:pt x="175" y="16"/>
                  </a:moveTo>
                  <a:cubicBezTo>
                    <a:pt x="146" y="2"/>
                    <a:pt x="114" y="0"/>
                    <a:pt x="84" y="10"/>
                  </a:cubicBezTo>
                  <a:cubicBezTo>
                    <a:pt x="54" y="20"/>
                    <a:pt x="30" y="42"/>
                    <a:pt x="16" y="70"/>
                  </a:cubicBezTo>
                  <a:cubicBezTo>
                    <a:pt x="2" y="99"/>
                    <a:pt x="0" y="131"/>
                    <a:pt x="10" y="161"/>
                  </a:cubicBezTo>
                  <a:cubicBezTo>
                    <a:pt x="21" y="191"/>
                    <a:pt x="42" y="215"/>
                    <a:pt x="71" y="229"/>
                  </a:cubicBezTo>
                  <a:cubicBezTo>
                    <a:pt x="87" y="237"/>
                    <a:pt x="105" y="241"/>
                    <a:pt x="122" y="241"/>
                  </a:cubicBezTo>
                  <a:cubicBezTo>
                    <a:pt x="135" y="241"/>
                    <a:pt x="149" y="239"/>
                    <a:pt x="161" y="235"/>
                  </a:cubicBezTo>
                  <a:cubicBezTo>
                    <a:pt x="191" y="224"/>
                    <a:pt x="215" y="203"/>
                    <a:pt x="229" y="174"/>
                  </a:cubicBezTo>
                  <a:cubicBezTo>
                    <a:pt x="243" y="146"/>
                    <a:pt x="245" y="114"/>
                    <a:pt x="235" y="84"/>
                  </a:cubicBezTo>
                  <a:cubicBezTo>
                    <a:pt x="225" y="54"/>
                    <a:pt x="203" y="30"/>
                    <a:pt x="175" y="16"/>
                  </a:cubicBezTo>
                  <a:close/>
                  <a:moveTo>
                    <a:pt x="141" y="131"/>
                  </a:moveTo>
                  <a:cubicBezTo>
                    <a:pt x="139" y="137"/>
                    <a:pt x="135" y="140"/>
                    <a:pt x="129" y="142"/>
                  </a:cubicBezTo>
                  <a:cubicBezTo>
                    <a:pt x="124" y="144"/>
                    <a:pt x="119" y="143"/>
                    <a:pt x="113" y="141"/>
                  </a:cubicBezTo>
                  <a:cubicBezTo>
                    <a:pt x="108" y="138"/>
                    <a:pt x="105" y="134"/>
                    <a:pt x="103" y="129"/>
                  </a:cubicBezTo>
                  <a:cubicBezTo>
                    <a:pt x="101" y="124"/>
                    <a:pt x="101" y="118"/>
                    <a:pt x="104" y="113"/>
                  </a:cubicBezTo>
                  <a:cubicBezTo>
                    <a:pt x="106" y="108"/>
                    <a:pt x="110" y="105"/>
                    <a:pt x="116" y="103"/>
                  </a:cubicBezTo>
                  <a:cubicBezTo>
                    <a:pt x="118" y="102"/>
                    <a:pt x="120" y="102"/>
                    <a:pt x="123" y="102"/>
                  </a:cubicBezTo>
                  <a:cubicBezTo>
                    <a:pt x="126" y="102"/>
                    <a:pt x="129" y="102"/>
                    <a:pt x="132" y="104"/>
                  </a:cubicBezTo>
                  <a:cubicBezTo>
                    <a:pt x="137" y="106"/>
                    <a:pt x="140" y="110"/>
                    <a:pt x="142" y="115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4" y="121"/>
                    <a:pt x="144" y="126"/>
                    <a:pt x="141" y="131"/>
                  </a:cubicBezTo>
                  <a:close/>
                </a:path>
              </a:pathLst>
            </a:custGeom>
            <a:solidFill>
              <a:srgbClr val="C4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4" name="Freeform 263"/>
            <p:cNvSpPr>
              <a:spLocks noSelect="1"/>
            </p:cNvSpPr>
            <p:nvPr userDrawn="1"/>
          </p:nvSpPr>
          <p:spPr bwMode="invGray">
            <a:xfrm>
              <a:off x="1907" y="3"/>
              <a:ext cx="69" cy="39"/>
            </a:xfrm>
            <a:custGeom>
              <a:avLst/>
              <a:gdLst>
                <a:gd name="T0" fmla="*/ 8 w 481"/>
                <a:gd name="T1" fmla="*/ 0 h 274"/>
                <a:gd name="T2" fmla="*/ 15 w 481"/>
                <a:gd name="T3" fmla="*/ 119 h 274"/>
                <a:gd name="T4" fmla="*/ 234 w 481"/>
                <a:gd name="T5" fmla="*/ 274 h 274"/>
                <a:gd name="T6" fmla="*/ 234 w 481"/>
                <a:gd name="T7" fmla="*/ 274 h 274"/>
                <a:gd name="T8" fmla="*/ 310 w 481"/>
                <a:gd name="T9" fmla="*/ 261 h 274"/>
                <a:gd name="T10" fmla="*/ 460 w 481"/>
                <a:gd name="T11" fmla="*/ 0 h 274"/>
                <a:gd name="T12" fmla="*/ 184 w 481"/>
                <a:gd name="T13" fmla="*/ 0 h 274"/>
                <a:gd name="T14" fmla="*/ 8 w 481"/>
                <a:gd name="T15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1" h="274">
                  <a:moveTo>
                    <a:pt x="8" y="0"/>
                  </a:moveTo>
                  <a:cubicBezTo>
                    <a:pt x="0" y="40"/>
                    <a:pt x="2" y="82"/>
                    <a:pt x="15" y="119"/>
                  </a:cubicBezTo>
                  <a:cubicBezTo>
                    <a:pt x="47" y="212"/>
                    <a:pt x="135" y="274"/>
                    <a:pt x="234" y="274"/>
                  </a:cubicBezTo>
                  <a:cubicBezTo>
                    <a:pt x="234" y="274"/>
                    <a:pt x="234" y="274"/>
                    <a:pt x="234" y="274"/>
                  </a:cubicBezTo>
                  <a:cubicBezTo>
                    <a:pt x="260" y="274"/>
                    <a:pt x="286" y="269"/>
                    <a:pt x="310" y="261"/>
                  </a:cubicBezTo>
                  <a:cubicBezTo>
                    <a:pt x="418" y="223"/>
                    <a:pt x="481" y="111"/>
                    <a:pt x="460" y="0"/>
                  </a:cubicBezTo>
                  <a:cubicBezTo>
                    <a:pt x="184" y="0"/>
                    <a:pt x="184" y="0"/>
                    <a:pt x="184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B7D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5" name="Freeform 264"/>
            <p:cNvSpPr>
              <a:spLocks noSelect="1"/>
            </p:cNvSpPr>
            <p:nvPr userDrawn="1"/>
          </p:nvSpPr>
          <p:spPr bwMode="invGray">
            <a:xfrm>
              <a:off x="1919" y="3"/>
              <a:ext cx="44" cy="1"/>
            </a:xfrm>
            <a:custGeom>
              <a:avLst/>
              <a:gdLst>
                <a:gd name="T0" fmla="*/ 1 w 311"/>
                <a:gd name="T1" fmla="*/ 0 h 3"/>
                <a:gd name="T2" fmla="*/ 0 w 311"/>
                <a:gd name="T3" fmla="*/ 3 h 3"/>
                <a:gd name="T4" fmla="*/ 311 w 311"/>
                <a:gd name="T5" fmla="*/ 3 h 3"/>
                <a:gd name="T6" fmla="*/ 311 w 311"/>
                <a:gd name="T7" fmla="*/ 0 h 3"/>
                <a:gd name="T8" fmla="*/ 1 w 31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3">
                  <a:moveTo>
                    <a:pt x="1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311" y="3"/>
                    <a:pt x="311" y="3"/>
                    <a:pt x="311" y="3"/>
                  </a:cubicBezTo>
                  <a:cubicBezTo>
                    <a:pt x="311" y="2"/>
                    <a:pt x="311" y="1"/>
                    <a:pt x="31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7D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7" name="Freeform 265"/>
            <p:cNvSpPr>
              <a:spLocks noSelect="1"/>
            </p:cNvSpPr>
            <p:nvPr userDrawn="1"/>
          </p:nvSpPr>
          <p:spPr bwMode="invGray">
            <a:xfrm>
              <a:off x="314" y="3"/>
              <a:ext cx="67" cy="39"/>
            </a:xfrm>
            <a:custGeom>
              <a:avLst/>
              <a:gdLst>
                <a:gd name="T0" fmla="*/ 364 w 471"/>
                <a:gd name="T1" fmla="*/ 0 h 276"/>
                <a:gd name="T2" fmla="*/ 113 w 471"/>
                <a:gd name="T3" fmla="*/ 0 h 276"/>
                <a:gd name="T4" fmla="*/ 12 w 471"/>
                <a:gd name="T5" fmla="*/ 0 h 276"/>
                <a:gd name="T6" fmla="*/ 46 w 471"/>
                <a:gd name="T7" fmla="*/ 173 h 276"/>
                <a:gd name="T8" fmla="*/ 46 w 471"/>
                <a:gd name="T9" fmla="*/ 173 h 276"/>
                <a:gd name="T10" fmla="*/ 192 w 471"/>
                <a:gd name="T11" fmla="*/ 271 h 276"/>
                <a:gd name="T12" fmla="*/ 239 w 471"/>
                <a:gd name="T13" fmla="*/ 276 h 276"/>
                <a:gd name="T14" fmla="*/ 366 w 471"/>
                <a:gd name="T15" fmla="*/ 237 h 276"/>
                <a:gd name="T16" fmla="*/ 465 w 471"/>
                <a:gd name="T17" fmla="*/ 90 h 276"/>
                <a:gd name="T18" fmla="*/ 465 w 471"/>
                <a:gd name="T19" fmla="*/ 0 h 276"/>
                <a:gd name="T20" fmla="*/ 364 w 471"/>
                <a:gd name="T2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1" h="276">
                  <a:moveTo>
                    <a:pt x="364" y="0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60"/>
                    <a:pt x="12" y="122"/>
                    <a:pt x="46" y="173"/>
                  </a:cubicBezTo>
                  <a:cubicBezTo>
                    <a:pt x="46" y="173"/>
                    <a:pt x="46" y="173"/>
                    <a:pt x="46" y="173"/>
                  </a:cubicBezTo>
                  <a:cubicBezTo>
                    <a:pt x="80" y="224"/>
                    <a:pt x="133" y="259"/>
                    <a:pt x="192" y="271"/>
                  </a:cubicBezTo>
                  <a:cubicBezTo>
                    <a:pt x="208" y="274"/>
                    <a:pt x="224" y="276"/>
                    <a:pt x="239" y="276"/>
                  </a:cubicBezTo>
                  <a:cubicBezTo>
                    <a:pt x="284" y="276"/>
                    <a:pt x="328" y="262"/>
                    <a:pt x="366" y="237"/>
                  </a:cubicBezTo>
                  <a:cubicBezTo>
                    <a:pt x="418" y="203"/>
                    <a:pt x="453" y="151"/>
                    <a:pt x="465" y="90"/>
                  </a:cubicBezTo>
                  <a:cubicBezTo>
                    <a:pt x="471" y="60"/>
                    <a:pt x="471" y="30"/>
                    <a:pt x="465" y="0"/>
                  </a:cubicBezTo>
                  <a:lnTo>
                    <a:pt x="364" y="0"/>
                  </a:ln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0" name="Freeform 266"/>
            <p:cNvSpPr>
              <a:spLocks noSelect="1"/>
            </p:cNvSpPr>
            <p:nvPr userDrawn="1"/>
          </p:nvSpPr>
          <p:spPr bwMode="invGray">
            <a:xfrm>
              <a:off x="448" y="3"/>
              <a:ext cx="65" cy="37"/>
            </a:xfrm>
            <a:custGeom>
              <a:avLst/>
              <a:gdLst>
                <a:gd name="T0" fmla="*/ 342 w 455"/>
                <a:gd name="T1" fmla="*/ 0 h 262"/>
                <a:gd name="T2" fmla="*/ 121 w 455"/>
                <a:gd name="T3" fmla="*/ 0 h 262"/>
                <a:gd name="T4" fmla="*/ 19 w 455"/>
                <a:gd name="T5" fmla="*/ 0 h 262"/>
                <a:gd name="T6" fmla="*/ 124 w 455"/>
                <a:gd name="T7" fmla="*/ 234 h 262"/>
                <a:gd name="T8" fmla="*/ 126 w 455"/>
                <a:gd name="T9" fmla="*/ 235 h 262"/>
                <a:gd name="T10" fmla="*/ 231 w 455"/>
                <a:gd name="T11" fmla="*/ 262 h 262"/>
                <a:gd name="T12" fmla="*/ 421 w 455"/>
                <a:gd name="T13" fmla="*/ 151 h 262"/>
                <a:gd name="T14" fmla="*/ 444 w 455"/>
                <a:gd name="T15" fmla="*/ 0 h 262"/>
                <a:gd name="T16" fmla="*/ 342 w 455"/>
                <a:gd name="T17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5" h="262">
                  <a:moveTo>
                    <a:pt x="342" y="0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91"/>
                    <a:pt x="42" y="187"/>
                    <a:pt x="124" y="234"/>
                  </a:cubicBezTo>
                  <a:cubicBezTo>
                    <a:pt x="126" y="235"/>
                    <a:pt x="126" y="235"/>
                    <a:pt x="126" y="235"/>
                  </a:cubicBezTo>
                  <a:cubicBezTo>
                    <a:pt x="158" y="252"/>
                    <a:pt x="194" y="262"/>
                    <a:pt x="231" y="262"/>
                  </a:cubicBezTo>
                  <a:cubicBezTo>
                    <a:pt x="310" y="262"/>
                    <a:pt x="383" y="219"/>
                    <a:pt x="421" y="151"/>
                  </a:cubicBezTo>
                  <a:cubicBezTo>
                    <a:pt x="447" y="105"/>
                    <a:pt x="455" y="51"/>
                    <a:pt x="444" y="0"/>
                  </a:cubicBezTo>
                  <a:lnTo>
                    <a:pt x="342" y="0"/>
                  </a:ln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1" name="Freeform 267"/>
            <p:cNvSpPr>
              <a:spLocks noSelect="1"/>
            </p:cNvSpPr>
            <p:nvPr userDrawn="1"/>
          </p:nvSpPr>
          <p:spPr bwMode="invGray">
            <a:xfrm>
              <a:off x="3351" y="3"/>
              <a:ext cx="86" cy="48"/>
            </a:xfrm>
            <a:custGeom>
              <a:avLst/>
              <a:gdLst>
                <a:gd name="T0" fmla="*/ 483 w 596"/>
                <a:gd name="T1" fmla="*/ 0 h 335"/>
                <a:gd name="T2" fmla="*/ 119 w 596"/>
                <a:gd name="T3" fmla="*/ 0 h 335"/>
                <a:gd name="T4" fmla="*/ 19 w 596"/>
                <a:gd name="T5" fmla="*/ 0 h 335"/>
                <a:gd name="T6" fmla="*/ 136 w 596"/>
                <a:gd name="T7" fmla="*/ 284 h 335"/>
                <a:gd name="T8" fmla="*/ 136 w 596"/>
                <a:gd name="T9" fmla="*/ 284 h 335"/>
                <a:gd name="T10" fmla="*/ 300 w 596"/>
                <a:gd name="T11" fmla="*/ 335 h 335"/>
                <a:gd name="T12" fmla="*/ 536 w 596"/>
                <a:gd name="T13" fmla="*/ 212 h 335"/>
                <a:gd name="T14" fmla="*/ 583 w 596"/>
                <a:gd name="T15" fmla="*/ 0 h 335"/>
                <a:gd name="T16" fmla="*/ 483 w 596"/>
                <a:gd name="T17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6" h="335">
                  <a:moveTo>
                    <a:pt x="483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108"/>
                    <a:pt x="45" y="220"/>
                    <a:pt x="136" y="284"/>
                  </a:cubicBezTo>
                  <a:cubicBezTo>
                    <a:pt x="136" y="284"/>
                    <a:pt x="136" y="284"/>
                    <a:pt x="136" y="284"/>
                  </a:cubicBezTo>
                  <a:cubicBezTo>
                    <a:pt x="185" y="318"/>
                    <a:pt x="241" y="335"/>
                    <a:pt x="300" y="335"/>
                  </a:cubicBezTo>
                  <a:cubicBezTo>
                    <a:pt x="394" y="335"/>
                    <a:pt x="482" y="290"/>
                    <a:pt x="536" y="212"/>
                  </a:cubicBezTo>
                  <a:cubicBezTo>
                    <a:pt x="579" y="150"/>
                    <a:pt x="596" y="74"/>
                    <a:pt x="583" y="0"/>
                  </a:cubicBezTo>
                  <a:lnTo>
                    <a:pt x="483" y="0"/>
                  </a:ln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2" name="Freeform 268"/>
            <p:cNvSpPr>
              <a:spLocks noSelect="1"/>
            </p:cNvSpPr>
            <p:nvPr userDrawn="1"/>
          </p:nvSpPr>
          <p:spPr bwMode="invGray">
            <a:xfrm>
              <a:off x="3623" y="3"/>
              <a:ext cx="71" cy="41"/>
            </a:xfrm>
            <a:custGeom>
              <a:avLst/>
              <a:gdLst>
                <a:gd name="T0" fmla="*/ 493 w 500"/>
                <a:gd name="T1" fmla="*/ 0 h 288"/>
                <a:gd name="T2" fmla="*/ 392 w 500"/>
                <a:gd name="T3" fmla="*/ 0 h 288"/>
                <a:gd name="T4" fmla="*/ 127 w 500"/>
                <a:gd name="T5" fmla="*/ 0 h 288"/>
                <a:gd name="T6" fmla="*/ 25 w 500"/>
                <a:gd name="T7" fmla="*/ 0 h 288"/>
                <a:gd name="T8" fmla="*/ 23 w 500"/>
                <a:gd name="T9" fmla="*/ 6 h 288"/>
                <a:gd name="T10" fmla="*/ 217 w 500"/>
                <a:gd name="T11" fmla="*/ 285 h 288"/>
                <a:gd name="T12" fmla="*/ 217 w 500"/>
                <a:gd name="T13" fmla="*/ 285 h 288"/>
                <a:gd name="T14" fmla="*/ 259 w 500"/>
                <a:gd name="T15" fmla="*/ 288 h 288"/>
                <a:gd name="T16" fmla="*/ 495 w 500"/>
                <a:gd name="T17" fmla="*/ 91 h 288"/>
                <a:gd name="T18" fmla="*/ 493 w 500"/>
                <a:gd name="T1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" h="288">
                  <a:moveTo>
                    <a:pt x="493" y="0"/>
                  </a:moveTo>
                  <a:cubicBezTo>
                    <a:pt x="392" y="0"/>
                    <a:pt x="392" y="0"/>
                    <a:pt x="392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3" y="4"/>
                    <a:pt x="23" y="6"/>
                  </a:cubicBezTo>
                  <a:cubicBezTo>
                    <a:pt x="0" y="136"/>
                    <a:pt x="87" y="261"/>
                    <a:pt x="217" y="285"/>
                  </a:cubicBezTo>
                  <a:cubicBezTo>
                    <a:pt x="217" y="285"/>
                    <a:pt x="217" y="285"/>
                    <a:pt x="217" y="285"/>
                  </a:cubicBezTo>
                  <a:cubicBezTo>
                    <a:pt x="231" y="287"/>
                    <a:pt x="245" y="288"/>
                    <a:pt x="259" y="288"/>
                  </a:cubicBezTo>
                  <a:cubicBezTo>
                    <a:pt x="375" y="288"/>
                    <a:pt x="474" y="205"/>
                    <a:pt x="495" y="91"/>
                  </a:cubicBezTo>
                  <a:cubicBezTo>
                    <a:pt x="500" y="61"/>
                    <a:pt x="500" y="30"/>
                    <a:pt x="493" y="0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3" name="Freeform 269"/>
            <p:cNvSpPr>
              <a:spLocks noSelect="1"/>
            </p:cNvSpPr>
            <p:nvPr userDrawn="1"/>
          </p:nvSpPr>
          <p:spPr bwMode="invGray">
            <a:xfrm>
              <a:off x="239" y="29"/>
              <a:ext cx="85" cy="88"/>
            </a:xfrm>
            <a:custGeom>
              <a:avLst/>
              <a:gdLst>
                <a:gd name="T0" fmla="*/ 578 w 592"/>
                <a:gd name="T1" fmla="*/ 274 h 612"/>
                <a:gd name="T2" fmla="*/ 460 w 592"/>
                <a:gd name="T3" fmla="*/ 91 h 612"/>
                <a:gd name="T4" fmla="*/ 61 w 592"/>
                <a:gd name="T5" fmla="*/ 161 h 612"/>
                <a:gd name="T6" fmla="*/ 14 w 592"/>
                <a:gd name="T7" fmla="*/ 377 h 612"/>
                <a:gd name="T8" fmla="*/ 132 w 592"/>
                <a:gd name="T9" fmla="*/ 561 h 612"/>
                <a:gd name="T10" fmla="*/ 296 w 592"/>
                <a:gd name="T11" fmla="*/ 612 h 612"/>
                <a:gd name="T12" fmla="*/ 531 w 592"/>
                <a:gd name="T13" fmla="*/ 490 h 612"/>
                <a:gd name="T14" fmla="*/ 578 w 592"/>
                <a:gd name="T15" fmla="*/ 274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2" h="612">
                  <a:moveTo>
                    <a:pt x="578" y="274"/>
                  </a:moveTo>
                  <a:cubicBezTo>
                    <a:pt x="564" y="199"/>
                    <a:pt x="522" y="134"/>
                    <a:pt x="460" y="91"/>
                  </a:cubicBezTo>
                  <a:cubicBezTo>
                    <a:pt x="331" y="0"/>
                    <a:pt x="152" y="32"/>
                    <a:pt x="61" y="161"/>
                  </a:cubicBezTo>
                  <a:cubicBezTo>
                    <a:pt x="17" y="225"/>
                    <a:pt x="0" y="301"/>
                    <a:pt x="14" y="377"/>
                  </a:cubicBezTo>
                  <a:cubicBezTo>
                    <a:pt x="27" y="452"/>
                    <a:pt x="69" y="518"/>
                    <a:pt x="132" y="561"/>
                  </a:cubicBezTo>
                  <a:cubicBezTo>
                    <a:pt x="180" y="594"/>
                    <a:pt x="237" y="612"/>
                    <a:pt x="296" y="612"/>
                  </a:cubicBezTo>
                  <a:cubicBezTo>
                    <a:pt x="389" y="612"/>
                    <a:pt x="477" y="567"/>
                    <a:pt x="531" y="490"/>
                  </a:cubicBezTo>
                  <a:cubicBezTo>
                    <a:pt x="575" y="427"/>
                    <a:pt x="592" y="350"/>
                    <a:pt x="578" y="274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4" name="Freeform 270"/>
            <p:cNvSpPr>
              <a:spLocks noSelect="1"/>
            </p:cNvSpPr>
            <p:nvPr userDrawn="1"/>
          </p:nvSpPr>
          <p:spPr bwMode="invGray">
            <a:xfrm>
              <a:off x="512" y="40"/>
              <a:ext cx="70" cy="70"/>
            </a:xfrm>
            <a:custGeom>
              <a:avLst/>
              <a:gdLst>
                <a:gd name="T0" fmla="*/ 290 w 494"/>
                <a:gd name="T1" fmla="*/ 11 h 486"/>
                <a:gd name="T2" fmla="*/ 110 w 494"/>
                <a:gd name="T3" fmla="*/ 50 h 486"/>
                <a:gd name="T4" fmla="*/ 11 w 494"/>
                <a:gd name="T5" fmla="*/ 205 h 486"/>
                <a:gd name="T6" fmla="*/ 51 w 494"/>
                <a:gd name="T7" fmla="*/ 385 h 486"/>
                <a:gd name="T8" fmla="*/ 205 w 494"/>
                <a:gd name="T9" fmla="*/ 482 h 486"/>
                <a:gd name="T10" fmla="*/ 247 w 494"/>
                <a:gd name="T11" fmla="*/ 486 h 486"/>
                <a:gd name="T12" fmla="*/ 483 w 494"/>
                <a:gd name="T13" fmla="*/ 289 h 486"/>
                <a:gd name="T14" fmla="*/ 444 w 494"/>
                <a:gd name="T15" fmla="*/ 110 h 486"/>
                <a:gd name="T16" fmla="*/ 290 w 494"/>
                <a:gd name="T17" fmla="*/ 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486">
                  <a:moveTo>
                    <a:pt x="290" y="11"/>
                  </a:moveTo>
                  <a:cubicBezTo>
                    <a:pt x="226" y="0"/>
                    <a:pt x="163" y="14"/>
                    <a:pt x="110" y="50"/>
                  </a:cubicBezTo>
                  <a:cubicBezTo>
                    <a:pt x="58" y="87"/>
                    <a:pt x="22" y="142"/>
                    <a:pt x="11" y="205"/>
                  </a:cubicBezTo>
                  <a:cubicBezTo>
                    <a:pt x="0" y="268"/>
                    <a:pt x="14" y="332"/>
                    <a:pt x="51" y="385"/>
                  </a:cubicBezTo>
                  <a:cubicBezTo>
                    <a:pt x="88" y="437"/>
                    <a:pt x="143" y="472"/>
                    <a:pt x="205" y="482"/>
                  </a:cubicBezTo>
                  <a:cubicBezTo>
                    <a:pt x="219" y="485"/>
                    <a:pt x="233" y="486"/>
                    <a:pt x="247" y="486"/>
                  </a:cubicBezTo>
                  <a:cubicBezTo>
                    <a:pt x="363" y="486"/>
                    <a:pt x="463" y="403"/>
                    <a:pt x="483" y="289"/>
                  </a:cubicBezTo>
                  <a:cubicBezTo>
                    <a:pt x="494" y="226"/>
                    <a:pt x="480" y="163"/>
                    <a:pt x="444" y="110"/>
                  </a:cubicBezTo>
                  <a:cubicBezTo>
                    <a:pt x="407" y="58"/>
                    <a:pt x="352" y="22"/>
                    <a:pt x="290" y="11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5" name="Freeform 271"/>
            <p:cNvSpPr>
              <a:spLocks noSelect="1"/>
            </p:cNvSpPr>
            <p:nvPr userDrawn="1"/>
          </p:nvSpPr>
          <p:spPr bwMode="invGray">
            <a:xfrm>
              <a:off x="908" y="171"/>
              <a:ext cx="78" cy="74"/>
            </a:xfrm>
            <a:custGeom>
              <a:avLst/>
              <a:gdLst>
                <a:gd name="T0" fmla="*/ 382 w 549"/>
                <a:gd name="T1" fmla="*/ 37 h 518"/>
                <a:gd name="T2" fmla="*/ 188 w 549"/>
                <a:gd name="T3" fmla="*/ 20 h 518"/>
                <a:gd name="T4" fmla="*/ 38 w 549"/>
                <a:gd name="T5" fmla="*/ 144 h 518"/>
                <a:gd name="T6" fmla="*/ 20 w 549"/>
                <a:gd name="T7" fmla="*/ 339 h 518"/>
                <a:gd name="T8" fmla="*/ 265 w 549"/>
                <a:gd name="T9" fmla="*/ 518 h 518"/>
                <a:gd name="T10" fmla="*/ 340 w 549"/>
                <a:gd name="T11" fmla="*/ 507 h 518"/>
                <a:gd name="T12" fmla="*/ 507 w 549"/>
                <a:gd name="T13" fmla="*/ 187 h 518"/>
                <a:gd name="T14" fmla="*/ 382 w 549"/>
                <a:gd name="T15" fmla="*/ 37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9" h="518">
                  <a:moveTo>
                    <a:pt x="382" y="37"/>
                  </a:moveTo>
                  <a:cubicBezTo>
                    <a:pt x="322" y="6"/>
                    <a:pt x="253" y="0"/>
                    <a:pt x="188" y="20"/>
                  </a:cubicBezTo>
                  <a:cubicBezTo>
                    <a:pt x="123" y="40"/>
                    <a:pt x="70" y="84"/>
                    <a:pt x="38" y="144"/>
                  </a:cubicBezTo>
                  <a:cubicBezTo>
                    <a:pt x="6" y="205"/>
                    <a:pt x="0" y="274"/>
                    <a:pt x="20" y="339"/>
                  </a:cubicBezTo>
                  <a:cubicBezTo>
                    <a:pt x="54" y="446"/>
                    <a:pt x="152" y="518"/>
                    <a:pt x="265" y="518"/>
                  </a:cubicBezTo>
                  <a:cubicBezTo>
                    <a:pt x="290" y="518"/>
                    <a:pt x="315" y="514"/>
                    <a:pt x="340" y="507"/>
                  </a:cubicBezTo>
                  <a:cubicBezTo>
                    <a:pt x="474" y="464"/>
                    <a:pt x="549" y="321"/>
                    <a:pt x="507" y="187"/>
                  </a:cubicBezTo>
                  <a:cubicBezTo>
                    <a:pt x="487" y="122"/>
                    <a:pt x="442" y="69"/>
                    <a:pt x="382" y="37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6" name="Freeform 272"/>
            <p:cNvSpPr>
              <a:spLocks noSelect="1"/>
            </p:cNvSpPr>
            <p:nvPr userDrawn="1"/>
          </p:nvSpPr>
          <p:spPr bwMode="invGray">
            <a:xfrm>
              <a:off x="1169" y="166"/>
              <a:ext cx="84" cy="80"/>
            </a:xfrm>
            <a:custGeom>
              <a:avLst/>
              <a:gdLst>
                <a:gd name="T0" fmla="*/ 368 w 590"/>
                <a:gd name="T1" fmla="*/ 40 h 560"/>
                <a:gd name="T2" fmla="*/ 367 w 590"/>
                <a:gd name="T3" fmla="*/ 40 h 560"/>
                <a:gd name="T4" fmla="*/ 40 w 590"/>
                <a:gd name="T5" fmla="*/ 222 h 560"/>
                <a:gd name="T6" fmla="*/ 222 w 590"/>
                <a:gd name="T7" fmla="*/ 550 h 560"/>
                <a:gd name="T8" fmla="*/ 294 w 590"/>
                <a:gd name="T9" fmla="*/ 560 h 560"/>
                <a:gd name="T10" fmla="*/ 549 w 590"/>
                <a:gd name="T11" fmla="*/ 368 h 560"/>
                <a:gd name="T12" fmla="*/ 368 w 590"/>
                <a:gd name="T13" fmla="*/ 4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0" h="560">
                  <a:moveTo>
                    <a:pt x="368" y="40"/>
                  </a:moveTo>
                  <a:cubicBezTo>
                    <a:pt x="367" y="40"/>
                    <a:pt x="367" y="40"/>
                    <a:pt x="367" y="40"/>
                  </a:cubicBezTo>
                  <a:cubicBezTo>
                    <a:pt x="227" y="0"/>
                    <a:pt x="81" y="82"/>
                    <a:pt x="40" y="222"/>
                  </a:cubicBezTo>
                  <a:cubicBezTo>
                    <a:pt x="0" y="362"/>
                    <a:pt x="81" y="509"/>
                    <a:pt x="222" y="550"/>
                  </a:cubicBezTo>
                  <a:cubicBezTo>
                    <a:pt x="246" y="557"/>
                    <a:pt x="270" y="560"/>
                    <a:pt x="294" y="560"/>
                  </a:cubicBezTo>
                  <a:cubicBezTo>
                    <a:pt x="412" y="560"/>
                    <a:pt x="517" y="481"/>
                    <a:pt x="549" y="368"/>
                  </a:cubicBezTo>
                  <a:cubicBezTo>
                    <a:pt x="590" y="228"/>
                    <a:pt x="509" y="81"/>
                    <a:pt x="368" y="40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7" name="Freeform 273"/>
            <p:cNvSpPr>
              <a:spLocks noSelect="1"/>
            </p:cNvSpPr>
            <p:nvPr userDrawn="1"/>
          </p:nvSpPr>
          <p:spPr bwMode="invGray">
            <a:xfrm>
              <a:off x="1171" y="36"/>
              <a:ext cx="82" cy="78"/>
            </a:xfrm>
            <a:custGeom>
              <a:avLst/>
              <a:gdLst>
                <a:gd name="T0" fmla="*/ 220 w 576"/>
                <a:gd name="T1" fmla="*/ 543 h 550"/>
                <a:gd name="T2" fmla="*/ 280 w 576"/>
                <a:gd name="T3" fmla="*/ 550 h 550"/>
                <a:gd name="T4" fmla="*/ 424 w 576"/>
                <a:gd name="T5" fmla="*/ 508 h 550"/>
                <a:gd name="T6" fmla="*/ 543 w 576"/>
                <a:gd name="T7" fmla="*/ 339 h 550"/>
                <a:gd name="T8" fmla="*/ 340 w 576"/>
                <a:gd name="T9" fmla="*/ 16 h 550"/>
                <a:gd name="T10" fmla="*/ 340 w 576"/>
                <a:gd name="T11" fmla="*/ 16 h 550"/>
                <a:gd name="T12" fmla="*/ 136 w 576"/>
                <a:gd name="T13" fmla="*/ 51 h 550"/>
                <a:gd name="T14" fmla="*/ 16 w 576"/>
                <a:gd name="T15" fmla="*/ 220 h 550"/>
                <a:gd name="T16" fmla="*/ 52 w 576"/>
                <a:gd name="T17" fmla="*/ 425 h 550"/>
                <a:gd name="T18" fmla="*/ 220 w 576"/>
                <a:gd name="T19" fmla="*/ 54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6" h="550">
                  <a:moveTo>
                    <a:pt x="220" y="543"/>
                  </a:moveTo>
                  <a:cubicBezTo>
                    <a:pt x="240" y="548"/>
                    <a:pt x="260" y="550"/>
                    <a:pt x="280" y="550"/>
                  </a:cubicBezTo>
                  <a:cubicBezTo>
                    <a:pt x="331" y="550"/>
                    <a:pt x="381" y="535"/>
                    <a:pt x="424" y="508"/>
                  </a:cubicBezTo>
                  <a:cubicBezTo>
                    <a:pt x="485" y="470"/>
                    <a:pt x="528" y="410"/>
                    <a:pt x="543" y="339"/>
                  </a:cubicBezTo>
                  <a:cubicBezTo>
                    <a:pt x="576" y="194"/>
                    <a:pt x="485" y="50"/>
                    <a:pt x="340" y="16"/>
                  </a:cubicBezTo>
                  <a:cubicBezTo>
                    <a:pt x="340" y="16"/>
                    <a:pt x="340" y="16"/>
                    <a:pt x="340" y="16"/>
                  </a:cubicBezTo>
                  <a:cubicBezTo>
                    <a:pt x="269" y="0"/>
                    <a:pt x="197" y="13"/>
                    <a:pt x="136" y="51"/>
                  </a:cubicBezTo>
                  <a:cubicBezTo>
                    <a:pt x="75" y="90"/>
                    <a:pt x="32" y="150"/>
                    <a:pt x="16" y="220"/>
                  </a:cubicBezTo>
                  <a:cubicBezTo>
                    <a:pt x="0" y="291"/>
                    <a:pt x="13" y="364"/>
                    <a:pt x="52" y="425"/>
                  </a:cubicBezTo>
                  <a:cubicBezTo>
                    <a:pt x="91" y="486"/>
                    <a:pt x="151" y="528"/>
                    <a:pt x="220" y="543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8" name="Freeform 274"/>
            <p:cNvSpPr>
              <a:spLocks noSelect="1"/>
            </p:cNvSpPr>
            <p:nvPr userDrawn="1"/>
          </p:nvSpPr>
          <p:spPr bwMode="invGray">
            <a:xfrm>
              <a:off x="1242" y="241"/>
              <a:ext cx="70" cy="66"/>
            </a:xfrm>
            <a:custGeom>
              <a:avLst/>
              <a:gdLst>
                <a:gd name="T0" fmla="*/ 292 w 493"/>
                <a:gd name="T1" fmla="*/ 12 h 460"/>
                <a:gd name="T2" fmla="*/ 292 w 493"/>
                <a:gd name="T3" fmla="*/ 12 h 460"/>
                <a:gd name="T4" fmla="*/ 121 w 493"/>
                <a:gd name="T5" fmla="*/ 45 h 460"/>
                <a:gd name="T6" fmla="*/ 25 w 493"/>
                <a:gd name="T7" fmla="*/ 189 h 460"/>
                <a:gd name="T8" fmla="*/ 201 w 493"/>
                <a:gd name="T9" fmla="*/ 455 h 460"/>
                <a:gd name="T10" fmla="*/ 247 w 493"/>
                <a:gd name="T11" fmla="*/ 460 h 460"/>
                <a:gd name="T12" fmla="*/ 372 w 493"/>
                <a:gd name="T13" fmla="*/ 422 h 460"/>
                <a:gd name="T14" fmla="*/ 468 w 493"/>
                <a:gd name="T15" fmla="*/ 278 h 460"/>
                <a:gd name="T16" fmla="*/ 292 w 493"/>
                <a:gd name="T17" fmla="*/ 12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460">
                  <a:moveTo>
                    <a:pt x="292" y="12"/>
                  </a:moveTo>
                  <a:cubicBezTo>
                    <a:pt x="292" y="12"/>
                    <a:pt x="292" y="12"/>
                    <a:pt x="292" y="12"/>
                  </a:cubicBezTo>
                  <a:cubicBezTo>
                    <a:pt x="232" y="0"/>
                    <a:pt x="172" y="12"/>
                    <a:pt x="121" y="45"/>
                  </a:cubicBezTo>
                  <a:cubicBezTo>
                    <a:pt x="71" y="79"/>
                    <a:pt x="37" y="130"/>
                    <a:pt x="25" y="189"/>
                  </a:cubicBezTo>
                  <a:cubicBezTo>
                    <a:pt x="0" y="311"/>
                    <a:pt x="79" y="430"/>
                    <a:pt x="201" y="455"/>
                  </a:cubicBezTo>
                  <a:cubicBezTo>
                    <a:pt x="216" y="458"/>
                    <a:pt x="232" y="460"/>
                    <a:pt x="247" y="460"/>
                  </a:cubicBezTo>
                  <a:cubicBezTo>
                    <a:pt x="291" y="460"/>
                    <a:pt x="334" y="447"/>
                    <a:pt x="372" y="422"/>
                  </a:cubicBezTo>
                  <a:cubicBezTo>
                    <a:pt x="422" y="388"/>
                    <a:pt x="456" y="337"/>
                    <a:pt x="468" y="278"/>
                  </a:cubicBezTo>
                  <a:cubicBezTo>
                    <a:pt x="493" y="156"/>
                    <a:pt x="414" y="37"/>
                    <a:pt x="292" y="12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9" name="Freeform 275"/>
            <p:cNvSpPr>
              <a:spLocks noSelect="1"/>
            </p:cNvSpPr>
            <p:nvPr userDrawn="1"/>
          </p:nvSpPr>
          <p:spPr bwMode="invGray">
            <a:xfrm>
              <a:off x="1373" y="237"/>
              <a:ext cx="74" cy="71"/>
            </a:xfrm>
            <a:custGeom>
              <a:avLst/>
              <a:gdLst>
                <a:gd name="T0" fmla="*/ 483 w 522"/>
                <a:gd name="T1" fmla="*/ 191 h 494"/>
                <a:gd name="T2" fmla="*/ 191 w 522"/>
                <a:gd name="T3" fmla="*/ 38 h 494"/>
                <a:gd name="T4" fmla="*/ 38 w 522"/>
                <a:gd name="T5" fmla="*/ 330 h 494"/>
                <a:gd name="T6" fmla="*/ 261 w 522"/>
                <a:gd name="T7" fmla="*/ 494 h 494"/>
                <a:gd name="T8" fmla="*/ 330 w 522"/>
                <a:gd name="T9" fmla="*/ 483 h 494"/>
                <a:gd name="T10" fmla="*/ 484 w 522"/>
                <a:gd name="T11" fmla="*/ 191 h 494"/>
                <a:gd name="T12" fmla="*/ 483 w 522"/>
                <a:gd name="T13" fmla="*/ 191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" h="494">
                  <a:moveTo>
                    <a:pt x="483" y="191"/>
                  </a:moveTo>
                  <a:cubicBezTo>
                    <a:pt x="445" y="68"/>
                    <a:pt x="314" y="0"/>
                    <a:pt x="191" y="38"/>
                  </a:cubicBezTo>
                  <a:cubicBezTo>
                    <a:pt x="68" y="76"/>
                    <a:pt x="0" y="207"/>
                    <a:pt x="38" y="330"/>
                  </a:cubicBezTo>
                  <a:cubicBezTo>
                    <a:pt x="69" y="428"/>
                    <a:pt x="158" y="494"/>
                    <a:pt x="261" y="494"/>
                  </a:cubicBezTo>
                  <a:cubicBezTo>
                    <a:pt x="284" y="494"/>
                    <a:pt x="308" y="490"/>
                    <a:pt x="330" y="483"/>
                  </a:cubicBezTo>
                  <a:cubicBezTo>
                    <a:pt x="453" y="445"/>
                    <a:pt x="522" y="314"/>
                    <a:pt x="484" y="191"/>
                  </a:cubicBezTo>
                  <a:lnTo>
                    <a:pt x="483" y="191"/>
                  </a:ln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0" name="Freeform 276"/>
            <p:cNvSpPr>
              <a:spLocks noSelect="1"/>
            </p:cNvSpPr>
            <p:nvPr userDrawn="1"/>
          </p:nvSpPr>
          <p:spPr bwMode="invGray">
            <a:xfrm>
              <a:off x="1367" y="95"/>
              <a:ext cx="85" cy="89"/>
            </a:xfrm>
            <a:custGeom>
              <a:avLst/>
              <a:gdLst>
                <a:gd name="T0" fmla="*/ 107 w 597"/>
                <a:gd name="T1" fmla="*/ 549 h 621"/>
                <a:gd name="T2" fmla="*/ 299 w 597"/>
                <a:gd name="T3" fmla="*/ 621 h 621"/>
                <a:gd name="T4" fmla="*/ 321 w 597"/>
                <a:gd name="T5" fmla="*/ 620 h 621"/>
                <a:gd name="T6" fmla="*/ 521 w 597"/>
                <a:gd name="T7" fmla="*/ 518 h 621"/>
                <a:gd name="T8" fmla="*/ 591 w 597"/>
                <a:gd name="T9" fmla="*/ 305 h 621"/>
                <a:gd name="T10" fmla="*/ 489 w 597"/>
                <a:gd name="T11" fmla="*/ 105 h 621"/>
                <a:gd name="T12" fmla="*/ 76 w 597"/>
                <a:gd name="T13" fmla="*/ 136 h 621"/>
                <a:gd name="T14" fmla="*/ 6 w 597"/>
                <a:gd name="T15" fmla="*/ 350 h 621"/>
                <a:gd name="T16" fmla="*/ 107 w 597"/>
                <a:gd name="T17" fmla="*/ 549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7" h="621">
                  <a:moveTo>
                    <a:pt x="107" y="549"/>
                  </a:moveTo>
                  <a:cubicBezTo>
                    <a:pt x="161" y="595"/>
                    <a:pt x="228" y="621"/>
                    <a:pt x="299" y="621"/>
                  </a:cubicBezTo>
                  <a:cubicBezTo>
                    <a:pt x="306" y="621"/>
                    <a:pt x="313" y="621"/>
                    <a:pt x="321" y="620"/>
                  </a:cubicBezTo>
                  <a:cubicBezTo>
                    <a:pt x="399" y="614"/>
                    <a:pt x="470" y="578"/>
                    <a:pt x="521" y="518"/>
                  </a:cubicBezTo>
                  <a:cubicBezTo>
                    <a:pt x="572" y="459"/>
                    <a:pt x="597" y="383"/>
                    <a:pt x="591" y="305"/>
                  </a:cubicBezTo>
                  <a:cubicBezTo>
                    <a:pt x="585" y="227"/>
                    <a:pt x="549" y="156"/>
                    <a:pt x="489" y="105"/>
                  </a:cubicBezTo>
                  <a:cubicBezTo>
                    <a:pt x="367" y="0"/>
                    <a:pt x="182" y="14"/>
                    <a:pt x="76" y="136"/>
                  </a:cubicBezTo>
                  <a:cubicBezTo>
                    <a:pt x="25" y="196"/>
                    <a:pt x="0" y="272"/>
                    <a:pt x="6" y="350"/>
                  </a:cubicBezTo>
                  <a:cubicBezTo>
                    <a:pt x="12" y="428"/>
                    <a:pt x="48" y="499"/>
                    <a:pt x="107" y="549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1" name="Freeform 277"/>
            <p:cNvSpPr>
              <a:spLocks noSelect="1"/>
            </p:cNvSpPr>
            <p:nvPr userDrawn="1"/>
          </p:nvSpPr>
          <p:spPr bwMode="invGray">
            <a:xfrm>
              <a:off x="1435" y="171"/>
              <a:ext cx="82" cy="74"/>
            </a:xfrm>
            <a:custGeom>
              <a:avLst/>
              <a:gdLst>
                <a:gd name="T0" fmla="*/ 376 w 575"/>
                <a:gd name="T1" fmla="*/ 24 h 518"/>
                <a:gd name="T2" fmla="*/ 375 w 575"/>
                <a:gd name="T3" fmla="*/ 23 h 518"/>
                <a:gd name="T4" fmla="*/ 180 w 575"/>
                <a:gd name="T5" fmla="*/ 31 h 518"/>
                <a:gd name="T6" fmla="*/ 48 w 575"/>
                <a:gd name="T7" fmla="*/ 175 h 518"/>
                <a:gd name="T8" fmla="*/ 200 w 575"/>
                <a:gd name="T9" fmla="*/ 503 h 518"/>
                <a:gd name="T10" fmla="*/ 287 w 575"/>
                <a:gd name="T11" fmla="*/ 518 h 518"/>
                <a:gd name="T12" fmla="*/ 527 w 575"/>
                <a:gd name="T13" fmla="*/ 351 h 518"/>
                <a:gd name="T14" fmla="*/ 376 w 575"/>
                <a:gd name="T15" fmla="*/ 24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518">
                  <a:moveTo>
                    <a:pt x="376" y="24"/>
                  </a:moveTo>
                  <a:cubicBezTo>
                    <a:pt x="375" y="23"/>
                    <a:pt x="375" y="23"/>
                    <a:pt x="375" y="23"/>
                  </a:cubicBezTo>
                  <a:cubicBezTo>
                    <a:pt x="311" y="0"/>
                    <a:pt x="242" y="3"/>
                    <a:pt x="180" y="31"/>
                  </a:cubicBezTo>
                  <a:cubicBezTo>
                    <a:pt x="118" y="60"/>
                    <a:pt x="71" y="111"/>
                    <a:pt x="48" y="175"/>
                  </a:cubicBezTo>
                  <a:cubicBezTo>
                    <a:pt x="0" y="306"/>
                    <a:pt x="67" y="453"/>
                    <a:pt x="200" y="503"/>
                  </a:cubicBezTo>
                  <a:cubicBezTo>
                    <a:pt x="228" y="513"/>
                    <a:pt x="257" y="518"/>
                    <a:pt x="287" y="518"/>
                  </a:cubicBezTo>
                  <a:cubicBezTo>
                    <a:pt x="394" y="518"/>
                    <a:pt x="490" y="451"/>
                    <a:pt x="527" y="351"/>
                  </a:cubicBezTo>
                  <a:cubicBezTo>
                    <a:pt x="575" y="220"/>
                    <a:pt x="508" y="73"/>
                    <a:pt x="376" y="24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2" name="Freeform 278"/>
            <p:cNvSpPr>
              <a:spLocks noSelect="1"/>
            </p:cNvSpPr>
            <p:nvPr userDrawn="1"/>
          </p:nvSpPr>
          <p:spPr bwMode="invGray">
            <a:xfrm>
              <a:off x="1897" y="232"/>
              <a:ext cx="87" cy="85"/>
            </a:xfrm>
            <a:custGeom>
              <a:avLst/>
              <a:gdLst>
                <a:gd name="T0" fmla="*/ 317 w 607"/>
                <a:gd name="T1" fmla="*/ 3 h 596"/>
                <a:gd name="T2" fmla="*/ 317 w 607"/>
                <a:gd name="T3" fmla="*/ 3 h 596"/>
                <a:gd name="T4" fmla="*/ 104 w 607"/>
                <a:gd name="T5" fmla="*/ 80 h 596"/>
                <a:gd name="T6" fmla="*/ 7 w 607"/>
                <a:gd name="T7" fmla="*/ 286 h 596"/>
                <a:gd name="T8" fmla="*/ 290 w 607"/>
                <a:gd name="T9" fmla="*/ 596 h 596"/>
                <a:gd name="T10" fmla="*/ 302 w 607"/>
                <a:gd name="T11" fmla="*/ 596 h 596"/>
                <a:gd name="T12" fmla="*/ 599 w 607"/>
                <a:gd name="T13" fmla="*/ 313 h 596"/>
                <a:gd name="T14" fmla="*/ 317 w 607"/>
                <a:gd name="T15" fmla="*/ 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7" h="596">
                  <a:moveTo>
                    <a:pt x="317" y="3"/>
                  </a:moveTo>
                  <a:cubicBezTo>
                    <a:pt x="317" y="3"/>
                    <a:pt x="317" y="3"/>
                    <a:pt x="317" y="3"/>
                  </a:cubicBezTo>
                  <a:cubicBezTo>
                    <a:pt x="238" y="0"/>
                    <a:pt x="162" y="27"/>
                    <a:pt x="104" y="80"/>
                  </a:cubicBezTo>
                  <a:cubicBezTo>
                    <a:pt x="45" y="134"/>
                    <a:pt x="11" y="207"/>
                    <a:pt x="7" y="286"/>
                  </a:cubicBezTo>
                  <a:cubicBezTo>
                    <a:pt x="0" y="449"/>
                    <a:pt x="126" y="588"/>
                    <a:pt x="290" y="596"/>
                  </a:cubicBezTo>
                  <a:cubicBezTo>
                    <a:pt x="294" y="596"/>
                    <a:pt x="298" y="596"/>
                    <a:pt x="302" y="596"/>
                  </a:cubicBezTo>
                  <a:cubicBezTo>
                    <a:pt x="462" y="596"/>
                    <a:pt x="592" y="472"/>
                    <a:pt x="599" y="313"/>
                  </a:cubicBezTo>
                  <a:cubicBezTo>
                    <a:pt x="607" y="150"/>
                    <a:pt x="480" y="11"/>
                    <a:pt x="317" y="3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3" name="Freeform 279"/>
            <p:cNvSpPr>
              <a:spLocks noSelect="1"/>
            </p:cNvSpPr>
            <p:nvPr userDrawn="1"/>
          </p:nvSpPr>
          <p:spPr bwMode="invGray">
            <a:xfrm>
              <a:off x="1632" y="232"/>
              <a:ext cx="86" cy="82"/>
            </a:xfrm>
            <a:custGeom>
              <a:avLst/>
              <a:gdLst>
                <a:gd name="T0" fmla="*/ 237 w 602"/>
                <a:gd name="T1" fmla="*/ 34 h 576"/>
                <a:gd name="T2" fmla="*/ 34 w 602"/>
                <a:gd name="T3" fmla="*/ 364 h 576"/>
                <a:gd name="T4" fmla="*/ 302 w 602"/>
                <a:gd name="T5" fmla="*/ 576 h 576"/>
                <a:gd name="T6" fmla="*/ 364 w 602"/>
                <a:gd name="T7" fmla="*/ 569 h 576"/>
                <a:gd name="T8" fmla="*/ 568 w 602"/>
                <a:gd name="T9" fmla="*/ 238 h 576"/>
                <a:gd name="T10" fmla="*/ 237 w 602"/>
                <a:gd name="T11" fmla="*/ 3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" h="576">
                  <a:moveTo>
                    <a:pt x="237" y="34"/>
                  </a:moveTo>
                  <a:cubicBezTo>
                    <a:pt x="91" y="70"/>
                    <a:pt x="0" y="218"/>
                    <a:pt x="34" y="364"/>
                  </a:cubicBezTo>
                  <a:cubicBezTo>
                    <a:pt x="64" y="489"/>
                    <a:pt x="174" y="576"/>
                    <a:pt x="302" y="576"/>
                  </a:cubicBezTo>
                  <a:cubicBezTo>
                    <a:pt x="322" y="576"/>
                    <a:pt x="343" y="573"/>
                    <a:pt x="364" y="569"/>
                  </a:cubicBezTo>
                  <a:cubicBezTo>
                    <a:pt x="511" y="533"/>
                    <a:pt x="602" y="385"/>
                    <a:pt x="568" y="238"/>
                  </a:cubicBezTo>
                  <a:cubicBezTo>
                    <a:pt x="533" y="92"/>
                    <a:pt x="386" y="0"/>
                    <a:pt x="237" y="34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4" name="Freeform 280"/>
            <p:cNvSpPr>
              <a:spLocks noSelect="1"/>
            </p:cNvSpPr>
            <p:nvPr userDrawn="1"/>
          </p:nvSpPr>
          <p:spPr bwMode="invGray">
            <a:xfrm>
              <a:off x="2371" y="45"/>
              <a:ext cx="65" cy="61"/>
            </a:xfrm>
            <a:custGeom>
              <a:avLst/>
              <a:gdLst>
                <a:gd name="T0" fmla="*/ 405 w 457"/>
                <a:gd name="T1" fmla="*/ 84 h 430"/>
                <a:gd name="T2" fmla="*/ 261 w 457"/>
                <a:gd name="T3" fmla="*/ 6 h 430"/>
                <a:gd name="T4" fmla="*/ 105 w 457"/>
                <a:gd name="T5" fmla="*/ 53 h 430"/>
                <a:gd name="T6" fmla="*/ 74 w 457"/>
                <a:gd name="T7" fmla="*/ 352 h 430"/>
                <a:gd name="T8" fmla="*/ 217 w 457"/>
                <a:gd name="T9" fmla="*/ 429 h 430"/>
                <a:gd name="T10" fmla="*/ 239 w 457"/>
                <a:gd name="T11" fmla="*/ 430 h 430"/>
                <a:gd name="T12" fmla="*/ 372 w 457"/>
                <a:gd name="T13" fmla="*/ 383 h 430"/>
                <a:gd name="T14" fmla="*/ 451 w 457"/>
                <a:gd name="T15" fmla="*/ 242 h 430"/>
                <a:gd name="T16" fmla="*/ 405 w 457"/>
                <a:gd name="T17" fmla="*/ 84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7" h="430">
                  <a:moveTo>
                    <a:pt x="405" y="84"/>
                  </a:moveTo>
                  <a:cubicBezTo>
                    <a:pt x="369" y="40"/>
                    <a:pt x="318" y="12"/>
                    <a:pt x="261" y="6"/>
                  </a:cubicBezTo>
                  <a:cubicBezTo>
                    <a:pt x="205" y="0"/>
                    <a:pt x="150" y="17"/>
                    <a:pt x="105" y="53"/>
                  </a:cubicBezTo>
                  <a:cubicBezTo>
                    <a:pt x="14" y="128"/>
                    <a:pt x="0" y="259"/>
                    <a:pt x="74" y="352"/>
                  </a:cubicBezTo>
                  <a:cubicBezTo>
                    <a:pt x="110" y="396"/>
                    <a:pt x="161" y="423"/>
                    <a:pt x="217" y="429"/>
                  </a:cubicBezTo>
                  <a:cubicBezTo>
                    <a:pt x="225" y="430"/>
                    <a:pt x="232" y="430"/>
                    <a:pt x="239" y="430"/>
                  </a:cubicBezTo>
                  <a:cubicBezTo>
                    <a:pt x="288" y="430"/>
                    <a:pt x="335" y="414"/>
                    <a:pt x="372" y="383"/>
                  </a:cubicBezTo>
                  <a:cubicBezTo>
                    <a:pt x="417" y="348"/>
                    <a:pt x="444" y="298"/>
                    <a:pt x="451" y="242"/>
                  </a:cubicBezTo>
                  <a:cubicBezTo>
                    <a:pt x="457" y="185"/>
                    <a:pt x="441" y="129"/>
                    <a:pt x="405" y="84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5" name="Freeform 281"/>
            <p:cNvSpPr>
              <a:spLocks noSelect="1"/>
            </p:cNvSpPr>
            <p:nvPr userDrawn="1"/>
          </p:nvSpPr>
          <p:spPr bwMode="invGray">
            <a:xfrm>
              <a:off x="2306" y="3"/>
              <a:ext cx="69" cy="39"/>
            </a:xfrm>
            <a:custGeom>
              <a:avLst/>
              <a:gdLst>
                <a:gd name="T0" fmla="*/ 356 w 482"/>
                <a:gd name="T1" fmla="*/ 0 h 274"/>
                <a:gd name="T2" fmla="*/ 108 w 482"/>
                <a:gd name="T3" fmla="*/ 0 h 274"/>
                <a:gd name="T4" fmla="*/ 7 w 482"/>
                <a:gd name="T5" fmla="*/ 0 h 274"/>
                <a:gd name="T6" fmla="*/ 6 w 482"/>
                <a:gd name="T7" fmla="*/ 91 h 274"/>
                <a:gd name="T8" fmla="*/ 7 w 482"/>
                <a:gd name="T9" fmla="*/ 93 h 274"/>
                <a:gd name="T10" fmla="*/ 233 w 482"/>
                <a:gd name="T11" fmla="*/ 274 h 274"/>
                <a:gd name="T12" fmla="*/ 279 w 482"/>
                <a:gd name="T13" fmla="*/ 270 h 274"/>
                <a:gd name="T14" fmla="*/ 457 w 482"/>
                <a:gd name="T15" fmla="*/ 0 h 274"/>
                <a:gd name="T16" fmla="*/ 356 w 482"/>
                <a:gd name="T1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2" h="274">
                  <a:moveTo>
                    <a:pt x="356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30"/>
                    <a:pt x="0" y="61"/>
                    <a:pt x="6" y="91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30" y="198"/>
                    <a:pt x="124" y="274"/>
                    <a:pt x="233" y="274"/>
                  </a:cubicBezTo>
                  <a:cubicBezTo>
                    <a:pt x="248" y="274"/>
                    <a:pt x="263" y="273"/>
                    <a:pt x="279" y="270"/>
                  </a:cubicBezTo>
                  <a:cubicBezTo>
                    <a:pt x="402" y="244"/>
                    <a:pt x="482" y="123"/>
                    <a:pt x="457" y="0"/>
                  </a:cubicBezTo>
                  <a:lnTo>
                    <a:pt x="356" y="0"/>
                  </a:ln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6" name="Freeform 282"/>
            <p:cNvSpPr>
              <a:spLocks noSelect="1"/>
            </p:cNvSpPr>
            <p:nvPr userDrawn="1"/>
          </p:nvSpPr>
          <p:spPr bwMode="invGray">
            <a:xfrm>
              <a:off x="2436" y="3"/>
              <a:ext cx="71" cy="40"/>
            </a:xfrm>
            <a:custGeom>
              <a:avLst/>
              <a:gdLst>
                <a:gd name="T0" fmla="*/ 380 w 495"/>
                <a:gd name="T1" fmla="*/ 0 h 282"/>
                <a:gd name="T2" fmla="*/ 116 w 495"/>
                <a:gd name="T3" fmla="*/ 0 h 282"/>
                <a:gd name="T4" fmla="*/ 15 w 495"/>
                <a:gd name="T5" fmla="*/ 0 h 282"/>
                <a:gd name="T6" fmla="*/ 89 w 495"/>
                <a:gd name="T7" fmla="*/ 222 h 282"/>
                <a:gd name="T8" fmla="*/ 90 w 495"/>
                <a:gd name="T9" fmla="*/ 222 h 282"/>
                <a:gd name="T10" fmla="*/ 248 w 495"/>
                <a:gd name="T11" fmla="*/ 282 h 282"/>
                <a:gd name="T12" fmla="*/ 263 w 495"/>
                <a:gd name="T13" fmla="*/ 282 h 282"/>
                <a:gd name="T14" fmla="*/ 425 w 495"/>
                <a:gd name="T15" fmla="*/ 203 h 282"/>
                <a:gd name="T16" fmla="*/ 481 w 495"/>
                <a:gd name="T17" fmla="*/ 0 h 282"/>
                <a:gd name="T18" fmla="*/ 380 w 495"/>
                <a:gd name="T1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5" h="282">
                  <a:moveTo>
                    <a:pt x="380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81"/>
                    <a:pt x="27" y="166"/>
                    <a:pt x="89" y="222"/>
                  </a:cubicBezTo>
                  <a:cubicBezTo>
                    <a:pt x="90" y="222"/>
                    <a:pt x="90" y="222"/>
                    <a:pt x="90" y="222"/>
                  </a:cubicBezTo>
                  <a:cubicBezTo>
                    <a:pt x="134" y="261"/>
                    <a:pt x="190" y="282"/>
                    <a:pt x="248" y="282"/>
                  </a:cubicBezTo>
                  <a:cubicBezTo>
                    <a:pt x="253" y="282"/>
                    <a:pt x="258" y="282"/>
                    <a:pt x="263" y="282"/>
                  </a:cubicBezTo>
                  <a:cubicBezTo>
                    <a:pt x="326" y="278"/>
                    <a:pt x="384" y="249"/>
                    <a:pt x="425" y="203"/>
                  </a:cubicBezTo>
                  <a:cubicBezTo>
                    <a:pt x="474" y="147"/>
                    <a:pt x="495" y="72"/>
                    <a:pt x="481" y="0"/>
                  </a:cubicBezTo>
                  <a:lnTo>
                    <a:pt x="380" y="0"/>
                  </a:ln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7" name="Freeform 283"/>
            <p:cNvSpPr>
              <a:spLocks noSelect="1"/>
            </p:cNvSpPr>
            <p:nvPr userDrawn="1"/>
          </p:nvSpPr>
          <p:spPr bwMode="invGray">
            <a:xfrm>
              <a:off x="2570" y="3"/>
              <a:ext cx="68" cy="39"/>
            </a:xfrm>
            <a:custGeom>
              <a:avLst/>
              <a:gdLst>
                <a:gd name="T0" fmla="*/ 361 w 477"/>
                <a:gd name="T1" fmla="*/ 0 h 274"/>
                <a:gd name="T2" fmla="*/ 116 w 477"/>
                <a:gd name="T3" fmla="*/ 0 h 274"/>
                <a:gd name="T4" fmla="*/ 14 w 477"/>
                <a:gd name="T5" fmla="*/ 0 h 274"/>
                <a:gd name="T6" fmla="*/ 75 w 477"/>
                <a:gd name="T7" fmla="*/ 205 h 274"/>
                <a:gd name="T8" fmla="*/ 238 w 477"/>
                <a:gd name="T9" fmla="*/ 274 h 274"/>
                <a:gd name="T10" fmla="*/ 400 w 477"/>
                <a:gd name="T11" fmla="*/ 206 h 274"/>
                <a:gd name="T12" fmla="*/ 462 w 477"/>
                <a:gd name="T13" fmla="*/ 0 h 274"/>
                <a:gd name="T14" fmla="*/ 361 w 477"/>
                <a:gd name="T15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7" h="274">
                  <a:moveTo>
                    <a:pt x="361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74"/>
                    <a:pt x="22" y="151"/>
                    <a:pt x="75" y="205"/>
                  </a:cubicBezTo>
                  <a:cubicBezTo>
                    <a:pt x="118" y="249"/>
                    <a:pt x="175" y="273"/>
                    <a:pt x="238" y="274"/>
                  </a:cubicBezTo>
                  <a:cubicBezTo>
                    <a:pt x="299" y="274"/>
                    <a:pt x="356" y="250"/>
                    <a:pt x="400" y="206"/>
                  </a:cubicBezTo>
                  <a:cubicBezTo>
                    <a:pt x="454" y="152"/>
                    <a:pt x="477" y="74"/>
                    <a:pt x="462" y="0"/>
                  </a:cubicBezTo>
                  <a:lnTo>
                    <a:pt x="361" y="0"/>
                  </a:ln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8" name="Freeform 284"/>
            <p:cNvSpPr>
              <a:spLocks noSelect="1"/>
            </p:cNvSpPr>
            <p:nvPr userDrawn="1"/>
          </p:nvSpPr>
          <p:spPr bwMode="invGray">
            <a:xfrm>
              <a:off x="3089" y="3"/>
              <a:ext cx="83" cy="46"/>
            </a:xfrm>
            <a:custGeom>
              <a:avLst/>
              <a:gdLst>
                <a:gd name="T0" fmla="*/ 450 w 577"/>
                <a:gd name="T1" fmla="*/ 0 h 325"/>
                <a:gd name="T2" fmla="*/ 107 w 577"/>
                <a:gd name="T3" fmla="*/ 0 h 325"/>
                <a:gd name="T4" fmla="*/ 7 w 577"/>
                <a:gd name="T5" fmla="*/ 0 h 325"/>
                <a:gd name="T6" fmla="*/ 7 w 577"/>
                <a:gd name="T7" fmla="*/ 99 h 325"/>
                <a:gd name="T8" fmla="*/ 279 w 577"/>
                <a:gd name="T9" fmla="*/ 325 h 325"/>
                <a:gd name="T10" fmla="*/ 330 w 577"/>
                <a:gd name="T11" fmla="*/ 321 h 325"/>
                <a:gd name="T12" fmla="*/ 551 w 577"/>
                <a:gd name="T13" fmla="*/ 0 h 325"/>
                <a:gd name="T14" fmla="*/ 450 w 577"/>
                <a:gd name="T15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7" h="325">
                  <a:moveTo>
                    <a:pt x="450" y="0"/>
                  </a:moveTo>
                  <a:cubicBezTo>
                    <a:pt x="107" y="0"/>
                    <a:pt x="107" y="0"/>
                    <a:pt x="10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33"/>
                    <a:pt x="0" y="67"/>
                    <a:pt x="7" y="99"/>
                  </a:cubicBezTo>
                  <a:cubicBezTo>
                    <a:pt x="31" y="230"/>
                    <a:pt x="146" y="325"/>
                    <a:pt x="279" y="325"/>
                  </a:cubicBezTo>
                  <a:cubicBezTo>
                    <a:pt x="296" y="325"/>
                    <a:pt x="312" y="324"/>
                    <a:pt x="330" y="321"/>
                  </a:cubicBezTo>
                  <a:cubicBezTo>
                    <a:pt x="479" y="292"/>
                    <a:pt x="577" y="149"/>
                    <a:pt x="551" y="0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9" name="Freeform 285"/>
            <p:cNvSpPr>
              <a:spLocks noSelect="1"/>
            </p:cNvSpPr>
            <p:nvPr userDrawn="1"/>
          </p:nvSpPr>
          <p:spPr bwMode="invGray">
            <a:xfrm>
              <a:off x="3488" y="3"/>
              <a:ext cx="79" cy="45"/>
            </a:xfrm>
            <a:custGeom>
              <a:avLst/>
              <a:gdLst>
                <a:gd name="T0" fmla="*/ 531 w 549"/>
                <a:gd name="T1" fmla="*/ 0 h 312"/>
                <a:gd name="T2" fmla="*/ 430 w 549"/>
                <a:gd name="T3" fmla="*/ 0 h 312"/>
                <a:gd name="T4" fmla="*/ 115 w 549"/>
                <a:gd name="T5" fmla="*/ 0 h 312"/>
                <a:gd name="T6" fmla="*/ 15 w 549"/>
                <a:gd name="T7" fmla="*/ 0 h 312"/>
                <a:gd name="T8" fmla="*/ 69 w 549"/>
                <a:gd name="T9" fmla="*/ 216 h 312"/>
                <a:gd name="T10" fmla="*/ 71 w 549"/>
                <a:gd name="T11" fmla="*/ 218 h 312"/>
                <a:gd name="T12" fmla="*/ 247 w 549"/>
                <a:gd name="T13" fmla="*/ 311 h 312"/>
                <a:gd name="T14" fmla="*/ 273 w 549"/>
                <a:gd name="T15" fmla="*/ 312 h 312"/>
                <a:gd name="T16" fmla="*/ 440 w 549"/>
                <a:gd name="T17" fmla="*/ 252 h 312"/>
                <a:gd name="T18" fmla="*/ 531 w 549"/>
                <a:gd name="T1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9" h="312">
                  <a:moveTo>
                    <a:pt x="531" y="0"/>
                  </a:moveTo>
                  <a:cubicBezTo>
                    <a:pt x="430" y="0"/>
                    <a:pt x="430" y="0"/>
                    <a:pt x="43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76"/>
                    <a:pt x="19" y="155"/>
                    <a:pt x="69" y="216"/>
                  </a:cubicBezTo>
                  <a:cubicBezTo>
                    <a:pt x="71" y="218"/>
                    <a:pt x="71" y="218"/>
                    <a:pt x="71" y="218"/>
                  </a:cubicBezTo>
                  <a:cubicBezTo>
                    <a:pt x="115" y="271"/>
                    <a:pt x="178" y="304"/>
                    <a:pt x="247" y="311"/>
                  </a:cubicBezTo>
                  <a:cubicBezTo>
                    <a:pt x="256" y="312"/>
                    <a:pt x="265" y="312"/>
                    <a:pt x="273" y="312"/>
                  </a:cubicBezTo>
                  <a:cubicBezTo>
                    <a:pt x="334" y="312"/>
                    <a:pt x="394" y="291"/>
                    <a:pt x="440" y="252"/>
                  </a:cubicBezTo>
                  <a:cubicBezTo>
                    <a:pt x="515" y="191"/>
                    <a:pt x="549" y="94"/>
                    <a:pt x="531" y="0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0" name="Freeform 286"/>
            <p:cNvSpPr>
              <a:spLocks noSelect="1"/>
            </p:cNvSpPr>
            <p:nvPr userDrawn="1"/>
          </p:nvSpPr>
          <p:spPr bwMode="invGray">
            <a:xfrm>
              <a:off x="3559" y="45"/>
              <a:ext cx="66" cy="62"/>
            </a:xfrm>
            <a:custGeom>
              <a:avLst/>
              <a:gdLst>
                <a:gd name="T0" fmla="*/ 432 w 462"/>
                <a:gd name="T1" fmla="*/ 124 h 435"/>
                <a:gd name="T2" fmla="*/ 432 w 462"/>
                <a:gd name="T3" fmla="*/ 124 h 435"/>
                <a:gd name="T4" fmla="*/ 309 w 462"/>
                <a:gd name="T5" fmla="*/ 18 h 435"/>
                <a:gd name="T6" fmla="*/ 145 w 462"/>
                <a:gd name="T7" fmla="*/ 29 h 435"/>
                <a:gd name="T8" fmla="*/ 37 w 462"/>
                <a:gd name="T9" fmla="*/ 153 h 435"/>
                <a:gd name="T10" fmla="*/ 172 w 462"/>
                <a:gd name="T11" fmla="*/ 424 h 435"/>
                <a:gd name="T12" fmla="*/ 225 w 462"/>
                <a:gd name="T13" fmla="*/ 434 h 435"/>
                <a:gd name="T14" fmla="*/ 240 w 462"/>
                <a:gd name="T15" fmla="*/ 435 h 435"/>
                <a:gd name="T16" fmla="*/ 444 w 462"/>
                <a:gd name="T17" fmla="*/ 289 h 435"/>
                <a:gd name="T18" fmla="*/ 432 w 462"/>
                <a:gd name="T19" fmla="*/ 124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2" h="435">
                  <a:moveTo>
                    <a:pt x="432" y="124"/>
                  </a:moveTo>
                  <a:cubicBezTo>
                    <a:pt x="432" y="124"/>
                    <a:pt x="432" y="124"/>
                    <a:pt x="432" y="124"/>
                  </a:cubicBezTo>
                  <a:cubicBezTo>
                    <a:pt x="406" y="73"/>
                    <a:pt x="361" y="35"/>
                    <a:pt x="309" y="18"/>
                  </a:cubicBezTo>
                  <a:cubicBezTo>
                    <a:pt x="254" y="0"/>
                    <a:pt x="196" y="4"/>
                    <a:pt x="145" y="29"/>
                  </a:cubicBezTo>
                  <a:cubicBezTo>
                    <a:pt x="94" y="55"/>
                    <a:pt x="56" y="99"/>
                    <a:pt x="37" y="153"/>
                  </a:cubicBezTo>
                  <a:cubicBezTo>
                    <a:pt x="0" y="265"/>
                    <a:pt x="61" y="387"/>
                    <a:pt x="172" y="424"/>
                  </a:cubicBezTo>
                  <a:cubicBezTo>
                    <a:pt x="225" y="434"/>
                    <a:pt x="225" y="434"/>
                    <a:pt x="225" y="434"/>
                  </a:cubicBezTo>
                  <a:cubicBezTo>
                    <a:pt x="240" y="435"/>
                    <a:pt x="240" y="435"/>
                    <a:pt x="240" y="435"/>
                  </a:cubicBezTo>
                  <a:cubicBezTo>
                    <a:pt x="333" y="435"/>
                    <a:pt x="414" y="377"/>
                    <a:pt x="444" y="289"/>
                  </a:cubicBezTo>
                  <a:cubicBezTo>
                    <a:pt x="462" y="234"/>
                    <a:pt x="458" y="176"/>
                    <a:pt x="432" y="124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1" name="Freeform 287"/>
            <p:cNvSpPr>
              <a:spLocks noSelect="1"/>
            </p:cNvSpPr>
            <p:nvPr userDrawn="1"/>
          </p:nvSpPr>
          <p:spPr bwMode="invGray">
            <a:xfrm>
              <a:off x="170" y="229"/>
              <a:ext cx="91" cy="85"/>
            </a:xfrm>
            <a:custGeom>
              <a:avLst/>
              <a:gdLst>
                <a:gd name="T0" fmla="*/ 570 w 637"/>
                <a:gd name="T1" fmla="*/ 198 h 599"/>
                <a:gd name="T2" fmla="*/ 197 w 637"/>
                <a:gd name="T3" fmla="*/ 67 h 599"/>
                <a:gd name="T4" fmla="*/ 67 w 637"/>
                <a:gd name="T5" fmla="*/ 441 h 599"/>
                <a:gd name="T6" fmla="*/ 319 w 637"/>
                <a:gd name="T7" fmla="*/ 599 h 599"/>
                <a:gd name="T8" fmla="*/ 440 w 637"/>
                <a:gd name="T9" fmla="*/ 572 h 599"/>
                <a:gd name="T10" fmla="*/ 570 w 637"/>
                <a:gd name="T11" fmla="*/ 198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7" h="599">
                  <a:moveTo>
                    <a:pt x="570" y="198"/>
                  </a:moveTo>
                  <a:cubicBezTo>
                    <a:pt x="503" y="59"/>
                    <a:pt x="335" y="0"/>
                    <a:pt x="197" y="67"/>
                  </a:cubicBezTo>
                  <a:cubicBezTo>
                    <a:pt x="58" y="134"/>
                    <a:pt x="0" y="302"/>
                    <a:pt x="67" y="441"/>
                  </a:cubicBezTo>
                  <a:cubicBezTo>
                    <a:pt x="113" y="537"/>
                    <a:pt x="212" y="599"/>
                    <a:pt x="319" y="599"/>
                  </a:cubicBezTo>
                  <a:cubicBezTo>
                    <a:pt x="361" y="599"/>
                    <a:pt x="402" y="590"/>
                    <a:pt x="440" y="572"/>
                  </a:cubicBezTo>
                  <a:cubicBezTo>
                    <a:pt x="578" y="505"/>
                    <a:pt x="637" y="337"/>
                    <a:pt x="570" y="198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2" name="Freeform 288"/>
            <p:cNvSpPr>
              <a:spLocks noSelect="1"/>
            </p:cNvSpPr>
            <p:nvPr userDrawn="1"/>
          </p:nvSpPr>
          <p:spPr bwMode="invGray">
            <a:xfrm>
              <a:off x="449" y="108"/>
              <a:ext cx="63" cy="65"/>
            </a:xfrm>
            <a:custGeom>
              <a:avLst/>
              <a:gdLst>
                <a:gd name="T0" fmla="*/ 414 w 443"/>
                <a:gd name="T1" fmla="*/ 144 h 454"/>
                <a:gd name="T2" fmla="*/ 288 w 443"/>
                <a:gd name="T3" fmla="*/ 35 h 454"/>
                <a:gd name="T4" fmla="*/ 18 w 443"/>
                <a:gd name="T5" fmla="*/ 171 h 454"/>
                <a:gd name="T6" fmla="*/ 30 w 443"/>
                <a:gd name="T7" fmla="*/ 335 h 454"/>
                <a:gd name="T8" fmla="*/ 154 w 443"/>
                <a:gd name="T9" fmla="*/ 443 h 454"/>
                <a:gd name="T10" fmla="*/ 222 w 443"/>
                <a:gd name="T11" fmla="*/ 454 h 454"/>
                <a:gd name="T12" fmla="*/ 317 w 443"/>
                <a:gd name="T13" fmla="*/ 431 h 454"/>
                <a:gd name="T14" fmla="*/ 425 w 443"/>
                <a:gd name="T15" fmla="*/ 307 h 454"/>
                <a:gd name="T16" fmla="*/ 414 w 443"/>
                <a:gd name="T17" fmla="*/ 14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454">
                  <a:moveTo>
                    <a:pt x="414" y="144"/>
                  </a:moveTo>
                  <a:cubicBezTo>
                    <a:pt x="388" y="93"/>
                    <a:pt x="344" y="54"/>
                    <a:pt x="288" y="35"/>
                  </a:cubicBezTo>
                  <a:cubicBezTo>
                    <a:pt x="176" y="0"/>
                    <a:pt x="55" y="61"/>
                    <a:pt x="18" y="171"/>
                  </a:cubicBezTo>
                  <a:cubicBezTo>
                    <a:pt x="0" y="225"/>
                    <a:pt x="4" y="283"/>
                    <a:pt x="30" y="335"/>
                  </a:cubicBezTo>
                  <a:cubicBezTo>
                    <a:pt x="55" y="386"/>
                    <a:pt x="99" y="424"/>
                    <a:pt x="154" y="443"/>
                  </a:cubicBezTo>
                  <a:cubicBezTo>
                    <a:pt x="176" y="450"/>
                    <a:pt x="199" y="454"/>
                    <a:pt x="222" y="454"/>
                  </a:cubicBezTo>
                  <a:cubicBezTo>
                    <a:pt x="255" y="454"/>
                    <a:pt x="288" y="446"/>
                    <a:pt x="317" y="431"/>
                  </a:cubicBezTo>
                  <a:cubicBezTo>
                    <a:pt x="369" y="406"/>
                    <a:pt x="407" y="361"/>
                    <a:pt x="425" y="307"/>
                  </a:cubicBezTo>
                  <a:cubicBezTo>
                    <a:pt x="443" y="253"/>
                    <a:pt x="439" y="195"/>
                    <a:pt x="414" y="144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3" name="Freeform 289"/>
            <p:cNvSpPr>
              <a:spLocks noSelect="1"/>
            </p:cNvSpPr>
            <p:nvPr userDrawn="1"/>
          </p:nvSpPr>
          <p:spPr bwMode="invGray">
            <a:xfrm>
              <a:off x="372" y="33"/>
              <a:ext cx="81" cy="80"/>
            </a:xfrm>
            <a:custGeom>
              <a:avLst/>
              <a:gdLst>
                <a:gd name="T0" fmla="*/ 500 w 565"/>
                <a:gd name="T1" fmla="*/ 129 h 559"/>
                <a:gd name="T2" fmla="*/ 131 w 565"/>
                <a:gd name="T3" fmla="*/ 90 h 559"/>
                <a:gd name="T4" fmla="*/ 128 w 565"/>
                <a:gd name="T5" fmla="*/ 92 h 559"/>
                <a:gd name="T6" fmla="*/ 92 w 565"/>
                <a:gd name="T7" fmla="*/ 463 h 559"/>
                <a:gd name="T8" fmla="*/ 296 w 565"/>
                <a:gd name="T9" fmla="*/ 559 h 559"/>
                <a:gd name="T10" fmla="*/ 463 w 565"/>
                <a:gd name="T11" fmla="*/ 500 h 559"/>
                <a:gd name="T12" fmla="*/ 559 w 565"/>
                <a:gd name="T13" fmla="*/ 321 h 559"/>
                <a:gd name="T14" fmla="*/ 500 w 565"/>
                <a:gd name="T15" fmla="*/ 129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5" h="559">
                  <a:moveTo>
                    <a:pt x="500" y="129"/>
                  </a:moveTo>
                  <a:cubicBezTo>
                    <a:pt x="408" y="17"/>
                    <a:pt x="243" y="0"/>
                    <a:pt x="131" y="90"/>
                  </a:cubicBezTo>
                  <a:cubicBezTo>
                    <a:pt x="128" y="92"/>
                    <a:pt x="128" y="92"/>
                    <a:pt x="128" y="92"/>
                  </a:cubicBezTo>
                  <a:cubicBezTo>
                    <a:pt x="16" y="185"/>
                    <a:pt x="0" y="352"/>
                    <a:pt x="92" y="463"/>
                  </a:cubicBezTo>
                  <a:cubicBezTo>
                    <a:pt x="142" y="524"/>
                    <a:pt x="217" y="559"/>
                    <a:pt x="296" y="559"/>
                  </a:cubicBezTo>
                  <a:cubicBezTo>
                    <a:pt x="357" y="559"/>
                    <a:pt x="416" y="538"/>
                    <a:pt x="463" y="500"/>
                  </a:cubicBezTo>
                  <a:cubicBezTo>
                    <a:pt x="518" y="455"/>
                    <a:pt x="552" y="392"/>
                    <a:pt x="559" y="321"/>
                  </a:cubicBezTo>
                  <a:cubicBezTo>
                    <a:pt x="565" y="251"/>
                    <a:pt x="544" y="183"/>
                    <a:pt x="500" y="129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4" name="Freeform 290"/>
            <p:cNvSpPr>
              <a:spLocks noSelect="1"/>
            </p:cNvSpPr>
            <p:nvPr userDrawn="1"/>
          </p:nvSpPr>
          <p:spPr bwMode="invGray">
            <a:xfrm>
              <a:off x="1503" y="235"/>
              <a:ext cx="79" cy="75"/>
            </a:xfrm>
            <a:custGeom>
              <a:avLst/>
              <a:gdLst>
                <a:gd name="T0" fmla="*/ 350 w 554"/>
                <a:gd name="T1" fmla="*/ 39 h 525"/>
                <a:gd name="T2" fmla="*/ 348 w 554"/>
                <a:gd name="T3" fmla="*/ 39 h 525"/>
                <a:gd name="T4" fmla="*/ 39 w 554"/>
                <a:gd name="T5" fmla="*/ 205 h 525"/>
                <a:gd name="T6" fmla="*/ 205 w 554"/>
                <a:gd name="T7" fmla="*/ 514 h 525"/>
                <a:gd name="T8" fmla="*/ 276 w 554"/>
                <a:gd name="T9" fmla="*/ 525 h 525"/>
                <a:gd name="T10" fmla="*/ 514 w 554"/>
                <a:gd name="T11" fmla="*/ 348 h 525"/>
                <a:gd name="T12" fmla="*/ 350 w 554"/>
                <a:gd name="T13" fmla="*/ 3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4" h="525">
                  <a:moveTo>
                    <a:pt x="350" y="39"/>
                  </a:moveTo>
                  <a:cubicBezTo>
                    <a:pt x="348" y="39"/>
                    <a:pt x="348" y="39"/>
                    <a:pt x="348" y="39"/>
                  </a:cubicBezTo>
                  <a:cubicBezTo>
                    <a:pt x="217" y="0"/>
                    <a:pt x="79" y="74"/>
                    <a:pt x="39" y="205"/>
                  </a:cubicBezTo>
                  <a:cubicBezTo>
                    <a:pt x="0" y="335"/>
                    <a:pt x="74" y="474"/>
                    <a:pt x="205" y="514"/>
                  </a:cubicBezTo>
                  <a:cubicBezTo>
                    <a:pt x="229" y="521"/>
                    <a:pt x="252" y="525"/>
                    <a:pt x="276" y="525"/>
                  </a:cubicBezTo>
                  <a:cubicBezTo>
                    <a:pt x="385" y="525"/>
                    <a:pt x="483" y="452"/>
                    <a:pt x="514" y="348"/>
                  </a:cubicBezTo>
                  <a:cubicBezTo>
                    <a:pt x="554" y="218"/>
                    <a:pt x="480" y="79"/>
                    <a:pt x="350" y="39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5" name="Freeform 291"/>
            <p:cNvSpPr>
              <a:spLocks noSelect="1"/>
            </p:cNvSpPr>
            <p:nvPr userDrawn="1"/>
          </p:nvSpPr>
          <p:spPr bwMode="invGray">
            <a:xfrm>
              <a:off x="1776" y="240"/>
              <a:ext cx="64" cy="65"/>
            </a:xfrm>
            <a:custGeom>
              <a:avLst/>
              <a:gdLst>
                <a:gd name="T0" fmla="*/ 423 w 443"/>
                <a:gd name="T1" fmla="*/ 172 h 459"/>
                <a:gd name="T2" fmla="*/ 314 w 443"/>
                <a:gd name="T3" fmla="*/ 51 h 459"/>
                <a:gd name="T4" fmla="*/ 28 w 443"/>
                <a:gd name="T5" fmla="*/ 151 h 459"/>
                <a:gd name="T6" fmla="*/ 19 w 443"/>
                <a:gd name="T7" fmla="*/ 317 h 459"/>
                <a:gd name="T8" fmla="*/ 128 w 443"/>
                <a:gd name="T9" fmla="*/ 437 h 459"/>
                <a:gd name="T10" fmla="*/ 221 w 443"/>
                <a:gd name="T11" fmla="*/ 459 h 459"/>
                <a:gd name="T12" fmla="*/ 415 w 443"/>
                <a:gd name="T13" fmla="*/ 338 h 459"/>
                <a:gd name="T14" fmla="*/ 423 w 443"/>
                <a:gd name="T15" fmla="*/ 172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3" h="459">
                  <a:moveTo>
                    <a:pt x="423" y="172"/>
                  </a:moveTo>
                  <a:cubicBezTo>
                    <a:pt x="404" y="118"/>
                    <a:pt x="365" y="75"/>
                    <a:pt x="314" y="51"/>
                  </a:cubicBezTo>
                  <a:cubicBezTo>
                    <a:pt x="208" y="0"/>
                    <a:pt x="80" y="45"/>
                    <a:pt x="28" y="151"/>
                  </a:cubicBezTo>
                  <a:cubicBezTo>
                    <a:pt x="3" y="203"/>
                    <a:pt x="0" y="262"/>
                    <a:pt x="19" y="317"/>
                  </a:cubicBezTo>
                  <a:cubicBezTo>
                    <a:pt x="38" y="371"/>
                    <a:pt x="77" y="414"/>
                    <a:pt x="128" y="437"/>
                  </a:cubicBezTo>
                  <a:cubicBezTo>
                    <a:pt x="157" y="452"/>
                    <a:pt x="189" y="459"/>
                    <a:pt x="221" y="459"/>
                  </a:cubicBezTo>
                  <a:cubicBezTo>
                    <a:pt x="303" y="459"/>
                    <a:pt x="379" y="412"/>
                    <a:pt x="415" y="338"/>
                  </a:cubicBezTo>
                  <a:cubicBezTo>
                    <a:pt x="440" y="285"/>
                    <a:pt x="443" y="227"/>
                    <a:pt x="423" y="172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6" name="Freeform 292"/>
            <p:cNvSpPr>
              <a:spLocks noSelect="1"/>
            </p:cNvSpPr>
            <p:nvPr userDrawn="1"/>
          </p:nvSpPr>
          <p:spPr bwMode="invGray">
            <a:xfrm>
              <a:off x="1574" y="41"/>
              <a:ext cx="70" cy="69"/>
            </a:xfrm>
            <a:custGeom>
              <a:avLst/>
              <a:gdLst>
                <a:gd name="T0" fmla="*/ 192 w 491"/>
                <a:gd name="T1" fmla="*/ 475 h 482"/>
                <a:gd name="T2" fmla="*/ 246 w 491"/>
                <a:gd name="T3" fmla="*/ 482 h 482"/>
                <a:gd name="T4" fmla="*/ 371 w 491"/>
                <a:gd name="T5" fmla="*/ 446 h 482"/>
                <a:gd name="T6" fmla="*/ 477 w 491"/>
                <a:gd name="T7" fmla="*/ 297 h 482"/>
                <a:gd name="T8" fmla="*/ 446 w 491"/>
                <a:gd name="T9" fmla="*/ 118 h 482"/>
                <a:gd name="T10" fmla="*/ 299 w 491"/>
                <a:gd name="T11" fmla="*/ 14 h 482"/>
                <a:gd name="T12" fmla="*/ 120 w 491"/>
                <a:gd name="T13" fmla="*/ 44 h 482"/>
                <a:gd name="T14" fmla="*/ 14 w 491"/>
                <a:gd name="T15" fmla="*/ 192 h 482"/>
                <a:gd name="T16" fmla="*/ 45 w 491"/>
                <a:gd name="T17" fmla="*/ 371 h 482"/>
                <a:gd name="T18" fmla="*/ 192 w 491"/>
                <a:gd name="T19" fmla="*/ 475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1" h="482">
                  <a:moveTo>
                    <a:pt x="192" y="475"/>
                  </a:moveTo>
                  <a:cubicBezTo>
                    <a:pt x="210" y="480"/>
                    <a:pt x="228" y="482"/>
                    <a:pt x="246" y="482"/>
                  </a:cubicBezTo>
                  <a:cubicBezTo>
                    <a:pt x="290" y="482"/>
                    <a:pt x="333" y="469"/>
                    <a:pt x="371" y="446"/>
                  </a:cubicBezTo>
                  <a:cubicBezTo>
                    <a:pt x="425" y="412"/>
                    <a:pt x="462" y="359"/>
                    <a:pt x="477" y="297"/>
                  </a:cubicBezTo>
                  <a:cubicBezTo>
                    <a:pt x="491" y="235"/>
                    <a:pt x="480" y="172"/>
                    <a:pt x="446" y="118"/>
                  </a:cubicBezTo>
                  <a:cubicBezTo>
                    <a:pt x="412" y="65"/>
                    <a:pt x="359" y="28"/>
                    <a:pt x="299" y="14"/>
                  </a:cubicBezTo>
                  <a:cubicBezTo>
                    <a:pt x="237" y="0"/>
                    <a:pt x="174" y="10"/>
                    <a:pt x="120" y="44"/>
                  </a:cubicBezTo>
                  <a:cubicBezTo>
                    <a:pt x="66" y="77"/>
                    <a:pt x="29" y="130"/>
                    <a:pt x="14" y="192"/>
                  </a:cubicBezTo>
                  <a:cubicBezTo>
                    <a:pt x="0" y="254"/>
                    <a:pt x="11" y="318"/>
                    <a:pt x="45" y="371"/>
                  </a:cubicBezTo>
                  <a:cubicBezTo>
                    <a:pt x="79" y="425"/>
                    <a:pt x="131" y="462"/>
                    <a:pt x="192" y="475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7" name="Freeform 293"/>
            <p:cNvSpPr>
              <a:spLocks noSelect="1"/>
            </p:cNvSpPr>
            <p:nvPr userDrawn="1"/>
          </p:nvSpPr>
          <p:spPr bwMode="invGray">
            <a:xfrm>
              <a:off x="1502" y="101"/>
              <a:ext cx="81" cy="81"/>
            </a:xfrm>
            <a:custGeom>
              <a:avLst/>
              <a:gdLst>
                <a:gd name="T0" fmla="*/ 116 w 572"/>
                <a:gd name="T1" fmla="*/ 507 h 565"/>
                <a:gd name="T2" fmla="*/ 286 w 572"/>
                <a:gd name="T3" fmla="*/ 565 h 565"/>
                <a:gd name="T4" fmla="*/ 322 w 572"/>
                <a:gd name="T5" fmla="*/ 563 h 565"/>
                <a:gd name="T6" fmla="*/ 507 w 572"/>
                <a:gd name="T7" fmla="*/ 456 h 565"/>
                <a:gd name="T8" fmla="*/ 562 w 572"/>
                <a:gd name="T9" fmla="*/ 250 h 565"/>
                <a:gd name="T10" fmla="*/ 562 w 572"/>
                <a:gd name="T11" fmla="*/ 250 h 565"/>
                <a:gd name="T12" fmla="*/ 456 w 572"/>
                <a:gd name="T13" fmla="*/ 66 h 565"/>
                <a:gd name="T14" fmla="*/ 250 w 572"/>
                <a:gd name="T15" fmla="*/ 10 h 565"/>
                <a:gd name="T16" fmla="*/ 65 w 572"/>
                <a:gd name="T17" fmla="*/ 116 h 565"/>
                <a:gd name="T18" fmla="*/ 10 w 572"/>
                <a:gd name="T19" fmla="*/ 323 h 565"/>
                <a:gd name="T20" fmla="*/ 116 w 572"/>
                <a:gd name="T21" fmla="*/ 50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2" h="565">
                  <a:moveTo>
                    <a:pt x="116" y="507"/>
                  </a:moveTo>
                  <a:cubicBezTo>
                    <a:pt x="165" y="545"/>
                    <a:pt x="224" y="565"/>
                    <a:pt x="286" y="565"/>
                  </a:cubicBezTo>
                  <a:cubicBezTo>
                    <a:pt x="298" y="565"/>
                    <a:pt x="310" y="564"/>
                    <a:pt x="322" y="563"/>
                  </a:cubicBezTo>
                  <a:cubicBezTo>
                    <a:pt x="396" y="553"/>
                    <a:pt x="462" y="515"/>
                    <a:pt x="507" y="456"/>
                  </a:cubicBezTo>
                  <a:cubicBezTo>
                    <a:pt x="552" y="397"/>
                    <a:pt x="572" y="324"/>
                    <a:pt x="562" y="250"/>
                  </a:cubicBezTo>
                  <a:cubicBezTo>
                    <a:pt x="562" y="250"/>
                    <a:pt x="562" y="250"/>
                    <a:pt x="562" y="250"/>
                  </a:cubicBezTo>
                  <a:cubicBezTo>
                    <a:pt x="552" y="176"/>
                    <a:pt x="514" y="110"/>
                    <a:pt x="456" y="66"/>
                  </a:cubicBezTo>
                  <a:cubicBezTo>
                    <a:pt x="397" y="20"/>
                    <a:pt x="323" y="0"/>
                    <a:pt x="250" y="10"/>
                  </a:cubicBezTo>
                  <a:cubicBezTo>
                    <a:pt x="176" y="20"/>
                    <a:pt x="110" y="58"/>
                    <a:pt x="65" y="116"/>
                  </a:cubicBezTo>
                  <a:cubicBezTo>
                    <a:pt x="20" y="175"/>
                    <a:pt x="0" y="249"/>
                    <a:pt x="10" y="323"/>
                  </a:cubicBezTo>
                  <a:cubicBezTo>
                    <a:pt x="19" y="397"/>
                    <a:pt x="57" y="462"/>
                    <a:pt x="116" y="507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8" name="Freeform 294"/>
            <p:cNvSpPr>
              <a:spLocks noSelect="1"/>
            </p:cNvSpPr>
            <p:nvPr userDrawn="1"/>
          </p:nvSpPr>
          <p:spPr bwMode="invGray">
            <a:xfrm>
              <a:off x="1570" y="169"/>
              <a:ext cx="78" cy="78"/>
            </a:xfrm>
            <a:custGeom>
              <a:avLst/>
              <a:gdLst>
                <a:gd name="T0" fmla="*/ 273 w 547"/>
                <a:gd name="T1" fmla="*/ 0 h 546"/>
                <a:gd name="T2" fmla="*/ 271 w 547"/>
                <a:gd name="T3" fmla="*/ 0 h 546"/>
                <a:gd name="T4" fmla="*/ 79 w 547"/>
                <a:gd name="T5" fmla="*/ 82 h 546"/>
                <a:gd name="T6" fmla="*/ 1 w 547"/>
                <a:gd name="T7" fmla="*/ 275 h 546"/>
                <a:gd name="T8" fmla="*/ 82 w 547"/>
                <a:gd name="T9" fmla="*/ 468 h 546"/>
                <a:gd name="T10" fmla="*/ 276 w 547"/>
                <a:gd name="T11" fmla="*/ 546 h 546"/>
                <a:gd name="T12" fmla="*/ 276 w 547"/>
                <a:gd name="T13" fmla="*/ 546 h 546"/>
                <a:gd name="T14" fmla="*/ 546 w 547"/>
                <a:gd name="T15" fmla="*/ 270 h 546"/>
                <a:gd name="T16" fmla="*/ 273 w 547"/>
                <a:gd name="T17" fmla="*/ 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6">
                  <a:moveTo>
                    <a:pt x="273" y="0"/>
                  </a:moveTo>
                  <a:cubicBezTo>
                    <a:pt x="271" y="0"/>
                    <a:pt x="271" y="0"/>
                    <a:pt x="271" y="0"/>
                  </a:cubicBezTo>
                  <a:cubicBezTo>
                    <a:pt x="198" y="0"/>
                    <a:pt x="130" y="30"/>
                    <a:pt x="79" y="82"/>
                  </a:cubicBezTo>
                  <a:cubicBezTo>
                    <a:pt x="28" y="134"/>
                    <a:pt x="0" y="203"/>
                    <a:pt x="1" y="275"/>
                  </a:cubicBezTo>
                  <a:cubicBezTo>
                    <a:pt x="1" y="348"/>
                    <a:pt x="30" y="416"/>
                    <a:pt x="82" y="468"/>
                  </a:cubicBezTo>
                  <a:cubicBezTo>
                    <a:pt x="133" y="518"/>
                    <a:pt x="201" y="546"/>
                    <a:pt x="276" y="546"/>
                  </a:cubicBezTo>
                  <a:cubicBezTo>
                    <a:pt x="276" y="546"/>
                    <a:pt x="276" y="546"/>
                    <a:pt x="276" y="546"/>
                  </a:cubicBezTo>
                  <a:cubicBezTo>
                    <a:pt x="426" y="545"/>
                    <a:pt x="547" y="421"/>
                    <a:pt x="546" y="270"/>
                  </a:cubicBezTo>
                  <a:cubicBezTo>
                    <a:pt x="545" y="121"/>
                    <a:pt x="422" y="0"/>
                    <a:pt x="273" y="0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9" name="Freeform 295"/>
            <p:cNvSpPr>
              <a:spLocks noSelect="1"/>
            </p:cNvSpPr>
            <p:nvPr userDrawn="1"/>
          </p:nvSpPr>
          <p:spPr bwMode="invGray">
            <a:xfrm>
              <a:off x="1905" y="107"/>
              <a:ext cx="71" cy="66"/>
            </a:xfrm>
            <a:custGeom>
              <a:avLst/>
              <a:gdLst>
                <a:gd name="T0" fmla="*/ 161 w 497"/>
                <a:gd name="T1" fmla="*/ 48 h 467"/>
                <a:gd name="T2" fmla="*/ 48 w 497"/>
                <a:gd name="T3" fmla="*/ 336 h 467"/>
                <a:gd name="T4" fmla="*/ 249 w 497"/>
                <a:gd name="T5" fmla="*/ 467 h 467"/>
                <a:gd name="T6" fmla="*/ 336 w 497"/>
                <a:gd name="T7" fmla="*/ 449 h 467"/>
                <a:gd name="T8" fmla="*/ 449 w 497"/>
                <a:gd name="T9" fmla="*/ 162 h 467"/>
                <a:gd name="T10" fmla="*/ 161 w 497"/>
                <a:gd name="T11" fmla="*/ 48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7" h="467">
                  <a:moveTo>
                    <a:pt x="161" y="48"/>
                  </a:moveTo>
                  <a:cubicBezTo>
                    <a:pt x="51" y="96"/>
                    <a:pt x="0" y="225"/>
                    <a:pt x="48" y="336"/>
                  </a:cubicBezTo>
                  <a:cubicBezTo>
                    <a:pt x="82" y="416"/>
                    <a:pt x="161" y="467"/>
                    <a:pt x="249" y="467"/>
                  </a:cubicBezTo>
                  <a:cubicBezTo>
                    <a:pt x="278" y="467"/>
                    <a:pt x="307" y="461"/>
                    <a:pt x="336" y="449"/>
                  </a:cubicBezTo>
                  <a:cubicBezTo>
                    <a:pt x="447" y="400"/>
                    <a:pt x="497" y="272"/>
                    <a:pt x="449" y="162"/>
                  </a:cubicBezTo>
                  <a:cubicBezTo>
                    <a:pt x="402" y="51"/>
                    <a:pt x="273" y="0"/>
                    <a:pt x="161" y="48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0" name="Freeform 296"/>
            <p:cNvSpPr>
              <a:spLocks noSelect="1"/>
            </p:cNvSpPr>
            <p:nvPr userDrawn="1"/>
          </p:nvSpPr>
          <p:spPr bwMode="invGray">
            <a:xfrm>
              <a:off x="2768" y="173"/>
              <a:ext cx="71" cy="70"/>
            </a:xfrm>
            <a:custGeom>
              <a:avLst/>
              <a:gdLst>
                <a:gd name="T0" fmla="*/ 241 w 495"/>
                <a:gd name="T1" fmla="*/ 4 h 492"/>
                <a:gd name="T2" fmla="*/ 240 w 495"/>
                <a:gd name="T3" fmla="*/ 4 h 492"/>
                <a:gd name="T4" fmla="*/ 5 w 495"/>
                <a:gd name="T5" fmla="*/ 257 h 492"/>
                <a:gd name="T6" fmla="*/ 82 w 495"/>
                <a:gd name="T7" fmla="*/ 426 h 492"/>
                <a:gd name="T8" fmla="*/ 249 w 495"/>
                <a:gd name="T9" fmla="*/ 492 h 492"/>
                <a:gd name="T10" fmla="*/ 257 w 495"/>
                <a:gd name="T11" fmla="*/ 492 h 492"/>
                <a:gd name="T12" fmla="*/ 428 w 495"/>
                <a:gd name="T13" fmla="*/ 415 h 492"/>
                <a:gd name="T14" fmla="*/ 493 w 495"/>
                <a:gd name="T15" fmla="*/ 239 h 492"/>
                <a:gd name="T16" fmla="*/ 241 w 495"/>
                <a:gd name="T17" fmla="*/ 4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492">
                  <a:moveTo>
                    <a:pt x="241" y="4"/>
                  </a:moveTo>
                  <a:cubicBezTo>
                    <a:pt x="240" y="4"/>
                    <a:pt x="240" y="4"/>
                    <a:pt x="240" y="4"/>
                  </a:cubicBezTo>
                  <a:cubicBezTo>
                    <a:pt x="106" y="8"/>
                    <a:pt x="0" y="122"/>
                    <a:pt x="5" y="257"/>
                  </a:cubicBezTo>
                  <a:cubicBezTo>
                    <a:pt x="7" y="322"/>
                    <a:pt x="34" y="382"/>
                    <a:pt x="82" y="426"/>
                  </a:cubicBezTo>
                  <a:cubicBezTo>
                    <a:pt x="127" y="469"/>
                    <a:pt x="187" y="492"/>
                    <a:pt x="249" y="492"/>
                  </a:cubicBezTo>
                  <a:cubicBezTo>
                    <a:pt x="257" y="492"/>
                    <a:pt x="257" y="492"/>
                    <a:pt x="257" y="492"/>
                  </a:cubicBezTo>
                  <a:cubicBezTo>
                    <a:pt x="323" y="490"/>
                    <a:pt x="383" y="462"/>
                    <a:pt x="428" y="415"/>
                  </a:cubicBezTo>
                  <a:cubicBezTo>
                    <a:pt x="472" y="367"/>
                    <a:pt x="495" y="304"/>
                    <a:pt x="493" y="239"/>
                  </a:cubicBezTo>
                  <a:cubicBezTo>
                    <a:pt x="488" y="105"/>
                    <a:pt x="375" y="0"/>
                    <a:pt x="241" y="4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1" name="Freeform 297"/>
            <p:cNvSpPr>
              <a:spLocks noSelect="1"/>
            </p:cNvSpPr>
            <p:nvPr userDrawn="1"/>
          </p:nvSpPr>
          <p:spPr bwMode="invGray">
            <a:xfrm>
              <a:off x="3287" y="168"/>
              <a:ext cx="82" cy="81"/>
            </a:xfrm>
            <a:custGeom>
              <a:avLst/>
              <a:gdLst>
                <a:gd name="T0" fmla="*/ 381 w 577"/>
                <a:gd name="T1" fmla="*/ 24 h 568"/>
                <a:gd name="T2" fmla="*/ 167 w 577"/>
                <a:gd name="T3" fmla="*/ 37 h 568"/>
                <a:gd name="T4" fmla="*/ 24 w 577"/>
                <a:gd name="T5" fmla="*/ 196 h 568"/>
                <a:gd name="T6" fmla="*/ 36 w 577"/>
                <a:gd name="T7" fmla="*/ 410 h 568"/>
                <a:gd name="T8" fmla="*/ 289 w 577"/>
                <a:gd name="T9" fmla="*/ 568 h 568"/>
                <a:gd name="T10" fmla="*/ 410 w 577"/>
                <a:gd name="T11" fmla="*/ 540 h 568"/>
                <a:gd name="T12" fmla="*/ 552 w 577"/>
                <a:gd name="T13" fmla="*/ 380 h 568"/>
                <a:gd name="T14" fmla="*/ 540 w 577"/>
                <a:gd name="T15" fmla="*/ 167 h 568"/>
                <a:gd name="T16" fmla="*/ 381 w 577"/>
                <a:gd name="T17" fmla="*/ 2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7" h="568">
                  <a:moveTo>
                    <a:pt x="381" y="24"/>
                  </a:moveTo>
                  <a:cubicBezTo>
                    <a:pt x="310" y="0"/>
                    <a:pt x="234" y="4"/>
                    <a:pt x="167" y="37"/>
                  </a:cubicBezTo>
                  <a:cubicBezTo>
                    <a:pt x="99" y="69"/>
                    <a:pt x="49" y="126"/>
                    <a:pt x="24" y="196"/>
                  </a:cubicBezTo>
                  <a:cubicBezTo>
                    <a:pt x="0" y="267"/>
                    <a:pt x="4" y="343"/>
                    <a:pt x="36" y="410"/>
                  </a:cubicBezTo>
                  <a:cubicBezTo>
                    <a:pt x="83" y="506"/>
                    <a:pt x="182" y="568"/>
                    <a:pt x="289" y="568"/>
                  </a:cubicBezTo>
                  <a:cubicBezTo>
                    <a:pt x="331" y="568"/>
                    <a:pt x="372" y="558"/>
                    <a:pt x="410" y="540"/>
                  </a:cubicBezTo>
                  <a:cubicBezTo>
                    <a:pt x="477" y="508"/>
                    <a:pt x="528" y="451"/>
                    <a:pt x="552" y="380"/>
                  </a:cubicBezTo>
                  <a:cubicBezTo>
                    <a:pt x="577" y="310"/>
                    <a:pt x="572" y="234"/>
                    <a:pt x="540" y="167"/>
                  </a:cubicBezTo>
                  <a:cubicBezTo>
                    <a:pt x="508" y="100"/>
                    <a:pt x="451" y="49"/>
                    <a:pt x="381" y="24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2" name="Freeform 298"/>
            <p:cNvSpPr>
              <a:spLocks noSelect="1"/>
            </p:cNvSpPr>
            <p:nvPr userDrawn="1"/>
          </p:nvSpPr>
          <p:spPr bwMode="invGray">
            <a:xfrm>
              <a:off x="0" y="35"/>
              <a:ext cx="57" cy="80"/>
            </a:xfrm>
            <a:custGeom>
              <a:avLst/>
              <a:gdLst>
                <a:gd name="T0" fmla="*/ 270 w 399"/>
                <a:gd name="T1" fmla="*/ 57 h 562"/>
                <a:gd name="T2" fmla="*/ 63 w 399"/>
                <a:gd name="T3" fmla="*/ 14 h 562"/>
                <a:gd name="T4" fmla="*/ 0 w 399"/>
                <a:gd name="T5" fmla="*/ 34 h 562"/>
                <a:gd name="T6" fmla="*/ 0 w 399"/>
                <a:gd name="T7" fmla="*/ 148 h 562"/>
                <a:gd name="T8" fmla="*/ 0 w 399"/>
                <a:gd name="T9" fmla="*/ 423 h 562"/>
                <a:gd name="T10" fmla="*/ 0 w 399"/>
                <a:gd name="T11" fmla="*/ 537 h 562"/>
                <a:gd name="T12" fmla="*/ 114 w 399"/>
                <a:gd name="T13" fmla="*/ 562 h 562"/>
                <a:gd name="T14" fmla="*/ 164 w 399"/>
                <a:gd name="T15" fmla="*/ 558 h 562"/>
                <a:gd name="T16" fmla="*/ 342 w 399"/>
                <a:gd name="T17" fmla="*/ 443 h 562"/>
                <a:gd name="T18" fmla="*/ 386 w 399"/>
                <a:gd name="T19" fmla="*/ 235 h 562"/>
                <a:gd name="T20" fmla="*/ 270 w 399"/>
                <a:gd name="T21" fmla="*/ 57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562">
                  <a:moveTo>
                    <a:pt x="270" y="57"/>
                  </a:moveTo>
                  <a:cubicBezTo>
                    <a:pt x="208" y="16"/>
                    <a:pt x="135" y="0"/>
                    <a:pt x="63" y="14"/>
                  </a:cubicBezTo>
                  <a:cubicBezTo>
                    <a:pt x="42" y="18"/>
                    <a:pt x="20" y="25"/>
                    <a:pt x="0" y="34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0" y="537"/>
                    <a:pt x="0" y="537"/>
                    <a:pt x="0" y="537"/>
                  </a:cubicBezTo>
                  <a:cubicBezTo>
                    <a:pt x="36" y="554"/>
                    <a:pt x="74" y="562"/>
                    <a:pt x="114" y="562"/>
                  </a:cubicBezTo>
                  <a:cubicBezTo>
                    <a:pt x="131" y="562"/>
                    <a:pt x="148" y="561"/>
                    <a:pt x="164" y="558"/>
                  </a:cubicBezTo>
                  <a:cubicBezTo>
                    <a:pt x="236" y="544"/>
                    <a:pt x="300" y="503"/>
                    <a:pt x="342" y="443"/>
                  </a:cubicBezTo>
                  <a:cubicBezTo>
                    <a:pt x="384" y="381"/>
                    <a:pt x="399" y="308"/>
                    <a:pt x="386" y="235"/>
                  </a:cubicBezTo>
                  <a:cubicBezTo>
                    <a:pt x="372" y="162"/>
                    <a:pt x="331" y="99"/>
                    <a:pt x="270" y="57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3" name="Freeform 299"/>
            <p:cNvSpPr>
              <a:spLocks noSelect="1"/>
            </p:cNvSpPr>
            <p:nvPr userDrawn="1"/>
          </p:nvSpPr>
          <p:spPr bwMode="invGray">
            <a:xfrm>
              <a:off x="3218" y="3"/>
              <a:ext cx="86" cy="49"/>
            </a:xfrm>
            <a:custGeom>
              <a:avLst/>
              <a:gdLst>
                <a:gd name="T0" fmla="*/ 595 w 606"/>
                <a:gd name="T1" fmla="*/ 0 h 340"/>
                <a:gd name="T2" fmla="*/ 495 w 606"/>
                <a:gd name="T3" fmla="*/ 0 h 340"/>
                <a:gd name="T4" fmla="*/ 121 w 606"/>
                <a:gd name="T5" fmla="*/ 0 h 340"/>
                <a:gd name="T6" fmla="*/ 21 w 606"/>
                <a:gd name="T7" fmla="*/ 0 h 340"/>
                <a:gd name="T8" fmla="*/ 165 w 606"/>
                <a:gd name="T9" fmla="*/ 304 h 340"/>
                <a:gd name="T10" fmla="*/ 165 w 606"/>
                <a:gd name="T11" fmla="*/ 304 h 340"/>
                <a:gd name="T12" fmla="*/ 307 w 606"/>
                <a:gd name="T13" fmla="*/ 340 h 340"/>
                <a:gd name="T14" fmla="*/ 562 w 606"/>
                <a:gd name="T15" fmla="*/ 191 h 340"/>
                <a:gd name="T16" fmla="*/ 595 w 606"/>
                <a:gd name="T1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" h="340">
                  <a:moveTo>
                    <a:pt x="595" y="0"/>
                  </a:moveTo>
                  <a:cubicBezTo>
                    <a:pt x="495" y="0"/>
                    <a:pt x="495" y="0"/>
                    <a:pt x="495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121"/>
                    <a:pt x="57" y="244"/>
                    <a:pt x="165" y="304"/>
                  </a:cubicBezTo>
                  <a:cubicBezTo>
                    <a:pt x="165" y="304"/>
                    <a:pt x="165" y="304"/>
                    <a:pt x="165" y="304"/>
                  </a:cubicBezTo>
                  <a:cubicBezTo>
                    <a:pt x="209" y="328"/>
                    <a:pt x="258" y="340"/>
                    <a:pt x="307" y="340"/>
                  </a:cubicBezTo>
                  <a:cubicBezTo>
                    <a:pt x="413" y="340"/>
                    <a:pt x="511" y="283"/>
                    <a:pt x="562" y="191"/>
                  </a:cubicBezTo>
                  <a:cubicBezTo>
                    <a:pt x="595" y="133"/>
                    <a:pt x="606" y="66"/>
                    <a:pt x="595" y="0"/>
                  </a:cubicBezTo>
                  <a:close/>
                </a:path>
              </a:pathLst>
            </a:custGeom>
            <a:solidFill>
              <a:srgbClr val="E7F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4" name="Freeform 300"/>
            <p:cNvSpPr>
              <a:spLocks noSelect="1"/>
            </p:cNvSpPr>
            <p:nvPr userDrawn="1"/>
          </p:nvSpPr>
          <p:spPr bwMode="invGray">
            <a:xfrm>
              <a:off x="101" y="33"/>
              <a:ext cx="91" cy="84"/>
            </a:xfrm>
            <a:custGeom>
              <a:avLst/>
              <a:gdLst>
                <a:gd name="T0" fmla="*/ 614 w 635"/>
                <a:gd name="T1" fmla="*/ 222 h 594"/>
                <a:gd name="T2" fmla="*/ 476 w 635"/>
                <a:gd name="T3" fmla="*/ 48 h 594"/>
                <a:gd name="T4" fmla="*/ 254 w 635"/>
                <a:gd name="T5" fmla="*/ 21 h 594"/>
                <a:gd name="T6" fmla="*/ 78 w 635"/>
                <a:gd name="T7" fmla="*/ 160 h 594"/>
                <a:gd name="T8" fmla="*/ 191 w 635"/>
                <a:gd name="T9" fmla="*/ 557 h 594"/>
                <a:gd name="T10" fmla="*/ 332 w 635"/>
                <a:gd name="T11" fmla="*/ 594 h 594"/>
                <a:gd name="T12" fmla="*/ 412 w 635"/>
                <a:gd name="T13" fmla="*/ 583 h 594"/>
                <a:gd name="T14" fmla="*/ 587 w 635"/>
                <a:gd name="T15" fmla="*/ 444 h 594"/>
                <a:gd name="T16" fmla="*/ 614 w 635"/>
                <a:gd name="T17" fmla="*/ 222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5" h="594">
                  <a:moveTo>
                    <a:pt x="614" y="222"/>
                  </a:moveTo>
                  <a:cubicBezTo>
                    <a:pt x="592" y="147"/>
                    <a:pt x="543" y="85"/>
                    <a:pt x="476" y="48"/>
                  </a:cubicBezTo>
                  <a:cubicBezTo>
                    <a:pt x="408" y="9"/>
                    <a:pt x="329" y="0"/>
                    <a:pt x="254" y="21"/>
                  </a:cubicBezTo>
                  <a:cubicBezTo>
                    <a:pt x="179" y="42"/>
                    <a:pt x="116" y="91"/>
                    <a:pt x="78" y="160"/>
                  </a:cubicBezTo>
                  <a:cubicBezTo>
                    <a:pt x="0" y="300"/>
                    <a:pt x="50" y="478"/>
                    <a:pt x="191" y="557"/>
                  </a:cubicBezTo>
                  <a:cubicBezTo>
                    <a:pt x="234" y="581"/>
                    <a:pt x="283" y="594"/>
                    <a:pt x="332" y="594"/>
                  </a:cubicBezTo>
                  <a:cubicBezTo>
                    <a:pt x="359" y="594"/>
                    <a:pt x="386" y="590"/>
                    <a:pt x="412" y="583"/>
                  </a:cubicBezTo>
                  <a:cubicBezTo>
                    <a:pt x="487" y="562"/>
                    <a:pt x="550" y="512"/>
                    <a:pt x="587" y="444"/>
                  </a:cubicBezTo>
                  <a:cubicBezTo>
                    <a:pt x="626" y="376"/>
                    <a:pt x="635" y="297"/>
                    <a:pt x="614" y="222"/>
                  </a:cubicBezTo>
                  <a:close/>
                </a:path>
              </a:pathLst>
            </a:custGeom>
            <a:solidFill>
              <a:srgbClr val="E7F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5" name="Freeform 301"/>
            <p:cNvSpPr>
              <a:spLocks noSelect="1"/>
            </p:cNvSpPr>
            <p:nvPr userDrawn="1"/>
          </p:nvSpPr>
          <p:spPr bwMode="invGray">
            <a:xfrm>
              <a:off x="1102" y="3"/>
              <a:ext cx="84" cy="47"/>
            </a:xfrm>
            <a:custGeom>
              <a:avLst/>
              <a:gdLst>
                <a:gd name="T0" fmla="*/ 480 w 592"/>
                <a:gd name="T1" fmla="*/ 0 h 331"/>
                <a:gd name="T2" fmla="*/ 114 w 592"/>
                <a:gd name="T3" fmla="*/ 0 h 331"/>
                <a:gd name="T4" fmla="*/ 15 w 592"/>
                <a:gd name="T5" fmla="*/ 0 h 331"/>
                <a:gd name="T6" fmla="*/ 116 w 592"/>
                <a:gd name="T7" fmla="*/ 266 h 331"/>
                <a:gd name="T8" fmla="*/ 116 w 592"/>
                <a:gd name="T9" fmla="*/ 266 h 331"/>
                <a:gd name="T10" fmla="*/ 297 w 592"/>
                <a:gd name="T11" fmla="*/ 331 h 331"/>
                <a:gd name="T12" fmla="*/ 519 w 592"/>
                <a:gd name="T13" fmla="*/ 226 h 331"/>
                <a:gd name="T14" fmla="*/ 580 w 592"/>
                <a:gd name="T15" fmla="*/ 0 h 331"/>
                <a:gd name="T16" fmla="*/ 480 w 592"/>
                <a:gd name="T17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2" h="331">
                  <a:moveTo>
                    <a:pt x="480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100"/>
                    <a:pt x="37" y="202"/>
                    <a:pt x="116" y="266"/>
                  </a:cubicBezTo>
                  <a:cubicBezTo>
                    <a:pt x="116" y="266"/>
                    <a:pt x="116" y="266"/>
                    <a:pt x="116" y="266"/>
                  </a:cubicBezTo>
                  <a:cubicBezTo>
                    <a:pt x="167" y="308"/>
                    <a:pt x="231" y="331"/>
                    <a:pt x="297" y="331"/>
                  </a:cubicBezTo>
                  <a:cubicBezTo>
                    <a:pt x="384" y="331"/>
                    <a:pt x="465" y="292"/>
                    <a:pt x="519" y="226"/>
                  </a:cubicBezTo>
                  <a:cubicBezTo>
                    <a:pt x="571" y="163"/>
                    <a:pt x="592" y="80"/>
                    <a:pt x="580" y="0"/>
                  </a:cubicBezTo>
                  <a:lnTo>
                    <a:pt x="480" y="0"/>
                  </a:ln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6" name="Freeform 302"/>
            <p:cNvSpPr>
              <a:spLocks noSelect="1"/>
            </p:cNvSpPr>
            <p:nvPr userDrawn="1"/>
          </p:nvSpPr>
          <p:spPr bwMode="invGray">
            <a:xfrm>
              <a:off x="240" y="167"/>
              <a:ext cx="83" cy="78"/>
            </a:xfrm>
            <a:custGeom>
              <a:avLst/>
              <a:gdLst>
                <a:gd name="T0" fmla="*/ 493 w 584"/>
                <a:gd name="T1" fmla="*/ 127 h 552"/>
                <a:gd name="T2" fmla="*/ 127 w 584"/>
                <a:gd name="T3" fmla="*/ 90 h 552"/>
                <a:gd name="T4" fmla="*/ 91 w 584"/>
                <a:gd name="T5" fmla="*/ 457 h 552"/>
                <a:gd name="T6" fmla="*/ 292 w 584"/>
                <a:gd name="T7" fmla="*/ 552 h 552"/>
                <a:gd name="T8" fmla="*/ 457 w 584"/>
                <a:gd name="T9" fmla="*/ 493 h 552"/>
                <a:gd name="T10" fmla="*/ 493 w 584"/>
                <a:gd name="T11" fmla="*/ 127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4" h="552">
                  <a:moveTo>
                    <a:pt x="493" y="127"/>
                  </a:moveTo>
                  <a:cubicBezTo>
                    <a:pt x="402" y="17"/>
                    <a:pt x="239" y="0"/>
                    <a:pt x="127" y="90"/>
                  </a:cubicBezTo>
                  <a:cubicBezTo>
                    <a:pt x="17" y="181"/>
                    <a:pt x="0" y="346"/>
                    <a:pt x="91" y="457"/>
                  </a:cubicBezTo>
                  <a:cubicBezTo>
                    <a:pt x="140" y="517"/>
                    <a:pt x="214" y="552"/>
                    <a:pt x="292" y="552"/>
                  </a:cubicBezTo>
                  <a:cubicBezTo>
                    <a:pt x="352" y="552"/>
                    <a:pt x="410" y="531"/>
                    <a:pt x="457" y="493"/>
                  </a:cubicBezTo>
                  <a:cubicBezTo>
                    <a:pt x="567" y="402"/>
                    <a:pt x="584" y="238"/>
                    <a:pt x="493" y="127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7" name="Freeform 303"/>
            <p:cNvSpPr>
              <a:spLocks noSelect="1"/>
            </p:cNvSpPr>
            <p:nvPr userDrawn="1"/>
          </p:nvSpPr>
          <p:spPr bwMode="invGray">
            <a:xfrm>
              <a:off x="569" y="97"/>
              <a:ext cx="89" cy="84"/>
            </a:xfrm>
            <a:custGeom>
              <a:avLst/>
              <a:gdLst>
                <a:gd name="T0" fmla="*/ 315 w 629"/>
                <a:gd name="T1" fmla="*/ 591 h 591"/>
                <a:gd name="T2" fmla="*/ 428 w 629"/>
                <a:gd name="T3" fmla="*/ 567 h 591"/>
                <a:gd name="T4" fmla="*/ 567 w 629"/>
                <a:gd name="T5" fmla="*/ 202 h 591"/>
                <a:gd name="T6" fmla="*/ 202 w 629"/>
                <a:gd name="T7" fmla="*/ 61 h 591"/>
                <a:gd name="T8" fmla="*/ 62 w 629"/>
                <a:gd name="T9" fmla="*/ 428 h 591"/>
                <a:gd name="T10" fmla="*/ 315 w 629"/>
                <a:gd name="T11" fmla="*/ 591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9" h="591">
                  <a:moveTo>
                    <a:pt x="315" y="591"/>
                  </a:moveTo>
                  <a:cubicBezTo>
                    <a:pt x="354" y="591"/>
                    <a:pt x="392" y="583"/>
                    <a:pt x="428" y="567"/>
                  </a:cubicBezTo>
                  <a:cubicBezTo>
                    <a:pt x="567" y="505"/>
                    <a:pt x="629" y="341"/>
                    <a:pt x="567" y="202"/>
                  </a:cubicBezTo>
                  <a:cubicBezTo>
                    <a:pt x="506" y="63"/>
                    <a:pt x="342" y="0"/>
                    <a:pt x="202" y="61"/>
                  </a:cubicBezTo>
                  <a:cubicBezTo>
                    <a:pt x="63" y="124"/>
                    <a:pt x="0" y="288"/>
                    <a:pt x="62" y="428"/>
                  </a:cubicBezTo>
                  <a:cubicBezTo>
                    <a:pt x="107" y="527"/>
                    <a:pt x="206" y="591"/>
                    <a:pt x="315" y="591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8" name="Freeform 304"/>
            <p:cNvSpPr>
              <a:spLocks noSelect="1"/>
            </p:cNvSpPr>
            <p:nvPr userDrawn="1"/>
          </p:nvSpPr>
          <p:spPr bwMode="invGray">
            <a:xfrm>
              <a:off x="572" y="233"/>
              <a:ext cx="83" cy="83"/>
            </a:xfrm>
            <a:custGeom>
              <a:avLst/>
              <a:gdLst>
                <a:gd name="T0" fmla="*/ 287 w 576"/>
                <a:gd name="T1" fmla="*/ 1 h 576"/>
                <a:gd name="T2" fmla="*/ 85 w 576"/>
                <a:gd name="T3" fmla="*/ 84 h 576"/>
                <a:gd name="T4" fmla="*/ 0 w 576"/>
                <a:gd name="T5" fmla="*/ 287 h 576"/>
                <a:gd name="T6" fmla="*/ 84 w 576"/>
                <a:gd name="T7" fmla="*/ 492 h 576"/>
                <a:gd name="T8" fmla="*/ 288 w 576"/>
                <a:gd name="T9" fmla="*/ 576 h 576"/>
                <a:gd name="T10" fmla="*/ 490 w 576"/>
                <a:gd name="T11" fmla="*/ 493 h 576"/>
                <a:gd name="T12" fmla="*/ 576 w 576"/>
                <a:gd name="T13" fmla="*/ 290 h 576"/>
                <a:gd name="T14" fmla="*/ 492 w 576"/>
                <a:gd name="T15" fmla="*/ 86 h 576"/>
                <a:gd name="T16" fmla="*/ 287 w 576"/>
                <a:gd name="T17" fmla="*/ 1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576">
                  <a:moveTo>
                    <a:pt x="287" y="1"/>
                  </a:moveTo>
                  <a:cubicBezTo>
                    <a:pt x="211" y="1"/>
                    <a:pt x="140" y="30"/>
                    <a:pt x="85" y="84"/>
                  </a:cubicBezTo>
                  <a:cubicBezTo>
                    <a:pt x="31" y="138"/>
                    <a:pt x="0" y="210"/>
                    <a:pt x="0" y="287"/>
                  </a:cubicBezTo>
                  <a:cubicBezTo>
                    <a:pt x="0" y="364"/>
                    <a:pt x="29" y="437"/>
                    <a:pt x="84" y="492"/>
                  </a:cubicBezTo>
                  <a:cubicBezTo>
                    <a:pt x="138" y="546"/>
                    <a:pt x="210" y="576"/>
                    <a:pt x="288" y="576"/>
                  </a:cubicBezTo>
                  <a:cubicBezTo>
                    <a:pt x="364" y="576"/>
                    <a:pt x="436" y="547"/>
                    <a:pt x="490" y="493"/>
                  </a:cubicBezTo>
                  <a:cubicBezTo>
                    <a:pt x="545" y="440"/>
                    <a:pt x="575" y="367"/>
                    <a:pt x="576" y="290"/>
                  </a:cubicBezTo>
                  <a:cubicBezTo>
                    <a:pt x="576" y="213"/>
                    <a:pt x="546" y="140"/>
                    <a:pt x="492" y="86"/>
                  </a:cubicBezTo>
                  <a:cubicBezTo>
                    <a:pt x="437" y="31"/>
                    <a:pt x="364" y="0"/>
                    <a:pt x="287" y="1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9" name="Freeform 305"/>
            <p:cNvSpPr>
              <a:spLocks noSelect="1"/>
            </p:cNvSpPr>
            <p:nvPr userDrawn="1"/>
          </p:nvSpPr>
          <p:spPr bwMode="invGray">
            <a:xfrm>
              <a:off x="778" y="174"/>
              <a:ext cx="69" cy="68"/>
            </a:xfrm>
            <a:custGeom>
              <a:avLst/>
              <a:gdLst>
                <a:gd name="T0" fmla="*/ 250 w 484"/>
                <a:gd name="T1" fmla="*/ 0 h 476"/>
                <a:gd name="T2" fmla="*/ 249 w 484"/>
                <a:gd name="T3" fmla="*/ 0 h 476"/>
                <a:gd name="T4" fmla="*/ 243 w 484"/>
                <a:gd name="T5" fmla="*/ 0 h 476"/>
                <a:gd name="T6" fmla="*/ 4 w 484"/>
                <a:gd name="T7" fmla="*/ 231 h 476"/>
                <a:gd name="T8" fmla="*/ 236 w 484"/>
                <a:gd name="T9" fmla="*/ 476 h 476"/>
                <a:gd name="T10" fmla="*/ 242 w 484"/>
                <a:gd name="T11" fmla="*/ 476 h 476"/>
                <a:gd name="T12" fmla="*/ 481 w 484"/>
                <a:gd name="T13" fmla="*/ 245 h 476"/>
                <a:gd name="T14" fmla="*/ 250 w 484"/>
                <a:gd name="T15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4" h="476">
                  <a:moveTo>
                    <a:pt x="250" y="0"/>
                  </a:moveTo>
                  <a:cubicBezTo>
                    <a:pt x="249" y="0"/>
                    <a:pt x="249" y="0"/>
                    <a:pt x="249" y="0"/>
                  </a:cubicBezTo>
                  <a:cubicBezTo>
                    <a:pt x="247" y="0"/>
                    <a:pt x="245" y="0"/>
                    <a:pt x="243" y="0"/>
                  </a:cubicBezTo>
                  <a:cubicBezTo>
                    <a:pt x="115" y="0"/>
                    <a:pt x="8" y="102"/>
                    <a:pt x="4" y="231"/>
                  </a:cubicBezTo>
                  <a:cubicBezTo>
                    <a:pt x="0" y="362"/>
                    <a:pt x="104" y="472"/>
                    <a:pt x="236" y="476"/>
                  </a:cubicBezTo>
                  <a:cubicBezTo>
                    <a:pt x="242" y="476"/>
                    <a:pt x="242" y="476"/>
                    <a:pt x="242" y="476"/>
                  </a:cubicBezTo>
                  <a:cubicBezTo>
                    <a:pt x="370" y="476"/>
                    <a:pt x="477" y="372"/>
                    <a:pt x="481" y="245"/>
                  </a:cubicBezTo>
                  <a:cubicBezTo>
                    <a:pt x="484" y="114"/>
                    <a:pt x="381" y="4"/>
                    <a:pt x="250" y="0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0" name="Freeform 306"/>
            <p:cNvSpPr>
              <a:spLocks noSelect="1"/>
            </p:cNvSpPr>
            <p:nvPr userDrawn="1"/>
          </p:nvSpPr>
          <p:spPr bwMode="invGray">
            <a:xfrm>
              <a:off x="1708" y="43"/>
              <a:ext cx="67" cy="65"/>
            </a:xfrm>
            <a:custGeom>
              <a:avLst/>
              <a:gdLst>
                <a:gd name="T0" fmla="*/ 243 w 468"/>
                <a:gd name="T1" fmla="*/ 2 h 461"/>
                <a:gd name="T2" fmla="*/ 243 w 468"/>
                <a:gd name="T3" fmla="*/ 2 h 461"/>
                <a:gd name="T4" fmla="*/ 78 w 468"/>
                <a:gd name="T5" fmla="*/ 62 h 461"/>
                <a:gd name="T6" fmla="*/ 3 w 468"/>
                <a:gd name="T7" fmla="*/ 222 h 461"/>
                <a:gd name="T8" fmla="*/ 64 w 468"/>
                <a:gd name="T9" fmla="*/ 388 h 461"/>
                <a:gd name="T10" fmla="*/ 222 w 468"/>
                <a:gd name="T11" fmla="*/ 461 h 461"/>
                <a:gd name="T12" fmla="*/ 233 w 468"/>
                <a:gd name="T13" fmla="*/ 461 h 461"/>
                <a:gd name="T14" fmla="*/ 387 w 468"/>
                <a:gd name="T15" fmla="*/ 402 h 461"/>
                <a:gd name="T16" fmla="*/ 462 w 468"/>
                <a:gd name="T17" fmla="*/ 242 h 461"/>
                <a:gd name="T18" fmla="*/ 243 w 468"/>
                <a:gd name="T19" fmla="*/ 2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461">
                  <a:moveTo>
                    <a:pt x="243" y="2"/>
                  </a:moveTo>
                  <a:cubicBezTo>
                    <a:pt x="243" y="2"/>
                    <a:pt x="243" y="2"/>
                    <a:pt x="243" y="2"/>
                  </a:cubicBezTo>
                  <a:cubicBezTo>
                    <a:pt x="182" y="0"/>
                    <a:pt x="123" y="21"/>
                    <a:pt x="78" y="62"/>
                  </a:cubicBezTo>
                  <a:cubicBezTo>
                    <a:pt x="32" y="104"/>
                    <a:pt x="6" y="160"/>
                    <a:pt x="3" y="222"/>
                  </a:cubicBezTo>
                  <a:cubicBezTo>
                    <a:pt x="0" y="283"/>
                    <a:pt x="22" y="342"/>
                    <a:pt x="64" y="388"/>
                  </a:cubicBezTo>
                  <a:cubicBezTo>
                    <a:pt x="105" y="433"/>
                    <a:pt x="162" y="459"/>
                    <a:pt x="222" y="461"/>
                  </a:cubicBezTo>
                  <a:cubicBezTo>
                    <a:pt x="226" y="461"/>
                    <a:pt x="230" y="461"/>
                    <a:pt x="233" y="461"/>
                  </a:cubicBezTo>
                  <a:cubicBezTo>
                    <a:pt x="290" y="461"/>
                    <a:pt x="345" y="440"/>
                    <a:pt x="387" y="402"/>
                  </a:cubicBezTo>
                  <a:cubicBezTo>
                    <a:pt x="433" y="360"/>
                    <a:pt x="459" y="303"/>
                    <a:pt x="462" y="242"/>
                  </a:cubicBezTo>
                  <a:cubicBezTo>
                    <a:pt x="468" y="116"/>
                    <a:pt x="370" y="9"/>
                    <a:pt x="243" y="2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1" name="Freeform 307"/>
            <p:cNvSpPr>
              <a:spLocks noSelect="1"/>
            </p:cNvSpPr>
            <p:nvPr userDrawn="1"/>
          </p:nvSpPr>
          <p:spPr bwMode="invGray">
            <a:xfrm>
              <a:off x="3356" y="105"/>
              <a:ext cx="76" cy="75"/>
            </a:xfrm>
            <a:custGeom>
              <a:avLst/>
              <a:gdLst>
                <a:gd name="T0" fmla="*/ 467 w 532"/>
                <a:gd name="T1" fmla="*/ 101 h 526"/>
                <a:gd name="T2" fmla="*/ 291 w 532"/>
                <a:gd name="T3" fmla="*/ 7 h 526"/>
                <a:gd name="T4" fmla="*/ 101 w 532"/>
                <a:gd name="T5" fmla="*/ 64 h 526"/>
                <a:gd name="T6" fmla="*/ 7 w 532"/>
                <a:gd name="T7" fmla="*/ 239 h 526"/>
                <a:gd name="T8" fmla="*/ 64 w 532"/>
                <a:gd name="T9" fmla="*/ 430 h 526"/>
                <a:gd name="T10" fmla="*/ 240 w 532"/>
                <a:gd name="T11" fmla="*/ 524 h 526"/>
                <a:gd name="T12" fmla="*/ 266 w 532"/>
                <a:gd name="T13" fmla="*/ 526 h 526"/>
                <a:gd name="T14" fmla="*/ 430 w 532"/>
                <a:gd name="T15" fmla="*/ 468 h 526"/>
                <a:gd name="T16" fmla="*/ 525 w 532"/>
                <a:gd name="T17" fmla="*/ 292 h 526"/>
                <a:gd name="T18" fmla="*/ 467 w 532"/>
                <a:gd name="T19" fmla="*/ 101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2" h="526">
                  <a:moveTo>
                    <a:pt x="467" y="101"/>
                  </a:moveTo>
                  <a:cubicBezTo>
                    <a:pt x="423" y="47"/>
                    <a:pt x="361" y="14"/>
                    <a:pt x="291" y="7"/>
                  </a:cubicBezTo>
                  <a:cubicBezTo>
                    <a:pt x="222" y="0"/>
                    <a:pt x="155" y="20"/>
                    <a:pt x="101" y="64"/>
                  </a:cubicBezTo>
                  <a:cubicBezTo>
                    <a:pt x="48" y="108"/>
                    <a:pt x="14" y="170"/>
                    <a:pt x="7" y="239"/>
                  </a:cubicBezTo>
                  <a:cubicBezTo>
                    <a:pt x="0" y="308"/>
                    <a:pt x="20" y="376"/>
                    <a:pt x="64" y="430"/>
                  </a:cubicBezTo>
                  <a:cubicBezTo>
                    <a:pt x="108" y="484"/>
                    <a:pt x="170" y="518"/>
                    <a:pt x="240" y="524"/>
                  </a:cubicBezTo>
                  <a:cubicBezTo>
                    <a:pt x="249" y="525"/>
                    <a:pt x="257" y="526"/>
                    <a:pt x="266" y="526"/>
                  </a:cubicBezTo>
                  <a:cubicBezTo>
                    <a:pt x="325" y="526"/>
                    <a:pt x="384" y="505"/>
                    <a:pt x="430" y="468"/>
                  </a:cubicBezTo>
                  <a:cubicBezTo>
                    <a:pt x="484" y="424"/>
                    <a:pt x="518" y="361"/>
                    <a:pt x="525" y="292"/>
                  </a:cubicBezTo>
                  <a:cubicBezTo>
                    <a:pt x="532" y="223"/>
                    <a:pt x="511" y="155"/>
                    <a:pt x="467" y="101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2" name="Freeform 308"/>
            <p:cNvSpPr>
              <a:spLocks noSelect="1"/>
            </p:cNvSpPr>
            <p:nvPr userDrawn="1"/>
          </p:nvSpPr>
          <p:spPr bwMode="invGray">
            <a:xfrm>
              <a:off x="978" y="3"/>
              <a:ext cx="65" cy="37"/>
            </a:xfrm>
            <a:custGeom>
              <a:avLst/>
              <a:gdLst>
                <a:gd name="T0" fmla="*/ 340 w 451"/>
                <a:gd name="T1" fmla="*/ 0 h 259"/>
                <a:gd name="T2" fmla="*/ 125 w 451"/>
                <a:gd name="T3" fmla="*/ 0 h 259"/>
                <a:gd name="T4" fmla="*/ 23 w 451"/>
                <a:gd name="T5" fmla="*/ 0 h 259"/>
                <a:gd name="T6" fmla="*/ 171 w 451"/>
                <a:gd name="T7" fmla="*/ 250 h 259"/>
                <a:gd name="T8" fmla="*/ 232 w 451"/>
                <a:gd name="T9" fmla="*/ 259 h 259"/>
                <a:gd name="T10" fmla="*/ 438 w 451"/>
                <a:gd name="T11" fmla="*/ 108 h 259"/>
                <a:gd name="T12" fmla="*/ 443 w 451"/>
                <a:gd name="T13" fmla="*/ 0 h 259"/>
                <a:gd name="T14" fmla="*/ 340 w 451"/>
                <a:gd name="T1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259">
                  <a:moveTo>
                    <a:pt x="340" y="0"/>
                  </a:moveTo>
                  <a:cubicBezTo>
                    <a:pt x="125" y="0"/>
                    <a:pt x="125" y="0"/>
                    <a:pt x="1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107"/>
                    <a:pt x="63" y="216"/>
                    <a:pt x="171" y="250"/>
                  </a:cubicBezTo>
                  <a:cubicBezTo>
                    <a:pt x="191" y="256"/>
                    <a:pt x="211" y="259"/>
                    <a:pt x="232" y="259"/>
                  </a:cubicBezTo>
                  <a:cubicBezTo>
                    <a:pt x="326" y="259"/>
                    <a:pt x="411" y="197"/>
                    <a:pt x="438" y="108"/>
                  </a:cubicBezTo>
                  <a:cubicBezTo>
                    <a:pt x="449" y="72"/>
                    <a:pt x="451" y="36"/>
                    <a:pt x="443" y="0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3" name="Freeform 309"/>
            <p:cNvSpPr>
              <a:spLocks noSelect="1"/>
            </p:cNvSpPr>
            <p:nvPr userDrawn="1"/>
          </p:nvSpPr>
          <p:spPr bwMode="invGray">
            <a:xfrm>
              <a:off x="44" y="3"/>
              <a:ext cx="82" cy="47"/>
            </a:xfrm>
            <a:custGeom>
              <a:avLst/>
              <a:gdLst>
                <a:gd name="T0" fmla="*/ 564 w 574"/>
                <a:gd name="T1" fmla="*/ 0 h 331"/>
                <a:gd name="T2" fmla="*/ 463 w 574"/>
                <a:gd name="T3" fmla="*/ 0 h 331"/>
                <a:gd name="T4" fmla="*/ 106 w 574"/>
                <a:gd name="T5" fmla="*/ 0 h 331"/>
                <a:gd name="T6" fmla="*/ 6 w 574"/>
                <a:gd name="T7" fmla="*/ 0 h 331"/>
                <a:gd name="T8" fmla="*/ 3 w 574"/>
                <a:gd name="T9" fmla="*/ 74 h 331"/>
                <a:gd name="T10" fmla="*/ 105 w 574"/>
                <a:gd name="T11" fmla="*/ 267 h 331"/>
                <a:gd name="T12" fmla="*/ 283 w 574"/>
                <a:gd name="T13" fmla="*/ 331 h 331"/>
                <a:gd name="T14" fmla="*/ 311 w 574"/>
                <a:gd name="T15" fmla="*/ 329 h 331"/>
                <a:gd name="T16" fmla="*/ 503 w 574"/>
                <a:gd name="T17" fmla="*/ 228 h 331"/>
                <a:gd name="T18" fmla="*/ 567 w 574"/>
                <a:gd name="T19" fmla="*/ 20 h 331"/>
                <a:gd name="T20" fmla="*/ 564 w 574"/>
                <a:gd name="T21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331">
                  <a:moveTo>
                    <a:pt x="564" y="0"/>
                  </a:moveTo>
                  <a:cubicBezTo>
                    <a:pt x="463" y="0"/>
                    <a:pt x="463" y="0"/>
                    <a:pt x="463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25"/>
                    <a:pt x="0" y="50"/>
                    <a:pt x="3" y="74"/>
                  </a:cubicBezTo>
                  <a:cubicBezTo>
                    <a:pt x="10" y="150"/>
                    <a:pt x="46" y="219"/>
                    <a:pt x="105" y="267"/>
                  </a:cubicBezTo>
                  <a:cubicBezTo>
                    <a:pt x="155" y="308"/>
                    <a:pt x="218" y="331"/>
                    <a:pt x="283" y="331"/>
                  </a:cubicBezTo>
                  <a:cubicBezTo>
                    <a:pt x="293" y="331"/>
                    <a:pt x="302" y="330"/>
                    <a:pt x="311" y="329"/>
                  </a:cubicBezTo>
                  <a:cubicBezTo>
                    <a:pt x="387" y="322"/>
                    <a:pt x="455" y="286"/>
                    <a:pt x="503" y="228"/>
                  </a:cubicBezTo>
                  <a:cubicBezTo>
                    <a:pt x="551" y="170"/>
                    <a:pt x="574" y="96"/>
                    <a:pt x="567" y="20"/>
                  </a:cubicBezTo>
                  <a:cubicBezTo>
                    <a:pt x="566" y="14"/>
                    <a:pt x="565" y="7"/>
                    <a:pt x="564" y="0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4" name="Freeform 310"/>
            <p:cNvSpPr>
              <a:spLocks noSelect="1"/>
            </p:cNvSpPr>
            <p:nvPr userDrawn="1"/>
          </p:nvSpPr>
          <p:spPr bwMode="invGray">
            <a:xfrm>
              <a:off x="1107" y="105"/>
              <a:ext cx="72" cy="71"/>
            </a:xfrm>
            <a:custGeom>
              <a:avLst/>
              <a:gdLst>
                <a:gd name="T0" fmla="*/ 322 w 506"/>
                <a:gd name="T1" fmla="*/ 33 h 497"/>
                <a:gd name="T2" fmla="*/ 33 w 506"/>
                <a:gd name="T3" fmla="*/ 201 h 497"/>
                <a:gd name="T4" fmla="*/ 201 w 506"/>
                <a:gd name="T5" fmla="*/ 489 h 497"/>
                <a:gd name="T6" fmla="*/ 261 w 506"/>
                <a:gd name="T7" fmla="*/ 497 h 497"/>
                <a:gd name="T8" fmla="*/ 489 w 506"/>
                <a:gd name="T9" fmla="*/ 322 h 497"/>
                <a:gd name="T10" fmla="*/ 465 w 506"/>
                <a:gd name="T11" fmla="*/ 143 h 497"/>
                <a:gd name="T12" fmla="*/ 322 w 506"/>
                <a:gd name="T13" fmla="*/ 33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6" h="497">
                  <a:moveTo>
                    <a:pt x="322" y="33"/>
                  </a:moveTo>
                  <a:cubicBezTo>
                    <a:pt x="196" y="0"/>
                    <a:pt x="67" y="75"/>
                    <a:pt x="33" y="201"/>
                  </a:cubicBezTo>
                  <a:cubicBezTo>
                    <a:pt x="0" y="327"/>
                    <a:pt x="75" y="456"/>
                    <a:pt x="201" y="489"/>
                  </a:cubicBezTo>
                  <a:cubicBezTo>
                    <a:pt x="221" y="494"/>
                    <a:pt x="241" y="497"/>
                    <a:pt x="261" y="497"/>
                  </a:cubicBezTo>
                  <a:cubicBezTo>
                    <a:pt x="368" y="497"/>
                    <a:pt x="462" y="425"/>
                    <a:pt x="489" y="322"/>
                  </a:cubicBezTo>
                  <a:cubicBezTo>
                    <a:pt x="506" y="261"/>
                    <a:pt x="497" y="197"/>
                    <a:pt x="465" y="143"/>
                  </a:cubicBezTo>
                  <a:cubicBezTo>
                    <a:pt x="434" y="88"/>
                    <a:pt x="383" y="50"/>
                    <a:pt x="322" y="33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5" name="Freeform 311"/>
            <p:cNvSpPr>
              <a:spLocks noSelect="1"/>
            </p:cNvSpPr>
            <p:nvPr userDrawn="1"/>
          </p:nvSpPr>
          <p:spPr bwMode="invGray">
            <a:xfrm>
              <a:off x="2562" y="96"/>
              <a:ext cx="85" cy="87"/>
            </a:xfrm>
            <a:custGeom>
              <a:avLst/>
              <a:gdLst>
                <a:gd name="T0" fmla="*/ 569 w 596"/>
                <a:gd name="T1" fmla="*/ 226 h 614"/>
                <a:gd name="T2" fmla="*/ 199 w 596"/>
                <a:gd name="T3" fmla="*/ 54 h 614"/>
                <a:gd name="T4" fmla="*/ 36 w 596"/>
                <a:gd name="T5" fmla="*/ 203 h 614"/>
                <a:gd name="T6" fmla="*/ 27 w 596"/>
                <a:gd name="T7" fmla="*/ 424 h 614"/>
                <a:gd name="T8" fmla="*/ 176 w 596"/>
                <a:gd name="T9" fmla="*/ 587 h 614"/>
                <a:gd name="T10" fmla="*/ 298 w 596"/>
                <a:gd name="T11" fmla="*/ 614 h 614"/>
                <a:gd name="T12" fmla="*/ 397 w 596"/>
                <a:gd name="T13" fmla="*/ 597 h 614"/>
                <a:gd name="T14" fmla="*/ 560 w 596"/>
                <a:gd name="T15" fmla="*/ 448 h 614"/>
                <a:gd name="T16" fmla="*/ 570 w 596"/>
                <a:gd name="T17" fmla="*/ 226 h 614"/>
                <a:gd name="T18" fmla="*/ 569 w 596"/>
                <a:gd name="T19" fmla="*/ 22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6" h="614">
                  <a:moveTo>
                    <a:pt x="569" y="226"/>
                  </a:moveTo>
                  <a:cubicBezTo>
                    <a:pt x="514" y="77"/>
                    <a:pt x="348" y="0"/>
                    <a:pt x="199" y="54"/>
                  </a:cubicBezTo>
                  <a:cubicBezTo>
                    <a:pt x="127" y="80"/>
                    <a:pt x="69" y="133"/>
                    <a:pt x="36" y="203"/>
                  </a:cubicBezTo>
                  <a:cubicBezTo>
                    <a:pt x="3" y="273"/>
                    <a:pt x="0" y="352"/>
                    <a:pt x="27" y="424"/>
                  </a:cubicBezTo>
                  <a:cubicBezTo>
                    <a:pt x="53" y="497"/>
                    <a:pt x="106" y="555"/>
                    <a:pt x="176" y="587"/>
                  </a:cubicBezTo>
                  <a:cubicBezTo>
                    <a:pt x="214" y="605"/>
                    <a:pt x="255" y="614"/>
                    <a:pt x="298" y="614"/>
                  </a:cubicBezTo>
                  <a:cubicBezTo>
                    <a:pt x="332" y="614"/>
                    <a:pt x="365" y="608"/>
                    <a:pt x="397" y="597"/>
                  </a:cubicBezTo>
                  <a:cubicBezTo>
                    <a:pt x="469" y="571"/>
                    <a:pt x="527" y="518"/>
                    <a:pt x="560" y="448"/>
                  </a:cubicBezTo>
                  <a:cubicBezTo>
                    <a:pt x="593" y="378"/>
                    <a:pt x="596" y="299"/>
                    <a:pt x="570" y="226"/>
                  </a:cubicBezTo>
                  <a:lnTo>
                    <a:pt x="569" y="226"/>
                  </a:ln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6" name="Freeform 312"/>
            <p:cNvSpPr>
              <a:spLocks noSelect="1"/>
            </p:cNvSpPr>
            <p:nvPr userDrawn="1"/>
          </p:nvSpPr>
          <p:spPr bwMode="invGray">
            <a:xfrm>
              <a:off x="2235" y="171"/>
              <a:ext cx="74" cy="73"/>
            </a:xfrm>
            <a:custGeom>
              <a:avLst/>
              <a:gdLst>
                <a:gd name="T0" fmla="*/ 282 w 514"/>
                <a:gd name="T1" fmla="*/ 12 h 510"/>
                <a:gd name="T2" fmla="*/ 12 w 514"/>
                <a:gd name="T3" fmla="*/ 238 h 510"/>
                <a:gd name="T4" fmla="*/ 240 w 514"/>
                <a:gd name="T5" fmla="*/ 509 h 510"/>
                <a:gd name="T6" fmla="*/ 259 w 514"/>
                <a:gd name="T7" fmla="*/ 510 h 510"/>
                <a:gd name="T8" fmla="*/ 509 w 514"/>
                <a:gd name="T9" fmla="*/ 282 h 510"/>
                <a:gd name="T10" fmla="*/ 451 w 514"/>
                <a:gd name="T11" fmla="*/ 100 h 510"/>
                <a:gd name="T12" fmla="*/ 282 w 514"/>
                <a:gd name="T13" fmla="*/ 12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4" h="510">
                  <a:moveTo>
                    <a:pt x="282" y="12"/>
                  </a:moveTo>
                  <a:cubicBezTo>
                    <a:pt x="145" y="0"/>
                    <a:pt x="24" y="101"/>
                    <a:pt x="12" y="238"/>
                  </a:cubicBezTo>
                  <a:cubicBezTo>
                    <a:pt x="0" y="374"/>
                    <a:pt x="101" y="495"/>
                    <a:pt x="240" y="509"/>
                  </a:cubicBezTo>
                  <a:cubicBezTo>
                    <a:pt x="246" y="510"/>
                    <a:pt x="253" y="510"/>
                    <a:pt x="259" y="510"/>
                  </a:cubicBezTo>
                  <a:cubicBezTo>
                    <a:pt x="388" y="510"/>
                    <a:pt x="498" y="409"/>
                    <a:pt x="509" y="282"/>
                  </a:cubicBezTo>
                  <a:cubicBezTo>
                    <a:pt x="514" y="215"/>
                    <a:pt x="494" y="151"/>
                    <a:pt x="451" y="100"/>
                  </a:cubicBezTo>
                  <a:cubicBezTo>
                    <a:pt x="409" y="49"/>
                    <a:pt x="348" y="17"/>
                    <a:pt x="282" y="12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7" name="Freeform 313"/>
            <p:cNvSpPr>
              <a:spLocks noSelect="1"/>
            </p:cNvSpPr>
            <p:nvPr userDrawn="1"/>
          </p:nvSpPr>
          <p:spPr bwMode="invGray">
            <a:xfrm>
              <a:off x="2629" y="37"/>
              <a:ext cx="80" cy="76"/>
            </a:xfrm>
            <a:custGeom>
              <a:avLst/>
              <a:gdLst>
                <a:gd name="T0" fmla="*/ 554 w 561"/>
                <a:gd name="T1" fmla="*/ 242 h 530"/>
                <a:gd name="T2" fmla="*/ 460 w 561"/>
                <a:gd name="T3" fmla="*/ 66 h 530"/>
                <a:gd name="T4" fmla="*/ 268 w 561"/>
                <a:gd name="T5" fmla="*/ 7 h 530"/>
                <a:gd name="T6" fmla="*/ 91 w 561"/>
                <a:gd name="T7" fmla="*/ 102 h 530"/>
                <a:gd name="T8" fmla="*/ 128 w 561"/>
                <a:gd name="T9" fmla="*/ 471 h 530"/>
                <a:gd name="T10" fmla="*/ 293 w 561"/>
                <a:gd name="T11" fmla="*/ 530 h 530"/>
                <a:gd name="T12" fmla="*/ 496 w 561"/>
                <a:gd name="T13" fmla="*/ 434 h 530"/>
                <a:gd name="T14" fmla="*/ 554 w 561"/>
                <a:gd name="T15" fmla="*/ 242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1" h="530">
                  <a:moveTo>
                    <a:pt x="554" y="242"/>
                  </a:moveTo>
                  <a:cubicBezTo>
                    <a:pt x="547" y="172"/>
                    <a:pt x="514" y="109"/>
                    <a:pt x="460" y="66"/>
                  </a:cubicBezTo>
                  <a:cubicBezTo>
                    <a:pt x="406" y="21"/>
                    <a:pt x="338" y="0"/>
                    <a:pt x="268" y="7"/>
                  </a:cubicBezTo>
                  <a:cubicBezTo>
                    <a:pt x="198" y="14"/>
                    <a:pt x="135" y="48"/>
                    <a:pt x="91" y="102"/>
                  </a:cubicBezTo>
                  <a:cubicBezTo>
                    <a:pt x="0" y="214"/>
                    <a:pt x="17" y="379"/>
                    <a:pt x="128" y="471"/>
                  </a:cubicBezTo>
                  <a:cubicBezTo>
                    <a:pt x="175" y="509"/>
                    <a:pt x="233" y="530"/>
                    <a:pt x="293" y="530"/>
                  </a:cubicBezTo>
                  <a:cubicBezTo>
                    <a:pt x="372" y="530"/>
                    <a:pt x="447" y="495"/>
                    <a:pt x="496" y="434"/>
                  </a:cubicBezTo>
                  <a:cubicBezTo>
                    <a:pt x="541" y="380"/>
                    <a:pt x="561" y="312"/>
                    <a:pt x="554" y="242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8" name="Freeform 314"/>
            <p:cNvSpPr>
              <a:spLocks noSelect="1"/>
            </p:cNvSpPr>
            <p:nvPr userDrawn="1"/>
          </p:nvSpPr>
          <p:spPr bwMode="invGray">
            <a:xfrm>
              <a:off x="3377" y="258"/>
              <a:ext cx="34" cy="34"/>
            </a:xfrm>
            <a:custGeom>
              <a:avLst/>
              <a:gdLst>
                <a:gd name="T0" fmla="*/ 116 w 238"/>
                <a:gd name="T1" fmla="*/ 2 h 238"/>
                <a:gd name="T2" fmla="*/ 1 w 238"/>
                <a:gd name="T3" fmla="*/ 122 h 238"/>
                <a:gd name="T4" fmla="*/ 122 w 238"/>
                <a:gd name="T5" fmla="*/ 236 h 238"/>
                <a:gd name="T6" fmla="*/ 236 w 238"/>
                <a:gd name="T7" fmla="*/ 116 h 238"/>
                <a:gd name="T8" fmla="*/ 116 w 238"/>
                <a:gd name="T9" fmla="*/ 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238">
                  <a:moveTo>
                    <a:pt x="116" y="2"/>
                  </a:moveTo>
                  <a:cubicBezTo>
                    <a:pt x="51" y="3"/>
                    <a:pt x="0" y="57"/>
                    <a:pt x="1" y="122"/>
                  </a:cubicBezTo>
                  <a:cubicBezTo>
                    <a:pt x="3" y="187"/>
                    <a:pt x="57" y="238"/>
                    <a:pt x="122" y="236"/>
                  </a:cubicBezTo>
                  <a:cubicBezTo>
                    <a:pt x="187" y="235"/>
                    <a:pt x="238" y="181"/>
                    <a:pt x="236" y="116"/>
                  </a:cubicBezTo>
                  <a:cubicBezTo>
                    <a:pt x="235" y="51"/>
                    <a:pt x="181" y="0"/>
                    <a:pt x="116" y="2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9" name="Freeform 315"/>
            <p:cNvSpPr>
              <a:spLocks noSelect="1"/>
            </p:cNvSpPr>
            <p:nvPr userDrawn="1"/>
          </p:nvSpPr>
          <p:spPr bwMode="invGray">
            <a:xfrm>
              <a:off x="1836" y="171"/>
              <a:ext cx="76" cy="74"/>
            </a:xfrm>
            <a:custGeom>
              <a:avLst/>
              <a:gdLst>
                <a:gd name="T0" fmla="*/ 305 w 534"/>
                <a:gd name="T1" fmla="*/ 9 h 517"/>
                <a:gd name="T2" fmla="*/ 117 w 534"/>
                <a:gd name="T3" fmla="*/ 59 h 517"/>
                <a:gd name="T4" fmla="*/ 19 w 534"/>
                <a:gd name="T5" fmla="*/ 228 h 517"/>
                <a:gd name="T6" fmla="*/ 238 w 534"/>
                <a:gd name="T7" fmla="*/ 515 h 517"/>
                <a:gd name="T8" fmla="*/ 272 w 534"/>
                <a:gd name="T9" fmla="*/ 517 h 517"/>
                <a:gd name="T10" fmla="*/ 427 w 534"/>
                <a:gd name="T11" fmla="*/ 465 h 517"/>
                <a:gd name="T12" fmla="*/ 525 w 534"/>
                <a:gd name="T13" fmla="*/ 296 h 517"/>
                <a:gd name="T14" fmla="*/ 474 w 534"/>
                <a:gd name="T15" fmla="*/ 106 h 517"/>
                <a:gd name="T16" fmla="*/ 305 w 534"/>
                <a:gd name="T17" fmla="*/ 9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4" h="517">
                  <a:moveTo>
                    <a:pt x="305" y="9"/>
                  </a:moveTo>
                  <a:cubicBezTo>
                    <a:pt x="238" y="0"/>
                    <a:pt x="171" y="18"/>
                    <a:pt x="117" y="59"/>
                  </a:cubicBezTo>
                  <a:cubicBezTo>
                    <a:pt x="63" y="101"/>
                    <a:pt x="28" y="161"/>
                    <a:pt x="19" y="228"/>
                  </a:cubicBezTo>
                  <a:cubicBezTo>
                    <a:pt x="0" y="367"/>
                    <a:pt x="98" y="496"/>
                    <a:pt x="238" y="515"/>
                  </a:cubicBezTo>
                  <a:cubicBezTo>
                    <a:pt x="249" y="516"/>
                    <a:pt x="261" y="517"/>
                    <a:pt x="272" y="517"/>
                  </a:cubicBezTo>
                  <a:cubicBezTo>
                    <a:pt x="329" y="517"/>
                    <a:pt x="382" y="499"/>
                    <a:pt x="427" y="465"/>
                  </a:cubicBezTo>
                  <a:cubicBezTo>
                    <a:pt x="481" y="423"/>
                    <a:pt x="516" y="363"/>
                    <a:pt x="525" y="296"/>
                  </a:cubicBezTo>
                  <a:cubicBezTo>
                    <a:pt x="534" y="228"/>
                    <a:pt x="516" y="161"/>
                    <a:pt x="474" y="106"/>
                  </a:cubicBezTo>
                  <a:cubicBezTo>
                    <a:pt x="432" y="52"/>
                    <a:pt x="372" y="18"/>
                    <a:pt x="305" y="9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0" name="Freeform 316"/>
            <p:cNvSpPr>
              <a:spLocks noSelect="1"/>
            </p:cNvSpPr>
            <p:nvPr userDrawn="1"/>
          </p:nvSpPr>
          <p:spPr bwMode="invGray">
            <a:xfrm>
              <a:off x="2165" y="233"/>
              <a:ext cx="83" cy="80"/>
            </a:xfrm>
            <a:custGeom>
              <a:avLst/>
              <a:gdLst>
                <a:gd name="T0" fmla="*/ 556 w 582"/>
                <a:gd name="T1" fmla="*/ 244 h 560"/>
                <a:gd name="T2" fmla="*/ 244 w 582"/>
                <a:gd name="T3" fmla="*/ 25 h 560"/>
                <a:gd name="T4" fmla="*/ 25 w 582"/>
                <a:gd name="T5" fmla="*/ 337 h 560"/>
                <a:gd name="T6" fmla="*/ 291 w 582"/>
                <a:gd name="T7" fmla="*/ 560 h 560"/>
                <a:gd name="T8" fmla="*/ 338 w 582"/>
                <a:gd name="T9" fmla="*/ 556 h 560"/>
                <a:gd name="T10" fmla="*/ 556 w 582"/>
                <a:gd name="T11" fmla="*/ 244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2" h="560">
                  <a:moveTo>
                    <a:pt x="556" y="244"/>
                  </a:moveTo>
                  <a:cubicBezTo>
                    <a:pt x="531" y="98"/>
                    <a:pt x="391" y="0"/>
                    <a:pt x="244" y="25"/>
                  </a:cubicBezTo>
                  <a:cubicBezTo>
                    <a:pt x="98" y="51"/>
                    <a:pt x="0" y="191"/>
                    <a:pt x="25" y="337"/>
                  </a:cubicBezTo>
                  <a:cubicBezTo>
                    <a:pt x="48" y="466"/>
                    <a:pt x="160" y="560"/>
                    <a:pt x="291" y="560"/>
                  </a:cubicBezTo>
                  <a:cubicBezTo>
                    <a:pt x="306" y="560"/>
                    <a:pt x="322" y="559"/>
                    <a:pt x="338" y="556"/>
                  </a:cubicBezTo>
                  <a:cubicBezTo>
                    <a:pt x="484" y="530"/>
                    <a:pt x="582" y="390"/>
                    <a:pt x="556" y="244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1" name="Freeform 317"/>
            <p:cNvSpPr>
              <a:spLocks noSelect="1"/>
            </p:cNvSpPr>
            <p:nvPr userDrawn="1"/>
          </p:nvSpPr>
          <p:spPr bwMode="invGray">
            <a:xfrm>
              <a:off x="2628" y="169"/>
              <a:ext cx="86" cy="77"/>
            </a:xfrm>
            <a:custGeom>
              <a:avLst/>
              <a:gdLst>
                <a:gd name="T0" fmla="*/ 382 w 602"/>
                <a:gd name="T1" fmla="*/ 21 h 537"/>
                <a:gd name="T2" fmla="*/ 182 w 602"/>
                <a:gd name="T3" fmla="*/ 36 h 537"/>
                <a:gd name="T4" fmla="*/ 179 w 602"/>
                <a:gd name="T5" fmla="*/ 38 h 537"/>
                <a:gd name="T6" fmla="*/ 65 w 602"/>
                <a:gd name="T7" fmla="*/ 393 h 537"/>
                <a:gd name="T8" fmla="*/ 301 w 602"/>
                <a:gd name="T9" fmla="*/ 537 h 537"/>
                <a:gd name="T10" fmla="*/ 421 w 602"/>
                <a:gd name="T11" fmla="*/ 509 h 537"/>
                <a:gd name="T12" fmla="*/ 536 w 602"/>
                <a:gd name="T13" fmla="*/ 153 h 537"/>
                <a:gd name="T14" fmla="*/ 382 w 602"/>
                <a:gd name="T15" fmla="*/ 21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2" h="537">
                  <a:moveTo>
                    <a:pt x="382" y="21"/>
                  </a:moveTo>
                  <a:cubicBezTo>
                    <a:pt x="315" y="0"/>
                    <a:pt x="244" y="5"/>
                    <a:pt x="182" y="36"/>
                  </a:cubicBezTo>
                  <a:cubicBezTo>
                    <a:pt x="179" y="38"/>
                    <a:pt x="179" y="38"/>
                    <a:pt x="179" y="38"/>
                  </a:cubicBezTo>
                  <a:cubicBezTo>
                    <a:pt x="51" y="105"/>
                    <a:pt x="0" y="264"/>
                    <a:pt x="65" y="393"/>
                  </a:cubicBezTo>
                  <a:cubicBezTo>
                    <a:pt x="111" y="482"/>
                    <a:pt x="201" y="537"/>
                    <a:pt x="301" y="537"/>
                  </a:cubicBezTo>
                  <a:cubicBezTo>
                    <a:pt x="343" y="537"/>
                    <a:pt x="384" y="527"/>
                    <a:pt x="421" y="509"/>
                  </a:cubicBezTo>
                  <a:cubicBezTo>
                    <a:pt x="551" y="442"/>
                    <a:pt x="602" y="283"/>
                    <a:pt x="536" y="153"/>
                  </a:cubicBezTo>
                  <a:cubicBezTo>
                    <a:pt x="504" y="90"/>
                    <a:pt x="449" y="43"/>
                    <a:pt x="382" y="21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2" name="Freeform 318"/>
            <p:cNvSpPr>
              <a:spLocks noSelect="1"/>
            </p:cNvSpPr>
            <p:nvPr userDrawn="1"/>
          </p:nvSpPr>
          <p:spPr bwMode="invGray">
            <a:xfrm>
              <a:off x="2031" y="3"/>
              <a:ext cx="83" cy="47"/>
            </a:xfrm>
            <a:custGeom>
              <a:avLst/>
              <a:gdLst>
                <a:gd name="T0" fmla="*/ 475 w 580"/>
                <a:gd name="T1" fmla="*/ 0 h 329"/>
                <a:gd name="T2" fmla="*/ 114 w 580"/>
                <a:gd name="T3" fmla="*/ 0 h 329"/>
                <a:gd name="T4" fmla="*/ 14 w 580"/>
                <a:gd name="T5" fmla="*/ 0 h 329"/>
                <a:gd name="T6" fmla="*/ 11 w 580"/>
                <a:gd name="T7" fmla="*/ 25 h 329"/>
                <a:gd name="T8" fmla="*/ 274 w 580"/>
                <a:gd name="T9" fmla="*/ 328 h 329"/>
                <a:gd name="T10" fmla="*/ 275 w 580"/>
                <a:gd name="T11" fmla="*/ 328 h 329"/>
                <a:gd name="T12" fmla="*/ 294 w 580"/>
                <a:gd name="T13" fmla="*/ 329 h 329"/>
                <a:gd name="T14" fmla="*/ 578 w 580"/>
                <a:gd name="T15" fmla="*/ 64 h 329"/>
                <a:gd name="T16" fmla="*/ 575 w 580"/>
                <a:gd name="T17" fmla="*/ 0 h 329"/>
                <a:gd name="T18" fmla="*/ 475 w 580"/>
                <a:gd name="T19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0" h="329">
                  <a:moveTo>
                    <a:pt x="475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8"/>
                    <a:pt x="11" y="17"/>
                    <a:pt x="11" y="25"/>
                  </a:cubicBezTo>
                  <a:cubicBezTo>
                    <a:pt x="0" y="180"/>
                    <a:pt x="118" y="317"/>
                    <a:pt x="274" y="328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81" y="329"/>
                    <a:pt x="288" y="329"/>
                    <a:pt x="294" y="329"/>
                  </a:cubicBezTo>
                  <a:cubicBezTo>
                    <a:pt x="443" y="329"/>
                    <a:pt x="568" y="213"/>
                    <a:pt x="578" y="64"/>
                  </a:cubicBezTo>
                  <a:cubicBezTo>
                    <a:pt x="580" y="44"/>
                    <a:pt x="579" y="22"/>
                    <a:pt x="575" y="0"/>
                  </a:cubicBezTo>
                  <a:lnTo>
                    <a:pt x="475" y="0"/>
                  </a:ln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3" name="Freeform 319"/>
            <p:cNvSpPr>
              <a:spLocks noSelect="1"/>
            </p:cNvSpPr>
            <p:nvPr userDrawn="1"/>
          </p:nvSpPr>
          <p:spPr bwMode="invGray">
            <a:xfrm>
              <a:off x="2836" y="3"/>
              <a:ext cx="62" cy="40"/>
            </a:xfrm>
            <a:custGeom>
              <a:avLst/>
              <a:gdLst>
                <a:gd name="T0" fmla="*/ 317 w 433"/>
                <a:gd name="T1" fmla="*/ 0 h 278"/>
                <a:gd name="T2" fmla="*/ 117 w 433"/>
                <a:gd name="T3" fmla="*/ 0 h 278"/>
                <a:gd name="T4" fmla="*/ 10 w 433"/>
                <a:gd name="T5" fmla="*/ 0 h 278"/>
                <a:gd name="T6" fmla="*/ 1 w 433"/>
                <a:gd name="T7" fmla="*/ 59 h 278"/>
                <a:gd name="T8" fmla="*/ 63 w 433"/>
                <a:gd name="T9" fmla="*/ 214 h 278"/>
                <a:gd name="T10" fmla="*/ 217 w 433"/>
                <a:gd name="T11" fmla="*/ 278 h 278"/>
                <a:gd name="T12" fmla="*/ 367 w 433"/>
                <a:gd name="T13" fmla="*/ 217 h 278"/>
                <a:gd name="T14" fmla="*/ 432 w 433"/>
                <a:gd name="T15" fmla="*/ 65 h 278"/>
                <a:gd name="T16" fmla="*/ 423 w 433"/>
                <a:gd name="T17" fmla="*/ 0 h 278"/>
                <a:gd name="T18" fmla="*/ 317 w 433"/>
                <a:gd name="T19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3" h="278">
                  <a:moveTo>
                    <a:pt x="317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19"/>
                    <a:pt x="1" y="39"/>
                    <a:pt x="1" y="59"/>
                  </a:cubicBezTo>
                  <a:cubicBezTo>
                    <a:pt x="0" y="117"/>
                    <a:pt x="22" y="172"/>
                    <a:pt x="63" y="214"/>
                  </a:cubicBezTo>
                  <a:cubicBezTo>
                    <a:pt x="103" y="255"/>
                    <a:pt x="157" y="278"/>
                    <a:pt x="217" y="278"/>
                  </a:cubicBezTo>
                  <a:cubicBezTo>
                    <a:pt x="273" y="278"/>
                    <a:pt x="326" y="256"/>
                    <a:pt x="367" y="217"/>
                  </a:cubicBezTo>
                  <a:cubicBezTo>
                    <a:pt x="408" y="177"/>
                    <a:pt x="432" y="123"/>
                    <a:pt x="432" y="65"/>
                  </a:cubicBezTo>
                  <a:cubicBezTo>
                    <a:pt x="433" y="43"/>
                    <a:pt x="429" y="21"/>
                    <a:pt x="423" y="0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4" name="Freeform 320"/>
            <p:cNvSpPr>
              <a:spLocks noSelect="1"/>
            </p:cNvSpPr>
            <p:nvPr userDrawn="1"/>
          </p:nvSpPr>
          <p:spPr bwMode="invGray">
            <a:xfrm>
              <a:off x="2964" y="3"/>
              <a:ext cx="75" cy="44"/>
            </a:xfrm>
            <a:custGeom>
              <a:avLst/>
              <a:gdLst>
                <a:gd name="T0" fmla="*/ 144 w 525"/>
                <a:gd name="T1" fmla="*/ 286 h 311"/>
                <a:gd name="T2" fmla="*/ 253 w 525"/>
                <a:gd name="T3" fmla="*/ 311 h 311"/>
                <a:gd name="T4" fmla="*/ 334 w 525"/>
                <a:gd name="T5" fmla="*/ 297 h 311"/>
                <a:gd name="T6" fmla="*/ 493 w 525"/>
                <a:gd name="T7" fmla="*/ 0 h 311"/>
                <a:gd name="T8" fmla="*/ 389 w 525"/>
                <a:gd name="T9" fmla="*/ 0 h 311"/>
                <a:gd name="T10" fmla="*/ 389 w 525"/>
                <a:gd name="T11" fmla="*/ 0 h 311"/>
                <a:gd name="T12" fmla="*/ 389 w 525"/>
                <a:gd name="T13" fmla="*/ 0 h 311"/>
                <a:gd name="T14" fmla="*/ 116 w 525"/>
                <a:gd name="T15" fmla="*/ 0 h 311"/>
                <a:gd name="T16" fmla="*/ 116 w 525"/>
                <a:gd name="T17" fmla="*/ 0 h 311"/>
                <a:gd name="T18" fmla="*/ 13 w 525"/>
                <a:gd name="T19" fmla="*/ 0 h 311"/>
                <a:gd name="T20" fmla="*/ 18 w 525"/>
                <a:gd name="T21" fmla="*/ 143 h 311"/>
                <a:gd name="T22" fmla="*/ 144 w 525"/>
                <a:gd name="T23" fmla="*/ 28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5" h="311">
                  <a:moveTo>
                    <a:pt x="144" y="286"/>
                  </a:moveTo>
                  <a:cubicBezTo>
                    <a:pt x="178" y="303"/>
                    <a:pt x="215" y="311"/>
                    <a:pt x="253" y="311"/>
                  </a:cubicBezTo>
                  <a:cubicBezTo>
                    <a:pt x="281" y="311"/>
                    <a:pt x="308" y="307"/>
                    <a:pt x="334" y="297"/>
                  </a:cubicBezTo>
                  <a:cubicBezTo>
                    <a:pt x="457" y="255"/>
                    <a:pt x="525" y="124"/>
                    <a:pt x="493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47"/>
                    <a:pt x="2" y="97"/>
                    <a:pt x="18" y="143"/>
                  </a:cubicBezTo>
                  <a:cubicBezTo>
                    <a:pt x="39" y="206"/>
                    <a:pt x="84" y="257"/>
                    <a:pt x="144" y="286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5" name="Freeform 321"/>
            <p:cNvSpPr>
              <a:spLocks noSelect="1"/>
            </p:cNvSpPr>
            <p:nvPr userDrawn="1"/>
          </p:nvSpPr>
          <p:spPr bwMode="invGray">
            <a:xfrm>
              <a:off x="306" y="104"/>
              <a:ext cx="80" cy="76"/>
            </a:xfrm>
            <a:custGeom>
              <a:avLst/>
              <a:gdLst>
                <a:gd name="T0" fmla="*/ 493 w 563"/>
                <a:gd name="T1" fmla="*/ 94 h 533"/>
                <a:gd name="T2" fmla="*/ 311 w 563"/>
                <a:gd name="T3" fmla="*/ 5 h 533"/>
                <a:gd name="T4" fmla="*/ 119 w 563"/>
                <a:gd name="T5" fmla="*/ 70 h 533"/>
                <a:gd name="T6" fmla="*/ 96 w 563"/>
                <a:gd name="T7" fmla="*/ 443 h 533"/>
                <a:gd name="T8" fmla="*/ 278 w 563"/>
                <a:gd name="T9" fmla="*/ 532 h 533"/>
                <a:gd name="T10" fmla="*/ 295 w 563"/>
                <a:gd name="T11" fmla="*/ 533 h 533"/>
                <a:gd name="T12" fmla="*/ 469 w 563"/>
                <a:gd name="T13" fmla="*/ 467 h 533"/>
                <a:gd name="T14" fmla="*/ 558 w 563"/>
                <a:gd name="T15" fmla="*/ 285 h 533"/>
                <a:gd name="T16" fmla="*/ 493 w 563"/>
                <a:gd name="T17" fmla="*/ 94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3" h="533">
                  <a:moveTo>
                    <a:pt x="493" y="94"/>
                  </a:moveTo>
                  <a:cubicBezTo>
                    <a:pt x="446" y="41"/>
                    <a:pt x="381" y="9"/>
                    <a:pt x="311" y="5"/>
                  </a:cubicBezTo>
                  <a:cubicBezTo>
                    <a:pt x="241" y="0"/>
                    <a:pt x="173" y="23"/>
                    <a:pt x="119" y="70"/>
                  </a:cubicBezTo>
                  <a:cubicBezTo>
                    <a:pt x="10" y="167"/>
                    <a:pt x="0" y="335"/>
                    <a:pt x="96" y="443"/>
                  </a:cubicBezTo>
                  <a:cubicBezTo>
                    <a:pt x="143" y="496"/>
                    <a:pt x="207" y="528"/>
                    <a:pt x="278" y="532"/>
                  </a:cubicBezTo>
                  <a:cubicBezTo>
                    <a:pt x="283" y="532"/>
                    <a:pt x="289" y="533"/>
                    <a:pt x="295" y="533"/>
                  </a:cubicBezTo>
                  <a:cubicBezTo>
                    <a:pt x="359" y="533"/>
                    <a:pt x="421" y="509"/>
                    <a:pt x="469" y="467"/>
                  </a:cubicBezTo>
                  <a:cubicBezTo>
                    <a:pt x="522" y="420"/>
                    <a:pt x="554" y="356"/>
                    <a:pt x="558" y="285"/>
                  </a:cubicBezTo>
                  <a:cubicBezTo>
                    <a:pt x="563" y="214"/>
                    <a:pt x="539" y="146"/>
                    <a:pt x="493" y="94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6" name="Freeform 322"/>
            <p:cNvSpPr>
              <a:spLocks noSelect="1"/>
            </p:cNvSpPr>
            <p:nvPr userDrawn="1"/>
          </p:nvSpPr>
          <p:spPr bwMode="invGray">
            <a:xfrm>
              <a:off x="374" y="171"/>
              <a:ext cx="81" cy="73"/>
            </a:xfrm>
            <a:custGeom>
              <a:avLst/>
              <a:gdLst>
                <a:gd name="T0" fmla="*/ 442 w 568"/>
                <a:gd name="T1" fmla="*/ 61 h 510"/>
                <a:gd name="T2" fmla="*/ 256 w 568"/>
                <a:gd name="T3" fmla="*/ 7 h 510"/>
                <a:gd name="T4" fmla="*/ 87 w 568"/>
                <a:gd name="T5" fmla="*/ 100 h 510"/>
                <a:gd name="T6" fmla="*/ 126 w 568"/>
                <a:gd name="T7" fmla="*/ 455 h 510"/>
                <a:gd name="T8" fmla="*/ 284 w 568"/>
                <a:gd name="T9" fmla="*/ 510 h 510"/>
                <a:gd name="T10" fmla="*/ 312 w 568"/>
                <a:gd name="T11" fmla="*/ 509 h 510"/>
                <a:gd name="T12" fmla="*/ 481 w 568"/>
                <a:gd name="T13" fmla="*/ 416 h 510"/>
                <a:gd name="T14" fmla="*/ 442 w 568"/>
                <a:gd name="T15" fmla="*/ 61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8" h="510">
                  <a:moveTo>
                    <a:pt x="442" y="61"/>
                  </a:moveTo>
                  <a:cubicBezTo>
                    <a:pt x="389" y="19"/>
                    <a:pt x="322" y="0"/>
                    <a:pt x="256" y="7"/>
                  </a:cubicBezTo>
                  <a:cubicBezTo>
                    <a:pt x="189" y="15"/>
                    <a:pt x="129" y="48"/>
                    <a:pt x="87" y="100"/>
                  </a:cubicBezTo>
                  <a:cubicBezTo>
                    <a:pt x="0" y="209"/>
                    <a:pt x="18" y="368"/>
                    <a:pt x="126" y="455"/>
                  </a:cubicBezTo>
                  <a:cubicBezTo>
                    <a:pt x="171" y="490"/>
                    <a:pt x="227" y="510"/>
                    <a:pt x="284" y="510"/>
                  </a:cubicBezTo>
                  <a:cubicBezTo>
                    <a:pt x="294" y="510"/>
                    <a:pt x="303" y="510"/>
                    <a:pt x="312" y="509"/>
                  </a:cubicBezTo>
                  <a:cubicBezTo>
                    <a:pt x="379" y="501"/>
                    <a:pt x="439" y="468"/>
                    <a:pt x="481" y="416"/>
                  </a:cubicBezTo>
                  <a:cubicBezTo>
                    <a:pt x="568" y="307"/>
                    <a:pt x="550" y="148"/>
                    <a:pt x="442" y="61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7" name="Freeform 323"/>
            <p:cNvSpPr>
              <a:spLocks noSelect="1"/>
            </p:cNvSpPr>
            <p:nvPr userDrawn="1"/>
          </p:nvSpPr>
          <p:spPr bwMode="invGray">
            <a:xfrm>
              <a:off x="706" y="106"/>
              <a:ext cx="72" cy="72"/>
            </a:xfrm>
            <a:custGeom>
              <a:avLst/>
              <a:gdLst>
                <a:gd name="T0" fmla="*/ 127 w 510"/>
                <a:gd name="T1" fmla="*/ 77 h 503"/>
                <a:gd name="T2" fmla="*/ 77 w 510"/>
                <a:gd name="T3" fmla="*/ 408 h 503"/>
                <a:gd name="T4" fmla="*/ 267 w 510"/>
                <a:gd name="T5" fmla="*/ 503 h 503"/>
                <a:gd name="T6" fmla="*/ 408 w 510"/>
                <a:gd name="T7" fmla="*/ 457 h 503"/>
                <a:gd name="T8" fmla="*/ 501 w 510"/>
                <a:gd name="T9" fmla="*/ 302 h 503"/>
                <a:gd name="T10" fmla="*/ 457 w 510"/>
                <a:gd name="T11" fmla="*/ 126 h 503"/>
                <a:gd name="T12" fmla="*/ 127 w 510"/>
                <a:gd name="T13" fmla="*/ 77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0" h="503">
                  <a:moveTo>
                    <a:pt x="127" y="77"/>
                  </a:moveTo>
                  <a:cubicBezTo>
                    <a:pt x="22" y="155"/>
                    <a:pt x="0" y="303"/>
                    <a:pt x="77" y="408"/>
                  </a:cubicBezTo>
                  <a:cubicBezTo>
                    <a:pt x="122" y="468"/>
                    <a:pt x="192" y="503"/>
                    <a:pt x="267" y="503"/>
                  </a:cubicBezTo>
                  <a:cubicBezTo>
                    <a:pt x="318" y="503"/>
                    <a:pt x="367" y="487"/>
                    <a:pt x="408" y="457"/>
                  </a:cubicBezTo>
                  <a:cubicBezTo>
                    <a:pt x="458" y="419"/>
                    <a:pt x="491" y="364"/>
                    <a:pt x="501" y="302"/>
                  </a:cubicBezTo>
                  <a:cubicBezTo>
                    <a:pt x="510" y="239"/>
                    <a:pt x="494" y="177"/>
                    <a:pt x="457" y="126"/>
                  </a:cubicBezTo>
                  <a:cubicBezTo>
                    <a:pt x="379" y="22"/>
                    <a:pt x="231" y="0"/>
                    <a:pt x="127" y="77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8" name="Freeform 324"/>
            <p:cNvSpPr>
              <a:spLocks noSelect="1"/>
            </p:cNvSpPr>
            <p:nvPr userDrawn="1"/>
          </p:nvSpPr>
          <p:spPr bwMode="invGray">
            <a:xfrm>
              <a:off x="632" y="165"/>
              <a:ext cx="96" cy="85"/>
            </a:xfrm>
            <a:custGeom>
              <a:avLst/>
              <a:gdLst>
                <a:gd name="T0" fmla="*/ 392 w 672"/>
                <a:gd name="T1" fmla="*/ 15 h 600"/>
                <a:gd name="T2" fmla="*/ 171 w 672"/>
                <a:gd name="T3" fmla="*/ 60 h 600"/>
                <a:gd name="T4" fmla="*/ 91 w 672"/>
                <a:gd name="T5" fmla="*/ 470 h 600"/>
                <a:gd name="T6" fmla="*/ 280 w 672"/>
                <a:gd name="T7" fmla="*/ 595 h 600"/>
                <a:gd name="T8" fmla="*/ 337 w 672"/>
                <a:gd name="T9" fmla="*/ 600 h 600"/>
                <a:gd name="T10" fmla="*/ 502 w 672"/>
                <a:gd name="T11" fmla="*/ 550 h 600"/>
                <a:gd name="T12" fmla="*/ 581 w 672"/>
                <a:gd name="T13" fmla="*/ 140 h 600"/>
                <a:gd name="T14" fmla="*/ 392 w 672"/>
                <a:gd name="T15" fmla="*/ 15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600">
                  <a:moveTo>
                    <a:pt x="392" y="15"/>
                  </a:moveTo>
                  <a:cubicBezTo>
                    <a:pt x="315" y="0"/>
                    <a:pt x="236" y="16"/>
                    <a:pt x="171" y="60"/>
                  </a:cubicBezTo>
                  <a:cubicBezTo>
                    <a:pt x="36" y="151"/>
                    <a:pt x="0" y="335"/>
                    <a:pt x="91" y="470"/>
                  </a:cubicBezTo>
                  <a:cubicBezTo>
                    <a:pt x="135" y="535"/>
                    <a:pt x="202" y="580"/>
                    <a:pt x="280" y="595"/>
                  </a:cubicBezTo>
                  <a:cubicBezTo>
                    <a:pt x="299" y="599"/>
                    <a:pt x="318" y="600"/>
                    <a:pt x="337" y="600"/>
                  </a:cubicBezTo>
                  <a:cubicBezTo>
                    <a:pt x="396" y="600"/>
                    <a:pt x="452" y="583"/>
                    <a:pt x="502" y="550"/>
                  </a:cubicBezTo>
                  <a:cubicBezTo>
                    <a:pt x="636" y="459"/>
                    <a:pt x="672" y="275"/>
                    <a:pt x="581" y="140"/>
                  </a:cubicBezTo>
                  <a:cubicBezTo>
                    <a:pt x="537" y="74"/>
                    <a:pt x="470" y="30"/>
                    <a:pt x="392" y="15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9" name="Freeform 325"/>
            <p:cNvSpPr>
              <a:spLocks noSelect="1"/>
            </p:cNvSpPr>
            <p:nvPr userDrawn="1"/>
          </p:nvSpPr>
          <p:spPr bwMode="invGray">
            <a:xfrm>
              <a:off x="906" y="41"/>
              <a:ext cx="70" cy="70"/>
            </a:xfrm>
            <a:custGeom>
              <a:avLst/>
              <a:gdLst>
                <a:gd name="T0" fmla="*/ 457 w 492"/>
                <a:gd name="T1" fmla="*/ 153 h 485"/>
                <a:gd name="T2" fmla="*/ 457 w 492"/>
                <a:gd name="T3" fmla="*/ 153 h 485"/>
                <a:gd name="T4" fmla="*/ 150 w 492"/>
                <a:gd name="T5" fmla="*/ 59 h 485"/>
                <a:gd name="T6" fmla="*/ 58 w 492"/>
                <a:gd name="T7" fmla="*/ 365 h 485"/>
                <a:gd name="T8" fmla="*/ 258 w 492"/>
                <a:gd name="T9" fmla="*/ 485 h 485"/>
                <a:gd name="T10" fmla="*/ 364 w 492"/>
                <a:gd name="T11" fmla="*/ 459 h 485"/>
                <a:gd name="T12" fmla="*/ 474 w 492"/>
                <a:gd name="T13" fmla="*/ 325 h 485"/>
                <a:gd name="T14" fmla="*/ 457 w 492"/>
                <a:gd name="T15" fmla="*/ 153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2" h="485">
                  <a:moveTo>
                    <a:pt x="457" y="153"/>
                  </a:moveTo>
                  <a:cubicBezTo>
                    <a:pt x="457" y="153"/>
                    <a:pt x="457" y="153"/>
                    <a:pt x="457" y="153"/>
                  </a:cubicBezTo>
                  <a:cubicBezTo>
                    <a:pt x="399" y="43"/>
                    <a:pt x="262" y="0"/>
                    <a:pt x="150" y="59"/>
                  </a:cubicBezTo>
                  <a:cubicBezTo>
                    <a:pt x="41" y="119"/>
                    <a:pt x="0" y="256"/>
                    <a:pt x="58" y="365"/>
                  </a:cubicBezTo>
                  <a:cubicBezTo>
                    <a:pt x="97" y="439"/>
                    <a:pt x="174" y="485"/>
                    <a:pt x="258" y="485"/>
                  </a:cubicBezTo>
                  <a:cubicBezTo>
                    <a:pt x="295" y="485"/>
                    <a:pt x="331" y="476"/>
                    <a:pt x="364" y="459"/>
                  </a:cubicBezTo>
                  <a:cubicBezTo>
                    <a:pt x="417" y="430"/>
                    <a:pt x="456" y="383"/>
                    <a:pt x="474" y="325"/>
                  </a:cubicBezTo>
                  <a:cubicBezTo>
                    <a:pt x="492" y="267"/>
                    <a:pt x="486" y="206"/>
                    <a:pt x="457" y="153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0" name="Freeform 326"/>
            <p:cNvSpPr>
              <a:spLocks noSelect="1"/>
            </p:cNvSpPr>
            <p:nvPr userDrawn="1"/>
          </p:nvSpPr>
          <p:spPr bwMode="invGray">
            <a:xfrm>
              <a:off x="1031" y="37"/>
              <a:ext cx="89" cy="81"/>
            </a:xfrm>
            <a:custGeom>
              <a:avLst/>
              <a:gdLst>
                <a:gd name="T0" fmla="*/ 414 w 628"/>
                <a:gd name="T1" fmla="*/ 27 h 564"/>
                <a:gd name="T2" fmla="*/ 202 w 628"/>
                <a:gd name="T3" fmla="*/ 31 h 564"/>
                <a:gd name="T4" fmla="*/ 55 w 628"/>
                <a:gd name="T5" fmla="*/ 185 h 564"/>
                <a:gd name="T6" fmla="*/ 214 w 628"/>
                <a:gd name="T7" fmla="*/ 545 h 564"/>
                <a:gd name="T8" fmla="*/ 314 w 628"/>
                <a:gd name="T9" fmla="*/ 564 h 564"/>
                <a:gd name="T10" fmla="*/ 573 w 628"/>
                <a:gd name="T11" fmla="*/ 386 h 564"/>
                <a:gd name="T12" fmla="*/ 414 w 628"/>
                <a:gd name="T13" fmla="*/ 2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564">
                  <a:moveTo>
                    <a:pt x="414" y="27"/>
                  </a:moveTo>
                  <a:cubicBezTo>
                    <a:pt x="345" y="0"/>
                    <a:pt x="270" y="2"/>
                    <a:pt x="202" y="31"/>
                  </a:cubicBezTo>
                  <a:cubicBezTo>
                    <a:pt x="134" y="61"/>
                    <a:pt x="82" y="116"/>
                    <a:pt x="55" y="185"/>
                  </a:cubicBezTo>
                  <a:cubicBezTo>
                    <a:pt x="0" y="328"/>
                    <a:pt x="71" y="489"/>
                    <a:pt x="214" y="545"/>
                  </a:cubicBezTo>
                  <a:cubicBezTo>
                    <a:pt x="246" y="557"/>
                    <a:pt x="279" y="564"/>
                    <a:pt x="314" y="564"/>
                  </a:cubicBezTo>
                  <a:cubicBezTo>
                    <a:pt x="427" y="564"/>
                    <a:pt x="531" y="493"/>
                    <a:pt x="573" y="386"/>
                  </a:cubicBezTo>
                  <a:cubicBezTo>
                    <a:pt x="628" y="244"/>
                    <a:pt x="557" y="82"/>
                    <a:pt x="414" y="27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1" name="Freeform 327"/>
            <p:cNvSpPr>
              <a:spLocks noSelect="1"/>
            </p:cNvSpPr>
            <p:nvPr userDrawn="1"/>
          </p:nvSpPr>
          <p:spPr bwMode="invGray">
            <a:xfrm>
              <a:off x="971" y="234"/>
              <a:ext cx="81" cy="80"/>
            </a:xfrm>
            <a:custGeom>
              <a:avLst/>
              <a:gdLst>
                <a:gd name="T0" fmla="*/ 550 w 572"/>
                <a:gd name="T1" fmla="*/ 203 h 562"/>
                <a:gd name="T2" fmla="*/ 416 w 572"/>
                <a:gd name="T3" fmla="*/ 42 h 562"/>
                <a:gd name="T4" fmla="*/ 205 w 572"/>
                <a:gd name="T5" fmla="*/ 21 h 562"/>
                <a:gd name="T6" fmla="*/ 42 w 572"/>
                <a:gd name="T7" fmla="*/ 156 h 562"/>
                <a:gd name="T8" fmla="*/ 22 w 572"/>
                <a:gd name="T9" fmla="*/ 367 h 562"/>
                <a:gd name="T10" fmla="*/ 156 w 572"/>
                <a:gd name="T11" fmla="*/ 529 h 562"/>
                <a:gd name="T12" fmla="*/ 286 w 572"/>
                <a:gd name="T13" fmla="*/ 562 h 562"/>
                <a:gd name="T14" fmla="*/ 367 w 572"/>
                <a:gd name="T15" fmla="*/ 550 h 562"/>
                <a:gd name="T16" fmla="*/ 531 w 572"/>
                <a:gd name="T17" fmla="*/ 415 h 562"/>
                <a:gd name="T18" fmla="*/ 550 w 572"/>
                <a:gd name="T19" fmla="*/ 20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2" h="562">
                  <a:moveTo>
                    <a:pt x="550" y="203"/>
                  </a:moveTo>
                  <a:cubicBezTo>
                    <a:pt x="528" y="133"/>
                    <a:pt x="480" y="75"/>
                    <a:pt x="416" y="42"/>
                  </a:cubicBezTo>
                  <a:cubicBezTo>
                    <a:pt x="350" y="7"/>
                    <a:pt x="276" y="0"/>
                    <a:pt x="205" y="21"/>
                  </a:cubicBezTo>
                  <a:cubicBezTo>
                    <a:pt x="134" y="43"/>
                    <a:pt x="77" y="91"/>
                    <a:pt x="42" y="156"/>
                  </a:cubicBezTo>
                  <a:cubicBezTo>
                    <a:pt x="7" y="221"/>
                    <a:pt x="0" y="296"/>
                    <a:pt x="22" y="367"/>
                  </a:cubicBezTo>
                  <a:cubicBezTo>
                    <a:pt x="44" y="438"/>
                    <a:pt x="92" y="496"/>
                    <a:pt x="156" y="529"/>
                  </a:cubicBezTo>
                  <a:cubicBezTo>
                    <a:pt x="196" y="551"/>
                    <a:pt x="241" y="562"/>
                    <a:pt x="286" y="562"/>
                  </a:cubicBezTo>
                  <a:cubicBezTo>
                    <a:pt x="313" y="562"/>
                    <a:pt x="341" y="558"/>
                    <a:pt x="367" y="550"/>
                  </a:cubicBezTo>
                  <a:cubicBezTo>
                    <a:pt x="438" y="528"/>
                    <a:pt x="496" y="480"/>
                    <a:pt x="531" y="415"/>
                  </a:cubicBezTo>
                  <a:cubicBezTo>
                    <a:pt x="565" y="349"/>
                    <a:pt x="572" y="274"/>
                    <a:pt x="550" y="203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2" name="Freeform 328"/>
            <p:cNvSpPr>
              <a:spLocks noSelect="1"/>
            </p:cNvSpPr>
            <p:nvPr userDrawn="1"/>
          </p:nvSpPr>
          <p:spPr bwMode="invGray">
            <a:xfrm>
              <a:off x="1770" y="107"/>
              <a:ext cx="73" cy="68"/>
            </a:xfrm>
            <a:custGeom>
              <a:avLst/>
              <a:gdLst>
                <a:gd name="T0" fmla="*/ 373 w 509"/>
                <a:gd name="T1" fmla="*/ 34 h 477"/>
                <a:gd name="T2" fmla="*/ 194 w 509"/>
                <a:gd name="T3" fmla="*/ 20 h 477"/>
                <a:gd name="T4" fmla="*/ 58 w 509"/>
                <a:gd name="T5" fmla="*/ 137 h 477"/>
                <a:gd name="T6" fmla="*/ 162 w 509"/>
                <a:gd name="T7" fmla="*/ 452 h 477"/>
                <a:gd name="T8" fmla="*/ 267 w 509"/>
                <a:gd name="T9" fmla="*/ 477 h 477"/>
                <a:gd name="T10" fmla="*/ 477 w 509"/>
                <a:gd name="T11" fmla="*/ 348 h 477"/>
                <a:gd name="T12" fmla="*/ 490 w 509"/>
                <a:gd name="T13" fmla="*/ 169 h 477"/>
                <a:gd name="T14" fmla="*/ 373 w 509"/>
                <a:gd name="T15" fmla="*/ 3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9" h="477">
                  <a:moveTo>
                    <a:pt x="373" y="34"/>
                  </a:moveTo>
                  <a:cubicBezTo>
                    <a:pt x="317" y="5"/>
                    <a:pt x="254" y="0"/>
                    <a:pt x="194" y="20"/>
                  </a:cubicBezTo>
                  <a:cubicBezTo>
                    <a:pt x="134" y="39"/>
                    <a:pt x="86" y="81"/>
                    <a:pt x="58" y="137"/>
                  </a:cubicBezTo>
                  <a:cubicBezTo>
                    <a:pt x="0" y="252"/>
                    <a:pt x="46" y="393"/>
                    <a:pt x="162" y="452"/>
                  </a:cubicBezTo>
                  <a:cubicBezTo>
                    <a:pt x="194" y="468"/>
                    <a:pt x="231" y="477"/>
                    <a:pt x="267" y="477"/>
                  </a:cubicBezTo>
                  <a:cubicBezTo>
                    <a:pt x="356" y="477"/>
                    <a:pt x="436" y="428"/>
                    <a:pt x="477" y="348"/>
                  </a:cubicBezTo>
                  <a:cubicBezTo>
                    <a:pt x="505" y="292"/>
                    <a:pt x="509" y="228"/>
                    <a:pt x="490" y="169"/>
                  </a:cubicBezTo>
                  <a:cubicBezTo>
                    <a:pt x="470" y="109"/>
                    <a:pt x="428" y="61"/>
                    <a:pt x="373" y="34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3" name="Freeform 329"/>
            <p:cNvSpPr>
              <a:spLocks noSelect="1"/>
            </p:cNvSpPr>
            <p:nvPr userDrawn="1"/>
          </p:nvSpPr>
          <p:spPr bwMode="invGray">
            <a:xfrm>
              <a:off x="1433" y="33"/>
              <a:ext cx="86" cy="86"/>
            </a:xfrm>
            <a:custGeom>
              <a:avLst/>
              <a:gdLst>
                <a:gd name="T0" fmla="*/ 478 w 602"/>
                <a:gd name="T1" fmla="*/ 104 h 598"/>
                <a:gd name="T2" fmla="*/ 78 w 602"/>
                <a:gd name="T3" fmla="*/ 124 h 598"/>
                <a:gd name="T4" fmla="*/ 4 w 602"/>
                <a:gd name="T5" fmla="*/ 328 h 598"/>
                <a:gd name="T6" fmla="*/ 97 w 602"/>
                <a:gd name="T7" fmla="*/ 525 h 598"/>
                <a:gd name="T8" fmla="*/ 287 w 602"/>
                <a:gd name="T9" fmla="*/ 598 h 598"/>
                <a:gd name="T10" fmla="*/ 497 w 602"/>
                <a:gd name="T11" fmla="*/ 506 h 598"/>
                <a:gd name="T12" fmla="*/ 479 w 602"/>
                <a:gd name="T13" fmla="*/ 105 h 598"/>
                <a:gd name="T14" fmla="*/ 478 w 602"/>
                <a:gd name="T15" fmla="*/ 10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2" h="598">
                  <a:moveTo>
                    <a:pt x="478" y="104"/>
                  </a:moveTo>
                  <a:cubicBezTo>
                    <a:pt x="363" y="0"/>
                    <a:pt x="183" y="8"/>
                    <a:pt x="78" y="124"/>
                  </a:cubicBezTo>
                  <a:cubicBezTo>
                    <a:pt x="27" y="180"/>
                    <a:pt x="0" y="253"/>
                    <a:pt x="4" y="328"/>
                  </a:cubicBezTo>
                  <a:cubicBezTo>
                    <a:pt x="8" y="404"/>
                    <a:pt x="40" y="474"/>
                    <a:pt x="97" y="525"/>
                  </a:cubicBezTo>
                  <a:cubicBezTo>
                    <a:pt x="149" y="572"/>
                    <a:pt x="217" y="598"/>
                    <a:pt x="287" y="598"/>
                  </a:cubicBezTo>
                  <a:cubicBezTo>
                    <a:pt x="367" y="598"/>
                    <a:pt x="444" y="565"/>
                    <a:pt x="497" y="506"/>
                  </a:cubicBezTo>
                  <a:cubicBezTo>
                    <a:pt x="602" y="390"/>
                    <a:pt x="594" y="211"/>
                    <a:pt x="479" y="105"/>
                  </a:cubicBezTo>
                  <a:lnTo>
                    <a:pt x="478" y="104"/>
                  </a:ln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4" name="Freeform 330"/>
            <p:cNvSpPr>
              <a:spLocks noSelect="1"/>
            </p:cNvSpPr>
            <p:nvPr userDrawn="1"/>
          </p:nvSpPr>
          <p:spPr bwMode="invGray">
            <a:xfrm>
              <a:off x="1825" y="31"/>
              <a:ext cx="90" cy="89"/>
            </a:xfrm>
            <a:custGeom>
              <a:avLst/>
              <a:gdLst>
                <a:gd name="T0" fmla="*/ 587 w 632"/>
                <a:gd name="T1" fmla="*/ 189 h 622"/>
                <a:gd name="T2" fmla="*/ 412 w 632"/>
                <a:gd name="T3" fmla="*/ 46 h 622"/>
                <a:gd name="T4" fmla="*/ 46 w 632"/>
                <a:gd name="T5" fmla="*/ 243 h 622"/>
                <a:gd name="T6" fmla="*/ 243 w 632"/>
                <a:gd name="T7" fmla="*/ 609 h 622"/>
                <a:gd name="T8" fmla="*/ 328 w 632"/>
                <a:gd name="T9" fmla="*/ 622 h 622"/>
                <a:gd name="T10" fmla="*/ 467 w 632"/>
                <a:gd name="T11" fmla="*/ 586 h 622"/>
                <a:gd name="T12" fmla="*/ 609 w 632"/>
                <a:gd name="T13" fmla="*/ 413 h 622"/>
                <a:gd name="T14" fmla="*/ 587 w 632"/>
                <a:gd name="T15" fmla="*/ 189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2" h="622">
                  <a:moveTo>
                    <a:pt x="587" y="189"/>
                  </a:moveTo>
                  <a:cubicBezTo>
                    <a:pt x="549" y="120"/>
                    <a:pt x="488" y="69"/>
                    <a:pt x="412" y="46"/>
                  </a:cubicBezTo>
                  <a:cubicBezTo>
                    <a:pt x="257" y="0"/>
                    <a:pt x="93" y="88"/>
                    <a:pt x="46" y="243"/>
                  </a:cubicBezTo>
                  <a:cubicBezTo>
                    <a:pt x="0" y="397"/>
                    <a:pt x="88" y="561"/>
                    <a:pt x="243" y="609"/>
                  </a:cubicBezTo>
                  <a:cubicBezTo>
                    <a:pt x="271" y="618"/>
                    <a:pt x="300" y="622"/>
                    <a:pt x="328" y="622"/>
                  </a:cubicBezTo>
                  <a:cubicBezTo>
                    <a:pt x="376" y="622"/>
                    <a:pt x="425" y="610"/>
                    <a:pt x="467" y="586"/>
                  </a:cubicBezTo>
                  <a:cubicBezTo>
                    <a:pt x="536" y="549"/>
                    <a:pt x="587" y="487"/>
                    <a:pt x="609" y="413"/>
                  </a:cubicBezTo>
                  <a:cubicBezTo>
                    <a:pt x="632" y="338"/>
                    <a:pt x="624" y="258"/>
                    <a:pt x="587" y="189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5" name="Freeform 331"/>
            <p:cNvSpPr>
              <a:spLocks noSelect="1"/>
            </p:cNvSpPr>
            <p:nvPr userDrawn="1"/>
          </p:nvSpPr>
          <p:spPr bwMode="invGray">
            <a:xfrm>
              <a:off x="1960" y="35"/>
              <a:ext cx="89" cy="85"/>
            </a:xfrm>
            <a:custGeom>
              <a:avLst/>
              <a:gdLst>
                <a:gd name="T0" fmla="*/ 602 w 628"/>
                <a:gd name="T1" fmla="*/ 254 h 593"/>
                <a:gd name="T2" fmla="*/ 602 w 628"/>
                <a:gd name="T3" fmla="*/ 253 h 593"/>
                <a:gd name="T4" fmla="*/ 484 w 628"/>
                <a:gd name="T5" fmla="*/ 64 h 593"/>
                <a:gd name="T6" fmla="*/ 267 w 628"/>
                <a:gd name="T7" fmla="*/ 13 h 593"/>
                <a:gd name="T8" fmla="*/ 26 w 628"/>
                <a:gd name="T9" fmla="*/ 347 h 593"/>
                <a:gd name="T10" fmla="*/ 143 w 628"/>
                <a:gd name="T11" fmla="*/ 538 h 593"/>
                <a:gd name="T12" fmla="*/ 314 w 628"/>
                <a:gd name="T13" fmla="*/ 593 h 593"/>
                <a:gd name="T14" fmla="*/ 361 w 628"/>
                <a:gd name="T15" fmla="*/ 589 h 593"/>
                <a:gd name="T16" fmla="*/ 602 w 628"/>
                <a:gd name="T17" fmla="*/ 254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8" h="593">
                  <a:moveTo>
                    <a:pt x="602" y="254"/>
                  </a:moveTo>
                  <a:cubicBezTo>
                    <a:pt x="602" y="253"/>
                    <a:pt x="602" y="253"/>
                    <a:pt x="602" y="253"/>
                  </a:cubicBezTo>
                  <a:cubicBezTo>
                    <a:pt x="589" y="177"/>
                    <a:pt x="548" y="109"/>
                    <a:pt x="484" y="64"/>
                  </a:cubicBezTo>
                  <a:cubicBezTo>
                    <a:pt x="421" y="18"/>
                    <a:pt x="344" y="0"/>
                    <a:pt x="267" y="13"/>
                  </a:cubicBezTo>
                  <a:cubicBezTo>
                    <a:pt x="108" y="39"/>
                    <a:pt x="0" y="189"/>
                    <a:pt x="26" y="347"/>
                  </a:cubicBezTo>
                  <a:cubicBezTo>
                    <a:pt x="38" y="424"/>
                    <a:pt x="80" y="492"/>
                    <a:pt x="143" y="538"/>
                  </a:cubicBezTo>
                  <a:cubicBezTo>
                    <a:pt x="193" y="574"/>
                    <a:pt x="252" y="593"/>
                    <a:pt x="314" y="593"/>
                  </a:cubicBezTo>
                  <a:cubicBezTo>
                    <a:pt x="329" y="593"/>
                    <a:pt x="345" y="591"/>
                    <a:pt x="361" y="589"/>
                  </a:cubicBezTo>
                  <a:cubicBezTo>
                    <a:pt x="520" y="563"/>
                    <a:pt x="628" y="413"/>
                    <a:pt x="602" y="254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6" name="Freeform 332"/>
            <p:cNvSpPr>
              <a:spLocks noSelect="1"/>
            </p:cNvSpPr>
            <p:nvPr userDrawn="1"/>
          </p:nvSpPr>
          <p:spPr bwMode="invGray">
            <a:xfrm>
              <a:off x="2029" y="102"/>
              <a:ext cx="84" cy="85"/>
            </a:xfrm>
            <a:custGeom>
              <a:avLst/>
              <a:gdLst>
                <a:gd name="T0" fmla="*/ 301 w 592"/>
                <a:gd name="T1" fmla="*/ 1 h 590"/>
                <a:gd name="T2" fmla="*/ 91 w 592"/>
                <a:gd name="T3" fmla="*/ 84 h 590"/>
                <a:gd name="T4" fmla="*/ 2 w 592"/>
                <a:gd name="T5" fmla="*/ 292 h 590"/>
                <a:gd name="T6" fmla="*/ 293 w 592"/>
                <a:gd name="T7" fmla="*/ 590 h 590"/>
                <a:gd name="T8" fmla="*/ 296 w 592"/>
                <a:gd name="T9" fmla="*/ 590 h 590"/>
                <a:gd name="T10" fmla="*/ 591 w 592"/>
                <a:gd name="T11" fmla="*/ 299 h 590"/>
                <a:gd name="T12" fmla="*/ 507 w 592"/>
                <a:gd name="T13" fmla="*/ 89 h 590"/>
                <a:gd name="T14" fmla="*/ 301 w 592"/>
                <a:gd name="T15" fmla="*/ 1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2" h="590">
                  <a:moveTo>
                    <a:pt x="301" y="1"/>
                  </a:moveTo>
                  <a:cubicBezTo>
                    <a:pt x="222" y="0"/>
                    <a:pt x="148" y="29"/>
                    <a:pt x="91" y="84"/>
                  </a:cubicBezTo>
                  <a:cubicBezTo>
                    <a:pt x="34" y="139"/>
                    <a:pt x="3" y="213"/>
                    <a:pt x="2" y="292"/>
                  </a:cubicBezTo>
                  <a:cubicBezTo>
                    <a:pt x="0" y="454"/>
                    <a:pt x="130" y="587"/>
                    <a:pt x="293" y="590"/>
                  </a:cubicBezTo>
                  <a:cubicBezTo>
                    <a:pt x="296" y="590"/>
                    <a:pt x="296" y="590"/>
                    <a:pt x="296" y="590"/>
                  </a:cubicBezTo>
                  <a:cubicBezTo>
                    <a:pt x="457" y="590"/>
                    <a:pt x="589" y="459"/>
                    <a:pt x="591" y="299"/>
                  </a:cubicBezTo>
                  <a:cubicBezTo>
                    <a:pt x="592" y="220"/>
                    <a:pt x="562" y="145"/>
                    <a:pt x="507" y="89"/>
                  </a:cubicBezTo>
                  <a:cubicBezTo>
                    <a:pt x="452" y="33"/>
                    <a:pt x="378" y="2"/>
                    <a:pt x="301" y="1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7" name="Freeform 333"/>
            <p:cNvSpPr>
              <a:spLocks noSelect="1"/>
            </p:cNvSpPr>
            <p:nvPr userDrawn="1"/>
          </p:nvSpPr>
          <p:spPr bwMode="invGray">
            <a:xfrm>
              <a:off x="2174" y="110"/>
              <a:ext cx="66" cy="63"/>
            </a:xfrm>
            <a:custGeom>
              <a:avLst/>
              <a:gdLst>
                <a:gd name="T0" fmla="*/ 286 w 462"/>
                <a:gd name="T1" fmla="*/ 18 h 437"/>
                <a:gd name="T2" fmla="*/ 286 w 462"/>
                <a:gd name="T3" fmla="*/ 18 h 437"/>
                <a:gd name="T4" fmla="*/ 122 w 462"/>
                <a:gd name="T5" fmla="*/ 32 h 437"/>
                <a:gd name="T6" fmla="*/ 17 w 462"/>
                <a:gd name="T7" fmla="*/ 158 h 437"/>
                <a:gd name="T8" fmla="*/ 31 w 462"/>
                <a:gd name="T9" fmla="*/ 322 h 437"/>
                <a:gd name="T10" fmla="*/ 157 w 462"/>
                <a:gd name="T11" fmla="*/ 427 h 437"/>
                <a:gd name="T12" fmla="*/ 222 w 462"/>
                <a:gd name="T13" fmla="*/ 437 h 437"/>
                <a:gd name="T14" fmla="*/ 321 w 462"/>
                <a:gd name="T15" fmla="*/ 413 h 437"/>
                <a:gd name="T16" fmla="*/ 426 w 462"/>
                <a:gd name="T17" fmla="*/ 287 h 437"/>
                <a:gd name="T18" fmla="*/ 286 w 462"/>
                <a:gd name="T19" fmla="*/ 18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2" h="437">
                  <a:moveTo>
                    <a:pt x="286" y="18"/>
                  </a:moveTo>
                  <a:cubicBezTo>
                    <a:pt x="286" y="18"/>
                    <a:pt x="286" y="18"/>
                    <a:pt x="286" y="18"/>
                  </a:cubicBezTo>
                  <a:cubicBezTo>
                    <a:pt x="231" y="0"/>
                    <a:pt x="173" y="5"/>
                    <a:pt x="122" y="32"/>
                  </a:cubicBezTo>
                  <a:cubicBezTo>
                    <a:pt x="71" y="59"/>
                    <a:pt x="34" y="104"/>
                    <a:pt x="17" y="158"/>
                  </a:cubicBezTo>
                  <a:cubicBezTo>
                    <a:pt x="0" y="213"/>
                    <a:pt x="5" y="271"/>
                    <a:pt x="31" y="322"/>
                  </a:cubicBezTo>
                  <a:cubicBezTo>
                    <a:pt x="58" y="372"/>
                    <a:pt x="102" y="410"/>
                    <a:pt x="157" y="427"/>
                  </a:cubicBezTo>
                  <a:cubicBezTo>
                    <a:pt x="178" y="434"/>
                    <a:pt x="200" y="437"/>
                    <a:pt x="222" y="437"/>
                  </a:cubicBezTo>
                  <a:cubicBezTo>
                    <a:pt x="256" y="437"/>
                    <a:pt x="290" y="429"/>
                    <a:pt x="321" y="413"/>
                  </a:cubicBezTo>
                  <a:cubicBezTo>
                    <a:pt x="372" y="387"/>
                    <a:pt x="409" y="342"/>
                    <a:pt x="426" y="287"/>
                  </a:cubicBezTo>
                  <a:cubicBezTo>
                    <a:pt x="462" y="174"/>
                    <a:pt x="399" y="53"/>
                    <a:pt x="286" y="18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8" name="Freeform 334"/>
            <p:cNvSpPr>
              <a:spLocks noSelect="1"/>
            </p:cNvSpPr>
            <p:nvPr userDrawn="1"/>
          </p:nvSpPr>
          <p:spPr bwMode="invGray">
            <a:xfrm>
              <a:off x="2237" y="40"/>
              <a:ext cx="71" cy="71"/>
            </a:xfrm>
            <a:custGeom>
              <a:avLst/>
              <a:gdLst>
                <a:gd name="T0" fmla="*/ 404 w 502"/>
                <a:gd name="T1" fmla="*/ 59 h 497"/>
                <a:gd name="T2" fmla="*/ 224 w 502"/>
                <a:gd name="T3" fmla="*/ 7 h 497"/>
                <a:gd name="T4" fmla="*/ 59 w 502"/>
                <a:gd name="T5" fmla="*/ 98 h 497"/>
                <a:gd name="T6" fmla="*/ 7 w 502"/>
                <a:gd name="T7" fmla="*/ 278 h 497"/>
                <a:gd name="T8" fmla="*/ 251 w 502"/>
                <a:gd name="T9" fmla="*/ 497 h 497"/>
                <a:gd name="T10" fmla="*/ 279 w 502"/>
                <a:gd name="T11" fmla="*/ 495 h 497"/>
                <a:gd name="T12" fmla="*/ 443 w 502"/>
                <a:gd name="T13" fmla="*/ 404 h 497"/>
                <a:gd name="T14" fmla="*/ 495 w 502"/>
                <a:gd name="T15" fmla="*/ 223 h 497"/>
                <a:gd name="T16" fmla="*/ 404 w 502"/>
                <a:gd name="T17" fmla="*/ 59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2" h="497">
                  <a:moveTo>
                    <a:pt x="404" y="59"/>
                  </a:moveTo>
                  <a:cubicBezTo>
                    <a:pt x="353" y="18"/>
                    <a:pt x="289" y="0"/>
                    <a:pt x="224" y="7"/>
                  </a:cubicBezTo>
                  <a:cubicBezTo>
                    <a:pt x="159" y="15"/>
                    <a:pt x="100" y="47"/>
                    <a:pt x="59" y="98"/>
                  </a:cubicBezTo>
                  <a:cubicBezTo>
                    <a:pt x="18" y="149"/>
                    <a:pt x="0" y="213"/>
                    <a:pt x="7" y="278"/>
                  </a:cubicBezTo>
                  <a:cubicBezTo>
                    <a:pt x="22" y="403"/>
                    <a:pt x="126" y="497"/>
                    <a:pt x="251" y="497"/>
                  </a:cubicBezTo>
                  <a:cubicBezTo>
                    <a:pt x="260" y="497"/>
                    <a:pt x="270" y="496"/>
                    <a:pt x="279" y="495"/>
                  </a:cubicBezTo>
                  <a:cubicBezTo>
                    <a:pt x="344" y="488"/>
                    <a:pt x="402" y="455"/>
                    <a:pt x="443" y="404"/>
                  </a:cubicBezTo>
                  <a:cubicBezTo>
                    <a:pt x="484" y="353"/>
                    <a:pt x="502" y="288"/>
                    <a:pt x="495" y="223"/>
                  </a:cubicBezTo>
                  <a:cubicBezTo>
                    <a:pt x="488" y="158"/>
                    <a:pt x="455" y="100"/>
                    <a:pt x="404" y="59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9" name="Freeform 335"/>
            <p:cNvSpPr>
              <a:spLocks noSelect="1"/>
            </p:cNvSpPr>
            <p:nvPr userDrawn="1"/>
          </p:nvSpPr>
          <p:spPr bwMode="invGray">
            <a:xfrm>
              <a:off x="2487" y="163"/>
              <a:ext cx="97" cy="90"/>
            </a:xfrm>
            <a:custGeom>
              <a:avLst/>
              <a:gdLst>
                <a:gd name="T0" fmla="*/ 476 w 675"/>
                <a:gd name="T1" fmla="*/ 76 h 634"/>
                <a:gd name="T2" fmla="*/ 476 w 675"/>
                <a:gd name="T3" fmla="*/ 76 h 634"/>
                <a:gd name="T4" fmla="*/ 76 w 675"/>
                <a:gd name="T5" fmla="*/ 199 h 634"/>
                <a:gd name="T6" fmla="*/ 199 w 675"/>
                <a:gd name="T7" fmla="*/ 599 h 634"/>
                <a:gd name="T8" fmla="*/ 338 w 675"/>
                <a:gd name="T9" fmla="*/ 634 h 634"/>
                <a:gd name="T10" fmla="*/ 424 w 675"/>
                <a:gd name="T11" fmla="*/ 621 h 634"/>
                <a:gd name="T12" fmla="*/ 599 w 675"/>
                <a:gd name="T13" fmla="*/ 477 h 634"/>
                <a:gd name="T14" fmla="*/ 476 w 675"/>
                <a:gd name="T15" fmla="*/ 7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5" h="634">
                  <a:moveTo>
                    <a:pt x="476" y="76"/>
                  </a:moveTo>
                  <a:cubicBezTo>
                    <a:pt x="476" y="76"/>
                    <a:pt x="476" y="76"/>
                    <a:pt x="476" y="76"/>
                  </a:cubicBezTo>
                  <a:cubicBezTo>
                    <a:pt x="332" y="0"/>
                    <a:pt x="152" y="55"/>
                    <a:pt x="76" y="199"/>
                  </a:cubicBezTo>
                  <a:cubicBezTo>
                    <a:pt x="0" y="344"/>
                    <a:pt x="55" y="523"/>
                    <a:pt x="199" y="599"/>
                  </a:cubicBezTo>
                  <a:cubicBezTo>
                    <a:pt x="241" y="622"/>
                    <a:pt x="289" y="634"/>
                    <a:pt x="338" y="634"/>
                  </a:cubicBezTo>
                  <a:cubicBezTo>
                    <a:pt x="367" y="634"/>
                    <a:pt x="396" y="629"/>
                    <a:pt x="424" y="621"/>
                  </a:cubicBezTo>
                  <a:cubicBezTo>
                    <a:pt x="500" y="598"/>
                    <a:pt x="562" y="546"/>
                    <a:pt x="599" y="477"/>
                  </a:cubicBezTo>
                  <a:cubicBezTo>
                    <a:pt x="675" y="333"/>
                    <a:pt x="620" y="153"/>
                    <a:pt x="476" y="76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0" name="Freeform 336"/>
            <p:cNvSpPr>
              <a:spLocks noSelect="1"/>
            </p:cNvSpPr>
            <p:nvPr userDrawn="1"/>
          </p:nvSpPr>
          <p:spPr bwMode="invGray">
            <a:xfrm>
              <a:off x="2702" y="245"/>
              <a:ext cx="65" cy="64"/>
            </a:xfrm>
            <a:custGeom>
              <a:avLst/>
              <a:gdLst>
                <a:gd name="T0" fmla="*/ 229 w 450"/>
                <a:gd name="T1" fmla="*/ 0 h 448"/>
                <a:gd name="T2" fmla="*/ 226 w 450"/>
                <a:gd name="T3" fmla="*/ 0 h 448"/>
                <a:gd name="T4" fmla="*/ 1 w 450"/>
                <a:gd name="T5" fmla="*/ 220 h 448"/>
                <a:gd name="T6" fmla="*/ 64 w 450"/>
                <a:gd name="T7" fmla="*/ 380 h 448"/>
                <a:gd name="T8" fmla="*/ 219 w 450"/>
                <a:gd name="T9" fmla="*/ 448 h 448"/>
                <a:gd name="T10" fmla="*/ 226 w 450"/>
                <a:gd name="T11" fmla="*/ 448 h 448"/>
                <a:gd name="T12" fmla="*/ 380 w 450"/>
                <a:gd name="T13" fmla="*/ 386 h 448"/>
                <a:gd name="T14" fmla="*/ 449 w 450"/>
                <a:gd name="T15" fmla="*/ 228 h 448"/>
                <a:gd name="T16" fmla="*/ 386 w 450"/>
                <a:gd name="T17" fmla="*/ 68 h 448"/>
                <a:gd name="T18" fmla="*/ 229 w 450"/>
                <a:gd name="T19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0" h="448">
                  <a:moveTo>
                    <a:pt x="229" y="0"/>
                  </a:moveTo>
                  <a:cubicBezTo>
                    <a:pt x="226" y="0"/>
                    <a:pt x="226" y="0"/>
                    <a:pt x="226" y="0"/>
                  </a:cubicBezTo>
                  <a:cubicBezTo>
                    <a:pt x="105" y="0"/>
                    <a:pt x="4" y="99"/>
                    <a:pt x="1" y="220"/>
                  </a:cubicBezTo>
                  <a:cubicBezTo>
                    <a:pt x="0" y="280"/>
                    <a:pt x="22" y="337"/>
                    <a:pt x="64" y="380"/>
                  </a:cubicBezTo>
                  <a:cubicBezTo>
                    <a:pt x="106" y="423"/>
                    <a:pt x="162" y="447"/>
                    <a:pt x="219" y="448"/>
                  </a:cubicBezTo>
                  <a:cubicBezTo>
                    <a:pt x="226" y="448"/>
                    <a:pt x="226" y="448"/>
                    <a:pt x="226" y="448"/>
                  </a:cubicBezTo>
                  <a:cubicBezTo>
                    <a:pt x="284" y="448"/>
                    <a:pt x="338" y="426"/>
                    <a:pt x="380" y="386"/>
                  </a:cubicBezTo>
                  <a:cubicBezTo>
                    <a:pt x="424" y="345"/>
                    <a:pt x="448" y="289"/>
                    <a:pt x="449" y="228"/>
                  </a:cubicBezTo>
                  <a:cubicBezTo>
                    <a:pt x="450" y="168"/>
                    <a:pt x="428" y="111"/>
                    <a:pt x="386" y="68"/>
                  </a:cubicBezTo>
                  <a:cubicBezTo>
                    <a:pt x="344" y="25"/>
                    <a:pt x="289" y="1"/>
                    <a:pt x="229" y="0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1" name="Freeform 337"/>
            <p:cNvSpPr>
              <a:spLocks noSelect="1"/>
            </p:cNvSpPr>
            <p:nvPr userDrawn="1"/>
          </p:nvSpPr>
          <p:spPr bwMode="invGray">
            <a:xfrm>
              <a:off x="3020" y="169"/>
              <a:ext cx="88" cy="82"/>
            </a:xfrm>
            <a:custGeom>
              <a:avLst/>
              <a:gdLst>
                <a:gd name="T0" fmla="*/ 587 w 615"/>
                <a:gd name="T1" fmla="*/ 188 h 577"/>
                <a:gd name="T2" fmla="*/ 434 w 615"/>
                <a:gd name="T3" fmla="*/ 31 h 577"/>
                <a:gd name="T4" fmla="*/ 217 w 615"/>
                <a:gd name="T5" fmla="*/ 29 h 577"/>
                <a:gd name="T6" fmla="*/ 58 w 615"/>
                <a:gd name="T7" fmla="*/ 397 h 577"/>
                <a:gd name="T8" fmla="*/ 209 w 615"/>
                <a:gd name="T9" fmla="*/ 554 h 577"/>
                <a:gd name="T10" fmla="*/ 322 w 615"/>
                <a:gd name="T11" fmla="*/ 577 h 577"/>
                <a:gd name="T12" fmla="*/ 427 w 615"/>
                <a:gd name="T13" fmla="*/ 557 h 577"/>
                <a:gd name="T14" fmla="*/ 583 w 615"/>
                <a:gd name="T15" fmla="*/ 406 h 577"/>
                <a:gd name="T16" fmla="*/ 587 w 615"/>
                <a:gd name="T17" fmla="*/ 188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5" h="577">
                  <a:moveTo>
                    <a:pt x="587" y="188"/>
                  </a:moveTo>
                  <a:cubicBezTo>
                    <a:pt x="558" y="117"/>
                    <a:pt x="504" y="61"/>
                    <a:pt x="434" y="31"/>
                  </a:cubicBezTo>
                  <a:cubicBezTo>
                    <a:pt x="365" y="1"/>
                    <a:pt x="287" y="0"/>
                    <a:pt x="217" y="29"/>
                  </a:cubicBezTo>
                  <a:cubicBezTo>
                    <a:pt x="72" y="87"/>
                    <a:pt x="0" y="252"/>
                    <a:pt x="58" y="397"/>
                  </a:cubicBezTo>
                  <a:cubicBezTo>
                    <a:pt x="86" y="468"/>
                    <a:pt x="140" y="524"/>
                    <a:pt x="209" y="554"/>
                  </a:cubicBezTo>
                  <a:cubicBezTo>
                    <a:pt x="245" y="569"/>
                    <a:pt x="283" y="577"/>
                    <a:pt x="322" y="577"/>
                  </a:cubicBezTo>
                  <a:cubicBezTo>
                    <a:pt x="358" y="577"/>
                    <a:pt x="394" y="570"/>
                    <a:pt x="427" y="557"/>
                  </a:cubicBezTo>
                  <a:cubicBezTo>
                    <a:pt x="497" y="529"/>
                    <a:pt x="553" y="476"/>
                    <a:pt x="583" y="406"/>
                  </a:cubicBezTo>
                  <a:cubicBezTo>
                    <a:pt x="613" y="337"/>
                    <a:pt x="615" y="259"/>
                    <a:pt x="587" y="188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2" name="Freeform 338"/>
            <p:cNvSpPr>
              <a:spLocks noSelect="1"/>
            </p:cNvSpPr>
            <p:nvPr userDrawn="1"/>
          </p:nvSpPr>
          <p:spPr bwMode="invGray">
            <a:xfrm>
              <a:off x="2960" y="238"/>
              <a:ext cx="80" cy="78"/>
            </a:xfrm>
            <a:custGeom>
              <a:avLst/>
              <a:gdLst>
                <a:gd name="T0" fmla="*/ 494 w 555"/>
                <a:gd name="T1" fmla="*/ 115 h 547"/>
                <a:gd name="T2" fmla="*/ 316 w 555"/>
                <a:gd name="T3" fmla="*/ 10 h 547"/>
                <a:gd name="T4" fmla="*/ 116 w 555"/>
                <a:gd name="T5" fmla="*/ 61 h 547"/>
                <a:gd name="T6" fmla="*/ 10 w 555"/>
                <a:gd name="T7" fmla="*/ 239 h 547"/>
                <a:gd name="T8" fmla="*/ 62 w 555"/>
                <a:gd name="T9" fmla="*/ 441 h 547"/>
                <a:gd name="T10" fmla="*/ 239 w 555"/>
                <a:gd name="T11" fmla="*/ 544 h 547"/>
                <a:gd name="T12" fmla="*/ 279 w 555"/>
                <a:gd name="T13" fmla="*/ 547 h 547"/>
                <a:gd name="T14" fmla="*/ 439 w 555"/>
                <a:gd name="T15" fmla="*/ 494 h 547"/>
                <a:gd name="T16" fmla="*/ 545 w 555"/>
                <a:gd name="T17" fmla="*/ 316 h 547"/>
                <a:gd name="T18" fmla="*/ 494 w 555"/>
                <a:gd name="T19" fmla="*/ 115 h 547"/>
                <a:gd name="T20" fmla="*/ 494 w 555"/>
                <a:gd name="T21" fmla="*/ 115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5" h="547">
                  <a:moveTo>
                    <a:pt x="494" y="115"/>
                  </a:moveTo>
                  <a:cubicBezTo>
                    <a:pt x="450" y="58"/>
                    <a:pt x="387" y="20"/>
                    <a:pt x="316" y="10"/>
                  </a:cubicBezTo>
                  <a:cubicBezTo>
                    <a:pt x="245" y="0"/>
                    <a:pt x="174" y="18"/>
                    <a:pt x="116" y="61"/>
                  </a:cubicBezTo>
                  <a:cubicBezTo>
                    <a:pt x="58" y="104"/>
                    <a:pt x="20" y="168"/>
                    <a:pt x="10" y="239"/>
                  </a:cubicBezTo>
                  <a:cubicBezTo>
                    <a:pt x="0" y="311"/>
                    <a:pt x="19" y="383"/>
                    <a:pt x="62" y="441"/>
                  </a:cubicBezTo>
                  <a:cubicBezTo>
                    <a:pt x="106" y="498"/>
                    <a:pt x="169" y="535"/>
                    <a:pt x="239" y="544"/>
                  </a:cubicBezTo>
                  <a:cubicBezTo>
                    <a:pt x="252" y="546"/>
                    <a:pt x="265" y="547"/>
                    <a:pt x="279" y="547"/>
                  </a:cubicBezTo>
                  <a:cubicBezTo>
                    <a:pt x="337" y="547"/>
                    <a:pt x="393" y="529"/>
                    <a:pt x="439" y="494"/>
                  </a:cubicBezTo>
                  <a:cubicBezTo>
                    <a:pt x="497" y="450"/>
                    <a:pt x="535" y="387"/>
                    <a:pt x="545" y="316"/>
                  </a:cubicBezTo>
                  <a:cubicBezTo>
                    <a:pt x="555" y="244"/>
                    <a:pt x="537" y="173"/>
                    <a:pt x="494" y="115"/>
                  </a:cubicBezTo>
                  <a:cubicBezTo>
                    <a:pt x="494" y="115"/>
                    <a:pt x="494" y="115"/>
                    <a:pt x="494" y="115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3" name="Freeform 339"/>
            <p:cNvSpPr>
              <a:spLocks noSelect="1"/>
            </p:cNvSpPr>
            <p:nvPr userDrawn="1"/>
          </p:nvSpPr>
          <p:spPr bwMode="invGray">
            <a:xfrm>
              <a:off x="3419" y="38"/>
              <a:ext cx="80" cy="76"/>
            </a:xfrm>
            <a:custGeom>
              <a:avLst/>
              <a:gdLst>
                <a:gd name="T0" fmla="*/ 493 w 562"/>
                <a:gd name="T1" fmla="*/ 93 h 533"/>
                <a:gd name="T2" fmla="*/ 492 w 562"/>
                <a:gd name="T3" fmla="*/ 93 h 533"/>
                <a:gd name="T4" fmla="*/ 311 w 562"/>
                <a:gd name="T5" fmla="*/ 4 h 533"/>
                <a:gd name="T6" fmla="*/ 120 w 562"/>
                <a:gd name="T7" fmla="*/ 70 h 533"/>
                <a:gd name="T8" fmla="*/ 96 w 562"/>
                <a:gd name="T9" fmla="*/ 443 h 533"/>
                <a:gd name="T10" fmla="*/ 279 w 562"/>
                <a:gd name="T11" fmla="*/ 532 h 533"/>
                <a:gd name="T12" fmla="*/ 295 w 562"/>
                <a:gd name="T13" fmla="*/ 533 h 533"/>
                <a:gd name="T14" fmla="*/ 469 w 562"/>
                <a:gd name="T15" fmla="*/ 466 h 533"/>
                <a:gd name="T16" fmla="*/ 558 w 562"/>
                <a:gd name="T17" fmla="*/ 285 h 533"/>
                <a:gd name="T18" fmla="*/ 493 w 562"/>
                <a:gd name="T19" fmla="*/ 9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2" h="533">
                  <a:moveTo>
                    <a:pt x="493" y="93"/>
                  </a:moveTo>
                  <a:cubicBezTo>
                    <a:pt x="492" y="93"/>
                    <a:pt x="492" y="93"/>
                    <a:pt x="492" y="93"/>
                  </a:cubicBezTo>
                  <a:cubicBezTo>
                    <a:pt x="445" y="40"/>
                    <a:pt x="381" y="9"/>
                    <a:pt x="311" y="4"/>
                  </a:cubicBezTo>
                  <a:cubicBezTo>
                    <a:pt x="240" y="0"/>
                    <a:pt x="172" y="23"/>
                    <a:pt x="120" y="70"/>
                  </a:cubicBezTo>
                  <a:cubicBezTo>
                    <a:pt x="10" y="166"/>
                    <a:pt x="0" y="333"/>
                    <a:pt x="96" y="443"/>
                  </a:cubicBezTo>
                  <a:cubicBezTo>
                    <a:pt x="143" y="496"/>
                    <a:pt x="208" y="528"/>
                    <a:pt x="279" y="532"/>
                  </a:cubicBezTo>
                  <a:cubicBezTo>
                    <a:pt x="284" y="532"/>
                    <a:pt x="289" y="533"/>
                    <a:pt x="295" y="533"/>
                  </a:cubicBezTo>
                  <a:cubicBezTo>
                    <a:pt x="359" y="532"/>
                    <a:pt x="421" y="509"/>
                    <a:pt x="469" y="466"/>
                  </a:cubicBezTo>
                  <a:cubicBezTo>
                    <a:pt x="522" y="420"/>
                    <a:pt x="554" y="355"/>
                    <a:pt x="558" y="285"/>
                  </a:cubicBezTo>
                  <a:cubicBezTo>
                    <a:pt x="562" y="214"/>
                    <a:pt x="539" y="146"/>
                    <a:pt x="493" y="93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4" name="Freeform 340"/>
            <p:cNvSpPr>
              <a:spLocks noSelect="1"/>
            </p:cNvSpPr>
            <p:nvPr userDrawn="1"/>
          </p:nvSpPr>
          <p:spPr bwMode="invGray">
            <a:xfrm>
              <a:off x="3490" y="106"/>
              <a:ext cx="74" cy="73"/>
            </a:xfrm>
            <a:custGeom>
              <a:avLst/>
              <a:gdLst>
                <a:gd name="T0" fmla="*/ 509 w 516"/>
                <a:gd name="T1" fmla="*/ 231 h 510"/>
                <a:gd name="T2" fmla="*/ 416 w 516"/>
                <a:gd name="T3" fmla="*/ 61 h 510"/>
                <a:gd name="T4" fmla="*/ 230 w 516"/>
                <a:gd name="T5" fmla="*/ 7 h 510"/>
                <a:gd name="T6" fmla="*/ 61 w 516"/>
                <a:gd name="T7" fmla="*/ 100 h 510"/>
                <a:gd name="T8" fmla="*/ 7 w 516"/>
                <a:gd name="T9" fmla="*/ 285 h 510"/>
                <a:gd name="T10" fmla="*/ 100 w 516"/>
                <a:gd name="T11" fmla="*/ 455 h 510"/>
                <a:gd name="T12" fmla="*/ 257 w 516"/>
                <a:gd name="T13" fmla="*/ 510 h 510"/>
                <a:gd name="T14" fmla="*/ 286 w 516"/>
                <a:gd name="T15" fmla="*/ 509 h 510"/>
                <a:gd name="T16" fmla="*/ 454 w 516"/>
                <a:gd name="T17" fmla="*/ 416 h 510"/>
                <a:gd name="T18" fmla="*/ 509 w 516"/>
                <a:gd name="T19" fmla="*/ 231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6" h="510">
                  <a:moveTo>
                    <a:pt x="509" y="231"/>
                  </a:moveTo>
                  <a:cubicBezTo>
                    <a:pt x="501" y="163"/>
                    <a:pt x="468" y="103"/>
                    <a:pt x="416" y="61"/>
                  </a:cubicBezTo>
                  <a:cubicBezTo>
                    <a:pt x="363" y="19"/>
                    <a:pt x="297" y="0"/>
                    <a:pt x="230" y="7"/>
                  </a:cubicBezTo>
                  <a:cubicBezTo>
                    <a:pt x="163" y="14"/>
                    <a:pt x="103" y="48"/>
                    <a:pt x="61" y="100"/>
                  </a:cubicBezTo>
                  <a:cubicBezTo>
                    <a:pt x="19" y="152"/>
                    <a:pt x="0" y="218"/>
                    <a:pt x="7" y="285"/>
                  </a:cubicBezTo>
                  <a:cubicBezTo>
                    <a:pt x="14" y="352"/>
                    <a:pt x="47" y="413"/>
                    <a:pt x="100" y="455"/>
                  </a:cubicBezTo>
                  <a:cubicBezTo>
                    <a:pt x="145" y="490"/>
                    <a:pt x="201" y="510"/>
                    <a:pt x="257" y="510"/>
                  </a:cubicBezTo>
                  <a:cubicBezTo>
                    <a:pt x="267" y="510"/>
                    <a:pt x="276" y="510"/>
                    <a:pt x="286" y="509"/>
                  </a:cubicBezTo>
                  <a:cubicBezTo>
                    <a:pt x="353" y="501"/>
                    <a:pt x="413" y="468"/>
                    <a:pt x="454" y="416"/>
                  </a:cubicBezTo>
                  <a:cubicBezTo>
                    <a:pt x="497" y="363"/>
                    <a:pt x="516" y="298"/>
                    <a:pt x="509" y="231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5" name="Freeform 341"/>
            <p:cNvSpPr>
              <a:spLocks noSelect="1"/>
            </p:cNvSpPr>
            <p:nvPr userDrawn="1"/>
          </p:nvSpPr>
          <p:spPr bwMode="invGray">
            <a:xfrm>
              <a:off x="641" y="34"/>
              <a:ext cx="78" cy="79"/>
            </a:xfrm>
            <a:custGeom>
              <a:avLst/>
              <a:gdLst>
                <a:gd name="T0" fmla="*/ 498 w 543"/>
                <a:gd name="T1" fmla="*/ 159 h 553"/>
                <a:gd name="T2" fmla="*/ 338 w 543"/>
                <a:gd name="T3" fmla="*/ 37 h 553"/>
                <a:gd name="T4" fmla="*/ 18 w 543"/>
                <a:gd name="T5" fmla="*/ 224 h 553"/>
                <a:gd name="T6" fmla="*/ 45 w 543"/>
                <a:gd name="T7" fmla="*/ 422 h 553"/>
                <a:gd name="T8" fmla="*/ 204 w 543"/>
                <a:gd name="T9" fmla="*/ 544 h 553"/>
                <a:gd name="T10" fmla="*/ 271 w 543"/>
                <a:gd name="T11" fmla="*/ 553 h 553"/>
                <a:gd name="T12" fmla="*/ 525 w 543"/>
                <a:gd name="T13" fmla="*/ 358 h 553"/>
                <a:gd name="T14" fmla="*/ 498 w 543"/>
                <a:gd name="T15" fmla="*/ 15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3" h="553">
                  <a:moveTo>
                    <a:pt x="498" y="159"/>
                  </a:moveTo>
                  <a:cubicBezTo>
                    <a:pt x="463" y="98"/>
                    <a:pt x="406" y="55"/>
                    <a:pt x="338" y="37"/>
                  </a:cubicBezTo>
                  <a:cubicBezTo>
                    <a:pt x="199" y="0"/>
                    <a:pt x="55" y="84"/>
                    <a:pt x="18" y="224"/>
                  </a:cubicBezTo>
                  <a:cubicBezTo>
                    <a:pt x="0" y="291"/>
                    <a:pt x="10" y="362"/>
                    <a:pt x="45" y="422"/>
                  </a:cubicBezTo>
                  <a:cubicBezTo>
                    <a:pt x="80" y="483"/>
                    <a:pt x="137" y="526"/>
                    <a:pt x="204" y="544"/>
                  </a:cubicBezTo>
                  <a:cubicBezTo>
                    <a:pt x="226" y="550"/>
                    <a:pt x="249" y="553"/>
                    <a:pt x="271" y="553"/>
                  </a:cubicBezTo>
                  <a:cubicBezTo>
                    <a:pt x="390" y="553"/>
                    <a:pt x="494" y="473"/>
                    <a:pt x="525" y="358"/>
                  </a:cubicBezTo>
                  <a:cubicBezTo>
                    <a:pt x="543" y="290"/>
                    <a:pt x="533" y="220"/>
                    <a:pt x="498" y="159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6" name="Freeform 342"/>
            <p:cNvSpPr>
              <a:spLocks noSelect="1"/>
            </p:cNvSpPr>
            <p:nvPr userDrawn="1"/>
          </p:nvSpPr>
          <p:spPr bwMode="invGray">
            <a:xfrm>
              <a:off x="171" y="98"/>
              <a:ext cx="88" cy="83"/>
            </a:xfrm>
            <a:custGeom>
              <a:avLst/>
              <a:gdLst>
                <a:gd name="T0" fmla="*/ 573 w 616"/>
                <a:gd name="T1" fmla="*/ 228 h 583"/>
                <a:gd name="T2" fmla="*/ 573 w 616"/>
                <a:gd name="T3" fmla="*/ 228 h 583"/>
                <a:gd name="T4" fmla="*/ 229 w 616"/>
                <a:gd name="T5" fmla="*/ 43 h 583"/>
                <a:gd name="T6" fmla="*/ 44 w 616"/>
                <a:gd name="T7" fmla="*/ 387 h 583"/>
                <a:gd name="T8" fmla="*/ 309 w 616"/>
                <a:gd name="T9" fmla="*/ 583 h 583"/>
                <a:gd name="T10" fmla="*/ 387 w 616"/>
                <a:gd name="T11" fmla="*/ 572 h 583"/>
                <a:gd name="T12" fmla="*/ 573 w 616"/>
                <a:gd name="T13" fmla="*/ 228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6" h="583">
                  <a:moveTo>
                    <a:pt x="573" y="228"/>
                  </a:moveTo>
                  <a:cubicBezTo>
                    <a:pt x="573" y="228"/>
                    <a:pt x="573" y="228"/>
                    <a:pt x="573" y="228"/>
                  </a:cubicBezTo>
                  <a:cubicBezTo>
                    <a:pt x="529" y="82"/>
                    <a:pt x="375" y="0"/>
                    <a:pt x="229" y="43"/>
                  </a:cubicBezTo>
                  <a:cubicBezTo>
                    <a:pt x="84" y="86"/>
                    <a:pt x="0" y="240"/>
                    <a:pt x="44" y="387"/>
                  </a:cubicBezTo>
                  <a:cubicBezTo>
                    <a:pt x="79" y="503"/>
                    <a:pt x="188" y="583"/>
                    <a:pt x="309" y="583"/>
                  </a:cubicBezTo>
                  <a:cubicBezTo>
                    <a:pt x="335" y="583"/>
                    <a:pt x="362" y="579"/>
                    <a:pt x="387" y="572"/>
                  </a:cubicBezTo>
                  <a:cubicBezTo>
                    <a:pt x="533" y="529"/>
                    <a:pt x="616" y="374"/>
                    <a:pt x="573" y="228"/>
                  </a:cubicBezTo>
                  <a:close/>
                </a:path>
              </a:pathLst>
            </a:custGeom>
            <a:solidFill>
              <a:srgbClr val="8FC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7" name="Freeform 343"/>
            <p:cNvSpPr>
              <a:spLocks noSelect="1"/>
            </p:cNvSpPr>
            <p:nvPr userDrawn="1"/>
          </p:nvSpPr>
          <p:spPr bwMode="invGray">
            <a:xfrm>
              <a:off x="44" y="104"/>
              <a:ext cx="73" cy="72"/>
            </a:xfrm>
            <a:custGeom>
              <a:avLst/>
              <a:gdLst>
                <a:gd name="T0" fmla="*/ 495 w 513"/>
                <a:gd name="T1" fmla="*/ 201 h 506"/>
                <a:gd name="T2" fmla="*/ 381 w 513"/>
                <a:gd name="T3" fmla="*/ 61 h 506"/>
                <a:gd name="T4" fmla="*/ 61 w 513"/>
                <a:gd name="T5" fmla="*/ 157 h 506"/>
                <a:gd name="T6" fmla="*/ 157 w 513"/>
                <a:gd name="T7" fmla="*/ 478 h 506"/>
                <a:gd name="T8" fmla="*/ 268 w 513"/>
                <a:gd name="T9" fmla="*/ 506 h 506"/>
                <a:gd name="T10" fmla="*/ 477 w 513"/>
                <a:gd name="T11" fmla="*/ 381 h 506"/>
                <a:gd name="T12" fmla="*/ 495 w 513"/>
                <a:gd name="T13" fmla="*/ 20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3" h="506">
                  <a:moveTo>
                    <a:pt x="495" y="201"/>
                  </a:moveTo>
                  <a:cubicBezTo>
                    <a:pt x="477" y="141"/>
                    <a:pt x="436" y="91"/>
                    <a:pt x="381" y="61"/>
                  </a:cubicBezTo>
                  <a:cubicBezTo>
                    <a:pt x="266" y="0"/>
                    <a:pt x="122" y="43"/>
                    <a:pt x="61" y="157"/>
                  </a:cubicBezTo>
                  <a:cubicBezTo>
                    <a:pt x="0" y="271"/>
                    <a:pt x="42" y="414"/>
                    <a:pt x="157" y="478"/>
                  </a:cubicBezTo>
                  <a:cubicBezTo>
                    <a:pt x="191" y="496"/>
                    <a:pt x="230" y="506"/>
                    <a:pt x="268" y="506"/>
                  </a:cubicBezTo>
                  <a:cubicBezTo>
                    <a:pt x="356" y="506"/>
                    <a:pt x="436" y="458"/>
                    <a:pt x="477" y="381"/>
                  </a:cubicBezTo>
                  <a:cubicBezTo>
                    <a:pt x="507" y="325"/>
                    <a:pt x="513" y="261"/>
                    <a:pt x="495" y="201"/>
                  </a:cubicBezTo>
                  <a:close/>
                </a:path>
              </a:pathLst>
            </a:custGeom>
            <a:solidFill>
              <a:srgbClr val="F0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8" name="Freeform 344"/>
            <p:cNvSpPr>
              <a:spLocks noSelect="1"/>
            </p:cNvSpPr>
            <p:nvPr userDrawn="1"/>
          </p:nvSpPr>
          <p:spPr bwMode="invGray">
            <a:xfrm>
              <a:off x="1777" y="3"/>
              <a:ext cx="64" cy="37"/>
            </a:xfrm>
            <a:custGeom>
              <a:avLst/>
              <a:gdLst>
                <a:gd name="T0" fmla="*/ 422 w 445"/>
                <a:gd name="T1" fmla="*/ 0 h 257"/>
                <a:gd name="T2" fmla="*/ 319 w 445"/>
                <a:gd name="T3" fmla="*/ 0 h 257"/>
                <a:gd name="T4" fmla="*/ 109 w 445"/>
                <a:gd name="T5" fmla="*/ 0 h 257"/>
                <a:gd name="T6" fmla="*/ 7 w 445"/>
                <a:gd name="T7" fmla="*/ 0 h 257"/>
                <a:gd name="T8" fmla="*/ 5 w 445"/>
                <a:gd name="T9" fmla="*/ 83 h 257"/>
                <a:gd name="T10" fmla="*/ 6 w 445"/>
                <a:gd name="T11" fmla="*/ 87 h 257"/>
                <a:gd name="T12" fmla="*/ 215 w 445"/>
                <a:gd name="T13" fmla="*/ 257 h 257"/>
                <a:gd name="T14" fmla="*/ 253 w 445"/>
                <a:gd name="T15" fmla="*/ 253 h 257"/>
                <a:gd name="T16" fmla="*/ 423 w 445"/>
                <a:gd name="T17" fmla="*/ 6 h 257"/>
                <a:gd name="T18" fmla="*/ 422 w 445"/>
                <a:gd name="T19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257">
                  <a:moveTo>
                    <a:pt x="422" y="0"/>
                  </a:moveTo>
                  <a:cubicBezTo>
                    <a:pt x="319" y="0"/>
                    <a:pt x="319" y="0"/>
                    <a:pt x="31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27"/>
                    <a:pt x="0" y="55"/>
                    <a:pt x="5" y="83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26" y="185"/>
                    <a:pt x="113" y="257"/>
                    <a:pt x="215" y="257"/>
                  </a:cubicBezTo>
                  <a:cubicBezTo>
                    <a:pt x="227" y="257"/>
                    <a:pt x="239" y="256"/>
                    <a:pt x="253" y="253"/>
                  </a:cubicBezTo>
                  <a:cubicBezTo>
                    <a:pt x="368" y="232"/>
                    <a:pt x="445" y="121"/>
                    <a:pt x="423" y="6"/>
                  </a:cubicBezTo>
                  <a:cubicBezTo>
                    <a:pt x="423" y="4"/>
                    <a:pt x="422" y="2"/>
                    <a:pt x="422" y="0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9" name="Freeform 345"/>
            <p:cNvSpPr>
              <a:spLocks noSelect="1"/>
            </p:cNvSpPr>
            <p:nvPr userDrawn="1"/>
          </p:nvSpPr>
          <p:spPr bwMode="invGray">
            <a:xfrm>
              <a:off x="311" y="240"/>
              <a:ext cx="75" cy="68"/>
            </a:xfrm>
            <a:custGeom>
              <a:avLst/>
              <a:gdLst>
                <a:gd name="T0" fmla="*/ 321 w 524"/>
                <a:gd name="T1" fmla="*/ 16 h 483"/>
                <a:gd name="T2" fmla="*/ 321 w 524"/>
                <a:gd name="T3" fmla="*/ 16 h 483"/>
                <a:gd name="T4" fmla="*/ 141 w 524"/>
                <a:gd name="T5" fmla="*/ 41 h 483"/>
                <a:gd name="T6" fmla="*/ 32 w 524"/>
                <a:gd name="T7" fmla="*/ 187 h 483"/>
                <a:gd name="T8" fmla="*/ 202 w 524"/>
                <a:gd name="T9" fmla="*/ 475 h 483"/>
                <a:gd name="T10" fmla="*/ 262 w 524"/>
                <a:gd name="T11" fmla="*/ 483 h 483"/>
                <a:gd name="T12" fmla="*/ 382 w 524"/>
                <a:gd name="T13" fmla="*/ 450 h 483"/>
                <a:gd name="T14" fmla="*/ 491 w 524"/>
                <a:gd name="T15" fmla="*/ 305 h 483"/>
                <a:gd name="T16" fmla="*/ 321 w 524"/>
                <a:gd name="T17" fmla="*/ 16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4" h="483">
                  <a:moveTo>
                    <a:pt x="321" y="16"/>
                  </a:moveTo>
                  <a:cubicBezTo>
                    <a:pt x="321" y="16"/>
                    <a:pt x="321" y="16"/>
                    <a:pt x="321" y="16"/>
                  </a:cubicBezTo>
                  <a:cubicBezTo>
                    <a:pt x="260" y="0"/>
                    <a:pt x="196" y="9"/>
                    <a:pt x="141" y="41"/>
                  </a:cubicBezTo>
                  <a:cubicBezTo>
                    <a:pt x="87" y="73"/>
                    <a:pt x="48" y="125"/>
                    <a:pt x="32" y="187"/>
                  </a:cubicBezTo>
                  <a:cubicBezTo>
                    <a:pt x="0" y="313"/>
                    <a:pt x="76" y="442"/>
                    <a:pt x="202" y="475"/>
                  </a:cubicBezTo>
                  <a:cubicBezTo>
                    <a:pt x="222" y="480"/>
                    <a:pt x="242" y="483"/>
                    <a:pt x="262" y="483"/>
                  </a:cubicBezTo>
                  <a:cubicBezTo>
                    <a:pt x="304" y="483"/>
                    <a:pt x="345" y="471"/>
                    <a:pt x="382" y="450"/>
                  </a:cubicBezTo>
                  <a:cubicBezTo>
                    <a:pt x="436" y="418"/>
                    <a:pt x="475" y="366"/>
                    <a:pt x="491" y="305"/>
                  </a:cubicBezTo>
                  <a:cubicBezTo>
                    <a:pt x="524" y="179"/>
                    <a:pt x="447" y="49"/>
                    <a:pt x="321" y="16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00" name="Freeform 346"/>
            <p:cNvSpPr>
              <a:spLocks noSelect="1"/>
            </p:cNvSpPr>
            <p:nvPr userDrawn="1"/>
          </p:nvSpPr>
          <p:spPr bwMode="invGray">
            <a:xfrm>
              <a:off x="3091" y="104"/>
              <a:ext cx="77" cy="75"/>
            </a:xfrm>
            <a:custGeom>
              <a:avLst/>
              <a:gdLst>
                <a:gd name="T0" fmla="*/ 299 w 537"/>
                <a:gd name="T1" fmla="*/ 19 h 530"/>
                <a:gd name="T2" fmla="*/ 298 w 537"/>
                <a:gd name="T3" fmla="*/ 19 h 530"/>
                <a:gd name="T4" fmla="*/ 9 w 537"/>
                <a:gd name="T5" fmla="*/ 239 h 530"/>
                <a:gd name="T6" fmla="*/ 59 w 537"/>
                <a:gd name="T7" fmla="*/ 429 h 530"/>
                <a:gd name="T8" fmla="*/ 228 w 537"/>
                <a:gd name="T9" fmla="*/ 527 h 530"/>
                <a:gd name="T10" fmla="*/ 265 w 537"/>
                <a:gd name="T11" fmla="*/ 530 h 530"/>
                <a:gd name="T12" fmla="*/ 418 w 537"/>
                <a:gd name="T13" fmla="*/ 479 h 530"/>
                <a:gd name="T14" fmla="*/ 518 w 537"/>
                <a:gd name="T15" fmla="*/ 308 h 530"/>
                <a:gd name="T16" fmla="*/ 299 w 537"/>
                <a:gd name="T17" fmla="*/ 19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7" h="530">
                  <a:moveTo>
                    <a:pt x="299" y="19"/>
                  </a:moveTo>
                  <a:cubicBezTo>
                    <a:pt x="298" y="19"/>
                    <a:pt x="298" y="19"/>
                    <a:pt x="298" y="19"/>
                  </a:cubicBezTo>
                  <a:cubicBezTo>
                    <a:pt x="158" y="0"/>
                    <a:pt x="28" y="99"/>
                    <a:pt x="9" y="239"/>
                  </a:cubicBezTo>
                  <a:cubicBezTo>
                    <a:pt x="0" y="307"/>
                    <a:pt x="18" y="374"/>
                    <a:pt x="59" y="429"/>
                  </a:cubicBezTo>
                  <a:cubicBezTo>
                    <a:pt x="101" y="483"/>
                    <a:pt x="161" y="518"/>
                    <a:pt x="228" y="527"/>
                  </a:cubicBezTo>
                  <a:cubicBezTo>
                    <a:pt x="240" y="529"/>
                    <a:pt x="252" y="530"/>
                    <a:pt x="265" y="530"/>
                  </a:cubicBezTo>
                  <a:cubicBezTo>
                    <a:pt x="320" y="530"/>
                    <a:pt x="373" y="512"/>
                    <a:pt x="418" y="479"/>
                  </a:cubicBezTo>
                  <a:cubicBezTo>
                    <a:pt x="473" y="437"/>
                    <a:pt x="509" y="377"/>
                    <a:pt x="518" y="308"/>
                  </a:cubicBezTo>
                  <a:cubicBezTo>
                    <a:pt x="537" y="169"/>
                    <a:pt x="439" y="40"/>
                    <a:pt x="299" y="19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01" name="Freeform 347"/>
            <p:cNvSpPr>
              <a:spLocks noSelect="1"/>
            </p:cNvSpPr>
            <p:nvPr userDrawn="1"/>
          </p:nvSpPr>
          <p:spPr bwMode="invGray">
            <a:xfrm>
              <a:off x="3423" y="172"/>
              <a:ext cx="75" cy="71"/>
            </a:xfrm>
            <a:custGeom>
              <a:avLst/>
              <a:gdLst>
                <a:gd name="T0" fmla="*/ 321 w 523"/>
                <a:gd name="T1" fmla="*/ 32 h 498"/>
                <a:gd name="T2" fmla="*/ 318 w 523"/>
                <a:gd name="T3" fmla="*/ 31 h 498"/>
                <a:gd name="T4" fmla="*/ 32 w 523"/>
                <a:gd name="T5" fmla="*/ 202 h 498"/>
                <a:gd name="T6" fmla="*/ 202 w 523"/>
                <a:gd name="T7" fmla="*/ 490 h 498"/>
                <a:gd name="T8" fmla="*/ 262 w 523"/>
                <a:gd name="T9" fmla="*/ 498 h 498"/>
                <a:gd name="T10" fmla="*/ 381 w 523"/>
                <a:gd name="T11" fmla="*/ 465 h 498"/>
                <a:gd name="T12" fmla="*/ 491 w 523"/>
                <a:gd name="T13" fmla="*/ 320 h 498"/>
                <a:gd name="T14" fmla="*/ 321 w 523"/>
                <a:gd name="T15" fmla="*/ 32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3" h="498">
                  <a:moveTo>
                    <a:pt x="321" y="32"/>
                  </a:moveTo>
                  <a:cubicBezTo>
                    <a:pt x="318" y="31"/>
                    <a:pt x="318" y="31"/>
                    <a:pt x="318" y="31"/>
                  </a:cubicBezTo>
                  <a:cubicBezTo>
                    <a:pt x="192" y="0"/>
                    <a:pt x="64" y="77"/>
                    <a:pt x="32" y="202"/>
                  </a:cubicBezTo>
                  <a:cubicBezTo>
                    <a:pt x="0" y="328"/>
                    <a:pt x="76" y="458"/>
                    <a:pt x="202" y="490"/>
                  </a:cubicBezTo>
                  <a:cubicBezTo>
                    <a:pt x="221" y="496"/>
                    <a:pt x="242" y="498"/>
                    <a:pt x="262" y="498"/>
                  </a:cubicBezTo>
                  <a:cubicBezTo>
                    <a:pt x="304" y="498"/>
                    <a:pt x="345" y="487"/>
                    <a:pt x="381" y="465"/>
                  </a:cubicBezTo>
                  <a:cubicBezTo>
                    <a:pt x="436" y="433"/>
                    <a:pt x="475" y="382"/>
                    <a:pt x="491" y="320"/>
                  </a:cubicBezTo>
                  <a:cubicBezTo>
                    <a:pt x="523" y="194"/>
                    <a:pt x="447" y="64"/>
                    <a:pt x="321" y="32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02" name="Freeform 348"/>
            <p:cNvSpPr>
              <a:spLocks noSelect="1"/>
            </p:cNvSpPr>
            <p:nvPr userDrawn="1"/>
          </p:nvSpPr>
          <p:spPr bwMode="invGray">
            <a:xfrm>
              <a:off x="0" y="166"/>
              <a:ext cx="63" cy="84"/>
            </a:xfrm>
            <a:custGeom>
              <a:avLst/>
              <a:gdLst>
                <a:gd name="T0" fmla="*/ 178 w 438"/>
                <a:gd name="T1" fmla="*/ 8 h 589"/>
                <a:gd name="T2" fmla="*/ 0 w 438"/>
                <a:gd name="T3" fmla="*/ 42 h 589"/>
                <a:gd name="T4" fmla="*/ 0 w 438"/>
                <a:gd name="T5" fmla="*/ 163 h 589"/>
                <a:gd name="T6" fmla="*/ 0 w 438"/>
                <a:gd name="T7" fmla="*/ 432 h 589"/>
                <a:gd name="T8" fmla="*/ 0 w 438"/>
                <a:gd name="T9" fmla="*/ 554 h 589"/>
                <a:gd name="T10" fmla="*/ 98 w 438"/>
                <a:gd name="T11" fmla="*/ 586 h 589"/>
                <a:gd name="T12" fmla="*/ 140 w 438"/>
                <a:gd name="T13" fmla="*/ 589 h 589"/>
                <a:gd name="T14" fmla="*/ 314 w 438"/>
                <a:gd name="T15" fmla="*/ 530 h 589"/>
                <a:gd name="T16" fmla="*/ 428 w 438"/>
                <a:gd name="T17" fmla="*/ 336 h 589"/>
                <a:gd name="T18" fmla="*/ 371 w 438"/>
                <a:gd name="T19" fmla="*/ 121 h 589"/>
                <a:gd name="T20" fmla="*/ 178 w 438"/>
                <a:gd name="T21" fmla="*/ 8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8" h="589">
                  <a:moveTo>
                    <a:pt x="178" y="8"/>
                  </a:moveTo>
                  <a:cubicBezTo>
                    <a:pt x="116" y="0"/>
                    <a:pt x="54" y="12"/>
                    <a:pt x="0" y="42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30" y="570"/>
                    <a:pt x="63" y="581"/>
                    <a:pt x="98" y="586"/>
                  </a:cubicBezTo>
                  <a:cubicBezTo>
                    <a:pt x="112" y="588"/>
                    <a:pt x="126" y="589"/>
                    <a:pt x="140" y="589"/>
                  </a:cubicBezTo>
                  <a:cubicBezTo>
                    <a:pt x="203" y="589"/>
                    <a:pt x="264" y="569"/>
                    <a:pt x="314" y="530"/>
                  </a:cubicBezTo>
                  <a:cubicBezTo>
                    <a:pt x="377" y="483"/>
                    <a:pt x="417" y="414"/>
                    <a:pt x="428" y="336"/>
                  </a:cubicBezTo>
                  <a:cubicBezTo>
                    <a:pt x="438" y="259"/>
                    <a:pt x="418" y="183"/>
                    <a:pt x="371" y="121"/>
                  </a:cubicBezTo>
                  <a:cubicBezTo>
                    <a:pt x="324" y="59"/>
                    <a:pt x="255" y="19"/>
                    <a:pt x="178" y="8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black">
          <a:xfrm>
            <a:off x="6565144" y="646092"/>
            <a:ext cx="4428000" cy="1143265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7" name="Tijdelijke aanduiding voor voettekst 6"/>
          <p:cNvSpPr>
            <a:spLocks noGrp="1" noSelect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8" name="Tijdelijke aanduiding voor dianummer 7"/>
          <p:cNvSpPr>
            <a:spLocks noGrp="1" noSelect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‹nr.›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  <p:sp>
        <p:nvSpPr>
          <p:cNvPr id="10" name="Tijdelijke aanduiding voor tekst 9"/>
          <p:cNvSpPr>
            <a:spLocks noGrp="1" noSelect="1"/>
          </p:cNvSpPr>
          <p:nvPr>
            <p:ph type="body" sz="quarter" idx="13" hasCustomPrompt="1"/>
          </p:nvPr>
        </p:nvSpPr>
        <p:spPr bwMode="black">
          <a:xfrm>
            <a:off x="6565900" y="2066400"/>
            <a:ext cx="4428000" cy="367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153" name="Tijdelijke aanduiding voor afbeelding 152"/>
          <p:cNvSpPr>
            <a:spLocks noGrp="1" noSelect="1"/>
          </p:cNvSpPr>
          <p:nvPr>
            <p:ph type="pic" sz="quarter" idx="12" hasCustomPrompt="1"/>
          </p:nvPr>
        </p:nvSpPr>
        <p:spPr bwMode="gray">
          <a:xfrm>
            <a:off x="14" y="13"/>
            <a:ext cx="5867987" cy="5741988"/>
          </a:xfrm>
          <a:custGeom>
            <a:avLst/>
            <a:gdLst>
              <a:gd name="connsiteX0" fmla="*/ 5170475 w 5867987"/>
              <a:gd name="connsiteY0" fmla="*/ 419710 h 5741988"/>
              <a:gd name="connsiteX1" fmla="*/ 5156981 w 5867987"/>
              <a:gd name="connsiteY1" fmla="*/ 447404 h 5741988"/>
              <a:gd name="connsiteX2" fmla="*/ 5184564 w 5867987"/>
              <a:gd name="connsiteY2" fmla="*/ 461151 h 5741988"/>
              <a:gd name="connsiteX3" fmla="*/ 5198256 w 5867987"/>
              <a:gd name="connsiteY3" fmla="*/ 433258 h 5741988"/>
              <a:gd name="connsiteX4" fmla="*/ 5170475 w 5867987"/>
              <a:gd name="connsiteY4" fmla="*/ 419710 h 5741988"/>
              <a:gd name="connsiteX5" fmla="*/ 130658 w 5867987"/>
              <a:gd name="connsiteY5" fmla="*/ 418273 h 5741988"/>
              <a:gd name="connsiteX6" fmla="*/ 110327 w 5867987"/>
              <a:gd name="connsiteY6" fmla="*/ 440185 h 5741988"/>
              <a:gd name="connsiteX7" fmla="*/ 133050 w 5867987"/>
              <a:gd name="connsiteY7" fmla="*/ 459790 h 5741988"/>
              <a:gd name="connsiteX8" fmla="*/ 153381 w 5867987"/>
              <a:gd name="connsiteY8" fmla="*/ 437878 h 5741988"/>
              <a:gd name="connsiteX9" fmla="*/ 130658 w 5867987"/>
              <a:gd name="connsiteY9" fmla="*/ 418273 h 5741988"/>
              <a:gd name="connsiteX10" fmla="*/ 4341414 w 5867987"/>
              <a:gd name="connsiteY10" fmla="*/ 417707 h 5741988"/>
              <a:gd name="connsiteX11" fmla="*/ 4318191 w 5867987"/>
              <a:gd name="connsiteY11" fmla="*/ 439145 h 5741988"/>
              <a:gd name="connsiteX12" fmla="*/ 4340599 w 5867987"/>
              <a:gd name="connsiteY12" fmla="*/ 461567 h 5741988"/>
              <a:gd name="connsiteX13" fmla="*/ 4363822 w 5867987"/>
              <a:gd name="connsiteY13" fmla="*/ 440129 h 5741988"/>
              <a:gd name="connsiteX14" fmla="*/ 4341414 w 5867987"/>
              <a:gd name="connsiteY14" fmla="*/ 417707 h 5741988"/>
              <a:gd name="connsiteX15" fmla="*/ 2863694 w 5867987"/>
              <a:gd name="connsiteY15" fmla="*/ 416681 h 5741988"/>
              <a:gd name="connsiteX16" fmla="*/ 2852581 w 5867987"/>
              <a:gd name="connsiteY16" fmla="*/ 426895 h 5741988"/>
              <a:gd name="connsiteX17" fmla="*/ 2861625 w 5867987"/>
              <a:gd name="connsiteY17" fmla="*/ 453800 h 5741988"/>
              <a:gd name="connsiteX18" fmla="*/ 2887794 w 5867987"/>
              <a:gd name="connsiteY18" fmla="*/ 444632 h 5741988"/>
              <a:gd name="connsiteX19" fmla="*/ 2878558 w 5867987"/>
              <a:gd name="connsiteY19" fmla="*/ 417528 h 5741988"/>
              <a:gd name="connsiteX20" fmla="*/ 2863694 w 5867987"/>
              <a:gd name="connsiteY20" fmla="*/ 416681 h 5741988"/>
              <a:gd name="connsiteX21" fmla="*/ 756161 w 5867987"/>
              <a:gd name="connsiteY21" fmla="*/ 416475 h 5741988"/>
              <a:gd name="connsiteX22" fmla="*/ 743318 w 5867987"/>
              <a:gd name="connsiteY22" fmla="*/ 442642 h 5741988"/>
              <a:gd name="connsiteX23" fmla="*/ 769399 w 5867987"/>
              <a:gd name="connsiteY23" fmla="*/ 455036 h 5741988"/>
              <a:gd name="connsiteX24" fmla="*/ 782045 w 5867987"/>
              <a:gd name="connsiteY24" fmla="*/ 429067 h 5741988"/>
              <a:gd name="connsiteX25" fmla="*/ 756161 w 5867987"/>
              <a:gd name="connsiteY25" fmla="*/ 416475 h 5741988"/>
              <a:gd name="connsiteX26" fmla="*/ 3298302 w 5867987"/>
              <a:gd name="connsiteY26" fmla="*/ 416449 h 5741988"/>
              <a:gd name="connsiteX27" fmla="*/ 3272357 w 5867987"/>
              <a:gd name="connsiteY27" fmla="*/ 429129 h 5741988"/>
              <a:gd name="connsiteX28" fmla="*/ 3285037 w 5867987"/>
              <a:gd name="connsiteY28" fmla="*/ 455269 h 5741988"/>
              <a:gd name="connsiteX29" fmla="*/ 3310982 w 5867987"/>
              <a:gd name="connsiteY29" fmla="*/ 442394 h 5741988"/>
              <a:gd name="connsiteX30" fmla="*/ 3298302 w 5867987"/>
              <a:gd name="connsiteY30" fmla="*/ 416449 h 5741988"/>
              <a:gd name="connsiteX31" fmla="*/ 4554241 w 5867987"/>
              <a:gd name="connsiteY31" fmla="*/ 413718 h 5741988"/>
              <a:gd name="connsiteX32" fmla="*/ 4532887 w 5867987"/>
              <a:gd name="connsiteY32" fmla="*/ 437030 h 5741988"/>
              <a:gd name="connsiteX33" fmla="*/ 4556396 w 5867987"/>
              <a:gd name="connsiteY33" fmla="*/ 458188 h 5741988"/>
              <a:gd name="connsiteX34" fmla="*/ 4577750 w 5867987"/>
              <a:gd name="connsiteY34" fmla="*/ 434875 h 5741988"/>
              <a:gd name="connsiteX35" fmla="*/ 4554241 w 5867987"/>
              <a:gd name="connsiteY35" fmla="*/ 413718 h 5741988"/>
              <a:gd name="connsiteX36" fmla="*/ 2032467 w 5867987"/>
              <a:gd name="connsiteY36" fmla="*/ 413524 h 5741988"/>
              <a:gd name="connsiteX37" fmla="*/ 2005983 w 5867987"/>
              <a:gd name="connsiteY37" fmla="*/ 431312 h 5741988"/>
              <a:gd name="connsiteX38" fmla="*/ 2023573 w 5867987"/>
              <a:gd name="connsiteY38" fmla="*/ 457795 h 5741988"/>
              <a:gd name="connsiteX39" fmla="*/ 2050255 w 5867987"/>
              <a:gd name="connsiteY39" fmla="*/ 440206 h 5741988"/>
              <a:gd name="connsiteX40" fmla="*/ 2032467 w 5867987"/>
              <a:gd name="connsiteY40" fmla="*/ 413524 h 5741988"/>
              <a:gd name="connsiteX41" fmla="*/ 2231199 w 5867987"/>
              <a:gd name="connsiteY41" fmla="*/ 412019 h 5741988"/>
              <a:gd name="connsiteX42" fmla="*/ 2215496 w 5867987"/>
              <a:gd name="connsiteY42" fmla="*/ 443133 h 5741988"/>
              <a:gd name="connsiteX43" fmla="*/ 2245526 w 5867987"/>
              <a:gd name="connsiteY43" fmla="*/ 459297 h 5741988"/>
              <a:gd name="connsiteX44" fmla="*/ 2261425 w 5867987"/>
              <a:gd name="connsiteY44" fmla="*/ 428384 h 5741988"/>
              <a:gd name="connsiteX45" fmla="*/ 2231199 w 5867987"/>
              <a:gd name="connsiteY45" fmla="*/ 412019 h 5741988"/>
              <a:gd name="connsiteX46" fmla="*/ 559463 w 5867987"/>
              <a:gd name="connsiteY46" fmla="*/ 411340 h 5741988"/>
              <a:gd name="connsiteX47" fmla="*/ 529012 w 5867987"/>
              <a:gd name="connsiteY47" fmla="*/ 429531 h 5741988"/>
              <a:gd name="connsiteX48" fmla="*/ 547005 w 5867987"/>
              <a:gd name="connsiteY48" fmla="*/ 459981 h 5741988"/>
              <a:gd name="connsiteX49" fmla="*/ 577456 w 5867987"/>
              <a:gd name="connsiteY49" fmla="*/ 441988 h 5741988"/>
              <a:gd name="connsiteX50" fmla="*/ 559463 w 5867987"/>
              <a:gd name="connsiteY50" fmla="*/ 411340 h 5741988"/>
              <a:gd name="connsiteX51" fmla="*/ 5387266 w 5867987"/>
              <a:gd name="connsiteY51" fmla="*/ 409969 h 5741988"/>
              <a:gd name="connsiteX52" fmla="*/ 5361174 w 5867987"/>
              <a:gd name="connsiteY52" fmla="*/ 437055 h 5741988"/>
              <a:gd name="connsiteX53" fmla="*/ 5388660 w 5867987"/>
              <a:gd name="connsiteY53" fmla="*/ 462955 h 5741988"/>
              <a:gd name="connsiteX54" fmla="*/ 5414751 w 5867987"/>
              <a:gd name="connsiteY54" fmla="*/ 435869 h 5741988"/>
              <a:gd name="connsiteX55" fmla="*/ 5387266 w 5867987"/>
              <a:gd name="connsiteY55" fmla="*/ 409969 h 5741988"/>
              <a:gd name="connsiteX56" fmla="*/ 2456771 w 5867987"/>
              <a:gd name="connsiteY56" fmla="*/ 409173 h 5741988"/>
              <a:gd name="connsiteX57" fmla="*/ 2422132 w 5867987"/>
              <a:gd name="connsiteY57" fmla="*/ 427826 h 5741988"/>
              <a:gd name="connsiteX58" fmla="*/ 2440647 w 5867987"/>
              <a:gd name="connsiteY58" fmla="*/ 462354 h 5741988"/>
              <a:gd name="connsiteX59" fmla="*/ 2475286 w 5867987"/>
              <a:gd name="connsiteY59" fmla="*/ 443701 h 5741988"/>
              <a:gd name="connsiteX60" fmla="*/ 2456771 w 5867987"/>
              <a:gd name="connsiteY60" fmla="*/ 409173 h 5741988"/>
              <a:gd name="connsiteX61" fmla="*/ 4767051 w 5867987"/>
              <a:gd name="connsiteY61" fmla="*/ 407581 h 5741988"/>
              <a:gd name="connsiteX62" fmla="*/ 4730142 w 5867987"/>
              <a:gd name="connsiteY62" fmla="*/ 435086 h 5741988"/>
              <a:gd name="connsiteX63" fmla="*/ 4757923 w 5867987"/>
              <a:gd name="connsiteY63" fmla="*/ 471890 h 5741988"/>
              <a:gd name="connsiteX64" fmla="*/ 4794833 w 5867987"/>
              <a:gd name="connsiteY64" fmla="*/ 444386 h 5741988"/>
              <a:gd name="connsiteX65" fmla="*/ 4767051 w 5867987"/>
              <a:gd name="connsiteY65" fmla="*/ 407581 h 5741988"/>
              <a:gd name="connsiteX66" fmla="*/ 4971391 w 5867987"/>
              <a:gd name="connsiteY66" fmla="*/ 406975 h 5741988"/>
              <a:gd name="connsiteX67" fmla="*/ 4937877 w 5867987"/>
              <a:gd name="connsiteY67" fmla="*/ 432336 h 5741988"/>
              <a:gd name="connsiteX68" fmla="*/ 4963160 w 5867987"/>
              <a:gd name="connsiteY68" fmla="*/ 465953 h 5741988"/>
              <a:gd name="connsiteX69" fmla="*/ 4996673 w 5867987"/>
              <a:gd name="connsiteY69" fmla="*/ 440789 h 5741988"/>
              <a:gd name="connsiteX70" fmla="*/ 4971391 w 5867987"/>
              <a:gd name="connsiteY70" fmla="*/ 406975 h 5741988"/>
              <a:gd name="connsiteX71" fmla="*/ 5604936 w 5867987"/>
              <a:gd name="connsiteY71" fmla="*/ 406389 h 5741988"/>
              <a:gd name="connsiteX72" fmla="*/ 5568928 w 5867987"/>
              <a:gd name="connsiteY72" fmla="*/ 430526 h 5741988"/>
              <a:gd name="connsiteX73" fmla="*/ 5593065 w 5867987"/>
              <a:gd name="connsiteY73" fmla="*/ 466733 h 5741988"/>
              <a:gd name="connsiteX74" fmla="*/ 5629272 w 5867987"/>
              <a:gd name="connsiteY74" fmla="*/ 442397 h 5741988"/>
              <a:gd name="connsiteX75" fmla="*/ 5604936 w 5867987"/>
              <a:gd name="connsiteY75" fmla="*/ 406389 h 5741988"/>
              <a:gd name="connsiteX76" fmla="*/ 1403337 w 5867987"/>
              <a:gd name="connsiteY76" fmla="*/ 405892 h 5741988"/>
              <a:gd name="connsiteX77" fmla="*/ 1364840 w 5867987"/>
              <a:gd name="connsiteY77" fmla="*/ 427999 h 5741988"/>
              <a:gd name="connsiteX78" fmla="*/ 1387462 w 5867987"/>
              <a:gd name="connsiteY78" fmla="*/ 465621 h 5741988"/>
              <a:gd name="connsiteX79" fmla="*/ 1425959 w 5867987"/>
              <a:gd name="connsiteY79" fmla="*/ 443513 h 5741988"/>
              <a:gd name="connsiteX80" fmla="*/ 1403337 w 5867987"/>
              <a:gd name="connsiteY80" fmla="*/ 405892 h 5741988"/>
              <a:gd name="connsiteX81" fmla="*/ 1184719 w 5867987"/>
              <a:gd name="connsiteY81" fmla="*/ 404833 h 5741988"/>
              <a:gd name="connsiteX82" fmla="*/ 1163166 w 5867987"/>
              <a:gd name="connsiteY82" fmla="*/ 413516 h 5741988"/>
              <a:gd name="connsiteX83" fmla="*/ 1162575 w 5867987"/>
              <a:gd name="connsiteY83" fmla="*/ 457212 h 5741988"/>
              <a:gd name="connsiteX84" fmla="*/ 1205381 w 5867987"/>
              <a:gd name="connsiteY84" fmla="*/ 458018 h 5741988"/>
              <a:gd name="connsiteX85" fmla="*/ 1205973 w 5867987"/>
              <a:gd name="connsiteY85" fmla="*/ 414121 h 5741988"/>
              <a:gd name="connsiteX86" fmla="*/ 1184719 w 5867987"/>
              <a:gd name="connsiteY86" fmla="*/ 404833 h 5741988"/>
              <a:gd name="connsiteX87" fmla="*/ 4133937 w 5867987"/>
              <a:gd name="connsiteY87" fmla="*/ 404807 h 5741988"/>
              <a:gd name="connsiteX88" fmla="*/ 4102087 w 5867987"/>
              <a:gd name="connsiteY88" fmla="*/ 435666 h 5741988"/>
              <a:gd name="connsiteX89" fmla="*/ 4133937 w 5867987"/>
              <a:gd name="connsiteY89" fmla="*/ 466719 h 5741988"/>
              <a:gd name="connsiteX90" fmla="*/ 4165587 w 5867987"/>
              <a:gd name="connsiteY90" fmla="*/ 435860 h 5741988"/>
              <a:gd name="connsiteX91" fmla="*/ 4133937 w 5867987"/>
              <a:gd name="connsiteY91" fmla="*/ 404807 h 5741988"/>
              <a:gd name="connsiteX92" fmla="*/ 352836 w 5867987"/>
              <a:gd name="connsiteY92" fmla="*/ 403723 h 5741988"/>
              <a:gd name="connsiteX93" fmla="*/ 326163 w 5867987"/>
              <a:gd name="connsiteY93" fmla="*/ 405183 h 5741988"/>
              <a:gd name="connsiteX94" fmla="*/ 310130 w 5867987"/>
              <a:gd name="connsiteY94" fmla="*/ 451700 h 5741988"/>
              <a:gd name="connsiteX95" fmla="*/ 356449 w 5867987"/>
              <a:gd name="connsiteY95" fmla="*/ 467931 h 5741988"/>
              <a:gd name="connsiteX96" fmla="*/ 372680 w 5867987"/>
              <a:gd name="connsiteY96" fmla="*/ 421414 h 5741988"/>
              <a:gd name="connsiteX97" fmla="*/ 352836 w 5867987"/>
              <a:gd name="connsiteY97" fmla="*/ 403723 h 5741988"/>
              <a:gd name="connsiteX98" fmla="*/ 3716324 w 5867987"/>
              <a:gd name="connsiteY98" fmla="*/ 403372 h 5741988"/>
              <a:gd name="connsiteX99" fmla="*/ 3680010 w 5867987"/>
              <a:gd name="connsiteY99" fmla="*/ 432654 h 5741988"/>
              <a:gd name="connsiteX100" fmla="*/ 3709776 w 5867987"/>
              <a:gd name="connsiteY100" fmla="*/ 468143 h 5741988"/>
              <a:gd name="connsiteX101" fmla="*/ 3746288 w 5867987"/>
              <a:gd name="connsiteY101" fmla="*/ 439054 h 5741988"/>
              <a:gd name="connsiteX102" fmla="*/ 3716324 w 5867987"/>
              <a:gd name="connsiteY102" fmla="*/ 403372 h 5741988"/>
              <a:gd name="connsiteX103" fmla="*/ 3496486 w 5867987"/>
              <a:gd name="connsiteY103" fmla="*/ 403269 h 5741988"/>
              <a:gd name="connsiteX104" fmla="*/ 3470046 w 5867987"/>
              <a:gd name="connsiteY104" fmla="*/ 441611 h 5741988"/>
              <a:gd name="connsiteX105" fmla="*/ 3507536 w 5867987"/>
              <a:gd name="connsiteY105" fmla="*/ 468450 h 5741988"/>
              <a:gd name="connsiteX106" fmla="*/ 3533976 w 5867987"/>
              <a:gd name="connsiteY106" fmla="*/ 430108 h 5741988"/>
              <a:gd name="connsiteX107" fmla="*/ 3496486 w 5867987"/>
              <a:gd name="connsiteY107" fmla="*/ 403269 h 5741988"/>
              <a:gd name="connsiteX108" fmla="*/ 1595632 w 5867987"/>
              <a:gd name="connsiteY108" fmla="*/ 403230 h 5741988"/>
              <a:gd name="connsiteX109" fmla="*/ 1575590 w 5867987"/>
              <a:gd name="connsiteY109" fmla="*/ 419832 h 5741988"/>
              <a:gd name="connsiteX110" fmla="*/ 1589680 w 5867987"/>
              <a:gd name="connsiteY110" fmla="*/ 465752 h 5741988"/>
              <a:gd name="connsiteX111" fmla="*/ 1635913 w 5867987"/>
              <a:gd name="connsiteY111" fmla="*/ 451699 h 5741988"/>
              <a:gd name="connsiteX112" fmla="*/ 1621627 w 5867987"/>
              <a:gd name="connsiteY112" fmla="*/ 405779 h 5741988"/>
              <a:gd name="connsiteX113" fmla="*/ 1595632 w 5867987"/>
              <a:gd name="connsiteY113" fmla="*/ 403230 h 5741988"/>
              <a:gd name="connsiteX114" fmla="*/ 2652143 w 5867987"/>
              <a:gd name="connsiteY114" fmla="*/ 402654 h 5741988"/>
              <a:gd name="connsiteX115" fmla="*/ 2626738 w 5867987"/>
              <a:gd name="connsiteY115" fmla="*/ 443460 h 5741988"/>
              <a:gd name="connsiteX116" fmla="*/ 2667544 w 5867987"/>
              <a:gd name="connsiteY116" fmla="*/ 468664 h 5741988"/>
              <a:gd name="connsiteX117" fmla="*/ 2692750 w 5867987"/>
              <a:gd name="connsiteY117" fmla="*/ 427858 h 5741988"/>
              <a:gd name="connsiteX118" fmla="*/ 2652143 w 5867987"/>
              <a:gd name="connsiteY118" fmla="*/ 402654 h 5741988"/>
              <a:gd name="connsiteX119" fmla="*/ 5821424 w 5867987"/>
              <a:gd name="connsiteY119" fmla="*/ 399836 h 5741988"/>
              <a:gd name="connsiteX120" fmla="*/ 5773513 w 5867987"/>
              <a:gd name="connsiteY120" fmla="*/ 425178 h 5741988"/>
              <a:gd name="connsiteX121" fmla="*/ 5798854 w 5867987"/>
              <a:gd name="connsiteY121" fmla="*/ 473089 h 5741988"/>
              <a:gd name="connsiteX122" fmla="*/ 5846765 w 5867987"/>
              <a:gd name="connsiteY122" fmla="*/ 447747 h 5741988"/>
              <a:gd name="connsiteX123" fmla="*/ 5821424 w 5867987"/>
              <a:gd name="connsiteY123" fmla="*/ 399836 h 5741988"/>
              <a:gd name="connsiteX124" fmla="*/ 3912233 w 5867987"/>
              <a:gd name="connsiteY124" fmla="*/ 399213 h 5741988"/>
              <a:gd name="connsiteX125" fmla="*/ 3889713 w 5867987"/>
              <a:gd name="connsiteY125" fmla="*/ 417781 h 5741988"/>
              <a:gd name="connsiteX126" fmla="*/ 3905516 w 5867987"/>
              <a:gd name="connsiteY126" fmla="*/ 469536 h 5741988"/>
              <a:gd name="connsiteX127" fmla="*/ 3957272 w 5867987"/>
              <a:gd name="connsiteY127" fmla="*/ 453733 h 5741988"/>
              <a:gd name="connsiteX128" fmla="*/ 3941271 w 5867987"/>
              <a:gd name="connsiteY128" fmla="*/ 401978 h 5741988"/>
              <a:gd name="connsiteX129" fmla="*/ 3912233 w 5867987"/>
              <a:gd name="connsiteY129" fmla="*/ 399213 h 5741988"/>
              <a:gd name="connsiteX130" fmla="*/ 1823498 w 5867987"/>
              <a:gd name="connsiteY130" fmla="*/ 398895 h 5741988"/>
              <a:gd name="connsiteX131" fmla="*/ 1780010 w 5867987"/>
              <a:gd name="connsiteY131" fmla="*/ 429231 h 5741988"/>
              <a:gd name="connsiteX132" fmla="*/ 1810272 w 5867987"/>
              <a:gd name="connsiteY132" fmla="*/ 472625 h 5741988"/>
              <a:gd name="connsiteX133" fmla="*/ 1853759 w 5867987"/>
              <a:gd name="connsiteY133" fmla="*/ 442289 h 5741988"/>
              <a:gd name="connsiteX134" fmla="*/ 1823498 w 5867987"/>
              <a:gd name="connsiteY134" fmla="*/ 398895 h 5741988"/>
              <a:gd name="connsiteX135" fmla="*/ 974226 w 5867987"/>
              <a:gd name="connsiteY135" fmla="*/ 398658 h 5741988"/>
              <a:gd name="connsiteX136" fmla="*/ 936617 w 5867987"/>
              <a:gd name="connsiteY136" fmla="*/ 435461 h 5741988"/>
              <a:gd name="connsiteX137" fmla="*/ 973623 w 5867987"/>
              <a:gd name="connsiteY137" fmla="*/ 472868 h 5741988"/>
              <a:gd name="connsiteX138" fmla="*/ 1011030 w 5867987"/>
              <a:gd name="connsiteY138" fmla="*/ 436065 h 5741988"/>
              <a:gd name="connsiteX139" fmla="*/ 974226 w 5867987"/>
              <a:gd name="connsiteY139" fmla="*/ 398658 h 5741988"/>
              <a:gd name="connsiteX140" fmla="*/ 3083015 w 5867987"/>
              <a:gd name="connsiteY140" fmla="*/ 398035 h 5741988"/>
              <a:gd name="connsiteX141" fmla="*/ 3042631 w 5867987"/>
              <a:gd name="connsiteY141" fmla="*/ 434101 h 5741988"/>
              <a:gd name="connsiteX142" fmla="*/ 3079434 w 5867987"/>
              <a:gd name="connsiteY142" fmla="*/ 473872 h 5741988"/>
              <a:gd name="connsiteX143" fmla="*/ 3120016 w 5867987"/>
              <a:gd name="connsiteY143" fmla="*/ 437611 h 5741988"/>
              <a:gd name="connsiteX144" fmla="*/ 3083015 w 5867987"/>
              <a:gd name="connsiteY144" fmla="*/ 398035 h 5741988"/>
              <a:gd name="connsiteX145" fmla="*/ 5070954 w 5867987"/>
              <a:gd name="connsiteY145" fmla="*/ 313137 h 5741988"/>
              <a:gd name="connsiteX146" fmla="*/ 5050623 w 5867987"/>
              <a:gd name="connsiteY146" fmla="*/ 336163 h 5741988"/>
              <a:gd name="connsiteX147" fmla="*/ 5073346 w 5867987"/>
              <a:gd name="connsiteY147" fmla="*/ 356787 h 5741988"/>
              <a:gd name="connsiteX148" fmla="*/ 5093677 w 5867987"/>
              <a:gd name="connsiteY148" fmla="*/ 333761 h 5741988"/>
              <a:gd name="connsiteX149" fmla="*/ 5070954 w 5867987"/>
              <a:gd name="connsiteY149" fmla="*/ 313137 h 5741988"/>
              <a:gd name="connsiteX150" fmla="*/ 5698050 w 5867987"/>
              <a:gd name="connsiteY150" fmla="*/ 311530 h 5741988"/>
              <a:gd name="connsiteX151" fmla="*/ 5685207 w 5867987"/>
              <a:gd name="connsiteY151" fmla="*/ 337611 h 5741988"/>
              <a:gd name="connsiteX152" fmla="*/ 5711288 w 5867987"/>
              <a:gd name="connsiteY152" fmla="*/ 350256 h 5741988"/>
              <a:gd name="connsiteX153" fmla="*/ 5723934 w 5867987"/>
              <a:gd name="connsiteY153" fmla="*/ 324373 h 5741988"/>
              <a:gd name="connsiteX154" fmla="*/ 5698050 w 5867987"/>
              <a:gd name="connsiteY154" fmla="*/ 311530 h 5741988"/>
              <a:gd name="connsiteX155" fmla="*/ 3395287 w 5867987"/>
              <a:gd name="connsiteY155" fmla="*/ 310363 h 5741988"/>
              <a:gd name="connsiteX156" fmla="*/ 3381097 w 5867987"/>
              <a:gd name="connsiteY156" fmla="*/ 317170 h 5741988"/>
              <a:gd name="connsiteX157" fmla="*/ 3382671 w 5867987"/>
              <a:gd name="connsiteY157" fmla="*/ 346360 h 5741988"/>
              <a:gd name="connsiteX158" fmla="*/ 3411789 w 5867987"/>
              <a:gd name="connsiteY158" fmla="*/ 344597 h 5741988"/>
              <a:gd name="connsiteX159" fmla="*/ 3410215 w 5867987"/>
              <a:gd name="connsiteY159" fmla="*/ 315603 h 5741988"/>
              <a:gd name="connsiteX160" fmla="*/ 3395287 w 5867987"/>
              <a:gd name="connsiteY160" fmla="*/ 310363 h 5741988"/>
              <a:gd name="connsiteX161" fmla="*/ 5499760 w 5867987"/>
              <a:gd name="connsiteY161" fmla="*/ 306573 h 5741988"/>
              <a:gd name="connsiteX162" fmla="*/ 5469309 w 5867987"/>
              <a:gd name="connsiteY162" fmla="*/ 324567 h 5741988"/>
              <a:gd name="connsiteX163" fmla="*/ 5487303 w 5867987"/>
              <a:gd name="connsiteY163" fmla="*/ 355215 h 5741988"/>
              <a:gd name="connsiteX164" fmla="*/ 5517754 w 5867987"/>
              <a:gd name="connsiteY164" fmla="*/ 337221 h 5741988"/>
              <a:gd name="connsiteX165" fmla="*/ 5499760 w 5867987"/>
              <a:gd name="connsiteY165" fmla="*/ 306573 h 5741988"/>
              <a:gd name="connsiteX166" fmla="*/ 4660588 w 5867987"/>
              <a:gd name="connsiteY166" fmla="*/ 305666 h 5741988"/>
              <a:gd name="connsiteX167" fmla="*/ 4643260 w 5867987"/>
              <a:gd name="connsiteY167" fmla="*/ 312961 h 5741988"/>
              <a:gd name="connsiteX168" fmla="*/ 4643659 w 5867987"/>
              <a:gd name="connsiteY168" fmla="*/ 347616 h 5741988"/>
              <a:gd name="connsiteX169" fmla="*/ 4678314 w 5867987"/>
              <a:gd name="connsiteY169" fmla="*/ 347218 h 5741988"/>
              <a:gd name="connsiteX170" fmla="*/ 4677916 w 5867987"/>
              <a:gd name="connsiteY170" fmla="*/ 312562 h 5741988"/>
              <a:gd name="connsiteX171" fmla="*/ 4660588 w 5867987"/>
              <a:gd name="connsiteY171" fmla="*/ 305666 h 5741988"/>
              <a:gd name="connsiteX172" fmla="*/ 1290642 w 5867987"/>
              <a:gd name="connsiteY172" fmla="*/ 305182 h 5741988"/>
              <a:gd name="connsiteX173" fmla="*/ 1264046 w 5867987"/>
              <a:gd name="connsiteY173" fmla="*/ 329605 h 5741988"/>
              <a:gd name="connsiteX174" fmla="*/ 1289030 w 5867987"/>
              <a:gd name="connsiteY174" fmla="*/ 355396 h 5741988"/>
              <a:gd name="connsiteX175" fmla="*/ 1315628 w 5867987"/>
              <a:gd name="connsiteY175" fmla="*/ 330973 h 5741988"/>
              <a:gd name="connsiteX176" fmla="*/ 1290642 w 5867987"/>
              <a:gd name="connsiteY176" fmla="*/ 305182 h 5741988"/>
              <a:gd name="connsiteX177" fmla="*/ 3181240 w 5867987"/>
              <a:gd name="connsiteY177" fmla="*/ 304184 h 5741988"/>
              <a:gd name="connsiteX178" fmla="*/ 3158770 w 5867987"/>
              <a:gd name="connsiteY178" fmla="*/ 335827 h 5741988"/>
              <a:gd name="connsiteX179" fmla="*/ 3190957 w 5867987"/>
              <a:gd name="connsiteY179" fmla="*/ 357581 h 5741988"/>
              <a:gd name="connsiteX180" fmla="*/ 3213427 w 5867987"/>
              <a:gd name="connsiteY180" fmla="*/ 326136 h 5741988"/>
              <a:gd name="connsiteX181" fmla="*/ 3181240 w 5867987"/>
              <a:gd name="connsiteY181" fmla="*/ 304184 h 5741988"/>
              <a:gd name="connsiteX182" fmla="*/ 4449635 w 5867987"/>
              <a:gd name="connsiteY182" fmla="*/ 303601 h 5741988"/>
              <a:gd name="connsiteX183" fmla="*/ 4423166 w 5867987"/>
              <a:gd name="connsiteY183" fmla="*/ 331079 h 5741988"/>
              <a:gd name="connsiteX184" fmla="*/ 4451453 w 5867987"/>
              <a:gd name="connsiteY184" fmla="*/ 356595 h 5741988"/>
              <a:gd name="connsiteX185" fmla="*/ 4477921 w 5867987"/>
              <a:gd name="connsiteY185" fmla="*/ 329116 h 5741988"/>
              <a:gd name="connsiteX186" fmla="*/ 4449635 w 5867987"/>
              <a:gd name="connsiteY186" fmla="*/ 303601 h 5741988"/>
              <a:gd name="connsiteX187" fmla="*/ 1492292 w 5867987"/>
              <a:gd name="connsiteY187" fmla="*/ 303187 h 5741988"/>
              <a:gd name="connsiteX188" fmla="*/ 1473160 w 5867987"/>
              <a:gd name="connsiteY188" fmla="*/ 339589 h 5741988"/>
              <a:gd name="connsiteX189" fmla="*/ 1509649 w 5867987"/>
              <a:gd name="connsiteY189" fmla="*/ 358778 h 5741988"/>
              <a:gd name="connsiteX190" fmla="*/ 1528781 w 5867987"/>
              <a:gd name="connsiteY190" fmla="*/ 322179 h 5741988"/>
              <a:gd name="connsiteX191" fmla="*/ 1492292 w 5867987"/>
              <a:gd name="connsiteY191" fmla="*/ 303187 h 5741988"/>
              <a:gd name="connsiteX192" fmla="*/ 3609979 w 5867987"/>
              <a:gd name="connsiteY192" fmla="*/ 303019 h 5741988"/>
              <a:gd name="connsiteX193" fmla="*/ 3579411 w 5867987"/>
              <a:gd name="connsiteY193" fmla="*/ 328592 h 5741988"/>
              <a:gd name="connsiteX194" fmla="*/ 3605184 w 5867987"/>
              <a:gd name="connsiteY194" fmla="*/ 359159 h 5741988"/>
              <a:gd name="connsiteX195" fmla="*/ 3635552 w 5867987"/>
              <a:gd name="connsiteY195" fmla="*/ 333387 h 5741988"/>
              <a:gd name="connsiteX196" fmla="*/ 3609979 w 5867987"/>
              <a:gd name="connsiteY196" fmla="*/ 303019 h 5741988"/>
              <a:gd name="connsiteX197" fmla="*/ 2353448 w 5867987"/>
              <a:gd name="connsiteY197" fmla="*/ 302459 h 5741988"/>
              <a:gd name="connsiteX198" fmla="*/ 2315406 w 5867987"/>
              <a:gd name="connsiteY198" fmla="*/ 320079 h 5741988"/>
              <a:gd name="connsiteX199" fmla="*/ 2333027 w 5867987"/>
              <a:gd name="connsiteY199" fmla="*/ 357921 h 5741988"/>
              <a:gd name="connsiteX200" fmla="*/ 2370869 w 5867987"/>
              <a:gd name="connsiteY200" fmla="*/ 340302 h 5741988"/>
              <a:gd name="connsiteX201" fmla="*/ 2353448 w 5867987"/>
              <a:gd name="connsiteY201" fmla="*/ 302459 h 5741988"/>
              <a:gd name="connsiteX202" fmla="*/ 2979699 w 5867987"/>
              <a:gd name="connsiteY202" fmla="*/ 302197 h 5741988"/>
              <a:gd name="connsiteX203" fmla="*/ 2946968 w 5867987"/>
              <a:gd name="connsiteY203" fmla="*/ 327238 h 5741988"/>
              <a:gd name="connsiteX204" fmla="*/ 2972009 w 5867987"/>
              <a:gd name="connsiteY204" fmla="*/ 359771 h 5741988"/>
              <a:gd name="connsiteX205" fmla="*/ 3004543 w 5867987"/>
              <a:gd name="connsiteY205" fmla="*/ 334928 h 5741988"/>
              <a:gd name="connsiteX206" fmla="*/ 2979699 w 5867987"/>
              <a:gd name="connsiteY206" fmla="*/ 302197 h 5741988"/>
              <a:gd name="connsiteX207" fmla="*/ 654835 w 5867987"/>
              <a:gd name="connsiteY207" fmla="*/ 302176 h 5741988"/>
              <a:gd name="connsiteX208" fmla="*/ 635484 w 5867987"/>
              <a:gd name="connsiteY208" fmla="*/ 312866 h 5741988"/>
              <a:gd name="connsiteX209" fmla="*/ 639890 w 5867987"/>
              <a:gd name="connsiteY209" fmla="*/ 353520 h 5741988"/>
              <a:gd name="connsiteX210" fmla="*/ 680545 w 5867987"/>
              <a:gd name="connsiteY210" fmla="*/ 349114 h 5741988"/>
              <a:gd name="connsiteX211" fmla="*/ 676139 w 5867987"/>
              <a:gd name="connsiteY211" fmla="*/ 308460 h 5741988"/>
              <a:gd name="connsiteX212" fmla="*/ 654835 w 5867987"/>
              <a:gd name="connsiteY212" fmla="*/ 302176 h 5741988"/>
              <a:gd name="connsiteX213" fmla="*/ 4249052 w 5867987"/>
              <a:gd name="connsiteY213" fmla="*/ 301227 h 5741988"/>
              <a:gd name="connsiteX214" fmla="*/ 4225256 w 5867987"/>
              <a:gd name="connsiteY214" fmla="*/ 302983 h 5741988"/>
              <a:gd name="connsiteX215" fmla="*/ 4211602 w 5867987"/>
              <a:gd name="connsiteY215" fmla="*/ 345133 h 5741988"/>
              <a:gd name="connsiteX216" fmla="*/ 4253752 w 5867987"/>
              <a:gd name="connsiteY216" fmla="*/ 358787 h 5741988"/>
              <a:gd name="connsiteX217" fmla="*/ 4267209 w 5867987"/>
              <a:gd name="connsiteY217" fmla="*/ 316835 h 5741988"/>
              <a:gd name="connsiteX218" fmla="*/ 4249052 w 5867987"/>
              <a:gd name="connsiteY218" fmla="*/ 301227 h 5741988"/>
              <a:gd name="connsiteX219" fmla="*/ 4854826 w 5867987"/>
              <a:gd name="connsiteY219" fmla="*/ 300974 h 5741988"/>
              <a:gd name="connsiteX220" fmla="*/ 4834684 w 5867987"/>
              <a:gd name="connsiteY220" fmla="*/ 347266 h 5741988"/>
              <a:gd name="connsiteX221" fmla="*/ 4881287 w 5867987"/>
              <a:gd name="connsiteY221" fmla="*/ 367359 h 5741988"/>
              <a:gd name="connsiteX222" fmla="*/ 4901232 w 5867987"/>
              <a:gd name="connsiteY222" fmla="*/ 321067 h 5741988"/>
              <a:gd name="connsiteX223" fmla="*/ 4854826 w 5867987"/>
              <a:gd name="connsiteY223" fmla="*/ 300974 h 5741988"/>
              <a:gd name="connsiteX224" fmla="*/ 449941 w 5867987"/>
              <a:gd name="connsiteY224" fmla="*/ 300765 h 5741988"/>
              <a:gd name="connsiteX225" fmla="*/ 427781 w 5867987"/>
              <a:gd name="connsiteY225" fmla="*/ 307344 h 5741988"/>
              <a:gd name="connsiteX226" fmla="*/ 423428 w 5867987"/>
              <a:gd name="connsiteY226" fmla="*/ 350082 h 5741988"/>
              <a:gd name="connsiteX227" fmla="*/ 466166 w 5867987"/>
              <a:gd name="connsiteY227" fmla="*/ 354434 h 5741988"/>
              <a:gd name="connsiteX228" fmla="*/ 470321 w 5867987"/>
              <a:gd name="connsiteY228" fmla="*/ 311697 h 5741988"/>
              <a:gd name="connsiteX229" fmla="*/ 449941 w 5867987"/>
              <a:gd name="connsiteY229" fmla="*/ 300765 h 5741988"/>
              <a:gd name="connsiteX230" fmla="*/ 1931134 w 5867987"/>
              <a:gd name="connsiteY230" fmla="*/ 299816 h 5741988"/>
              <a:gd name="connsiteX231" fmla="*/ 1892262 w 5867987"/>
              <a:gd name="connsiteY231" fmla="*/ 321384 h 5741988"/>
              <a:gd name="connsiteX232" fmla="*/ 1913770 w 5867987"/>
              <a:gd name="connsiteY232" fmla="*/ 360366 h 5741988"/>
              <a:gd name="connsiteX233" fmla="*/ 1952444 w 5867987"/>
              <a:gd name="connsiteY233" fmla="*/ 338797 h 5741988"/>
              <a:gd name="connsiteX234" fmla="*/ 1931134 w 5867987"/>
              <a:gd name="connsiteY234" fmla="*/ 299816 h 5741988"/>
              <a:gd name="connsiteX235" fmla="*/ 5294718 w 5867987"/>
              <a:gd name="connsiteY235" fmla="*/ 298879 h 5741988"/>
              <a:gd name="connsiteX236" fmla="*/ 5268045 w 5867987"/>
              <a:gd name="connsiteY236" fmla="*/ 300413 h 5741988"/>
              <a:gd name="connsiteX237" fmla="*/ 5252012 w 5867987"/>
              <a:gd name="connsiteY237" fmla="*/ 346732 h 5741988"/>
              <a:gd name="connsiteX238" fmla="*/ 5298330 w 5867987"/>
              <a:gd name="connsiteY238" fmla="*/ 362963 h 5741988"/>
              <a:gd name="connsiteX239" fmla="*/ 5314562 w 5867987"/>
              <a:gd name="connsiteY239" fmla="*/ 316645 h 5741988"/>
              <a:gd name="connsiteX240" fmla="*/ 5294718 w 5867987"/>
              <a:gd name="connsiteY240" fmla="*/ 298879 h 5741988"/>
              <a:gd name="connsiteX241" fmla="*/ 2768785 w 5867987"/>
              <a:gd name="connsiteY241" fmla="*/ 298066 h 5741988"/>
              <a:gd name="connsiteX242" fmla="*/ 2744377 w 5867987"/>
              <a:gd name="connsiteY242" fmla="*/ 304788 h 5741988"/>
              <a:gd name="connsiteX243" fmla="*/ 2738622 w 5867987"/>
              <a:gd name="connsiteY243" fmla="*/ 351222 h 5741988"/>
              <a:gd name="connsiteX244" fmla="*/ 2785057 w 5867987"/>
              <a:gd name="connsiteY244" fmla="*/ 356977 h 5741988"/>
              <a:gd name="connsiteX245" fmla="*/ 2790812 w 5867987"/>
              <a:gd name="connsiteY245" fmla="*/ 310543 h 5741988"/>
              <a:gd name="connsiteX246" fmla="*/ 2768785 w 5867987"/>
              <a:gd name="connsiteY246" fmla="*/ 298066 h 5741988"/>
              <a:gd name="connsiteX247" fmla="*/ 2124975 w 5867987"/>
              <a:gd name="connsiteY247" fmla="*/ 298030 h 5741988"/>
              <a:gd name="connsiteX248" fmla="*/ 2099840 w 5867987"/>
              <a:gd name="connsiteY248" fmla="*/ 338799 h 5741988"/>
              <a:gd name="connsiteX249" fmla="*/ 2140808 w 5867987"/>
              <a:gd name="connsiteY249" fmla="*/ 363934 h 5741988"/>
              <a:gd name="connsiteX250" fmla="*/ 2165745 w 5867987"/>
              <a:gd name="connsiteY250" fmla="*/ 322966 h 5741988"/>
              <a:gd name="connsiteX251" fmla="*/ 2124975 w 5867987"/>
              <a:gd name="connsiteY251" fmla="*/ 298030 h 5741988"/>
              <a:gd name="connsiteX252" fmla="*/ 4013785 w 5867987"/>
              <a:gd name="connsiteY252" fmla="*/ 297719 h 5741988"/>
              <a:gd name="connsiteX253" fmla="*/ 3991292 w 5867987"/>
              <a:gd name="connsiteY253" fmla="*/ 316540 h 5741988"/>
              <a:gd name="connsiteX254" fmla="*/ 4007059 w 5867987"/>
              <a:gd name="connsiteY254" fmla="*/ 369199 h 5741988"/>
              <a:gd name="connsiteX255" fmla="*/ 4058895 w 5867987"/>
              <a:gd name="connsiteY255" fmla="*/ 353181 h 5741988"/>
              <a:gd name="connsiteX256" fmla="*/ 4042931 w 5867987"/>
              <a:gd name="connsiteY256" fmla="*/ 300522 h 5741988"/>
              <a:gd name="connsiteX257" fmla="*/ 4013785 w 5867987"/>
              <a:gd name="connsiteY257" fmla="*/ 297719 h 5741988"/>
              <a:gd name="connsiteX258" fmla="*/ 3808890 w 5867987"/>
              <a:gd name="connsiteY258" fmla="*/ 297100 h 5741988"/>
              <a:gd name="connsiteX259" fmla="*/ 3784734 w 5867987"/>
              <a:gd name="connsiteY259" fmla="*/ 340204 h 5741988"/>
              <a:gd name="connsiteX260" fmla="*/ 3826958 w 5867987"/>
              <a:gd name="connsiteY260" fmla="*/ 364462 h 5741988"/>
              <a:gd name="connsiteX261" fmla="*/ 3850918 w 5867987"/>
              <a:gd name="connsiteY261" fmla="*/ 321559 h 5741988"/>
              <a:gd name="connsiteX262" fmla="*/ 3808890 w 5867987"/>
              <a:gd name="connsiteY262" fmla="*/ 297100 h 5741988"/>
              <a:gd name="connsiteX263" fmla="*/ 2553979 w 5867987"/>
              <a:gd name="connsiteY263" fmla="*/ 297055 h 5741988"/>
              <a:gd name="connsiteX264" fmla="*/ 2521136 w 5867987"/>
              <a:gd name="connsiteY264" fmla="*/ 330590 h 5741988"/>
              <a:gd name="connsiteX265" fmla="*/ 2554572 w 5867987"/>
              <a:gd name="connsiteY265" fmla="*/ 363336 h 5741988"/>
              <a:gd name="connsiteX266" fmla="*/ 2587613 w 5867987"/>
              <a:gd name="connsiteY266" fmla="*/ 329998 h 5741988"/>
              <a:gd name="connsiteX267" fmla="*/ 2553979 w 5867987"/>
              <a:gd name="connsiteY267" fmla="*/ 297055 h 5741988"/>
              <a:gd name="connsiteX268" fmla="*/ 1711319 w 5867987"/>
              <a:gd name="connsiteY268" fmla="*/ 296858 h 5741988"/>
              <a:gd name="connsiteX269" fmla="*/ 1703820 w 5867987"/>
              <a:gd name="connsiteY269" fmla="*/ 297652 h 5741988"/>
              <a:gd name="connsiteX270" fmla="*/ 1678952 w 5867987"/>
              <a:gd name="connsiteY270" fmla="*/ 337935 h 5741988"/>
              <a:gd name="connsiteX271" fmla="*/ 1711319 w 5867987"/>
              <a:gd name="connsiteY271" fmla="*/ 363533 h 5741988"/>
              <a:gd name="connsiteX272" fmla="*/ 1718819 w 5867987"/>
              <a:gd name="connsiteY272" fmla="*/ 362740 h 5741988"/>
              <a:gd name="connsiteX273" fmla="*/ 1743688 w 5867987"/>
              <a:gd name="connsiteY273" fmla="*/ 322655 h 5741988"/>
              <a:gd name="connsiteX274" fmla="*/ 1711319 w 5867987"/>
              <a:gd name="connsiteY274" fmla="*/ 296858 h 5741988"/>
              <a:gd name="connsiteX275" fmla="*/ 245552 w 5867987"/>
              <a:gd name="connsiteY275" fmla="*/ 296654 h 5741988"/>
              <a:gd name="connsiteX276" fmla="*/ 219235 w 5867987"/>
              <a:gd name="connsiteY276" fmla="*/ 300103 h 5741988"/>
              <a:gd name="connsiteX277" fmla="*/ 206439 w 5867987"/>
              <a:gd name="connsiteY277" fmla="*/ 347488 h 5741988"/>
              <a:gd name="connsiteX278" fmla="*/ 254024 w 5867987"/>
              <a:gd name="connsiteY278" fmla="*/ 360284 h 5741988"/>
              <a:gd name="connsiteX279" fmla="*/ 266620 w 5867987"/>
              <a:gd name="connsiteY279" fmla="*/ 312699 h 5741988"/>
              <a:gd name="connsiteX280" fmla="*/ 245552 w 5867987"/>
              <a:gd name="connsiteY280" fmla="*/ 296654 h 5741988"/>
              <a:gd name="connsiteX281" fmla="*/ 857465 w 5867987"/>
              <a:gd name="connsiteY281" fmla="*/ 295756 h 5741988"/>
              <a:gd name="connsiteX282" fmla="*/ 836230 w 5867987"/>
              <a:gd name="connsiteY282" fmla="*/ 313584 h 5741988"/>
              <a:gd name="connsiteX283" fmla="*/ 851746 w 5867987"/>
              <a:gd name="connsiteY283" fmla="*/ 362318 h 5741988"/>
              <a:gd name="connsiteX284" fmla="*/ 900281 w 5867987"/>
              <a:gd name="connsiteY284" fmla="*/ 346803 h 5741988"/>
              <a:gd name="connsiteX285" fmla="*/ 884965 w 5867987"/>
              <a:gd name="connsiteY285" fmla="*/ 298068 h 5741988"/>
              <a:gd name="connsiteX286" fmla="*/ 857465 w 5867987"/>
              <a:gd name="connsiteY286" fmla="*/ 295756 h 5741988"/>
              <a:gd name="connsiteX287" fmla="*/ 1086003 w 5867987"/>
              <a:gd name="connsiteY287" fmla="*/ 293299 h 5741988"/>
              <a:gd name="connsiteX288" fmla="*/ 1057222 w 5867987"/>
              <a:gd name="connsiteY288" fmla="*/ 299214 h 5741988"/>
              <a:gd name="connsiteX289" fmla="*/ 1046925 w 5867987"/>
              <a:gd name="connsiteY289" fmla="*/ 352274 h 5741988"/>
              <a:gd name="connsiteX290" fmla="*/ 1100184 w 5867987"/>
              <a:gd name="connsiteY290" fmla="*/ 362767 h 5741988"/>
              <a:gd name="connsiteX291" fmla="*/ 1110479 w 5867987"/>
              <a:gd name="connsiteY291" fmla="*/ 309509 h 5741988"/>
              <a:gd name="connsiteX292" fmla="*/ 1086003 w 5867987"/>
              <a:gd name="connsiteY292" fmla="*/ 293299 h 5741988"/>
              <a:gd name="connsiteX293" fmla="*/ 125105 w 5867987"/>
              <a:gd name="connsiteY293" fmla="*/ 206742 h 5741988"/>
              <a:gd name="connsiteX294" fmla="*/ 113145 w 5867987"/>
              <a:gd name="connsiteY294" fmla="*/ 216140 h 5741988"/>
              <a:gd name="connsiteX295" fmla="*/ 121352 w 5867987"/>
              <a:gd name="connsiteY295" fmla="*/ 242423 h 5741988"/>
              <a:gd name="connsiteX296" fmla="*/ 148575 w 5867987"/>
              <a:gd name="connsiteY296" fmla="*/ 234499 h 5741988"/>
              <a:gd name="connsiteX297" fmla="*/ 140368 w 5867987"/>
              <a:gd name="connsiteY297" fmla="*/ 208216 h 5741988"/>
              <a:gd name="connsiteX298" fmla="*/ 125105 w 5867987"/>
              <a:gd name="connsiteY298" fmla="*/ 206742 h 5741988"/>
              <a:gd name="connsiteX299" fmla="*/ 3507984 w 5867987"/>
              <a:gd name="connsiteY299" fmla="*/ 206526 h 5741988"/>
              <a:gd name="connsiteX300" fmla="*/ 3483116 w 5867987"/>
              <a:gd name="connsiteY300" fmla="*/ 219450 h 5741988"/>
              <a:gd name="connsiteX301" fmla="*/ 3496236 w 5867987"/>
              <a:gd name="connsiteY301" fmla="*/ 244318 h 5741988"/>
              <a:gd name="connsiteX302" fmla="*/ 3521104 w 5867987"/>
              <a:gd name="connsiteY302" fmla="*/ 231395 h 5741988"/>
              <a:gd name="connsiteX303" fmla="*/ 3507984 w 5867987"/>
              <a:gd name="connsiteY303" fmla="*/ 206526 h 5741988"/>
              <a:gd name="connsiteX304" fmla="*/ 769750 w 5867987"/>
              <a:gd name="connsiteY304" fmla="*/ 206342 h 5741988"/>
              <a:gd name="connsiteX305" fmla="*/ 744881 w 5867987"/>
              <a:gd name="connsiteY305" fmla="*/ 219126 h 5741988"/>
              <a:gd name="connsiteX306" fmla="*/ 757217 w 5867987"/>
              <a:gd name="connsiteY306" fmla="*/ 244104 h 5741988"/>
              <a:gd name="connsiteX307" fmla="*/ 782282 w 5867987"/>
              <a:gd name="connsiteY307" fmla="*/ 231517 h 5741988"/>
              <a:gd name="connsiteX308" fmla="*/ 769750 w 5867987"/>
              <a:gd name="connsiteY308" fmla="*/ 206342 h 5741988"/>
              <a:gd name="connsiteX309" fmla="*/ 3089049 w 5867987"/>
              <a:gd name="connsiteY309" fmla="*/ 205906 h 5741988"/>
              <a:gd name="connsiteX310" fmla="*/ 3073059 w 5867987"/>
              <a:gd name="connsiteY310" fmla="*/ 206153 h 5741988"/>
              <a:gd name="connsiteX311" fmla="*/ 3062235 w 5867987"/>
              <a:gd name="connsiteY311" fmla="*/ 233819 h 5741988"/>
              <a:gd name="connsiteX312" fmla="*/ 3089787 w 5867987"/>
              <a:gd name="connsiteY312" fmla="*/ 244688 h 5741988"/>
              <a:gd name="connsiteX313" fmla="*/ 3100611 w 5867987"/>
              <a:gd name="connsiteY313" fmla="*/ 217219 h 5741988"/>
              <a:gd name="connsiteX314" fmla="*/ 3089049 w 5867987"/>
              <a:gd name="connsiteY314" fmla="*/ 205906 h 5741988"/>
              <a:gd name="connsiteX315" fmla="*/ 1183958 w 5867987"/>
              <a:gd name="connsiteY315" fmla="*/ 205167 h 5741988"/>
              <a:gd name="connsiteX316" fmla="*/ 1165779 w 5867987"/>
              <a:gd name="connsiteY316" fmla="*/ 209797 h 5741988"/>
              <a:gd name="connsiteX317" fmla="*/ 1160709 w 5867987"/>
              <a:gd name="connsiteY317" fmla="*/ 244109 h 5741988"/>
              <a:gd name="connsiteX318" fmla="*/ 1195023 w 5867987"/>
              <a:gd name="connsiteY318" fmla="*/ 249178 h 5741988"/>
              <a:gd name="connsiteX319" fmla="*/ 1200091 w 5867987"/>
              <a:gd name="connsiteY319" fmla="*/ 214866 h 5741988"/>
              <a:gd name="connsiteX320" fmla="*/ 1183958 w 5867987"/>
              <a:gd name="connsiteY320" fmla="*/ 205167 h 5741988"/>
              <a:gd name="connsiteX321" fmla="*/ 3919890 w 5867987"/>
              <a:gd name="connsiteY321" fmla="*/ 205112 h 5741988"/>
              <a:gd name="connsiteX322" fmla="*/ 3902276 w 5867987"/>
              <a:gd name="connsiteY322" fmla="*/ 228973 h 5741988"/>
              <a:gd name="connsiteX323" fmla="*/ 3927096 w 5867987"/>
              <a:gd name="connsiteY323" fmla="*/ 245714 h 5741988"/>
              <a:gd name="connsiteX324" fmla="*/ 3944510 w 5867987"/>
              <a:gd name="connsiteY324" fmla="*/ 221853 h 5741988"/>
              <a:gd name="connsiteX325" fmla="*/ 3919890 w 5867987"/>
              <a:gd name="connsiteY325" fmla="*/ 205112 h 5741988"/>
              <a:gd name="connsiteX326" fmla="*/ 1823287 w 5867987"/>
              <a:gd name="connsiteY326" fmla="*/ 201929 h 5741988"/>
              <a:gd name="connsiteX327" fmla="*/ 1792506 w 5867987"/>
              <a:gd name="connsiteY327" fmla="*/ 219209 h 5741988"/>
              <a:gd name="connsiteX328" fmla="*/ 1810494 w 5867987"/>
              <a:gd name="connsiteY328" fmla="*/ 249108 h 5741988"/>
              <a:gd name="connsiteX329" fmla="*/ 1841074 w 5867987"/>
              <a:gd name="connsiteY329" fmla="*/ 231829 h 5741988"/>
              <a:gd name="connsiteX330" fmla="*/ 1823287 w 5867987"/>
              <a:gd name="connsiteY330" fmla="*/ 201929 h 5741988"/>
              <a:gd name="connsiteX331" fmla="*/ 2862286 w 5867987"/>
              <a:gd name="connsiteY331" fmla="*/ 201613 h 5741988"/>
              <a:gd name="connsiteX332" fmla="*/ 2847872 w 5867987"/>
              <a:gd name="connsiteY332" fmla="*/ 214209 h 5741988"/>
              <a:gd name="connsiteX333" fmla="*/ 2858979 w 5867987"/>
              <a:gd name="connsiteY333" fmla="*/ 247731 h 5741988"/>
              <a:gd name="connsiteX334" fmla="*/ 2892502 w 5867987"/>
              <a:gd name="connsiteY334" fmla="*/ 236826 h 5741988"/>
              <a:gd name="connsiteX335" fmla="*/ 2881395 w 5867987"/>
              <a:gd name="connsiteY335" fmla="*/ 203102 h 5741988"/>
              <a:gd name="connsiteX336" fmla="*/ 2862286 w 5867987"/>
              <a:gd name="connsiteY336" fmla="*/ 201613 h 5741988"/>
              <a:gd name="connsiteX337" fmla="*/ 1611265 w 5867987"/>
              <a:gd name="connsiteY337" fmla="*/ 200996 h 5741988"/>
              <a:gd name="connsiteX338" fmla="*/ 1582307 w 5867987"/>
              <a:gd name="connsiteY338" fmla="*/ 220569 h 5741988"/>
              <a:gd name="connsiteX339" fmla="*/ 1601809 w 5867987"/>
              <a:gd name="connsiteY339" fmla="*/ 249632 h 5741988"/>
              <a:gd name="connsiteX340" fmla="*/ 1630767 w 5867987"/>
              <a:gd name="connsiteY340" fmla="*/ 230059 h 5741988"/>
              <a:gd name="connsiteX341" fmla="*/ 1611265 w 5867987"/>
              <a:gd name="connsiteY341" fmla="*/ 200996 h 5741988"/>
              <a:gd name="connsiteX342" fmla="*/ 1395009 w 5867987"/>
              <a:gd name="connsiteY342" fmla="*/ 200214 h 5741988"/>
              <a:gd name="connsiteX343" fmla="*/ 1370204 w 5867987"/>
              <a:gd name="connsiteY343" fmla="*/ 225713 h 5741988"/>
              <a:gd name="connsiteX344" fmla="*/ 1395802 w 5867987"/>
              <a:gd name="connsiteY344" fmla="*/ 250618 h 5741988"/>
              <a:gd name="connsiteX345" fmla="*/ 1420608 w 5867987"/>
              <a:gd name="connsiteY345" fmla="*/ 224922 h 5741988"/>
              <a:gd name="connsiteX346" fmla="*/ 1395009 w 5867987"/>
              <a:gd name="connsiteY346" fmla="*/ 200214 h 5741988"/>
              <a:gd name="connsiteX347" fmla="*/ 4555319 w 5867987"/>
              <a:gd name="connsiteY347" fmla="*/ 198434 h 5741988"/>
              <a:gd name="connsiteX348" fmla="*/ 4528785 w 5867987"/>
              <a:gd name="connsiteY348" fmla="*/ 217794 h 5741988"/>
              <a:gd name="connsiteX349" fmla="*/ 4547479 w 5867987"/>
              <a:gd name="connsiteY349" fmla="*/ 251431 h 5741988"/>
              <a:gd name="connsiteX350" fmla="*/ 4555520 w 5867987"/>
              <a:gd name="connsiteY350" fmla="*/ 252409 h 5741988"/>
              <a:gd name="connsiteX351" fmla="*/ 4582054 w 5867987"/>
              <a:gd name="connsiteY351" fmla="*/ 233244 h 5741988"/>
              <a:gd name="connsiteX352" fmla="*/ 4563359 w 5867987"/>
              <a:gd name="connsiteY352" fmla="*/ 199607 h 5741988"/>
              <a:gd name="connsiteX353" fmla="*/ 4555319 w 5867987"/>
              <a:gd name="connsiteY353" fmla="*/ 198434 h 5741988"/>
              <a:gd name="connsiteX354" fmla="*/ 5595999 w 5867987"/>
              <a:gd name="connsiteY354" fmla="*/ 197480 h 5741988"/>
              <a:gd name="connsiteX355" fmla="*/ 5577119 w 5867987"/>
              <a:gd name="connsiteY355" fmla="*/ 208094 h 5741988"/>
              <a:gd name="connsiteX356" fmla="*/ 5581418 w 5867987"/>
              <a:gd name="connsiteY356" fmla="*/ 248749 h 5741988"/>
              <a:gd name="connsiteX357" fmla="*/ 5621081 w 5867987"/>
              <a:gd name="connsiteY357" fmla="*/ 244143 h 5741988"/>
              <a:gd name="connsiteX358" fmla="*/ 5616783 w 5867987"/>
              <a:gd name="connsiteY358" fmla="*/ 203689 h 5741988"/>
              <a:gd name="connsiteX359" fmla="*/ 5595999 w 5867987"/>
              <a:gd name="connsiteY359" fmla="*/ 197480 h 5741988"/>
              <a:gd name="connsiteX360" fmla="*/ 4971269 w 5867987"/>
              <a:gd name="connsiteY360" fmla="*/ 197452 h 5741988"/>
              <a:gd name="connsiteX361" fmla="*/ 4937722 w 5867987"/>
              <a:gd name="connsiteY361" fmla="*/ 222931 h 5741988"/>
              <a:gd name="connsiteX362" fmla="*/ 4963282 w 5867987"/>
              <a:gd name="connsiteY362" fmla="*/ 256373 h 5741988"/>
              <a:gd name="connsiteX363" fmla="*/ 4996829 w 5867987"/>
              <a:gd name="connsiteY363" fmla="*/ 230894 h 5741988"/>
              <a:gd name="connsiteX364" fmla="*/ 4971269 w 5867987"/>
              <a:gd name="connsiteY364" fmla="*/ 197452 h 5741988"/>
              <a:gd name="connsiteX365" fmla="*/ 5391824 w 5867987"/>
              <a:gd name="connsiteY365" fmla="*/ 196056 h 5741988"/>
              <a:gd name="connsiteX366" fmla="*/ 5369663 w 5867987"/>
              <a:gd name="connsiteY366" fmla="*/ 202803 h 5741988"/>
              <a:gd name="connsiteX367" fmla="*/ 5365310 w 5867987"/>
              <a:gd name="connsiteY367" fmla="*/ 245467 h 5741988"/>
              <a:gd name="connsiteX368" fmla="*/ 5407851 w 5867987"/>
              <a:gd name="connsiteY368" fmla="*/ 249832 h 5741988"/>
              <a:gd name="connsiteX369" fmla="*/ 5412204 w 5867987"/>
              <a:gd name="connsiteY369" fmla="*/ 207169 h 5741988"/>
              <a:gd name="connsiteX370" fmla="*/ 5391824 w 5867987"/>
              <a:gd name="connsiteY370" fmla="*/ 196056 h 5741988"/>
              <a:gd name="connsiteX371" fmla="*/ 554350 w 5867987"/>
              <a:gd name="connsiteY371" fmla="*/ 194157 h 5741988"/>
              <a:gd name="connsiteX372" fmla="*/ 531767 w 5867987"/>
              <a:gd name="connsiteY372" fmla="*/ 201973 h 5741988"/>
              <a:gd name="connsiteX373" fmla="*/ 528997 w 5867987"/>
              <a:gd name="connsiteY373" fmla="*/ 246099 h 5741988"/>
              <a:gd name="connsiteX374" fmla="*/ 573123 w 5867987"/>
              <a:gd name="connsiteY374" fmla="*/ 248870 h 5741988"/>
              <a:gd name="connsiteX375" fmla="*/ 575893 w 5867987"/>
              <a:gd name="connsiteY375" fmla="*/ 204743 h 5741988"/>
              <a:gd name="connsiteX376" fmla="*/ 554350 w 5867987"/>
              <a:gd name="connsiteY376" fmla="*/ 194157 h 5741988"/>
              <a:gd name="connsiteX377" fmla="*/ 986228 w 5867987"/>
              <a:gd name="connsiteY377" fmla="*/ 194147 h 5741988"/>
              <a:gd name="connsiteX378" fmla="*/ 960034 w 5867987"/>
              <a:gd name="connsiteY378" fmla="*/ 194706 h 5741988"/>
              <a:gd name="connsiteX379" fmla="*/ 942770 w 5867987"/>
              <a:gd name="connsiteY379" fmla="*/ 239026 h 5741988"/>
              <a:gd name="connsiteX380" fmla="*/ 987816 w 5867987"/>
              <a:gd name="connsiteY380" fmla="*/ 255938 h 5741988"/>
              <a:gd name="connsiteX381" fmla="*/ 1005278 w 5867987"/>
              <a:gd name="connsiteY381" fmla="*/ 211812 h 5741988"/>
              <a:gd name="connsiteX382" fmla="*/ 986228 w 5867987"/>
              <a:gd name="connsiteY382" fmla="*/ 194147 h 5741988"/>
              <a:gd name="connsiteX383" fmla="*/ 2024268 w 5867987"/>
              <a:gd name="connsiteY383" fmla="*/ 193652 h 5741988"/>
              <a:gd name="connsiteX384" fmla="*/ 1995468 w 5867987"/>
              <a:gd name="connsiteY384" fmla="*/ 228268 h 5741988"/>
              <a:gd name="connsiteX385" fmla="*/ 2030186 w 5867987"/>
              <a:gd name="connsiteY385" fmla="*/ 256984 h 5741988"/>
              <a:gd name="connsiteX386" fmla="*/ 2058987 w 5867987"/>
              <a:gd name="connsiteY386" fmla="*/ 222564 h 5741988"/>
              <a:gd name="connsiteX387" fmla="*/ 2024268 w 5867987"/>
              <a:gd name="connsiteY387" fmla="*/ 193652 h 5741988"/>
              <a:gd name="connsiteX388" fmla="*/ 4350356 w 5867987"/>
              <a:gd name="connsiteY388" fmla="*/ 193429 h 5741988"/>
              <a:gd name="connsiteX389" fmla="*/ 4312985 w 5867987"/>
              <a:gd name="connsiteY389" fmla="*/ 220038 h 5741988"/>
              <a:gd name="connsiteX390" fmla="*/ 4339595 w 5867987"/>
              <a:gd name="connsiteY390" fmla="*/ 257409 h 5741988"/>
              <a:gd name="connsiteX391" fmla="*/ 4376965 w 5867987"/>
              <a:gd name="connsiteY391" fmla="*/ 230995 h 5741988"/>
              <a:gd name="connsiteX392" fmla="*/ 4350356 w 5867987"/>
              <a:gd name="connsiteY392" fmla="*/ 193429 h 5741988"/>
              <a:gd name="connsiteX393" fmla="*/ 5187435 w 5867987"/>
              <a:gd name="connsiteY393" fmla="*/ 193276 h 5741988"/>
              <a:gd name="connsiteX394" fmla="*/ 5161118 w 5867987"/>
              <a:gd name="connsiteY394" fmla="*/ 196729 h 5741988"/>
              <a:gd name="connsiteX395" fmla="*/ 5148322 w 5867987"/>
              <a:gd name="connsiteY395" fmla="*/ 243166 h 5741988"/>
              <a:gd name="connsiteX396" fmla="*/ 5195907 w 5867987"/>
              <a:gd name="connsiteY396" fmla="*/ 255510 h 5741988"/>
              <a:gd name="connsiteX397" fmla="*/ 5208503 w 5867987"/>
              <a:gd name="connsiteY397" fmla="*/ 209073 h 5741988"/>
              <a:gd name="connsiteX398" fmla="*/ 5187435 w 5867987"/>
              <a:gd name="connsiteY398" fmla="*/ 193276 h 5741988"/>
              <a:gd name="connsiteX399" fmla="*/ 331653 w 5867987"/>
              <a:gd name="connsiteY399" fmla="*/ 192687 h 5741988"/>
              <a:gd name="connsiteX400" fmla="*/ 308773 w 5867987"/>
              <a:gd name="connsiteY400" fmla="*/ 235263 h 5741988"/>
              <a:gd name="connsiteX401" fmla="*/ 351150 w 5867987"/>
              <a:gd name="connsiteY401" fmla="*/ 258143 h 5741988"/>
              <a:gd name="connsiteX402" fmla="*/ 374030 w 5867987"/>
              <a:gd name="connsiteY402" fmla="*/ 215567 h 5741988"/>
              <a:gd name="connsiteX403" fmla="*/ 331653 w 5867987"/>
              <a:gd name="connsiteY403" fmla="*/ 192687 h 5741988"/>
              <a:gd name="connsiteX404" fmla="*/ 5799347 w 5867987"/>
              <a:gd name="connsiteY404" fmla="*/ 192444 h 5741988"/>
              <a:gd name="connsiteX405" fmla="*/ 5778112 w 5867987"/>
              <a:gd name="connsiteY405" fmla="*/ 209733 h 5741988"/>
              <a:gd name="connsiteX406" fmla="*/ 5793628 w 5867987"/>
              <a:gd name="connsiteY406" fmla="*/ 257530 h 5741988"/>
              <a:gd name="connsiteX407" fmla="*/ 5842163 w 5867987"/>
              <a:gd name="connsiteY407" fmla="*/ 242508 h 5741988"/>
              <a:gd name="connsiteX408" fmla="*/ 5826847 w 5867987"/>
              <a:gd name="connsiteY408" fmla="*/ 194907 h 5741988"/>
              <a:gd name="connsiteX409" fmla="*/ 5799347 w 5867987"/>
              <a:gd name="connsiteY409" fmla="*/ 192444 h 5741988"/>
              <a:gd name="connsiteX410" fmla="*/ 4121940 w 5867987"/>
              <a:gd name="connsiteY410" fmla="*/ 191222 h 5741988"/>
              <a:gd name="connsiteX411" fmla="*/ 4099757 w 5867987"/>
              <a:gd name="connsiteY411" fmla="*/ 238000 h 5741988"/>
              <a:gd name="connsiteX412" fmla="*/ 4147522 w 5867987"/>
              <a:gd name="connsiteY412" fmla="*/ 259817 h 5741988"/>
              <a:gd name="connsiteX413" fmla="*/ 4169705 w 5867987"/>
              <a:gd name="connsiteY413" fmla="*/ 213039 h 5741988"/>
              <a:gd name="connsiteX414" fmla="*/ 4121940 w 5867987"/>
              <a:gd name="connsiteY414" fmla="*/ 191222 h 5741988"/>
              <a:gd name="connsiteX415" fmla="*/ 3288093 w 5867987"/>
              <a:gd name="connsiteY415" fmla="*/ 190698 h 5741988"/>
              <a:gd name="connsiteX416" fmla="*/ 3249797 w 5867987"/>
              <a:gd name="connsiteY416" fmla="*/ 228990 h 5741988"/>
              <a:gd name="connsiteX417" fmla="*/ 3287111 w 5867987"/>
              <a:gd name="connsiteY417" fmla="*/ 268084 h 5741988"/>
              <a:gd name="connsiteX418" fmla="*/ 3325407 w 5867987"/>
              <a:gd name="connsiteY418" fmla="*/ 229992 h 5741988"/>
              <a:gd name="connsiteX419" fmla="*/ 3288093 w 5867987"/>
              <a:gd name="connsiteY419" fmla="*/ 190698 h 5741988"/>
              <a:gd name="connsiteX420" fmla="*/ 2655292 w 5867987"/>
              <a:gd name="connsiteY420" fmla="*/ 190642 h 5741988"/>
              <a:gd name="connsiteX421" fmla="*/ 2632571 w 5867987"/>
              <a:gd name="connsiteY421" fmla="*/ 204172 h 5741988"/>
              <a:gd name="connsiteX422" fmla="*/ 2638873 w 5867987"/>
              <a:gd name="connsiteY422" fmla="*/ 253280 h 5741988"/>
              <a:gd name="connsiteX423" fmla="*/ 2687119 w 5867987"/>
              <a:gd name="connsiteY423" fmla="*/ 246866 h 5741988"/>
              <a:gd name="connsiteX424" fmla="*/ 2680819 w 5867987"/>
              <a:gd name="connsiteY424" fmla="*/ 197557 h 5741988"/>
              <a:gd name="connsiteX425" fmla="*/ 2655292 w 5867987"/>
              <a:gd name="connsiteY425" fmla="*/ 190642 h 5741988"/>
              <a:gd name="connsiteX426" fmla="*/ 2444227 w 5867987"/>
              <a:gd name="connsiteY426" fmla="*/ 190556 h 5741988"/>
              <a:gd name="connsiteX427" fmla="*/ 2421434 w 5867987"/>
              <a:gd name="connsiteY427" fmla="*/ 204019 h 5741988"/>
              <a:gd name="connsiteX428" fmla="*/ 2427735 w 5867987"/>
              <a:gd name="connsiteY428" fmla="*/ 253051 h 5741988"/>
              <a:gd name="connsiteX429" fmla="*/ 2475984 w 5867987"/>
              <a:gd name="connsiteY429" fmla="*/ 246620 h 5741988"/>
              <a:gd name="connsiteX430" fmla="*/ 2469682 w 5867987"/>
              <a:gd name="connsiteY430" fmla="*/ 197589 h 5741988"/>
              <a:gd name="connsiteX431" fmla="*/ 2444227 w 5867987"/>
              <a:gd name="connsiteY431" fmla="*/ 190556 h 5741988"/>
              <a:gd name="connsiteX432" fmla="*/ 4760480 w 5867987"/>
              <a:gd name="connsiteY432" fmla="*/ 189139 h 5741988"/>
              <a:gd name="connsiteX433" fmla="*/ 4730893 w 5867987"/>
              <a:gd name="connsiteY433" fmla="*/ 231633 h 5741988"/>
              <a:gd name="connsiteX434" fmla="*/ 4772432 w 5867987"/>
              <a:gd name="connsiteY434" fmla="*/ 261900 h 5741988"/>
              <a:gd name="connsiteX435" fmla="*/ 4802019 w 5867987"/>
              <a:gd name="connsiteY435" fmla="*/ 219406 h 5741988"/>
              <a:gd name="connsiteX436" fmla="*/ 4760480 w 5867987"/>
              <a:gd name="connsiteY436" fmla="*/ 189139 h 5741988"/>
              <a:gd name="connsiteX437" fmla="*/ 3713248 w 5867987"/>
              <a:gd name="connsiteY437" fmla="*/ 187321 h 5741988"/>
              <a:gd name="connsiteX438" fmla="*/ 3702072 w 5867987"/>
              <a:gd name="connsiteY438" fmla="*/ 189107 h 5741988"/>
              <a:gd name="connsiteX439" fmla="*/ 3678150 w 5867987"/>
              <a:gd name="connsiteY439" fmla="*/ 235937 h 5741988"/>
              <a:gd name="connsiteX440" fmla="*/ 3713248 w 5867987"/>
              <a:gd name="connsiteY440" fmla="*/ 261933 h 5741988"/>
              <a:gd name="connsiteX441" fmla="*/ 3724425 w 5867987"/>
              <a:gd name="connsiteY441" fmla="*/ 260345 h 5741988"/>
              <a:gd name="connsiteX442" fmla="*/ 3748347 w 5867987"/>
              <a:gd name="connsiteY442" fmla="*/ 213316 h 5741988"/>
              <a:gd name="connsiteX443" fmla="*/ 3713248 w 5867987"/>
              <a:gd name="connsiteY443" fmla="*/ 187321 h 5741988"/>
              <a:gd name="connsiteX444" fmla="*/ 2235527 w 5867987"/>
              <a:gd name="connsiteY444" fmla="*/ 187159 h 5741988"/>
              <a:gd name="connsiteX445" fmla="*/ 2209353 w 5867987"/>
              <a:gd name="connsiteY445" fmla="*/ 200379 h 5741988"/>
              <a:gd name="connsiteX446" fmla="*/ 2213368 w 5867987"/>
              <a:gd name="connsiteY446" fmla="*/ 254257 h 5741988"/>
              <a:gd name="connsiteX447" fmla="*/ 2267573 w 5867987"/>
              <a:gd name="connsiteY447" fmla="*/ 250251 h 5741988"/>
              <a:gd name="connsiteX448" fmla="*/ 2263357 w 5867987"/>
              <a:gd name="connsiteY448" fmla="*/ 196172 h 5741988"/>
              <a:gd name="connsiteX449" fmla="*/ 2235527 w 5867987"/>
              <a:gd name="connsiteY449" fmla="*/ 187159 h 5741988"/>
              <a:gd name="connsiteX450" fmla="*/ 1502990 w 5867987"/>
              <a:gd name="connsiteY450" fmla="*/ 102721 h 5741988"/>
              <a:gd name="connsiteX451" fmla="*/ 1485478 w 5867987"/>
              <a:gd name="connsiteY451" fmla="*/ 104220 h 5741988"/>
              <a:gd name="connsiteX452" fmla="*/ 1475843 w 5867987"/>
              <a:gd name="connsiteY452" fmla="*/ 135412 h 5741988"/>
              <a:gd name="connsiteX453" fmla="*/ 1506954 w 5867987"/>
              <a:gd name="connsiteY453" fmla="*/ 144810 h 5741988"/>
              <a:gd name="connsiteX454" fmla="*/ 1516588 w 5867987"/>
              <a:gd name="connsiteY454" fmla="*/ 113818 h 5741988"/>
              <a:gd name="connsiteX455" fmla="*/ 1502990 w 5867987"/>
              <a:gd name="connsiteY455" fmla="*/ 102721 h 5741988"/>
              <a:gd name="connsiteX456" fmla="*/ 5066989 w 5867987"/>
              <a:gd name="connsiteY456" fmla="*/ 102018 h 5741988"/>
              <a:gd name="connsiteX457" fmla="*/ 5055030 w 5867987"/>
              <a:gd name="connsiteY457" fmla="*/ 111692 h 5741988"/>
              <a:gd name="connsiteX458" fmla="*/ 5063236 w 5867987"/>
              <a:gd name="connsiteY458" fmla="*/ 139234 h 5741988"/>
              <a:gd name="connsiteX459" fmla="*/ 5090459 w 5867987"/>
              <a:gd name="connsiteY459" fmla="*/ 130992 h 5741988"/>
              <a:gd name="connsiteX460" fmla="*/ 5082252 w 5867987"/>
              <a:gd name="connsiteY460" fmla="*/ 103651 h 5741988"/>
              <a:gd name="connsiteX461" fmla="*/ 5066989 w 5867987"/>
              <a:gd name="connsiteY461" fmla="*/ 102018 h 5741988"/>
              <a:gd name="connsiteX462" fmla="*/ 5711058 w 5867987"/>
              <a:gd name="connsiteY462" fmla="*/ 101950 h 5741988"/>
              <a:gd name="connsiteX463" fmla="*/ 5685301 w 5867987"/>
              <a:gd name="connsiteY463" fmla="*/ 114286 h 5741988"/>
              <a:gd name="connsiteX464" fmla="*/ 5698078 w 5867987"/>
              <a:gd name="connsiteY464" fmla="*/ 139350 h 5741988"/>
              <a:gd name="connsiteX465" fmla="*/ 5724038 w 5867987"/>
              <a:gd name="connsiteY465" fmla="*/ 127014 h 5741988"/>
              <a:gd name="connsiteX466" fmla="*/ 5711058 w 5867987"/>
              <a:gd name="connsiteY466" fmla="*/ 101950 h 5741988"/>
              <a:gd name="connsiteX467" fmla="*/ 4036890 w 5867987"/>
              <a:gd name="connsiteY467" fmla="*/ 101048 h 5741988"/>
              <a:gd name="connsiteX468" fmla="*/ 4020855 w 5867987"/>
              <a:gd name="connsiteY468" fmla="*/ 101342 h 5741988"/>
              <a:gd name="connsiteX469" fmla="*/ 4009911 w 5867987"/>
              <a:gd name="connsiteY469" fmla="*/ 127789 h 5741988"/>
              <a:gd name="connsiteX470" fmla="*/ 4037270 w 5867987"/>
              <a:gd name="connsiteY470" fmla="*/ 138368 h 5741988"/>
              <a:gd name="connsiteX471" fmla="*/ 4048214 w 5867987"/>
              <a:gd name="connsiteY471" fmla="*/ 111921 h 5741988"/>
              <a:gd name="connsiteX472" fmla="*/ 4036890 w 5867987"/>
              <a:gd name="connsiteY472" fmla="*/ 101048 h 5741988"/>
              <a:gd name="connsiteX473" fmla="*/ 3820042 w 5867987"/>
              <a:gd name="connsiteY473" fmla="*/ 101031 h 5741988"/>
              <a:gd name="connsiteX474" fmla="*/ 3805665 w 5867987"/>
              <a:gd name="connsiteY474" fmla="*/ 105392 h 5741988"/>
              <a:gd name="connsiteX475" fmla="*/ 3802676 w 5867987"/>
              <a:gd name="connsiteY475" fmla="*/ 133098 h 5741988"/>
              <a:gd name="connsiteX476" fmla="*/ 3830382 w 5867987"/>
              <a:gd name="connsiteY476" fmla="*/ 135889 h 5741988"/>
              <a:gd name="connsiteX477" fmla="*/ 3833372 w 5867987"/>
              <a:gd name="connsiteY477" fmla="*/ 108182 h 5741988"/>
              <a:gd name="connsiteX478" fmla="*/ 3820042 w 5867987"/>
              <a:gd name="connsiteY478" fmla="*/ 101031 h 5741988"/>
              <a:gd name="connsiteX479" fmla="*/ 2124976 w 5867987"/>
              <a:gd name="connsiteY479" fmla="*/ 99820 h 5741988"/>
              <a:gd name="connsiteX480" fmla="*/ 2112625 w 5867987"/>
              <a:gd name="connsiteY480" fmla="*/ 128706 h 5741988"/>
              <a:gd name="connsiteX481" fmla="*/ 2140609 w 5867987"/>
              <a:gd name="connsiteY481" fmla="*/ 141456 h 5741988"/>
              <a:gd name="connsiteX482" fmla="*/ 2153153 w 5867987"/>
              <a:gd name="connsiteY482" fmla="*/ 112569 h 5741988"/>
              <a:gd name="connsiteX483" fmla="*/ 2124976 w 5867987"/>
              <a:gd name="connsiteY483" fmla="*/ 99820 h 5741988"/>
              <a:gd name="connsiteX484" fmla="*/ 2765735 w 5867987"/>
              <a:gd name="connsiteY484" fmla="*/ 97226 h 5741988"/>
              <a:gd name="connsiteX485" fmla="*/ 2740621 w 5867987"/>
              <a:gd name="connsiteY485" fmla="*/ 119464 h 5741988"/>
              <a:gd name="connsiteX486" fmla="*/ 2763507 w 5867987"/>
              <a:gd name="connsiteY486" fmla="*/ 143867 h 5741988"/>
              <a:gd name="connsiteX487" fmla="*/ 2788618 w 5867987"/>
              <a:gd name="connsiteY487" fmla="*/ 121432 h 5741988"/>
              <a:gd name="connsiteX488" fmla="*/ 2765735 w 5867987"/>
              <a:gd name="connsiteY488" fmla="*/ 97226 h 5741988"/>
              <a:gd name="connsiteX489" fmla="*/ 1284671 w 5867987"/>
              <a:gd name="connsiteY489" fmla="*/ 96010 h 5741988"/>
              <a:gd name="connsiteX490" fmla="*/ 1269456 w 5867987"/>
              <a:gd name="connsiteY490" fmla="*/ 106716 h 5741988"/>
              <a:gd name="connsiteX491" fmla="*/ 1276651 w 5867987"/>
              <a:gd name="connsiteY491" fmla="*/ 140414 h 5741988"/>
              <a:gd name="connsiteX492" fmla="*/ 1310230 w 5867987"/>
              <a:gd name="connsiteY492" fmla="*/ 132993 h 5741988"/>
              <a:gd name="connsiteX493" fmla="*/ 1303035 w 5867987"/>
              <a:gd name="connsiteY493" fmla="*/ 99294 h 5741988"/>
              <a:gd name="connsiteX494" fmla="*/ 1284671 w 5867987"/>
              <a:gd name="connsiteY494" fmla="*/ 96010 h 5741988"/>
              <a:gd name="connsiteX495" fmla="*/ 4867187 w 5867987"/>
              <a:gd name="connsiteY495" fmla="*/ 95865 h 5741988"/>
              <a:gd name="connsiteX496" fmla="*/ 4851069 w 5867987"/>
              <a:gd name="connsiteY496" fmla="*/ 106100 h 5741988"/>
              <a:gd name="connsiteX497" fmla="*/ 4857887 w 5867987"/>
              <a:gd name="connsiteY497" fmla="*/ 140022 h 5741988"/>
              <a:gd name="connsiteX498" fmla="*/ 4892779 w 5867987"/>
              <a:gd name="connsiteY498" fmla="*/ 133589 h 5741988"/>
              <a:gd name="connsiteX499" fmla="*/ 4886161 w 5867987"/>
              <a:gd name="connsiteY499" fmla="*/ 99667 h 5741988"/>
              <a:gd name="connsiteX500" fmla="*/ 4867187 w 5867987"/>
              <a:gd name="connsiteY500" fmla="*/ 95865 h 5741988"/>
              <a:gd name="connsiteX501" fmla="*/ 4652311 w 5867987"/>
              <a:gd name="connsiteY501" fmla="*/ 95685 h 5741988"/>
              <a:gd name="connsiteX502" fmla="*/ 4638047 w 5867987"/>
              <a:gd name="connsiteY502" fmla="*/ 109328 h 5741988"/>
              <a:gd name="connsiteX503" fmla="*/ 4651099 w 5867987"/>
              <a:gd name="connsiteY503" fmla="*/ 143459 h 5741988"/>
              <a:gd name="connsiteX504" fmla="*/ 4685314 w 5867987"/>
              <a:gd name="connsiteY504" fmla="*/ 130362 h 5741988"/>
              <a:gd name="connsiteX505" fmla="*/ 4672063 w 5867987"/>
              <a:gd name="connsiteY505" fmla="*/ 96033 h 5741988"/>
              <a:gd name="connsiteX506" fmla="*/ 4652311 w 5867987"/>
              <a:gd name="connsiteY506" fmla="*/ 95685 h 5741988"/>
              <a:gd name="connsiteX507" fmla="*/ 2559159 w 5867987"/>
              <a:gd name="connsiteY507" fmla="*/ 95256 h 5741988"/>
              <a:gd name="connsiteX508" fmla="*/ 2528888 w 5867987"/>
              <a:gd name="connsiteY508" fmla="*/ 114374 h 5741988"/>
              <a:gd name="connsiteX509" fmla="*/ 2547808 w 5867987"/>
              <a:gd name="connsiteY509" fmla="*/ 144445 h 5741988"/>
              <a:gd name="connsiteX510" fmla="*/ 2578078 w 5867987"/>
              <a:gd name="connsiteY510" fmla="*/ 125327 h 5741988"/>
              <a:gd name="connsiteX511" fmla="*/ 2559159 w 5867987"/>
              <a:gd name="connsiteY511" fmla="*/ 95256 h 5741988"/>
              <a:gd name="connsiteX512" fmla="*/ 873594 w 5867987"/>
              <a:gd name="connsiteY512" fmla="*/ 94635 h 5741988"/>
              <a:gd name="connsiteX513" fmla="*/ 843736 w 5867987"/>
              <a:gd name="connsiteY513" fmla="*/ 115396 h 5741988"/>
              <a:gd name="connsiteX514" fmla="*/ 864498 w 5867987"/>
              <a:gd name="connsiteY514" fmla="*/ 145056 h 5741988"/>
              <a:gd name="connsiteX515" fmla="*/ 894356 w 5867987"/>
              <a:gd name="connsiteY515" fmla="*/ 124294 h 5741988"/>
              <a:gd name="connsiteX516" fmla="*/ 873594 w 5867987"/>
              <a:gd name="connsiteY516" fmla="*/ 94635 h 5741988"/>
              <a:gd name="connsiteX517" fmla="*/ 3605399 w 5867987"/>
              <a:gd name="connsiteY517" fmla="*/ 93660 h 5741988"/>
              <a:gd name="connsiteX518" fmla="*/ 3581388 w 5867987"/>
              <a:gd name="connsiteY518" fmla="*/ 123624 h 5741988"/>
              <a:gd name="connsiteX519" fmla="*/ 3611352 w 5867987"/>
              <a:gd name="connsiteY519" fmla="*/ 147436 h 5741988"/>
              <a:gd name="connsiteX520" fmla="*/ 3635164 w 5867987"/>
              <a:gd name="connsiteY520" fmla="*/ 117472 h 5741988"/>
              <a:gd name="connsiteX521" fmla="*/ 3605399 w 5867987"/>
              <a:gd name="connsiteY521" fmla="*/ 93660 h 5741988"/>
              <a:gd name="connsiteX522" fmla="*/ 1719722 w 5867987"/>
              <a:gd name="connsiteY522" fmla="*/ 92451 h 5741988"/>
              <a:gd name="connsiteX523" fmla="*/ 1675385 w 5867987"/>
              <a:gd name="connsiteY523" fmla="*/ 112047 h 5741988"/>
              <a:gd name="connsiteX524" fmla="*/ 1694981 w 5867987"/>
              <a:gd name="connsiteY524" fmla="*/ 156581 h 5741988"/>
              <a:gd name="connsiteX525" fmla="*/ 1739319 w 5867987"/>
              <a:gd name="connsiteY525" fmla="*/ 136986 h 5741988"/>
              <a:gd name="connsiteX526" fmla="*/ 1719722 w 5867987"/>
              <a:gd name="connsiteY526" fmla="*/ 92451 h 5741988"/>
              <a:gd name="connsiteX527" fmla="*/ 3389655 w 5867987"/>
              <a:gd name="connsiteY527" fmla="*/ 92253 h 5741988"/>
              <a:gd name="connsiteX528" fmla="*/ 3371932 w 5867987"/>
              <a:gd name="connsiteY528" fmla="*/ 105535 h 5741988"/>
              <a:gd name="connsiteX529" fmla="*/ 3382576 w 5867987"/>
              <a:gd name="connsiteY529" fmla="*/ 144352 h 5741988"/>
              <a:gd name="connsiteX530" fmla="*/ 3422541 w 5867987"/>
              <a:gd name="connsiteY530" fmla="*/ 133962 h 5741988"/>
              <a:gd name="connsiteX531" fmla="*/ 3411897 w 5867987"/>
              <a:gd name="connsiteY531" fmla="*/ 95145 h 5741988"/>
              <a:gd name="connsiteX532" fmla="*/ 3389655 w 5867987"/>
              <a:gd name="connsiteY532" fmla="*/ 92253 h 5741988"/>
              <a:gd name="connsiteX533" fmla="*/ 1086643 w 5867987"/>
              <a:gd name="connsiteY533" fmla="*/ 90076 h 5741988"/>
              <a:gd name="connsiteX534" fmla="*/ 1048939 w 5867987"/>
              <a:gd name="connsiteY534" fmla="*/ 112039 h 5741988"/>
              <a:gd name="connsiteX535" fmla="*/ 1070767 w 5867987"/>
              <a:gd name="connsiteY535" fmla="*/ 149632 h 5741988"/>
              <a:gd name="connsiteX536" fmla="*/ 1108668 w 5867987"/>
              <a:gd name="connsiteY536" fmla="*/ 127670 h 5741988"/>
              <a:gd name="connsiteX537" fmla="*/ 1086643 w 5867987"/>
              <a:gd name="connsiteY537" fmla="*/ 90076 h 5741988"/>
              <a:gd name="connsiteX538" fmla="*/ 661124 w 5867987"/>
              <a:gd name="connsiteY538" fmla="*/ 89652 h 5741988"/>
              <a:gd name="connsiteX539" fmla="*/ 637674 w 5867987"/>
              <a:gd name="connsiteY539" fmla="*/ 96603 h 5741988"/>
              <a:gd name="connsiteX540" fmla="*/ 633424 w 5867987"/>
              <a:gd name="connsiteY540" fmla="*/ 140333 h 5741988"/>
              <a:gd name="connsiteX541" fmla="*/ 678149 w 5867987"/>
              <a:gd name="connsiteY541" fmla="*/ 144686 h 5741988"/>
              <a:gd name="connsiteX542" fmla="*/ 682601 w 5867987"/>
              <a:gd name="connsiteY542" fmla="*/ 100956 h 5741988"/>
              <a:gd name="connsiteX543" fmla="*/ 661124 w 5867987"/>
              <a:gd name="connsiteY543" fmla="*/ 89652 h 5741988"/>
              <a:gd name="connsiteX544" fmla="*/ 4236375 w 5867987"/>
              <a:gd name="connsiteY544" fmla="*/ 89633 h 5741988"/>
              <a:gd name="connsiteX545" fmla="*/ 4215837 w 5867987"/>
              <a:gd name="connsiteY545" fmla="*/ 100586 h 5741988"/>
              <a:gd name="connsiteX546" fmla="*/ 4220141 w 5867987"/>
              <a:gd name="connsiteY546" fmla="*/ 143421 h 5741988"/>
              <a:gd name="connsiteX547" fmla="*/ 4262976 w 5867987"/>
              <a:gd name="connsiteY547" fmla="*/ 138922 h 5741988"/>
              <a:gd name="connsiteX548" fmla="*/ 4258673 w 5867987"/>
              <a:gd name="connsiteY548" fmla="*/ 96283 h 5741988"/>
              <a:gd name="connsiteX549" fmla="*/ 4236375 w 5867987"/>
              <a:gd name="connsiteY549" fmla="*/ 89633 h 5741988"/>
              <a:gd name="connsiteX550" fmla="*/ 5496230 w 5867987"/>
              <a:gd name="connsiteY550" fmla="*/ 89460 h 5741988"/>
              <a:gd name="connsiteX551" fmla="*/ 5473647 w 5867987"/>
              <a:gd name="connsiteY551" fmla="*/ 97202 h 5741988"/>
              <a:gd name="connsiteX552" fmla="*/ 5470877 w 5867987"/>
              <a:gd name="connsiteY552" fmla="*/ 141328 h 5741988"/>
              <a:gd name="connsiteX553" fmla="*/ 5515003 w 5867987"/>
              <a:gd name="connsiteY553" fmla="*/ 144098 h 5741988"/>
              <a:gd name="connsiteX554" fmla="*/ 5517773 w 5867987"/>
              <a:gd name="connsiteY554" fmla="*/ 99972 h 5741988"/>
              <a:gd name="connsiteX555" fmla="*/ 5496230 w 5867987"/>
              <a:gd name="connsiteY555" fmla="*/ 89460 h 5741988"/>
              <a:gd name="connsiteX556" fmla="*/ 2982804 w 5867987"/>
              <a:gd name="connsiteY556" fmla="*/ 88444 h 5741988"/>
              <a:gd name="connsiteX557" fmla="*/ 2934934 w 5867987"/>
              <a:gd name="connsiteY557" fmla="*/ 113804 h 5741988"/>
              <a:gd name="connsiteX558" fmla="*/ 2960772 w 5867987"/>
              <a:gd name="connsiteY558" fmla="*/ 160787 h 5741988"/>
              <a:gd name="connsiteX559" fmla="*/ 3008441 w 5867987"/>
              <a:gd name="connsiteY559" fmla="*/ 135428 h 5741988"/>
              <a:gd name="connsiteX560" fmla="*/ 2982804 w 5867987"/>
              <a:gd name="connsiteY560" fmla="*/ 88444 h 5741988"/>
              <a:gd name="connsiteX561" fmla="*/ 2338258 w 5867987"/>
              <a:gd name="connsiteY561" fmla="*/ 88218 h 5741988"/>
              <a:gd name="connsiteX562" fmla="*/ 2313540 w 5867987"/>
              <a:gd name="connsiteY562" fmla="*/ 99970 h 5741988"/>
              <a:gd name="connsiteX563" fmla="*/ 2315916 w 5867987"/>
              <a:gd name="connsiteY563" fmla="*/ 150248 h 5741988"/>
              <a:gd name="connsiteX564" fmla="*/ 2366388 w 5867987"/>
              <a:gd name="connsiteY564" fmla="*/ 147872 h 5741988"/>
              <a:gd name="connsiteX565" fmla="*/ 2364014 w 5867987"/>
              <a:gd name="connsiteY565" fmla="*/ 97397 h 5741988"/>
              <a:gd name="connsiteX566" fmla="*/ 2338258 w 5867987"/>
              <a:gd name="connsiteY566" fmla="*/ 88218 h 5741988"/>
              <a:gd name="connsiteX567" fmla="*/ 5273538 w 5867987"/>
              <a:gd name="connsiteY567" fmla="*/ 88134 h 5741988"/>
              <a:gd name="connsiteX568" fmla="*/ 5250459 w 5867987"/>
              <a:gd name="connsiteY568" fmla="*/ 130623 h 5741988"/>
              <a:gd name="connsiteX569" fmla="*/ 5293036 w 5867987"/>
              <a:gd name="connsiteY569" fmla="*/ 153363 h 5741988"/>
              <a:gd name="connsiteX570" fmla="*/ 5315915 w 5867987"/>
              <a:gd name="connsiteY570" fmla="*/ 110874 h 5741988"/>
              <a:gd name="connsiteX571" fmla="*/ 5273538 w 5867987"/>
              <a:gd name="connsiteY571" fmla="*/ 88134 h 5741988"/>
              <a:gd name="connsiteX572" fmla="*/ 1928879 w 5867987"/>
              <a:gd name="connsiteY572" fmla="*/ 88085 h 5741988"/>
              <a:gd name="connsiteX573" fmla="*/ 1889896 w 5867987"/>
              <a:gd name="connsiteY573" fmla="*/ 112623 h 5741988"/>
              <a:gd name="connsiteX574" fmla="*/ 1914434 w 5867987"/>
              <a:gd name="connsiteY574" fmla="*/ 151607 h 5741988"/>
              <a:gd name="connsiteX575" fmla="*/ 1953419 w 5867987"/>
              <a:gd name="connsiteY575" fmla="*/ 127069 h 5741988"/>
              <a:gd name="connsiteX576" fmla="*/ 1928879 w 5867987"/>
              <a:gd name="connsiteY576" fmla="*/ 88085 h 5741988"/>
              <a:gd name="connsiteX577" fmla="*/ 3175980 w 5867987"/>
              <a:gd name="connsiteY577" fmla="*/ 87509 h 5741988"/>
              <a:gd name="connsiteX578" fmla="*/ 3145024 w 5867987"/>
              <a:gd name="connsiteY578" fmla="*/ 130569 h 5741988"/>
              <a:gd name="connsiteX579" fmla="*/ 3188085 w 5867987"/>
              <a:gd name="connsiteY579" fmla="*/ 161724 h 5741988"/>
              <a:gd name="connsiteX580" fmla="*/ 3219240 w 5867987"/>
              <a:gd name="connsiteY580" fmla="*/ 118465 h 5741988"/>
              <a:gd name="connsiteX581" fmla="*/ 3175980 w 5867987"/>
              <a:gd name="connsiteY581" fmla="*/ 87509 h 5741988"/>
              <a:gd name="connsiteX582" fmla="*/ 227127 w 5867987"/>
              <a:gd name="connsiteY582" fmla="*/ 87098 h 5741988"/>
              <a:gd name="connsiteX583" fmla="*/ 206233 w 5867987"/>
              <a:gd name="connsiteY583" fmla="*/ 103287 h 5741988"/>
              <a:gd name="connsiteX584" fmla="*/ 219629 w 5867987"/>
              <a:gd name="connsiteY584" fmla="*/ 149528 h 5741988"/>
              <a:gd name="connsiteX585" fmla="*/ 266814 w 5867987"/>
              <a:gd name="connsiteY585" fmla="*/ 136400 h 5741988"/>
              <a:gd name="connsiteX586" fmla="*/ 253418 w 5867987"/>
              <a:gd name="connsiteY586" fmla="*/ 90159 h 5741988"/>
              <a:gd name="connsiteX587" fmla="*/ 227127 w 5867987"/>
              <a:gd name="connsiteY587" fmla="*/ 87098 h 5741988"/>
              <a:gd name="connsiteX588" fmla="*/ 441279 w 5867987"/>
              <a:gd name="connsiteY588" fmla="*/ 84833 h 5741988"/>
              <a:gd name="connsiteX589" fmla="*/ 417870 w 5867987"/>
              <a:gd name="connsiteY589" fmla="*/ 99754 h 5741988"/>
              <a:gd name="connsiteX590" fmla="*/ 426778 w 5867987"/>
              <a:gd name="connsiteY590" fmla="*/ 150432 h 5741988"/>
              <a:gd name="connsiteX591" fmla="*/ 477456 w 5867987"/>
              <a:gd name="connsiteY591" fmla="*/ 141524 h 5741988"/>
              <a:gd name="connsiteX592" fmla="*/ 468548 w 5867987"/>
              <a:gd name="connsiteY592" fmla="*/ 90846 h 5741988"/>
              <a:gd name="connsiteX593" fmla="*/ 441279 w 5867987"/>
              <a:gd name="connsiteY593" fmla="*/ 84833 h 5741988"/>
              <a:gd name="connsiteX594" fmla="*/ 4450643 w 5867987"/>
              <a:gd name="connsiteY594" fmla="*/ 84134 h 5741988"/>
              <a:gd name="connsiteX595" fmla="*/ 4415227 w 5867987"/>
              <a:gd name="connsiteY595" fmla="*/ 116350 h 5741988"/>
              <a:gd name="connsiteX596" fmla="*/ 4447062 w 5867987"/>
              <a:gd name="connsiteY596" fmla="*/ 155371 h 5741988"/>
              <a:gd name="connsiteX597" fmla="*/ 4450643 w 5867987"/>
              <a:gd name="connsiteY597" fmla="*/ 155571 h 5741988"/>
              <a:gd name="connsiteX598" fmla="*/ 4485861 w 5867987"/>
              <a:gd name="connsiteY598" fmla="*/ 123354 h 5741988"/>
              <a:gd name="connsiteX599" fmla="*/ 4454026 w 5867987"/>
              <a:gd name="connsiteY599" fmla="*/ 84334 h 5741988"/>
              <a:gd name="connsiteX600" fmla="*/ 4450643 w 5867987"/>
              <a:gd name="connsiteY600" fmla="*/ 84134 h 5741988"/>
              <a:gd name="connsiteX601" fmla="*/ 5569544 w 5867987"/>
              <a:gd name="connsiteY601" fmla="*/ 4763 h 5741988"/>
              <a:gd name="connsiteX602" fmla="*/ 5574520 w 5867987"/>
              <a:gd name="connsiteY602" fmla="*/ 35586 h 5741988"/>
              <a:gd name="connsiteX603" fmla="*/ 5618505 w 5867987"/>
              <a:gd name="connsiteY603" fmla="*/ 39735 h 5741988"/>
              <a:gd name="connsiteX604" fmla="*/ 5627860 w 5867987"/>
              <a:gd name="connsiteY604" fmla="*/ 4763 h 5741988"/>
              <a:gd name="connsiteX605" fmla="*/ 5569544 w 5867987"/>
              <a:gd name="connsiteY605" fmla="*/ 4763 h 5741988"/>
              <a:gd name="connsiteX606" fmla="*/ 5145444 w 5867987"/>
              <a:gd name="connsiteY606" fmla="*/ 4763 h 5741988"/>
              <a:gd name="connsiteX607" fmla="*/ 5161233 w 5867987"/>
              <a:gd name="connsiteY607" fmla="*/ 46163 h 5741988"/>
              <a:gd name="connsiteX608" fmla="*/ 5207811 w 5867987"/>
              <a:gd name="connsiteY608" fmla="*/ 32763 h 5741988"/>
              <a:gd name="connsiteX609" fmla="*/ 5210377 w 5867987"/>
              <a:gd name="connsiteY609" fmla="*/ 4763 h 5741988"/>
              <a:gd name="connsiteX610" fmla="*/ 5145444 w 5867987"/>
              <a:gd name="connsiteY610" fmla="*/ 4763 h 5741988"/>
              <a:gd name="connsiteX611" fmla="*/ 4934718 w 5867987"/>
              <a:gd name="connsiteY611" fmla="*/ 4763 h 5741988"/>
              <a:gd name="connsiteX612" fmla="*/ 4933534 w 5867987"/>
              <a:gd name="connsiteY612" fmla="*/ 21884 h 5741988"/>
              <a:gd name="connsiteX613" fmla="*/ 4973003 w 5867987"/>
              <a:gd name="connsiteY613" fmla="*/ 49042 h 5741988"/>
              <a:gd name="connsiteX614" fmla="*/ 5000236 w 5867987"/>
              <a:gd name="connsiteY614" fmla="*/ 9486 h 5741988"/>
              <a:gd name="connsiteX615" fmla="*/ 4999052 w 5867987"/>
              <a:gd name="connsiteY615" fmla="*/ 4763 h 5741988"/>
              <a:gd name="connsiteX616" fmla="*/ 4934718 w 5867987"/>
              <a:gd name="connsiteY616" fmla="*/ 4763 h 5741988"/>
              <a:gd name="connsiteX617" fmla="*/ 5786210 w 5867987"/>
              <a:gd name="connsiteY617" fmla="*/ 4762 h 5741988"/>
              <a:gd name="connsiteX618" fmla="*/ 5784035 w 5867987"/>
              <a:gd name="connsiteY618" fmla="*/ 11241 h 5741988"/>
              <a:gd name="connsiteX619" fmla="*/ 5804794 w 5867987"/>
              <a:gd name="connsiteY619" fmla="*/ 42019 h 5741988"/>
              <a:gd name="connsiteX620" fmla="*/ 5834649 w 5867987"/>
              <a:gd name="connsiteY620" fmla="*/ 20556 h 5741988"/>
              <a:gd name="connsiteX621" fmla="*/ 5832672 w 5867987"/>
              <a:gd name="connsiteY621" fmla="*/ 4762 h 5741988"/>
              <a:gd name="connsiteX622" fmla="*/ 5786210 w 5867987"/>
              <a:gd name="connsiteY622" fmla="*/ 4762 h 5741988"/>
              <a:gd name="connsiteX623" fmla="*/ 5354356 w 5867987"/>
              <a:gd name="connsiteY623" fmla="*/ 4762 h 5741988"/>
              <a:gd name="connsiteX624" fmla="*/ 5368033 w 5867987"/>
              <a:gd name="connsiteY624" fmla="*/ 45485 h 5741988"/>
              <a:gd name="connsiteX625" fmla="*/ 5418051 w 5867987"/>
              <a:gd name="connsiteY625" fmla="*/ 36589 h 5741988"/>
              <a:gd name="connsiteX626" fmla="*/ 5422936 w 5867987"/>
              <a:gd name="connsiteY626" fmla="*/ 4762 h 5741988"/>
              <a:gd name="connsiteX627" fmla="*/ 5354356 w 5867987"/>
              <a:gd name="connsiteY627" fmla="*/ 4762 h 5741988"/>
              <a:gd name="connsiteX628" fmla="*/ 4739252 w 5867987"/>
              <a:gd name="connsiteY628" fmla="*/ 4761 h 5741988"/>
              <a:gd name="connsiteX629" fmla="*/ 4736681 w 5867987"/>
              <a:gd name="connsiteY629" fmla="*/ 28282 h 5741988"/>
              <a:gd name="connsiteX630" fmla="*/ 4772085 w 5867987"/>
              <a:gd name="connsiteY630" fmla="*/ 45772 h 5741988"/>
              <a:gd name="connsiteX631" fmla="*/ 4789095 w 5867987"/>
              <a:gd name="connsiteY631" fmla="*/ 9787 h 5741988"/>
              <a:gd name="connsiteX632" fmla="*/ 4786919 w 5867987"/>
              <a:gd name="connsiteY632" fmla="*/ 4761 h 5741988"/>
              <a:gd name="connsiteX633" fmla="*/ 4739252 w 5867987"/>
              <a:gd name="connsiteY633" fmla="*/ 4761 h 5741988"/>
              <a:gd name="connsiteX634" fmla="*/ 4536523 w 5867987"/>
              <a:gd name="connsiteY634" fmla="*/ 4761 h 5741988"/>
              <a:gd name="connsiteX635" fmla="*/ 4530712 w 5867987"/>
              <a:gd name="connsiteY635" fmla="*/ 18610 h 5741988"/>
              <a:gd name="connsiteX636" fmla="*/ 4551149 w 5867987"/>
              <a:gd name="connsiteY636" fmla="*/ 39485 h 5741988"/>
              <a:gd name="connsiteX637" fmla="*/ 4571987 w 5867987"/>
              <a:gd name="connsiteY637" fmla="*/ 19213 h 5741988"/>
              <a:gd name="connsiteX638" fmla="*/ 4566177 w 5867987"/>
              <a:gd name="connsiteY638" fmla="*/ 4761 h 5741988"/>
              <a:gd name="connsiteX639" fmla="*/ 4536523 w 5867987"/>
              <a:gd name="connsiteY639" fmla="*/ 4761 h 5741988"/>
              <a:gd name="connsiteX640" fmla="*/ 1160261 w 5867987"/>
              <a:gd name="connsiteY640" fmla="*/ 4761 h 5741988"/>
              <a:gd name="connsiteX641" fmla="*/ 1159269 w 5867987"/>
              <a:gd name="connsiteY641" fmla="*/ 23094 h 5741988"/>
              <a:gd name="connsiteX642" fmla="*/ 1191815 w 5867987"/>
              <a:gd name="connsiteY642" fmla="*/ 40016 h 5741988"/>
              <a:gd name="connsiteX643" fmla="*/ 1208483 w 5867987"/>
              <a:gd name="connsiteY643" fmla="*/ 6776 h 5741988"/>
              <a:gd name="connsiteX644" fmla="*/ 1207689 w 5867987"/>
              <a:gd name="connsiteY644" fmla="*/ 4761 h 5741988"/>
              <a:gd name="connsiteX645" fmla="*/ 1160261 w 5867987"/>
              <a:gd name="connsiteY645" fmla="*/ 4761 h 5741988"/>
              <a:gd name="connsiteX646" fmla="*/ 3257125 w 5867987"/>
              <a:gd name="connsiteY646" fmla="*/ 4760 h 5741988"/>
              <a:gd name="connsiteX647" fmla="*/ 3255744 w 5867987"/>
              <a:gd name="connsiteY647" fmla="*/ 12364 h 5741988"/>
              <a:gd name="connsiteX648" fmla="*/ 3289098 w 5867987"/>
              <a:gd name="connsiteY648" fmla="*/ 51185 h 5741988"/>
              <a:gd name="connsiteX649" fmla="*/ 3327190 w 5867987"/>
              <a:gd name="connsiteY649" fmla="*/ 17567 h 5741988"/>
              <a:gd name="connsiteX650" fmla="*/ 3325808 w 5867987"/>
              <a:gd name="connsiteY650" fmla="*/ 4760 h 5741988"/>
              <a:gd name="connsiteX651" fmla="*/ 3257125 w 5867987"/>
              <a:gd name="connsiteY651" fmla="*/ 4760 h 5741988"/>
              <a:gd name="connsiteX652" fmla="*/ 1587986 w 5867987"/>
              <a:gd name="connsiteY652" fmla="*/ 4759 h 5741988"/>
              <a:gd name="connsiteX653" fmla="*/ 1586168 w 5867987"/>
              <a:gd name="connsiteY653" fmla="*/ 8824 h 5741988"/>
              <a:gd name="connsiteX654" fmla="*/ 1599705 w 5867987"/>
              <a:gd name="connsiteY654" fmla="*/ 34844 h 5741988"/>
              <a:gd name="connsiteX655" fmla="*/ 1625364 w 5867987"/>
              <a:gd name="connsiteY655" fmla="*/ 21021 h 5741988"/>
              <a:gd name="connsiteX656" fmla="*/ 1623343 w 5867987"/>
              <a:gd name="connsiteY656" fmla="*/ 4759 h 5741988"/>
              <a:gd name="connsiteX657" fmla="*/ 1587986 w 5867987"/>
              <a:gd name="connsiteY657" fmla="*/ 4759 h 5741988"/>
              <a:gd name="connsiteX658" fmla="*/ 100195 w 5867987"/>
              <a:gd name="connsiteY658" fmla="*/ 4759 h 5741988"/>
              <a:gd name="connsiteX659" fmla="*/ 98814 w 5867987"/>
              <a:gd name="connsiteY659" fmla="*/ 17914 h 5741988"/>
              <a:gd name="connsiteX660" fmla="*/ 134125 w 5867987"/>
              <a:gd name="connsiteY660" fmla="*/ 47415 h 5741988"/>
              <a:gd name="connsiteX661" fmla="*/ 163517 w 5867987"/>
              <a:gd name="connsiteY661" fmla="*/ 11735 h 5741988"/>
              <a:gd name="connsiteX662" fmla="*/ 161939 w 5867987"/>
              <a:gd name="connsiteY662" fmla="*/ 4759 h 5741988"/>
              <a:gd name="connsiteX663" fmla="*/ 100195 w 5867987"/>
              <a:gd name="connsiteY663" fmla="*/ 4759 h 5741988"/>
              <a:gd name="connsiteX664" fmla="*/ 4112637 w 5867987"/>
              <a:gd name="connsiteY664" fmla="*/ 4758 h 5741988"/>
              <a:gd name="connsiteX665" fmla="*/ 4117037 w 5867987"/>
              <a:gd name="connsiteY665" fmla="*/ 31939 h 5741988"/>
              <a:gd name="connsiteX666" fmla="*/ 4150437 w 5867987"/>
              <a:gd name="connsiteY666" fmla="*/ 32142 h 5741988"/>
              <a:gd name="connsiteX667" fmla="*/ 4155037 w 5867987"/>
              <a:gd name="connsiteY667" fmla="*/ 4758 h 5741988"/>
              <a:gd name="connsiteX668" fmla="*/ 4112637 w 5867987"/>
              <a:gd name="connsiteY668" fmla="*/ 4758 h 5741988"/>
              <a:gd name="connsiteX669" fmla="*/ 3899971 w 5867987"/>
              <a:gd name="connsiteY669" fmla="*/ 4758 h 5741988"/>
              <a:gd name="connsiteX670" fmla="*/ 3906460 w 5867987"/>
              <a:gd name="connsiteY670" fmla="*/ 33580 h 5741988"/>
              <a:gd name="connsiteX671" fmla="*/ 3942961 w 5867987"/>
              <a:gd name="connsiteY671" fmla="*/ 31409 h 5741988"/>
              <a:gd name="connsiteX672" fmla="*/ 3947422 w 5867987"/>
              <a:gd name="connsiteY672" fmla="*/ 4758 h 5741988"/>
              <a:gd name="connsiteX673" fmla="*/ 3899971 w 5867987"/>
              <a:gd name="connsiteY673" fmla="*/ 4758 h 5741988"/>
              <a:gd name="connsiteX674" fmla="*/ 3692266 w 5867987"/>
              <a:gd name="connsiteY674" fmla="*/ 4758 h 5741988"/>
              <a:gd name="connsiteX675" fmla="*/ 3690314 w 5867987"/>
              <a:gd name="connsiteY675" fmla="*/ 19972 h 5741988"/>
              <a:gd name="connsiteX676" fmla="*/ 3717849 w 5867987"/>
              <a:gd name="connsiteY676" fmla="*/ 38633 h 5741988"/>
              <a:gd name="connsiteX677" fmla="*/ 3735816 w 5867987"/>
              <a:gd name="connsiteY677" fmla="*/ 10032 h 5741988"/>
              <a:gd name="connsiteX678" fmla="*/ 3734058 w 5867987"/>
              <a:gd name="connsiteY678" fmla="*/ 4758 h 5741988"/>
              <a:gd name="connsiteX679" fmla="*/ 3692266 w 5867987"/>
              <a:gd name="connsiteY679" fmla="*/ 4758 h 5741988"/>
              <a:gd name="connsiteX680" fmla="*/ 4311240 w 5867987"/>
              <a:gd name="connsiteY680" fmla="*/ 4757 h 5741988"/>
              <a:gd name="connsiteX681" fmla="*/ 4314812 w 5867987"/>
              <a:gd name="connsiteY681" fmla="*/ 33220 h 5741988"/>
              <a:gd name="connsiteX682" fmla="*/ 4364223 w 5867987"/>
              <a:gd name="connsiteY682" fmla="*/ 45476 h 5741988"/>
              <a:gd name="connsiteX683" fmla="*/ 4380098 w 5867987"/>
              <a:gd name="connsiteY683" fmla="*/ 4757 h 5741988"/>
              <a:gd name="connsiteX684" fmla="*/ 4311240 w 5867987"/>
              <a:gd name="connsiteY684" fmla="*/ 4757 h 5741988"/>
              <a:gd name="connsiteX685" fmla="*/ 2207046 w 5867987"/>
              <a:gd name="connsiteY685" fmla="*/ 4757 h 5741988"/>
              <a:gd name="connsiteX686" fmla="*/ 2205632 w 5867987"/>
              <a:gd name="connsiteY686" fmla="*/ 18510 h 5741988"/>
              <a:gd name="connsiteX687" fmla="*/ 2242188 w 5867987"/>
              <a:gd name="connsiteY687" fmla="*/ 47213 h 5741988"/>
              <a:gd name="connsiteX688" fmla="*/ 2271070 w 5867987"/>
              <a:gd name="connsiteY688" fmla="*/ 10936 h 5741988"/>
              <a:gd name="connsiteX689" fmla="*/ 2269656 w 5867987"/>
              <a:gd name="connsiteY689" fmla="*/ 4757 h 5741988"/>
              <a:gd name="connsiteX690" fmla="*/ 2207046 w 5867987"/>
              <a:gd name="connsiteY690" fmla="*/ 4757 h 5741988"/>
              <a:gd name="connsiteX691" fmla="*/ 1781725 w 5867987"/>
              <a:gd name="connsiteY691" fmla="*/ 4757 h 5741988"/>
              <a:gd name="connsiteX692" fmla="*/ 1793705 w 5867987"/>
              <a:gd name="connsiteY692" fmla="*/ 42907 h 5741988"/>
              <a:gd name="connsiteX693" fmla="*/ 1844375 w 5867987"/>
              <a:gd name="connsiteY693" fmla="*/ 37767 h 5741988"/>
              <a:gd name="connsiteX694" fmla="*/ 1851052 w 5867987"/>
              <a:gd name="connsiteY694" fmla="*/ 4757 h 5741988"/>
              <a:gd name="connsiteX695" fmla="*/ 1781725 w 5867987"/>
              <a:gd name="connsiteY695" fmla="*/ 4757 h 5741988"/>
              <a:gd name="connsiteX696" fmla="*/ 1372301 w 5867987"/>
              <a:gd name="connsiteY696" fmla="*/ 4756 h 5741988"/>
              <a:gd name="connsiteX697" fmla="*/ 1377544 w 5867987"/>
              <a:gd name="connsiteY697" fmla="*/ 32591 h 5741988"/>
              <a:gd name="connsiteX698" fmla="*/ 1413075 w 5867987"/>
              <a:gd name="connsiteY698" fmla="*/ 32986 h 5741988"/>
              <a:gd name="connsiteX699" fmla="*/ 1418510 w 5867987"/>
              <a:gd name="connsiteY699" fmla="*/ 4756 h 5741988"/>
              <a:gd name="connsiteX700" fmla="*/ 1372301 w 5867987"/>
              <a:gd name="connsiteY700" fmla="*/ 4756 h 5741988"/>
              <a:gd name="connsiteX701" fmla="*/ 3484658 w 5867987"/>
              <a:gd name="connsiteY701" fmla="*/ 4754 h 5741988"/>
              <a:gd name="connsiteX702" fmla="*/ 3482515 w 5867987"/>
              <a:gd name="connsiteY702" fmla="*/ 9836 h 5741988"/>
              <a:gd name="connsiteX703" fmla="*/ 3496932 w 5867987"/>
              <a:gd name="connsiteY703" fmla="*/ 35246 h 5741988"/>
              <a:gd name="connsiteX704" fmla="*/ 3521286 w 5867987"/>
              <a:gd name="connsiteY704" fmla="*/ 20406 h 5741988"/>
              <a:gd name="connsiteX705" fmla="*/ 3519338 w 5867987"/>
              <a:gd name="connsiteY705" fmla="*/ 4754 h 5741988"/>
              <a:gd name="connsiteX706" fmla="*/ 3484658 w 5867987"/>
              <a:gd name="connsiteY706" fmla="*/ 4754 h 5741988"/>
              <a:gd name="connsiteX707" fmla="*/ 3052154 w 5867987"/>
              <a:gd name="connsiteY707" fmla="*/ 4754 h 5741988"/>
              <a:gd name="connsiteX708" fmla="*/ 3051955 w 5867987"/>
              <a:gd name="connsiteY708" fmla="*/ 25177 h 5741988"/>
              <a:gd name="connsiteX709" fmla="*/ 3090651 w 5867987"/>
              <a:gd name="connsiteY709" fmla="*/ 43598 h 5741988"/>
              <a:gd name="connsiteX710" fmla="*/ 3109106 w 5867987"/>
              <a:gd name="connsiteY710" fmla="*/ 4754 h 5741988"/>
              <a:gd name="connsiteX711" fmla="*/ 3052154 w 5867987"/>
              <a:gd name="connsiteY711" fmla="*/ 4754 h 5741988"/>
              <a:gd name="connsiteX712" fmla="*/ 2852923 w 5867987"/>
              <a:gd name="connsiteY712" fmla="*/ 4754 h 5741988"/>
              <a:gd name="connsiteX713" fmla="*/ 2850343 w 5867987"/>
              <a:gd name="connsiteY713" fmla="*/ 18708 h 5741988"/>
              <a:gd name="connsiteX714" fmla="*/ 2873163 w 5867987"/>
              <a:gd name="connsiteY714" fmla="*/ 34684 h 5741988"/>
              <a:gd name="connsiteX715" fmla="*/ 2889038 w 5867987"/>
              <a:gd name="connsiteY715" fmla="*/ 11427 h 5741988"/>
              <a:gd name="connsiteX716" fmla="*/ 2886459 w 5867987"/>
              <a:gd name="connsiteY716" fmla="*/ 4754 h 5741988"/>
              <a:gd name="connsiteX717" fmla="*/ 2852923 w 5867987"/>
              <a:gd name="connsiteY717" fmla="*/ 4754 h 5741988"/>
              <a:gd name="connsiteX718" fmla="*/ 2631477 w 5867987"/>
              <a:gd name="connsiteY718" fmla="*/ 4754 h 5741988"/>
              <a:gd name="connsiteX719" fmla="*/ 2631675 w 5867987"/>
              <a:gd name="connsiteY719" fmla="*/ 25684 h 5741988"/>
              <a:gd name="connsiteX720" fmla="*/ 2670887 w 5867987"/>
              <a:gd name="connsiteY720" fmla="*/ 43424 h 5741988"/>
              <a:gd name="connsiteX721" fmla="*/ 2688603 w 5867987"/>
              <a:gd name="connsiteY721" fmla="*/ 4754 h 5741988"/>
              <a:gd name="connsiteX722" fmla="*/ 2631477 w 5867987"/>
              <a:gd name="connsiteY722" fmla="*/ 4754 h 5741988"/>
              <a:gd name="connsiteX723" fmla="*/ 2417778 w 5867987"/>
              <a:gd name="connsiteY723" fmla="*/ 4754 h 5741988"/>
              <a:gd name="connsiteX724" fmla="*/ 2416176 w 5867987"/>
              <a:gd name="connsiteY724" fmla="*/ 12028 h 5741988"/>
              <a:gd name="connsiteX725" fmla="*/ 2445411 w 5867987"/>
              <a:gd name="connsiteY725" fmla="*/ 47386 h 5741988"/>
              <a:gd name="connsiteX726" fmla="*/ 2480849 w 5867987"/>
              <a:gd name="connsiteY726" fmla="*/ 18089 h 5741988"/>
              <a:gd name="connsiteX727" fmla="*/ 2479248 w 5867987"/>
              <a:gd name="connsiteY727" fmla="*/ 4754 h 5741988"/>
              <a:gd name="connsiteX728" fmla="*/ 2417778 w 5867987"/>
              <a:gd name="connsiteY728" fmla="*/ 4754 h 5741988"/>
              <a:gd name="connsiteX729" fmla="*/ 317103 w 5867987"/>
              <a:gd name="connsiteY729" fmla="*/ 4754 h 5741988"/>
              <a:gd name="connsiteX730" fmla="*/ 315112 w 5867987"/>
              <a:gd name="connsiteY730" fmla="*/ 13287 h 5741988"/>
              <a:gd name="connsiteX731" fmla="*/ 340802 w 5867987"/>
              <a:gd name="connsiteY731" fmla="*/ 42060 h 5741988"/>
              <a:gd name="connsiteX732" fmla="*/ 369679 w 5867987"/>
              <a:gd name="connsiteY732" fmla="*/ 16263 h 5741988"/>
              <a:gd name="connsiteX733" fmla="*/ 367687 w 5867987"/>
              <a:gd name="connsiteY733" fmla="*/ 4754 h 5741988"/>
              <a:gd name="connsiteX734" fmla="*/ 317103 w 5867987"/>
              <a:gd name="connsiteY734" fmla="*/ 4754 h 5741988"/>
              <a:gd name="connsiteX735" fmla="*/ 745198 w 5867987"/>
              <a:gd name="connsiteY735" fmla="*/ 4752 h 5741988"/>
              <a:gd name="connsiteX736" fmla="*/ 752962 w 5867987"/>
              <a:gd name="connsiteY736" fmla="*/ 32598 h 5741988"/>
              <a:gd name="connsiteX737" fmla="*/ 780525 w 5867987"/>
              <a:gd name="connsiteY737" fmla="*/ 24754 h 5741988"/>
              <a:gd name="connsiteX738" fmla="*/ 780719 w 5867987"/>
              <a:gd name="connsiteY738" fmla="*/ 4752 h 5741988"/>
              <a:gd name="connsiteX739" fmla="*/ 745198 w 5867987"/>
              <a:gd name="connsiteY739" fmla="*/ 4752 h 5741988"/>
              <a:gd name="connsiteX740" fmla="*/ 531620 w 5867987"/>
              <a:gd name="connsiteY740" fmla="*/ 4752 h 5741988"/>
              <a:gd name="connsiteX741" fmla="*/ 529827 w 5867987"/>
              <a:gd name="connsiteY741" fmla="*/ 10168 h 5741988"/>
              <a:gd name="connsiteX742" fmla="*/ 548553 w 5867987"/>
              <a:gd name="connsiteY742" fmla="*/ 38455 h 5741988"/>
              <a:gd name="connsiteX743" fmla="*/ 576842 w 5867987"/>
              <a:gd name="connsiteY743" fmla="*/ 19798 h 5741988"/>
              <a:gd name="connsiteX744" fmla="*/ 574849 w 5867987"/>
              <a:gd name="connsiteY744" fmla="*/ 4752 h 5741988"/>
              <a:gd name="connsiteX745" fmla="*/ 531620 w 5867987"/>
              <a:gd name="connsiteY745" fmla="*/ 4752 h 5741988"/>
              <a:gd name="connsiteX746" fmla="*/ 2005635 w 5867987"/>
              <a:gd name="connsiteY746" fmla="*/ 4751 h 5741988"/>
              <a:gd name="connsiteX747" fmla="*/ 2004835 w 5867987"/>
              <a:gd name="connsiteY747" fmla="*/ 6372 h 5741988"/>
              <a:gd name="connsiteX748" fmla="*/ 2019032 w 5867987"/>
              <a:gd name="connsiteY748" fmla="*/ 37987 h 5741988"/>
              <a:gd name="connsiteX749" fmla="*/ 2050225 w 5867987"/>
              <a:gd name="connsiteY749" fmla="*/ 23801 h 5741988"/>
              <a:gd name="connsiteX750" fmla="*/ 2049625 w 5867987"/>
              <a:gd name="connsiteY750" fmla="*/ 4751 h 5741988"/>
              <a:gd name="connsiteX751" fmla="*/ 2005635 w 5867987"/>
              <a:gd name="connsiteY751" fmla="*/ 4751 h 5741988"/>
              <a:gd name="connsiteX752" fmla="*/ 951632 w 5867987"/>
              <a:gd name="connsiteY752" fmla="*/ 4750 h 5741988"/>
              <a:gd name="connsiteX753" fmla="*/ 949678 w 5867987"/>
              <a:gd name="connsiteY753" fmla="*/ 11100 h 5741988"/>
              <a:gd name="connsiteX754" fmla="*/ 970193 w 5867987"/>
              <a:gd name="connsiteY754" fmla="*/ 39079 h 5741988"/>
              <a:gd name="connsiteX755" fmla="*/ 997938 w 5867987"/>
              <a:gd name="connsiteY755" fmla="*/ 18442 h 5741988"/>
              <a:gd name="connsiteX756" fmla="*/ 995984 w 5867987"/>
              <a:gd name="connsiteY756" fmla="*/ 4750 h 5741988"/>
              <a:gd name="connsiteX757" fmla="*/ 951632 w 5867987"/>
              <a:gd name="connsiteY757" fmla="*/ 4750 h 5741988"/>
              <a:gd name="connsiteX758" fmla="*/ 0 w 5867987"/>
              <a:gd name="connsiteY758" fmla="*/ 0 h 5741988"/>
              <a:gd name="connsiteX759" fmla="*/ 5867987 w 5867987"/>
              <a:gd name="connsiteY759" fmla="*/ 0 h 5741988"/>
              <a:gd name="connsiteX760" fmla="*/ 5867987 w 5867987"/>
              <a:gd name="connsiteY760" fmla="*/ 5741988 h 5741988"/>
              <a:gd name="connsiteX761" fmla="*/ 0 w 5867987"/>
              <a:gd name="connsiteY761" fmla="*/ 5741988 h 5741988"/>
              <a:gd name="connsiteX762" fmla="*/ 0 w 5867987"/>
              <a:gd name="connsiteY762" fmla="*/ 344902 h 5741988"/>
              <a:gd name="connsiteX763" fmla="*/ 21742 w 5867987"/>
              <a:gd name="connsiteY763" fmla="*/ 359590 h 5741988"/>
              <a:gd name="connsiteX764" fmla="*/ 54965 w 5867987"/>
              <a:gd name="connsiteY764" fmla="*/ 334707 h 5741988"/>
              <a:gd name="connsiteX765" fmla="*/ 29652 w 5867987"/>
              <a:gd name="connsiteY765" fmla="*/ 301792 h 5741988"/>
              <a:gd name="connsiteX766" fmla="*/ 12374 w 5867987"/>
              <a:gd name="connsiteY766" fmla="*/ 304559 h 5741988"/>
              <a:gd name="connsiteX767" fmla="*/ 0 w 5867987"/>
              <a:gd name="connsiteY767" fmla="*/ 316281 h 5741988"/>
              <a:gd name="connsiteX768" fmla="*/ 0 w 5867987"/>
              <a:gd name="connsiteY768" fmla="*/ 142043 h 5741988"/>
              <a:gd name="connsiteX769" fmla="*/ 14391 w 5867987"/>
              <a:gd name="connsiteY769" fmla="*/ 151863 h 5741988"/>
              <a:gd name="connsiteX770" fmla="*/ 32244 w 5867987"/>
              <a:gd name="connsiteY770" fmla="*/ 153182 h 5741988"/>
              <a:gd name="connsiteX771" fmla="*/ 59888 w 5867987"/>
              <a:gd name="connsiteY771" fmla="*/ 113386 h 5741988"/>
              <a:gd name="connsiteX772" fmla="*/ 19624 w 5867987"/>
              <a:gd name="connsiteY772" fmla="*/ 85927 h 5741988"/>
              <a:gd name="connsiteX773" fmla="*/ 0 w 5867987"/>
              <a:gd name="connsiteY773" fmla="*/ 97066 h 574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</a:cxnLst>
            <a:rect l="l" t="t" r="r" b="b"/>
            <a:pathLst>
              <a:path w="5867987" h="5741988">
                <a:moveTo>
                  <a:pt x="5170475" y="419710"/>
                </a:moveTo>
                <a:cubicBezTo>
                  <a:pt x="5159164" y="423694"/>
                  <a:pt x="5153012" y="436047"/>
                  <a:pt x="5156981" y="447404"/>
                </a:cubicBezTo>
                <a:cubicBezTo>
                  <a:pt x="5160751" y="459159"/>
                  <a:pt x="5173253" y="465136"/>
                  <a:pt x="5184564" y="461151"/>
                </a:cubicBezTo>
                <a:cubicBezTo>
                  <a:pt x="5196074" y="457366"/>
                  <a:pt x="5202225" y="444814"/>
                  <a:pt x="5198256" y="433258"/>
                </a:cubicBezTo>
                <a:cubicBezTo>
                  <a:pt x="5194288" y="421901"/>
                  <a:pt x="5181984" y="415924"/>
                  <a:pt x="5170475" y="419710"/>
                </a:cubicBezTo>
                <a:close/>
                <a:moveTo>
                  <a:pt x="130658" y="418273"/>
                </a:moveTo>
                <a:cubicBezTo>
                  <a:pt x="118699" y="418850"/>
                  <a:pt x="109529" y="428652"/>
                  <a:pt x="110327" y="440185"/>
                </a:cubicBezTo>
                <a:cubicBezTo>
                  <a:pt x="110925" y="451717"/>
                  <a:pt x="121090" y="460366"/>
                  <a:pt x="133050" y="459790"/>
                </a:cubicBezTo>
                <a:cubicBezTo>
                  <a:pt x="144810" y="459213"/>
                  <a:pt x="153979" y="449411"/>
                  <a:pt x="153381" y="437878"/>
                </a:cubicBezTo>
                <a:cubicBezTo>
                  <a:pt x="152783" y="426538"/>
                  <a:pt x="142418" y="417504"/>
                  <a:pt x="130658" y="418273"/>
                </a:cubicBezTo>
                <a:close/>
                <a:moveTo>
                  <a:pt x="4341414" y="417707"/>
                </a:moveTo>
                <a:cubicBezTo>
                  <a:pt x="4328784" y="417511"/>
                  <a:pt x="4318395" y="427148"/>
                  <a:pt x="4318191" y="439145"/>
                </a:cubicBezTo>
                <a:cubicBezTo>
                  <a:pt x="4317987" y="451340"/>
                  <a:pt x="4327969" y="461567"/>
                  <a:pt x="4340599" y="461567"/>
                </a:cubicBezTo>
                <a:cubicBezTo>
                  <a:pt x="4353229" y="461961"/>
                  <a:pt x="4363618" y="452126"/>
                  <a:pt x="4363822" y="440129"/>
                </a:cubicBezTo>
                <a:cubicBezTo>
                  <a:pt x="4364025" y="427935"/>
                  <a:pt x="4354044" y="417707"/>
                  <a:pt x="4341414" y="417707"/>
                </a:cubicBezTo>
                <a:close/>
                <a:moveTo>
                  <a:pt x="2863694" y="416681"/>
                </a:moveTo>
                <a:cubicBezTo>
                  <a:pt x="2858979" y="418375"/>
                  <a:pt x="2854890" y="421913"/>
                  <a:pt x="2852581" y="426895"/>
                </a:cubicBezTo>
                <a:cubicBezTo>
                  <a:pt x="2847963" y="437059"/>
                  <a:pt x="2852003" y="449017"/>
                  <a:pt x="2861625" y="453800"/>
                </a:cubicBezTo>
                <a:cubicBezTo>
                  <a:pt x="2871438" y="458782"/>
                  <a:pt x="2882984" y="454398"/>
                  <a:pt x="2887794" y="444632"/>
                </a:cubicBezTo>
                <a:cubicBezTo>
                  <a:pt x="2892412" y="434468"/>
                  <a:pt x="2888371" y="422311"/>
                  <a:pt x="2878558" y="417528"/>
                </a:cubicBezTo>
                <a:cubicBezTo>
                  <a:pt x="2873748" y="415137"/>
                  <a:pt x="2868408" y="414987"/>
                  <a:pt x="2863694" y="416681"/>
                </a:cubicBezTo>
                <a:close/>
                <a:moveTo>
                  <a:pt x="756161" y="416475"/>
                </a:moveTo>
                <a:cubicBezTo>
                  <a:pt x="745294" y="420213"/>
                  <a:pt x="739761" y="431821"/>
                  <a:pt x="743318" y="442642"/>
                </a:cubicBezTo>
                <a:cubicBezTo>
                  <a:pt x="747072" y="453266"/>
                  <a:pt x="758730" y="458774"/>
                  <a:pt x="769399" y="455036"/>
                </a:cubicBezTo>
                <a:cubicBezTo>
                  <a:pt x="780069" y="451298"/>
                  <a:pt x="785799" y="439691"/>
                  <a:pt x="782045" y="429067"/>
                </a:cubicBezTo>
                <a:cubicBezTo>
                  <a:pt x="778489" y="418443"/>
                  <a:pt x="766831" y="412737"/>
                  <a:pt x="756161" y="416475"/>
                </a:cubicBezTo>
                <a:close/>
                <a:moveTo>
                  <a:pt x="3298302" y="416449"/>
                </a:moveTo>
                <a:cubicBezTo>
                  <a:pt x="3287573" y="412743"/>
                  <a:pt x="3276063" y="418595"/>
                  <a:pt x="3272357" y="429129"/>
                </a:cubicBezTo>
                <a:cubicBezTo>
                  <a:pt x="3268650" y="439858"/>
                  <a:pt x="3274307" y="451562"/>
                  <a:pt x="3285037" y="455269"/>
                </a:cubicBezTo>
                <a:cubicBezTo>
                  <a:pt x="3295766" y="458780"/>
                  <a:pt x="3307275" y="453123"/>
                  <a:pt x="3310982" y="442394"/>
                </a:cubicBezTo>
                <a:cubicBezTo>
                  <a:pt x="3314688" y="431860"/>
                  <a:pt x="3309031" y="420156"/>
                  <a:pt x="3298302" y="416449"/>
                </a:cubicBezTo>
                <a:close/>
                <a:moveTo>
                  <a:pt x="4554241" y="413718"/>
                </a:moveTo>
                <a:cubicBezTo>
                  <a:pt x="4541899" y="414110"/>
                  <a:pt x="4532299" y="424689"/>
                  <a:pt x="4532887" y="437030"/>
                </a:cubicBezTo>
                <a:cubicBezTo>
                  <a:pt x="4533671" y="449372"/>
                  <a:pt x="4544054" y="458776"/>
                  <a:pt x="4556396" y="458188"/>
                </a:cubicBezTo>
                <a:cubicBezTo>
                  <a:pt x="4568738" y="457600"/>
                  <a:pt x="4578337" y="447021"/>
                  <a:pt x="4577750" y="434875"/>
                </a:cubicBezTo>
                <a:cubicBezTo>
                  <a:pt x="4576966" y="422338"/>
                  <a:pt x="4566583" y="412738"/>
                  <a:pt x="4554241" y="413718"/>
                </a:cubicBezTo>
                <a:close/>
                <a:moveTo>
                  <a:pt x="2032467" y="413524"/>
                </a:moveTo>
                <a:cubicBezTo>
                  <a:pt x="2020213" y="411153"/>
                  <a:pt x="2008355" y="418861"/>
                  <a:pt x="2005983" y="431312"/>
                </a:cubicBezTo>
                <a:cubicBezTo>
                  <a:pt x="2003414" y="443565"/>
                  <a:pt x="2011319" y="455424"/>
                  <a:pt x="2023573" y="457795"/>
                </a:cubicBezTo>
                <a:cubicBezTo>
                  <a:pt x="2035827" y="460365"/>
                  <a:pt x="2047686" y="452459"/>
                  <a:pt x="2050255" y="440206"/>
                </a:cubicBezTo>
                <a:cubicBezTo>
                  <a:pt x="2052627" y="427952"/>
                  <a:pt x="2044721" y="416094"/>
                  <a:pt x="2032467" y="413524"/>
                </a:cubicBezTo>
                <a:close/>
                <a:moveTo>
                  <a:pt x="2231199" y="412019"/>
                </a:moveTo>
                <a:cubicBezTo>
                  <a:pt x="2218442" y="416262"/>
                  <a:pt x="2211374" y="430001"/>
                  <a:pt x="2215496" y="443133"/>
                </a:cubicBezTo>
                <a:cubicBezTo>
                  <a:pt x="2219423" y="456064"/>
                  <a:pt x="2232770" y="463540"/>
                  <a:pt x="2245526" y="459297"/>
                </a:cubicBezTo>
                <a:cubicBezTo>
                  <a:pt x="2258285" y="455256"/>
                  <a:pt x="2265351" y="441517"/>
                  <a:pt x="2261425" y="428384"/>
                </a:cubicBezTo>
                <a:cubicBezTo>
                  <a:pt x="2257499" y="415251"/>
                  <a:pt x="2243956" y="407978"/>
                  <a:pt x="2231199" y="412019"/>
                </a:cubicBezTo>
                <a:close/>
                <a:moveTo>
                  <a:pt x="559463" y="411340"/>
                </a:moveTo>
                <a:cubicBezTo>
                  <a:pt x="546017" y="407978"/>
                  <a:pt x="532373" y="416085"/>
                  <a:pt x="529012" y="429531"/>
                </a:cubicBezTo>
                <a:cubicBezTo>
                  <a:pt x="525452" y="442977"/>
                  <a:pt x="533560" y="456422"/>
                  <a:pt x="547005" y="459981"/>
                </a:cubicBezTo>
                <a:cubicBezTo>
                  <a:pt x="560451" y="463540"/>
                  <a:pt x="574095" y="455434"/>
                  <a:pt x="577456" y="441988"/>
                </a:cubicBezTo>
                <a:cubicBezTo>
                  <a:pt x="581016" y="428542"/>
                  <a:pt x="572908" y="414899"/>
                  <a:pt x="559463" y="411340"/>
                </a:cubicBezTo>
                <a:close/>
                <a:moveTo>
                  <a:pt x="5387266" y="409969"/>
                </a:moveTo>
                <a:cubicBezTo>
                  <a:pt x="5372527" y="410364"/>
                  <a:pt x="5360975" y="422622"/>
                  <a:pt x="5361174" y="437055"/>
                </a:cubicBezTo>
                <a:cubicBezTo>
                  <a:pt x="5361573" y="451884"/>
                  <a:pt x="5373921" y="463549"/>
                  <a:pt x="5388660" y="462955"/>
                </a:cubicBezTo>
                <a:cubicBezTo>
                  <a:pt x="5403398" y="462758"/>
                  <a:pt x="5414950" y="450500"/>
                  <a:pt x="5414751" y="435869"/>
                </a:cubicBezTo>
                <a:cubicBezTo>
                  <a:pt x="5414353" y="421238"/>
                  <a:pt x="5402004" y="409574"/>
                  <a:pt x="5387266" y="409969"/>
                </a:cubicBezTo>
                <a:close/>
                <a:moveTo>
                  <a:pt x="2456771" y="409173"/>
                </a:moveTo>
                <a:cubicBezTo>
                  <a:pt x="2442038" y="404808"/>
                  <a:pt x="2426511" y="413142"/>
                  <a:pt x="2422132" y="427826"/>
                </a:cubicBezTo>
                <a:cubicBezTo>
                  <a:pt x="2417752" y="442511"/>
                  <a:pt x="2425914" y="457790"/>
                  <a:pt x="2440647" y="462354"/>
                </a:cubicBezTo>
                <a:cubicBezTo>
                  <a:pt x="2455378" y="466720"/>
                  <a:pt x="2470905" y="458584"/>
                  <a:pt x="2475286" y="443701"/>
                </a:cubicBezTo>
                <a:cubicBezTo>
                  <a:pt x="2479666" y="429215"/>
                  <a:pt x="2471502" y="413737"/>
                  <a:pt x="2456771" y="409173"/>
                </a:cubicBezTo>
                <a:close/>
                <a:moveTo>
                  <a:pt x="4767051" y="407581"/>
                </a:moveTo>
                <a:cubicBezTo>
                  <a:pt x="4749192" y="404811"/>
                  <a:pt x="4732722" y="417475"/>
                  <a:pt x="4730142" y="435086"/>
                </a:cubicBezTo>
                <a:cubicBezTo>
                  <a:pt x="4727562" y="453092"/>
                  <a:pt x="4740064" y="469516"/>
                  <a:pt x="4757923" y="471890"/>
                </a:cubicBezTo>
                <a:cubicBezTo>
                  <a:pt x="4775783" y="474661"/>
                  <a:pt x="4792253" y="462194"/>
                  <a:pt x="4794833" y="444386"/>
                </a:cubicBezTo>
                <a:cubicBezTo>
                  <a:pt x="4797412" y="426577"/>
                  <a:pt x="4784911" y="410153"/>
                  <a:pt x="4767051" y="407581"/>
                </a:cubicBezTo>
                <a:close/>
                <a:moveTo>
                  <a:pt x="4971391" y="406975"/>
                </a:moveTo>
                <a:cubicBezTo>
                  <a:pt x="4955124" y="404812"/>
                  <a:pt x="4940033" y="416018"/>
                  <a:pt x="4937877" y="432336"/>
                </a:cubicBezTo>
                <a:cubicBezTo>
                  <a:pt x="4935525" y="448653"/>
                  <a:pt x="4946893" y="463594"/>
                  <a:pt x="4963160" y="465953"/>
                </a:cubicBezTo>
                <a:cubicBezTo>
                  <a:pt x="4979230" y="468312"/>
                  <a:pt x="4994322" y="457106"/>
                  <a:pt x="4996673" y="440789"/>
                </a:cubicBezTo>
                <a:cubicBezTo>
                  <a:pt x="4999025" y="424472"/>
                  <a:pt x="4987658" y="409334"/>
                  <a:pt x="4971391" y="406975"/>
                </a:cubicBezTo>
                <a:close/>
                <a:moveTo>
                  <a:pt x="5604936" y="406389"/>
                </a:moveTo>
                <a:cubicBezTo>
                  <a:pt x="5588317" y="403223"/>
                  <a:pt x="5572291" y="414105"/>
                  <a:pt x="5568928" y="430526"/>
                </a:cubicBezTo>
                <a:cubicBezTo>
                  <a:pt x="5565762" y="447343"/>
                  <a:pt x="5576644" y="463369"/>
                  <a:pt x="5593065" y="466733"/>
                </a:cubicBezTo>
                <a:cubicBezTo>
                  <a:pt x="5609883" y="469898"/>
                  <a:pt x="5625908" y="459016"/>
                  <a:pt x="5629272" y="442397"/>
                </a:cubicBezTo>
                <a:cubicBezTo>
                  <a:pt x="5632437" y="425778"/>
                  <a:pt x="5621556" y="409554"/>
                  <a:pt x="5604936" y="406389"/>
                </a:cubicBezTo>
                <a:close/>
                <a:moveTo>
                  <a:pt x="1403337" y="405892"/>
                </a:moveTo>
                <a:cubicBezTo>
                  <a:pt x="1386470" y="401625"/>
                  <a:pt x="1369206" y="411516"/>
                  <a:pt x="1364840" y="427999"/>
                </a:cubicBezTo>
                <a:cubicBezTo>
                  <a:pt x="1360475" y="444483"/>
                  <a:pt x="1370595" y="461549"/>
                  <a:pt x="1387462" y="465621"/>
                </a:cubicBezTo>
                <a:cubicBezTo>
                  <a:pt x="1404329" y="469887"/>
                  <a:pt x="1421593" y="460191"/>
                  <a:pt x="1425959" y="443513"/>
                </a:cubicBezTo>
                <a:cubicBezTo>
                  <a:pt x="1430325" y="427030"/>
                  <a:pt x="1420204" y="410158"/>
                  <a:pt x="1403337" y="405892"/>
                </a:cubicBezTo>
                <a:close/>
                <a:moveTo>
                  <a:pt x="1184719" y="404833"/>
                </a:moveTo>
                <a:cubicBezTo>
                  <a:pt x="1176976" y="404707"/>
                  <a:pt x="1169183" y="407576"/>
                  <a:pt x="1163166" y="413516"/>
                </a:cubicBezTo>
                <a:cubicBezTo>
                  <a:pt x="1151133" y="425397"/>
                  <a:pt x="1150936" y="444929"/>
                  <a:pt x="1162575" y="457212"/>
                </a:cubicBezTo>
                <a:cubicBezTo>
                  <a:pt x="1174213" y="469495"/>
                  <a:pt x="1193349" y="469898"/>
                  <a:pt x="1205381" y="458018"/>
                </a:cubicBezTo>
                <a:cubicBezTo>
                  <a:pt x="1217413" y="445936"/>
                  <a:pt x="1217611" y="426404"/>
                  <a:pt x="1205973" y="414121"/>
                </a:cubicBezTo>
                <a:cubicBezTo>
                  <a:pt x="1200154" y="408080"/>
                  <a:pt x="1192462" y="404959"/>
                  <a:pt x="1184719" y="404833"/>
                </a:cubicBezTo>
                <a:close/>
                <a:moveTo>
                  <a:pt x="4133937" y="404807"/>
                </a:moveTo>
                <a:cubicBezTo>
                  <a:pt x="4116419" y="404807"/>
                  <a:pt x="4102087" y="418587"/>
                  <a:pt x="4102087" y="435666"/>
                </a:cubicBezTo>
                <a:cubicBezTo>
                  <a:pt x="4102087" y="452939"/>
                  <a:pt x="4116220" y="466719"/>
                  <a:pt x="4133937" y="466719"/>
                </a:cubicBezTo>
                <a:cubicBezTo>
                  <a:pt x="4151454" y="466719"/>
                  <a:pt x="4165587" y="452939"/>
                  <a:pt x="4165587" y="435860"/>
                </a:cubicBezTo>
                <a:cubicBezTo>
                  <a:pt x="4165587" y="418587"/>
                  <a:pt x="4151454" y="404807"/>
                  <a:pt x="4133937" y="404807"/>
                </a:cubicBezTo>
                <a:close/>
                <a:moveTo>
                  <a:pt x="352836" y="403723"/>
                </a:moveTo>
                <a:cubicBezTo>
                  <a:pt x="344424" y="400779"/>
                  <a:pt x="334873" y="401026"/>
                  <a:pt x="326163" y="405183"/>
                </a:cubicBezTo>
                <a:cubicBezTo>
                  <a:pt x="308942" y="413497"/>
                  <a:pt x="301618" y="434281"/>
                  <a:pt x="310130" y="451700"/>
                </a:cubicBezTo>
                <a:cubicBezTo>
                  <a:pt x="318444" y="468921"/>
                  <a:pt x="339228" y="476244"/>
                  <a:pt x="356449" y="467931"/>
                </a:cubicBezTo>
                <a:cubicBezTo>
                  <a:pt x="373670" y="459419"/>
                  <a:pt x="380993" y="438833"/>
                  <a:pt x="372680" y="421414"/>
                </a:cubicBezTo>
                <a:cubicBezTo>
                  <a:pt x="368523" y="412804"/>
                  <a:pt x="361249" y="406668"/>
                  <a:pt x="352836" y="403723"/>
                </a:cubicBezTo>
                <a:close/>
                <a:moveTo>
                  <a:pt x="3716324" y="403372"/>
                </a:moveTo>
                <a:cubicBezTo>
                  <a:pt x="3698068" y="401626"/>
                  <a:pt x="3681796" y="414813"/>
                  <a:pt x="3680010" y="432654"/>
                </a:cubicBezTo>
                <a:cubicBezTo>
                  <a:pt x="3678224" y="450496"/>
                  <a:pt x="3691519" y="466398"/>
                  <a:pt x="3709776" y="468143"/>
                </a:cubicBezTo>
                <a:cubicBezTo>
                  <a:pt x="3728230" y="469888"/>
                  <a:pt x="3744502" y="456895"/>
                  <a:pt x="3746288" y="439054"/>
                </a:cubicBezTo>
                <a:cubicBezTo>
                  <a:pt x="3748074" y="421213"/>
                  <a:pt x="3734779" y="405311"/>
                  <a:pt x="3716324" y="403372"/>
                </a:cubicBezTo>
                <a:close/>
                <a:moveTo>
                  <a:pt x="3496486" y="403269"/>
                </a:moveTo>
                <a:cubicBezTo>
                  <a:pt x="3478925" y="406498"/>
                  <a:pt x="3467086" y="423449"/>
                  <a:pt x="3470046" y="441611"/>
                </a:cubicBezTo>
                <a:cubicBezTo>
                  <a:pt x="3473203" y="459571"/>
                  <a:pt x="3489975" y="471477"/>
                  <a:pt x="3507536" y="468450"/>
                </a:cubicBezTo>
                <a:cubicBezTo>
                  <a:pt x="3525097" y="465222"/>
                  <a:pt x="3536936" y="448270"/>
                  <a:pt x="3533976" y="430108"/>
                </a:cubicBezTo>
                <a:cubicBezTo>
                  <a:pt x="3530819" y="411947"/>
                  <a:pt x="3514047" y="400040"/>
                  <a:pt x="3496486" y="403269"/>
                </a:cubicBezTo>
                <a:close/>
                <a:moveTo>
                  <a:pt x="1595632" y="403230"/>
                </a:moveTo>
                <a:cubicBezTo>
                  <a:pt x="1587298" y="405779"/>
                  <a:pt x="1579956" y="411519"/>
                  <a:pt x="1575590" y="419832"/>
                </a:cubicBezTo>
                <a:cubicBezTo>
                  <a:pt x="1566859" y="436260"/>
                  <a:pt x="1573209" y="457043"/>
                  <a:pt x="1589680" y="465752"/>
                </a:cubicBezTo>
                <a:cubicBezTo>
                  <a:pt x="1606348" y="474659"/>
                  <a:pt x="1626986" y="468325"/>
                  <a:pt x="1635913" y="451699"/>
                </a:cubicBezTo>
                <a:cubicBezTo>
                  <a:pt x="1644646" y="434874"/>
                  <a:pt x="1638296" y="414488"/>
                  <a:pt x="1621627" y="405779"/>
                </a:cubicBezTo>
                <a:cubicBezTo>
                  <a:pt x="1613293" y="401325"/>
                  <a:pt x="1603967" y="400682"/>
                  <a:pt x="1595632" y="403230"/>
                </a:cubicBezTo>
                <a:close/>
                <a:moveTo>
                  <a:pt x="2652143" y="402654"/>
                </a:moveTo>
                <a:cubicBezTo>
                  <a:pt x="2633739" y="407054"/>
                  <a:pt x="2622538" y="425257"/>
                  <a:pt x="2626738" y="443460"/>
                </a:cubicBezTo>
                <a:cubicBezTo>
                  <a:pt x="2631138" y="461663"/>
                  <a:pt x="2649342" y="473065"/>
                  <a:pt x="2667544" y="468664"/>
                </a:cubicBezTo>
                <a:cubicBezTo>
                  <a:pt x="2685747" y="464263"/>
                  <a:pt x="2697150" y="446061"/>
                  <a:pt x="2692750" y="427858"/>
                </a:cubicBezTo>
                <a:cubicBezTo>
                  <a:pt x="2688548" y="409855"/>
                  <a:pt x="2670146" y="398453"/>
                  <a:pt x="2652143" y="402654"/>
                </a:cubicBezTo>
                <a:close/>
                <a:moveTo>
                  <a:pt x="5821424" y="399836"/>
                </a:moveTo>
                <a:cubicBezTo>
                  <a:pt x="5801230" y="393699"/>
                  <a:pt x="5779848" y="404984"/>
                  <a:pt x="5773513" y="425178"/>
                </a:cubicBezTo>
                <a:cubicBezTo>
                  <a:pt x="5767375" y="445570"/>
                  <a:pt x="5778660" y="466951"/>
                  <a:pt x="5798854" y="473089"/>
                </a:cubicBezTo>
                <a:cubicBezTo>
                  <a:pt x="5819048" y="479424"/>
                  <a:pt x="5840628" y="468139"/>
                  <a:pt x="5846765" y="447747"/>
                </a:cubicBezTo>
                <a:cubicBezTo>
                  <a:pt x="5853100" y="427553"/>
                  <a:pt x="5841617" y="406172"/>
                  <a:pt x="5821424" y="399836"/>
                </a:cubicBezTo>
                <a:close/>
                <a:moveTo>
                  <a:pt x="3912233" y="399213"/>
                </a:moveTo>
                <a:cubicBezTo>
                  <a:pt x="3902899" y="402077"/>
                  <a:pt x="3894652" y="408497"/>
                  <a:pt x="3889713" y="417781"/>
                </a:cubicBezTo>
                <a:cubicBezTo>
                  <a:pt x="3879836" y="436547"/>
                  <a:pt x="3886948" y="459659"/>
                  <a:pt x="3905516" y="469536"/>
                </a:cubicBezTo>
                <a:cubicBezTo>
                  <a:pt x="3924085" y="479413"/>
                  <a:pt x="3947198" y="472302"/>
                  <a:pt x="3957272" y="453733"/>
                </a:cubicBezTo>
                <a:cubicBezTo>
                  <a:pt x="3967149" y="434967"/>
                  <a:pt x="3960038" y="412053"/>
                  <a:pt x="3941271" y="401978"/>
                </a:cubicBezTo>
                <a:cubicBezTo>
                  <a:pt x="3931987" y="397040"/>
                  <a:pt x="3921567" y="396348"/>
                  <a:pt x="3912233" y="399213"/>
                </a:cubicBezTo>
                <a:close/>
                <a:moveTo>
                  <a:pt x="1823498" y="398895"/>
                </a:moveTo>
                <a:cubicBezTo>
                  <a:pt x="1803057" y="395279"/>
                  <a:pt x="1783618" y="408739"/>
                  <a:pt x="1780010" y="429231"/>
                </a:cubicBezTo>
                <a:cubicBezTo>
                  <a:pt x="1776403" y="449521"/>
                  <a:pt x="1790031" y="469009"/>
                  <a:pt x="1810272" y="472625"/>
                </a:cubicBezTo>
                <a:cubicBezTo>
                  <a:pt x="1830713" y="476241"/>
                  <a:pt x="1849952" y="462781"/>
                  <a:pt x="1853759" y="442289"/>
                </a:cubicBezTo>
                <a:cubicBezTo>
                  <a:pt x="1857366" y="421797"/>
                  <a:pt x="1843739" y="402511"/>
                  <a:pt x="1823498" y="398895"/>
                </a:cubicBezTo>
                <a:close/>
                <a:moveTo>
                  <a:pt x="974226" y="398658"/>
                </a:moveTo>
                <a:cubicBezTo>
                  <a:pt x="953512" y="398457"/>
                  <a:pt x="936819" y="414948"/>
                  <a:pt x="936617" y="435461"/>
                </a:cubicBezTo>
                <a:cubicBezTo>
                  <a:pt x="936617" y="455975"/>
                  <a:pt x="953109" y="472868"/>
                  <a:pt x="973623" y="472868"/>
                </a:cubicBezTo>
                <a:cubicBezTo>
                  <a:pt x="994136" y="473069"/>
                  <a:pt x="1011030" y="456578"/>
                  <a:pt x="1011030" y="436065"/>
                </a:cubicBezTo>
                <a:cubicBezTo>
                  <a:pt x="1011231" y="415350"/>
                  <a:pt x="994740" y="398658"/>
                  <a:pt x="974226" y="398658"/>
                </a:cubicBezTo>
                <a:close/>
                <a:moveTo>
                  <a:pt x="3083015" y="398035"/>
                </a:moveTo>
                <a:cubicBezTo>
                  <a:pt x="3061729" y="396865"/>
                  <a:pt x="3043625" y="413241"/>
                  <a:pt x="3042631" y="434101"/>
                </a:cubicBezTo>
                <a:cubicBezTo>
                  <a:pt x="3041636" y="455156"/>
                  <a:pt x="3058148" y="472897"/>
                  <a:pt x="3079434" y="473872"/>
                </a:cubicBezTo>
                <a:cubicBezTo>
                  <a:pt x="3100919" y="474652"/>
                  <a:pt x="3119022" y="458471"/>
                  <a:pt x="3120016" y="437611"/>
                </a:cubicBezTo>
                <a:cubicBezTo>
                  <a:pt x="3121011" y="416750"/>
                  <a:pt x="3104500" y="399009"/>
                  <a:pt x="3083015" y="398035"/>
                </a:cubicBezTo>
                <a:close/>
                <a:moveTo>
                  <a:pt x="5070954" y="313137"/>
                </a:moveTo>
                <a:cubicBezTo>
                  <a:pt x="5058994" y="313938"/>
                  <a:pt x="5049825" y="324150"/>
                  <a:pt x="5050623" y="336163"/>
                </a:cubicBezTo>
                <a:cubicBezTo>
                  <a:pt x="5051221" y="348177"/>
                  <a:pt x="5061386" y="357187"/>
                  <a:pt x="5073346" y="356787"/>
                </a:cubicBezTo>
                <a:cubicBezTo>
                  <a:pt x="5085106" y="355986"/>
                  <a:pt x="5094275" y="345774"/>
                  <a:pt x="5093677" y="333761"/>
                </a:cubicBezTo>
                <a:cubicBezTo>
                  <a:pt x="5092880" y="321947"/>
                  <a:pt x="5082714" y="312737"/>
                  <a:pt x="5070954" y="313137"/>
                </a:cubicBezTo>
                <a:close/>
                <a:moveTo>
                  <a:pt x="5698050" y="311530"/>
                </a:moveTo>
                <a:cubicBezTo>
                  <a:pt x="5687183" y="315284"/>
                  <a:pt x="5681650" y="326941"/>
                  <a:pt x="5685207" y="337611"/>
                </a:cubicBezTo>
                <a:cubicBezTo>
                  <a:pt x="5688961" y="348280"/>
                  <a:pt x="5700619" y="354010"/>
                  <a:pt x="5711288" y="350256"/>
                </a:cubicBezTo>
                <a:cubicBezTo>
                  <a:pt x="5721958" y="346700"/>
                  <a:pt x="5727688" y="335042"/>
                  <a:pt x="5723934" y="324373"/>
                </a:cubicBezTo>
                <a:cubicBezTo>
                  <a:pt x="5720377" y="313506"/>
                  <a:pt x="5708720" y="307973"/>
                  <a:pt x="5698050" y="311530"/>
                </a:cubicBezTo>
                <a:close/>
                <a:moveTo>
                  <a:pt x="3395287" y="310363"/>
                </a:moveTo>
                <a:cubicBezTo>
                  <a:pt x="3390000" y="310657"/>
                  <a:pt x="3384835" y="312958"/>
                  <a:pt x="3381097" y="317170"/>
                </a:cubicBezTo>
                <a:cubicBezTo>
                  <a:pt x="3373424" y="325594"/>
                  <a:pt x="3374211" y="338719"/>
                  <a:pt x="3382671" y="346360"/>
                </a:cubicBezTo>
                <a:cubicBezTo>
                  <a:pt x="3391131" y="354000"/>
                  <a:pt x="3404313" y="353216"/>
                  <a:pt x="3411789" y="344597"/>
                </a:cubicBezTo>
                <a:cubicBezTo>
                  <a:pt x="3419462" y="336173"/>
                  <a:pt x="3418675" y="323243"/>
                  <a:pt x="3410215" y="315603"/>
                </a:cubicBezTo>
                <a:cubicBezTo>
                  <a:pt x="3405985" y="311783"/>
                  <a:pt x="3400575" y="310069"/>
                  <a:pt x="3395287" y="310363"/>
                </a:cubicBezTo>
                <a:close/>
                <a:moveTo>
                  <a:pt x="5499760" y="306573"/>
                </a:moveTo>
                <a:cubicBezTo>
                  <a:pt x="5486314" y="303212"/>
                  <a:pt x="5472671" y="311319"/>
                  <a:pt x="5469309" y="324567"/>
                </a:cubicBezTo>
                <a:cubicBezTo>
                  <a:pt x="5465750" y="338210"/>
                  <a:pt x="5473857" y="351656"/>
                  <a:pt x="5487303" y="355215"/>
                </a:cubicBezTo>
                <a:cubicBezTo>
                  <a:pt x="5500749" y="358774"/>
                  <a:pt x="5514393" y="350469"/>
                  <a:pt x="5517754" y="337221"/>
                </a:cubicBezTo>
                <a:cubicBezTo>
                  <a:pt x="5521313" y="323776"/>
                  <a:pt x="5513206" y="310132"/>
                  <a:pt x="5499760" y="306573"/>
                </a:cubicBezTo>
                <a:close/>
                <a:moveTo>
                  <a:pt x="4660588" y="305666"/>
                </a:moveTo>
                <a:cubicBezTo>
                  <a:pt x="4654314" y="305741"/>
                  <a:pt x="4648040" y="308181"/>
                  <a:pt x="4643260" y="312961"/>
                </a:cubicBezTo>
                <a:cubicBezTo>
                  <a:pt x="4633899" y="322720"/>
                  <a:pt x="4634098" y="338255"/>
                  <a:pt x="4643659" y="347616"/>
                </a:cubicBezTo>
                <a:cubicBezTo>
                  <a:pt x="4653418" y="357176"/>
                  <a:pt x="4668953" y="356977"/>
                  <a:pt x="4678314" y="347218"/>
                </a:cubicBezTo>
                <a:cubicBezTo>
                  <a:pt x="4687874" y="337459"/>
                  <a:pt x="4687675" y="322123"/>
                  <a:pt x="4677916" y="312562"/>
                </a:cubicBezTo>
                <a:cubicBezTo>
                  <a:pt x="4673136" y="307882"/>
                  <a:pt x="4666862" y="305591"/>
                  <a:pt x="4660588" y="305666"/>
                </a:cubicBezTo>
                <a:close/>
                <a:moveTo>
                  <a:pt x="1290642" y="305182"/>
                </a:moveTo>
                <a:cubicBezTo>
                  <a:pt x="1276337" y="304792"/>
                  <a:pt x="1264448" y="315733"/>
                  <a:pt x="1264046" y="329605"/>
                </a:cubicBezTo>
                <a:cubicBezTo>
                  <a:pt x="1263643" y="343282"/>
                  <a:pt x="1274724" y="354810"/>
                  <a:pt x="1289030" y="355396"/>
                </a:cubicBezTo>
                <a:cubicBezTo>
                  <a:pt x="1303336" y="355592"/>
                  <a:pt x="1315225" y="344845"/>
                  <a:pt x="1315628" y="330973"/>
                </a:cubicBezTo>
                <a:cubicBezTo>
                  <a:pt x="1316031" y="317296"/>
                  <a:pt x="1304948" y="305573"/>
                  <a:pt x="1290642" y="305182"/>
                </a:cubicBezTo>
                <a:close/>
                <a:moveTo>
                  <a:pt x="3181240" y="304184"/>
                </a:moveTo>
                <a:cubicBezTo>
                  <a:pt x="3166058" y="306953"/>
                  <a:pt x="3155936" y="320994"/>
                  <a:pt x="3158770" y="335827"/>
                </a:cubicBezTo>
                <a:cubicBezTo>
                  <a:pt x="3161402" y="350461"/>
                  <a:pt x="3175977" y="360350"/>
                  <a:pt x="3190957" y="357581"/>
                </a:cubicBezTo>
                <a:cubicBezTo>
                  <a:pt x="3206139" y="355010"/>
                  <a:pt x="3216261" y="340969"/>
                  <a:pt x="3213427" y="326136"/>
                </a:cubicBezTo>
                <a:cubicBezTo>
                  <a:pt x="3210795" y="311303"/>
                  <a:pt x="3196220" y="301613"/>
                  <a:pt x="3181240" y="304184"/>
                </a:cubicBezTo>
                <a:close/>
                <a:moveTo>
                  <a:pt x="4449635" y="303601"/>
                </a:moveTo>
                <a:cubicBezTo>
                  <a:pt x="4434481" y="304190"/>
                  <a:pt x="4422762" y="316359"/>
                  <a:pt x="4423166" y="331079"/>
                </a:cubicBezTo>
                <a:cubicBezTo>
                  <a:pt x="4423772" y="345800"/>
                  <a:pt x="4436501" y="357183"/>
                  <a:pt x="4451453" y="356595"/>
                </a:cubicBezTo>
                <a:cubicBezTo>
                  <a:pt x="4466607" y="356202"/>
                  <a:pt x="4478325" y="343837"/>
                  <a:pt x="4477921" y="329116"/>
                </a:cubicBezTo>
                <a:cubicBezTo>
                  <a:pt x="4477315" y="314592"/>
                  <a:pt x="4464586" y="303208"/>
                  <a:pt x="4449635" y="303601"/>
                </a:cubicBezTo>
                <a:close/>
                <a:moveTo>
                  <a:pt x="1492292" y="303187"/>
                </a:moveTo>
                <a:cubicBezTo>
                  <a:pt x="1476908" y="307935"/>
                  <a:pt x="1468426" y="324356"/>
                  <a:pt x="1473160" y="339589"/>
                </a:cubicBezTo>
                <a:cubicBezTo>
                  <a:pt x="1478091" y="355020"/>
                  <a:pt x="1494264" y="363526"/>
                  <a:pt x="1509649" y="358778"/>
                </a:cubicBezTo>
                <a:cubicBezTo>
                  <a:pt x="1525034" y="354030"/>
                  <a:pt x="1533514" y="337610"/>
                  <a:pt x="1528781" y="322179"/>
                </a:cubicBezTo>
                <a:cubicBezTo>
                  <a:pt x="1523850" y="306946"/>
                  <a:pt x="1507676" y="298439"/>
                  <a:pt x="1492292" y="303187"/>
                </a:cubicBezTo>
                <a:close/>
                <a:moveTo>
                  <a:pt x="3609979" y="303019"/>
                </a:moveTo>
                <a:cubicBezTo>
                  <a:pt x="3594395" y="301621"/>
                  <a:pt x="3580809" y="313009"/>
                  <a:pt x="3579411" y="328592"/>
                </a:cubicBezTo>
                <a:cubicBezTo>
                  <a:pt x="3578212" y="343976"/>
                  <a:pt x="3589600" y="357761"/>
                  <a:pt x="3605184" y="359159"/>
                </a:cubicBezTo>
                <a:cubicBezTo>
                  <a:pt x="3620567" y="360358"/>
                  <a:pt x="3634353" y="349170"/>
                  <a:pt x="3635552" y="333387"/>
                </a:cubicBezTo>
                <a:cubicBezTo>
                  <a:pt x="3636950" y="318003"/>
                  <a:pt x="3625562" y="304418"/>
                  <a:pt x="3609979" y="303019"/>
                </a:cubicBezTo>
                <a:close/>
                <a:moveTo>
                  <a:pt x="2353448" y="302459"/>
                </a:moveTo>
                <a:cubicBezTo>
                  <a:pt x="2338031" y="296853"/>
                  <a:pt x="2321012" y="304662"/>
                  <a:pt x="2315406" y="320079"/>
                </a:cubicBezTo>
                <a:cubicBezTo>
                  <a:pt x="2309801" y="335296"/>
                  <a:pt x="2317608" y="352115"/>
                  <a:pt x="2333027" y="357921"/>
                </a:cubicBezTo>
                <a:cubicBezTo>
                  <a:pt x="2348243" y="363528"/>
                  <a:pt x="2365262" y="355719"/>
                  <a:pt x="2370869" y="340302"/>
                </a:cubicBezTo>
                <a:cubicBezTo>
                  <a:pt x="2376474" y="325084"/>
                  <a:pt x="2368665" y="308065"/>
                  <a:pt x="2353448" y="302459"/>
                </a:cubicBezTo>
                <a:close/>
                <a:moveTo>
                  <a:pt x="2979699" y="302197"/>
                </a:moveTo>
                <a:cubicBezTo>
                  <a:pt x="2963728" y="300028"/>
                  <a:pt x="2949137" y="311267"/>
                  <a:pt x="2946968" y="327238"/>
                </a:cubicBezTo>
                <a:cubicBezTo>
                  <a:pt x="2944799" y="343209"/>
                  <a:pt x="2956038" y="357603"/>
                  <a:pt x="2972009" y="359771"/>
                </a:cubicBezTo>
                <a:cubicBezTo>
                  <a:pt x="2987980" y="361940"/>
                  <a:pt x="3002571" y="350899"/>
                  <a:pt x="3004543" y="334928"/>
                </a:cubicBezTo>
                <a:cubicBezTo>
                  <a:pt x="3006712" y="318957"/>
                  <a:pt x="2995670" y="304169"/>
                  <a:pt x="2979699" y="302197"/>
                </a:cubicBezTo>
                <a:close/>
                <a:moveTo>
                  <a:pt x="654835" y="302176"/>
                </a:moveTo>
                <a:cubicBezTo>
                  <a:pt x="647500" y="302952"/>
                  <a:pt x="640491" y="306557"/>
                  <a:pt x="635484" y="312866"/>
                </a:cubicBezTo>
                <a:cubicBezTo>
                  <a:pt x="625470" y="325282"/>
                  <a:pt x="627473" y="343507"/>
                  <a:pt x="639890" y="353520"/>
                </a:cubicBezTo>
                <a:cubicBezTo>
                  <a:pt x="652307" y="363533"/>
                  <a:pt x="670531" y="361531"/>
                  <a:pt x="680545" y="349114"/>
                </a:cubicBezTo>
                <a:cubicBezTo>
                  <a:pt x="690558" y="336497"/>
                  <a:pt x="688556" y="318473"/>
                  <a:pt x="676139" y="308460"/>
                </a:cubicBezTo>
                <a:cubicBezTo>
                  <a:pt x="669830" y="303453"/>
                  <a:pt x="662170" y="301400"/>
                  <a:pt x="654835" y="302176"/>
                </a:cubicBezTo>
                <a:close/>
                <a:moveTo>
                  <a:pt x="4249052" y="301227"/>
                </a:moveTo>
                <a:cubicBezTo>
                  <a:pt x="4241434" y="298729"/>
                  <a:pt x="4232875" y="299124"/>
                  <a:pt x="4225256" y="302983"/>
                </a:cubicBezTo>
                <a:cubicBezTo>
                  <a:pt x="4209821" y="311096"/>
                  <a:pt x="4203686" y="329698"/>
                  <a:pt x="4211602" y="345133"/>
                </a:cubicBezTo>
                <a:cubicBezTo>
                  <a:pt x="4219517" y="360568"/>
                  <a:pt x="4238317" y="366703"/>
                  <a:pt x="4253752" y="358787"/>
                </a:cubicBezTo>
                <a:cubicBezTo>
                  <a:pt x="4268990" y="351070"/>
                  <a:pt x="4275124" y="332072"/>
                  <a:pt x="4267209" y="316835"/>
                </a:cubicBezTo>
                <a:cubicBezTo>
                  <a:pt x="4263350" y="309118"/>
                  <a:pt x="4256671" y="303725"/>
                  <a:pt x="4249052" y="301227"/>
                </a:cubicBezTo>
                <a:close/>
                <a:moveTo>
                  <a:pt x="4854826" y="300974"/>
                </a:moveTo>
                <a:cubicBezTo>
                  <a:pt x="4836461" y="308460"/>
                  <a:pt x="4827575" y="328947"/>
                  <a:pt x="4834684" y="347266"/>
                </a:cubicBezTo>
                <a:cubicBezTo>
                  <a:pt x="4841991" y="365586"/>
                  <a:pt x="4862923" y="374648"/>
                  <a:pt x="4881287" y="367359"/>
                </a:cubicBezTo>
                <a:cubicBezTo>
                  <a:pt x="4899455" y="360071"/>
                  <a:pt x="4908538" y="339387"/>
                  <a:pt x="4901232" y="321067"/>
                </a:cubicBezTo>
                <a:cubicBezTo>
                  <a:pt x="4893925" y="302747"/>
                  <a:pt x="4873191" y="293686"/>
                  <a:pt x="4854826" y="300974"/>
                </a:cubicBezTo>
                <a:close/>
                <a:moveTo>
                  <a:pt x="449941" y="300765"/>
                </a:moveTo>
                <a:cubicBezTo>
                  <a:pt x="442225" y="299973"/>
                  <a:pt x="434211" y="302100"/>
                  <a:pt x="427781" y="307344"/>
                </a:cubicBezTo>
                <a:cubicBezTo>
                  <a:pt x="414722" y="318028"/>
                  <a:pt x="412743" y="337221"/>
                  <a:pt x="423428" y="350082"/>
                </a:cubicBezTo>
                <a:cubicBezTo>
                  <a:pt x="433914" y="363140"/>
                  <a:pt x="453107" y="365119"/>
                  <a:pt x="466166" y="354434"/>
                </a:cubicBezTo>
                <a:cubicBezTo>
                  <a:pt x="479027" y="343750"/>
                  <a:pt x="481006" y="324755"/>
                  <a:pt x="470321" y="311697"/>
                </a:cubicBezTo>
                <a:cubicBezTo>
                  <a:pt x="465078" y="305266"/>
                  <a:pt x="457658" y="301556"/>
                  <a:pt x="449941" y="300765"/>
                </a:cubicBezTo>
                <a:close/>
                <a:moveTo>
                  <a:pt x="1931134" y="299816"/>
                </a:moveTo>
                <a:cubicBezTo>
                  <a:pt x="1914361" y="295264"/>
                  <a:pt x="1897195" y="304763"/>
                  <a:pt x="1892262" y="321384"/>
                </a:cubicBezTo>
                <a:cubicBezTo>
                  <a:pt x="1887527" y="338203"/>
                  <a:pt x="1897195" y="355616"/>
                  <a:pt x="1913770" y="360366"/>
                </a:cubicBezTo>
                <a:cubicBezTo>
                  <a:pt x="1930344" y="365114"/>
                  <a:pt x="1947708" y="355616"/>
                  <a:pt x="1952444" y="338797"/>
                </a:cubicBezTo>
                <a:cubicBezTo>
                  <a:pt x="1957376" y="322176"/>
                  <a:pt x="1947708" y="304763"/>
                  <a:pt x="1931134" y="299816"/>
                </a:cubicBezTo>
                <a:close/>
                <a:moveTo>
                  <a:pt x="5294718" y="298879"/>
                </a:moveTo>
                <a:cubicBezTo>
                  <a:pt x="5286306" y="295960"/>
                  <a:pt x="5276755" y="296256"/>
                  <a:pt x="5268045" y="300413"/>
                </a:cubicBezTo>
                <a:cubicBezTo>
                  <a:pt x="5250824" y="308925"/>
                  <a:pt x="5243500" y="329511"/>
                  <a:pt x="5252012" y="346732"/>
                </a:cubicBezTo>
                <a:cubicBezTo>
                  <a:pt x="5260325" y="363953"/>
                  <a:pt x="5281109" y="371475"/>
                  <a:pt x="5298330" y="362963"/>
                </a:cubicBezTo>
                <a:cubicBezTo>
                  <a:pt x="5315551" y="354650"/>
                  <a:pt x="5322875" y="333866"/>
                  <a:pt x="5314562" y="316645"/>
                </a:cubicBezTo>
                <a:cubicBezTo>
                  <a:pt x="5310405" y="307935"/>
                  <a:pt x="5303131" y="301799"/>
                  <a:pt x="5294718" y="298879"/>
                </a:cubicBezTo>
                <a:close/>
                <a:moveTo>
                  <a:pt x="2768785" y="298066"/>
                </a:moveTo>
                <a:cubicBezTo>
                  <a:pt x="2760401" y="297049"/>
                  <a:pt x="2751620" y="299232"/>
                  <a:pt x="2744377" y="304788"/>
                </a:cubicBezTo>
                <a:cubicBezTo>
                  <a:pt x="2729891" y="316099"/>
                  <a:pt x="2727311" y="336935"/>
                  <a:pt x="2738622" y="351222"/>
                </a:cubicBezTo>
                <a:cubicBezTo>
                  <a:pt x="2749933" y="365510"/>
                  <a:pt x="2770571" y="368288"/>
                  <a:pt x="2785057" y="356977"/>
                </a:cubicBezTo>
                <a:cubicBezTo>
                  <a:pt x="2799543" y="345666"/>
                  <a:pt x="2801924" y="325029"/>
                  <a:pt x="2790812" y="310543"/>
                </a:cubicBezTo>
                <a:cubicBezTo>
                  <a:pt x="2785156" y="303300"/>
                  <a:pt x="2777169" y="299083"/>
                  <a:pt x="2768785" y="298066"/>
                </a:cubicBezTo>
                <a:close/>
                <a:moveTo>
                  <a:pt x="2124975" y="298030"/>
                </a:moveTo>
                <a:cubicBezTo>
                  <a:pt x="2106767" y="302384"/>
                  <a:pt x="2095487" y="320789"/>
                  <a:pt x="2099840" y="338799"/>
                </a:cubicBezTo>
                <a:cubicBezTo>
                  <a:pt x="2104194" y="357007"/>
                  <a:pt x="2122600" y="368288"/>
                  <a:pt x="2140808" y="363934"/>
                </a:cubicBezTo>
                <a:cubicBezTo>
                  <a:pt x="2158818" y="359580"/>
                  <a:pt x="2170099" y="341174"/>
                  <a:pt x="2165745" y="322966"/>
                </a:cubicBezTo>
                <a:cubicBezTo>
                  <a:pt x="2161391" y="304957"/>
                  <a:pt x="2142985" y="293676"/>
                  <a:pt x="2124975" y="298030"/>
                </a:cubicBezTo>
                <a:close/>
                <a:moveTo>
                  <a:pt x="4013785" y="297719"/>
                </a:moveTo>
                <a:cubicBezTo>
                  <a:pt x="4004448" y="300622"/>
                  <a:pt x="3996219" y="307129"/>
                  <a:pt x="3991292" y="316540"/>
                </a:cubicBezTo>
                <a:cubicBezTo>
                  <a:pt x="3981437" y="335761"/>
                  <a:pt x="3988533" y="359188"/>
                  <a:pt x="4007059" y="369199"/>
                </a:cubicBezTo>
                <a:cubicBezTo>
                  <a:pt x="4025783" y="379410"/>
                  <a:pt x="4049041" y="372002"/>
                  <a:pt x="4058895" y="353181"/>
                </a:cubicBezTo>
                <a:cubicBezTo>
                  <a:pt x="4068750" y="334159"/>
                  <a:pt x="4061655" y="310733"/>
                  <a:pt x="4042931" y="300522"/>
                </a:cubicBezTo>
                <a:cubicBezTo>
                  <a:pt x="4033569" y="295516"/>
                  <a:pt x="4023123" y="294815"/>
                  <a:pt x="4013785" y="297719"/>
                </a:cubicBezTo>
                <a:close/>
                <a:moveTo>
                  <a:pt x="3808890" y="297100"/>
                </a:moveTo>
                <a:cubicBezTo>
                  <a:pt x="3790626" y="302313"/>
                  <a:pt x="3779824" y="321559"/>
                  <a:pt x="3784734" y="340204"/>
                </a:cubicBezTo>
                <a:cubicBezTo>
                  <a:pt x="3789840" y="358849"/>
                  <a:pt x="3808694" y="369875"/>
                  <a:pt x="3826958" y="364462"/>
                </a:cubicBezTo>
                <a:cubicBezTo>
                  <a:pt x="3845223" y="359450"/>
                  <a:pt x="3856024" y="340404"/>
                  <a:pt x="3850918" y="321559"/>
                </a:cubicBezTo>
                <a:cubicBezTo>
                  <a:pt x="3846008" y="302914"/>
                  <a:pt x="3827155" y="292088"/>
                  <a:pt x="3808890" y="297100"/>
                </a:cubicBezTo>
                <a:close/>
                <a:moveTo>
                  <a:pt x="2553979" y="297055"/>
                </a:moveTo>
                <a:cubicBezTo>
                  <a:pt x="2535580" y="297252"/>
                  <a:pt x="2520940" y="312244"/>
                  <a:pt x="2521136" y="330590"/>
                </a:cubicBezTo>
                <a:cubicBezTo>
                  <a:pt x="2521136" y="348935"/>
                  <a:pt x="2536173" y="363533"/>
                  <a:pt x="2554572" y="363336"/>
                </a:cubicBezTo>
                <a:cubicBezTo>
                  <a:pt x="2572974" y="363336"/>
                  <a:pt x="2587613" y="348343"/>
                  <a:pt x="2587613" y="329998"/>
                </a:cubicBezTo>
                <a:cubicBezTo>
                  <a:pt x="2587416" y="311653"/>
                  <a:pt x="2572379" y="296858"/>
                  <a:pt x="2553979" y="297055"/>
                </a:cubicBezTo>
                <a:close/>
                <a:moveTo>
                  <a:pt x="1711319" y="296858"/>
                </a:moveTo>
                <a:cubicBezTo>
                  <a:pt x="1708754" y="296858"/>
                  <a:pt x="1706187" y="297057"/>
                  <a:pt x="1703820" y="297652"/>
                </a:cubicBezTo>
                <a:cubicBezTo>
                  <a:pt x="1685859" y="302018"/>
                  <a:pt x="1674807" y="319877"/>
                  <a:pt x="1678952" y="337935"/>
                </a:cubicBezTo>
                <a:cubicBezTo>
                  <a:pt x="1682503" y="353215"/>
                  <a:pt x="1696123" y="363533"/>
                  <a:pt x="1711319" y="363533"/>
                </a:cubicBezTo>
                <a:cubicBezTo>
                  <a:pt x="1713885" y="363533"/>
                  <a:pt x="1716450" y="363533"/>
                  <a:pt x="1718819" y="362740"/>
                </a:cubicBezTo>
                <a:cubicBezTo>
                  <a:pt x="1736780" y="358572"/>
                  <a:pt x="1747833" y="340713"/>
                  <a:pt x="1743688" y="322655"/>
                </a:cubicBezTo>
                <a:cubicBezTo>
                  <a:pt x="1740135" y="307376"/>
                  <a:pt x="1726320" y="296858"/>
                  <a:pt x="1711319" y="296858"/>
                </a:cubicBezTo>
                <a:close/>
                <a:moveTo>
                  <a:pt x="245552" y="296654"/>
                </a:moveTo>
                <a:cubicBezTo>
                  <a:pt x="236980" y="294355"/>
                  <a:pt x="227533" y="295305"/>
                  <a:pt x="219235" y="300103"/>
                </a:cubicBezTo>
                <a:cubicBezTo>
                  <a:pt x="202641" y="309700"/>
                  <a:pt x="196842" y="331094"/>
                  <a:pt x="206439" y="347488"/>
                </a:cubicBezTo>
                <a:cubicBezTo>
                  <a:pt x="216036" y="364083"/>
                  <a:pt x="237430" y="369881"/>
                  <a:pt x="254024" y="360284"/>
                </a:cubicBezTo>
                <a:cubicBezTo>
                  <a:pt x="270619" y="350687"/>
                  <a:pt x="276217" y="329294"/>
                  <a:pt x="266620" y="312699"/>
                </a:cubicBezTo>
                <a:cubicBezTo>
                  <a:pt x="261822" y="304502"/>
                  <a:pt x="254124" y="298954"/>
                  <a:pt x="245552" y="296654"/>
                </a:cubicBezTo>
                <a:close/>
                <a:moveTo>
                  <a:pt x="857465" y="295756"/>
                </a:moveTo>
                <a:cubicBezTo>
                  <a:pt x="848663" y="298566"/>
                  <a:pt x="840905" y="304732"/>
                  <a:pt x="836230" y="313584"/>
                </a:cubicBezTo>
                <a:cubicBezTo>
                  <a:pt x="827080" y="331088"/>
                  <a:pt x="834042" y="352969"/>
                  <a:pt x="851746" y="362318"/>
                </a:cubicBezTo>
                <a:cubicBezTo>
                  <a:pt x="869250" y="371468"/>
                  <a:pt x="891131" y="364506"/>
                  <a:pt x="900281" y="346803"/>
                </a:cubicBezTo>
                <a:cubicBezTo>
                  <a:pt x="909630" y="329099"/>
                  <a:pt x="902668" y="307218"/>
                  <a:pt x="884965" y="298068"/>
                </a:cubicBezTo>
                <a:cubicBezTo>
                  <a:pt x="876113" y="293493"/>
                  <a:pt x="866267" y="292946"/>
                  <a:pt x="857465" y="295756"/>
                </a:cubicBezTo>
                <a:close/>
                <a:moveTo>
                  <a:pt x="1086003" y="293299"/>
                </a:moveTo>
                <a:cubicBezTo>
                  <a:pt x="1076376" y="291443"/>
                  <a:pt x="1066033" y="293274"/>
                  <a:pt x="1057222" y="299214"/>
                </a:cubicBezTo>
                <a:cubicBezTo>
                  <a:pt x="1039599" y="311093"/>
                  <a:pt x="1035044" y="334851"/>
                  <a:pt x="1046925" y="352274"/>
                </a:cubicBezTo>
                <a:cubicBezTo>
                  <a:pt x="1058607" y="369895"/>
                  <a:pt x="1082563" y="374646"/>
                  <a:pt x="1100184" y="362767"/>
                </a:cubicBezTo>
                <a:cubicBezTo>
                  <a:pt x="1117607" y="350888"/>
                  <a:pt x="1122358" y="327130"/>
                  <a:pt x="1110479" y="309509"/>
                </a:cubicBezTo>
                <a:cubicBezTo>
                  <a:pt x="1104540" y="300699"/>
                  <a:pt x="1095630" y="295155"/>
                  <a:pt x="1086003" y="293299"/>
                </a:cubicBezTo>
                <a:close/>
                <a:moveTo>
                  <a:pt x="125105" y="206742"/>
                </a:moveTo>
                <a:cubicBezTo>
                  <a:pt x="120151" y="208168"/>
                  <a:pt x="115748" y="211405"/>
                  <a:pt x="113145" y="216140"/>
                </a:cubicBezTo>
                <a:cubicBezTo>
                  <a:pt x="107941" y="225609"/>
                  <a:pt x="111544" y="237205"/>
                  <a:pt x="121352" y="242423"/>
                </a:cubicBezTo>
                <a:cubicBezTo>
                  <a:pt x="131160" y="247641"/>
                  <a:pt x="143370" y="243969"/>
                  <a:pt x="148575" y="234499"/>
                </a:cubicBezTo>
                <a:cubicBezTo>
                  <a:pt x="153979" y="225030"/>
                  <a:pt x="150176" y="213241"/>
                  <a:pt x="140368" y="208216"/>
                </a:cubicBezTo>
                <a:cubicBezTo>
                  <a:pt x="135564" y="205704"/>
                  <a:pt x="130059" y="205317"/>
                  <a:pt x="125105" y="206742"/>
                </a:cubicBezTo>
                <a:close/>
                <a:moveTo>
                  <a:pt x="3507984" y="206526"/>
                </a:moveTo>
                <a:cubicBezTo>
                  <a:pt x="3497606" y="203197"/>
                  <a:pt x="3486445" y="208876"/>
                  <a:pt x="3483116" y="219450"/>
                </a:cubicBezTo>
                <a:cubicBezTo>
                  <a:pt x="3479787" y="230024"/>
                  <a:pt x="3485662" y="240990"/>
                  <a:pt x="3496236" y="244318"/>
                </a:cubicBezTo>
                <a:cubicBezTo>
                  <a:pt x="3506614" y="247647"/>
                  <a:pt x="3517775" y="241773"/>
                  <a:pt x="3521104" y="231395"/>
                </a:cubicBezTo>
                <a:cubicBezTo>
                  <a:pt x="3524237" y="220821"/>
                  <a:pt x="3518558" y="209855"/>
                  <a:pt x="3507984" y="206526"/>
                </a:cubicBezTo>
                <a:close/>
                <a:moveTo>
                  <a:pt x="769750" y="206342"/>
                </a:moveTo>
                <a:cubicBezTo>
                  <a:pt x="759371" y="203195"/>
                  <a:pt x="748210" y="208505"/>
                  <a:pt x="744881" y="219126"/>
                </a:cubicBezTo>
                <a:cubicBezTo>
                  <a:pt x="741356" y="229353"/>
                  <a:pt x="747035" y="240761"/>
                  <a:pt x="757217" y="244104"/>
                </a:cubicBezTo>
                <a:cubicBezTo>
                  <a:pt x="767596" y="247645"/>
                  <a:pt x="778757" y="241941"/>
                  <a:pt x="782282" y="231517"/>
                </a:cubicBezTo>
                <a:cubicBezTo>
                  <a:pt x="785807" y="221289"/>
                  <a:pt x="780128" y="209882"/>
                  <a:pt x="769750" y="206342"/>
                </a:cubicBezTo>
                <a:close/>
                <a:moveTo>
                  <a:pt x="3089049" y="205906"/>
                </a:moveTo>
                <a:cubicBezTo>
                  <a:pt x="3084080" y="203930"/>
                  <a:pt x="3078373" y="203880"/>
                  <a:pt x="3073059" y="206153"/>
                </a:cubicBezTo>
                <a:cubicBezTo>
                  <a:pt x="3062432" y="210698"/>
                  <a:pt x="3057512" y="223148"/>
                  <a:pt x="3062235" y="233819"/>
                </a:cubicBezTo>
                <a:cubicBezTo>
                  <a:pt x="3066762" y="244293"/>
                  <a:pt x="3079160" y="249233"/>
                  <a:pt x="3089787" y="244688"/>
                </a:cubicBezTo>
                <a:cubicBezTo>
                  <a:pt x="3100217" y="239945"/>
                  <a:pt x="3105137" y="227693"/>
                  <a:pt x="3100611" y="217219"/>
                </a:cubicBezTo>
                <a:cubicBezTo>
                  <a:pt x="3098249" y="211785"/>
                  <a:pt x="3094018" y="207882"/>
                  <a:pt x="3089049" y="205906"/>
                </a:cubicBezTo>
                <a:close/>
                <a:moveTo>
                  <a:pt x="1183958" y="205167"/>
                </a:moveTo>
                <a:cubicBezTo>
                  <a:pt x="1177769" y="204241"/>
                  <a:pt x="1171237" y="205703"/>
                  <a:pt x="1165779" y="209797"/>
                </a:cubicBezTo>
                <a:cubicBezTo>
                  <a:pt x="1154859" y="217791"/>
                  <a:pt x="1152521" y="233192"/>
                  <a:pt x="1160709" y="244109"/>
                </a:cubicBezTo>
                <a:cubicBezTo>
                  <a:pt x="1168702" y="255027"/>
                  <a:pt x="1184105" y="257171"/>
                  <a:pt x="1195023" y="249178"/>
                </a:cubicBezTo>
                <a:cubicBezTo>
                  <a:pt x="1205940" y="240990"/>
                  <a:pt x="1208085" y="225784"/>
                  <a:pt x="1200091" y="214866"/>
                </a:cubicBezTo>
                <a:cubicBezTo>
                  <a:pt x="1195998" y="209408"/>
                  <a:pt x="1190149" y="206093"/>
                  <a:pt x="1183958" y="205167"/>
                </a:cubicBezTo>
                <a:close/>
                <a:moveTo>
                  <a:pt x="3919890" y="205112"/>
                </a:moveTo>
                <a:cubicBezTo>
                  <a:pt x="3908080" y="207036"/>
                  <a:pt x="3900474" y="217620"/>
                  <a:pt x="3902276" y="228973"/>
                </a:cubicBezTo>
                <a:cubicBezTo>
                  <a:pt x="3904477" y="240133"/>
                  <a:pt x="3915487" y="247638"/>
                  <a:pt x="3927096" y="245714"/>
                </a:cubicBezTo>
                <a:cubicBezTo>
                  <a:pt x="3938706" y="243597"/>
                  <a:pt x="3946512" y="233206"/>
                  <a:pt x="3944510" y="221853"/>
                </a:cubicBezTo>
                <a:cubicBezTo>
                  <a:pt x="3942509" y="210693"/>
                  <a:pt x="3931500" y="203188"/>
                  <a:pt x="3919890" y="205112"/>
                </a:cubicBezTo>
                <a:close/>
                <a:moveTo>
                  <a:pt x="1823287" y="201929"/>
                </a:moveTo>
                <a:cubicBezTo>
                  <a:pt x="1809896" y="198434"/>
                  <a:pt x="1796104" y="206200"/>
                  <a:pt x="1792506" y="219209"/>
                </a:cubicBezTo>
                <a:cubicBezTo>
                  <a:pt x="1789108" y="232217"/>
                  <a:pt x="1797103" y="245614"/>
                  <a:pt x="1810494" y="249108"/>
                </a:cubicBezTo>
                <a:cubicBezTo>
                  <a:pt x="1823887" y="252409"/>
                  <a:pt x="1837676" y="244837"/>
                  <a:pt x="1841074" y="231829"/>
                </a:cubicBezTo>
                <a:cubicBezTo>
                  <a:pt x="1844671" y="218626"/>
                  <a:pt x="1836677" y="205424"/>
                  <a:pt x="1823287" y="201929"/>
                </a:cubicBezTo>
                <a:close/>
                <a:moveTo>
                  <a:pt x="2862286" y="201613"/>
                </a:moveTo>
                <a:cubicBezTo>
                  <a:pt x="2856203" y="203607"/>
                  <a:pt x="2850902" y="207948"/>
                  <a:pt x="2847872" y="214209"/>
                </a:cubicBezTo>
                <a:cubicBezTo>
                  <a:pt x="2841613" y="226527"/>
                  <a:pt x="2846459" y="241471"/>
                  <a:pt x="2858979" y="247731"/>
                </a:cubicBezTo>
                <a:cubicBezTo>
                  <a:pt x="2871298" y="253992"/>
                  <a:pt x="2886242" y="248943"/>
                  <a:pt x="2892502" y="236826"/>
                </a:cubicBezTo>
                <a:cubicBezTo>
                  <a:pt x="2898762" y="224306"/>
                  <a:pt x="2893714" y="209362"/>
                  <a:pt x="2881395" y="203102"/>
                </a:cubicBezTo>
                <a:cubicBezTo>
                  <a:pt x="2875236" y="199972"/>
                  <a:pt x="2868370" y="199618"/>
                  <a:pt x="2862286" y="201613"/>
                </a:cubicBezTo>
                <a:close/>
                <a:moveTo>
                  <a:pt x="1611265" y="200996"/>
                </a:moveTo>
                <a:cubicBezTo>
                  <a:pt x="1597869" y="198425"/>
                  <a:pt x="1584868" y="207125"/>
                  <a:pt x="1582307" y="220569"/>
                </a:cubicBezTo>
                <a:cubicBezTo>
                  <a:pt x="1579549" y="234013"/>
                  <a:pt x="1588414" y="247260"/>
                  <a:pt x="1601809" y="249632"/>
                </a:cubicBezTo>
                <a:cubicBezTo>
                  <a:pt x="1615204" y="252400"/>
                  <a:pt x="1628206" y="243701"/>
                  <a:pt x="1630767" y="230059"/>
                </a:cubicBezTo>
                <a:cubicBezTo>
                  <a:pt x="1633525" y="216812"/>
                  <a:pt x="1624660" y="203764"/>
                  <a:pt x="1611265" y="200996"/>
                </a:cubicBezTo>
                <a:close/>
                <a:moveTo>
                  <a:pt x="1395009" y="200214"/>
                </a:moveTo>
                <a:cubicBezTo>
                  <a:pt x="1381119" y="200411"/>
                  <a:pt x="1370005" y="211876"/>
                  <a:pt x="1370204" y="225713"/>
                </a:cubicBezTo>
                <a:cubicBezTo>
                  <a:pt x="1370402" y="239747"/>
                  <a:pt x="1381911" y="250816"/>
                  <a:pt x="1395802" y="250618"/>
                </a:cubicBezTo>
                <a:cubicBezTo>
                  <a:pt x="1409693" y="250421"/>
                  <a:pt x="1420805" y="238758"/>
                  <a:pt x="1420608" y="224922"/>
                </a:cubicBezTo>
                <a:cubicBezTo>
                  <a:pt x="1420408" y="211085"/>
                  <a:pt x="1408899" y="200016"/>
                  <a:pt x="1395009" y="200214"/>
                </a:cubicBezTo>
                <a:close/>
                <a:moveTo>
                  <a:pt x="4555319" y="198434"/>
                </a:moveTo>
                <a:cubicBezTo>
                  <a:pt x="4543459" y="198434"/>
                  <a:pt x="4532403" y="206061"/>
                  <a:pt x="4528785" y="217794"/>
                </a:cubicBezTo>
                <a:cubicBezTo>
                  <a:pt x="4524362" y="232266"/>
                  <a:pt x="4532805" y="247129"/>
                  <a:pt x="4547479" y="251431"/>
                </a:cubicBezTo>
                <a:cubicBezTo>
                  <a:pt x="4550092" y="252213"/>
                  <a:pt x="4552706" y="252409"/>
                  <a:pt x="4555520" y="252409"/>
                </a:cubicBezTo>
                <a:cubicBezTo>
                  <a:pt x="4567380" y="252409"/>
                  <a:pt x="4578436" y="244977"/>
                  <a:pt x="4582054" y="233244"/>
                </a:cubicBezTo>
                <a:cubicBezTo>
                  <a:pt x="4586275" y="218968"/>
                  <a:pt x="4578034" y="203909"/>
                  <a:pt x="4563359" y="199607"/>
                </a:cubicBezTo>
                <a:cubicBezTo>
                  <a:pt x="4560746" y="198825"/>
                  <a:pt x="4557932" y="198434"/>
                  <a:pt x="4555319" y="198434"/>
                </a:cubicBezTo>
                <a:close/>
                <a:moveTo>
                  <a:pt x="5595999" y="197480"/>
                </a:moveTo>
                <a:cubicBezTo>
                  <a:pt x="5588843" y="198281"/>
                  <a:pt x="5582004" y="201886"/>
                  <a:pt x="5577119" y="208094"/>
                </a:cubicBezTo>
                <a:cubicBezTo>
                  <a:pt x="5567350" y="220511"/>
                  <a:pt x="5569304" y="238735"/>
                  <a:pt x="5581418" y="248749"/>
                </a:cubicBezTo>
                <a:cubicBezTo>
                  <a:pt x="5593532" y="258762"/>
                  <a:pt x="5611312" y="256759"/>
                  <a:pt x="5621081" y="244143"/>
                </a:cubicBezTo>
                <a:cubicBezTo>
                  <a:pt x="5630850" y="231926"/>
                  <a:pt x="5628896" y="213702"/>
                  <a:pt x="5616783" y="203689"/>
                </a:cubicBezTo>
                <a:cubicBezTo>
                  <a:pt x="5610628" y="198682"/>
                  <a:pt x="5603154" y="196679"/>
                  <a:pt x="5595999" y="197480"/>
                </a:cubicBezTo>
                <a:close/>
                <a:moveTo>
                  <a:pt x="4971269" y="197452"/>
                </a:moveTo>
                <a:cubicBezTo>
                  <a:pt x="4954895" y="195262"/>
                  <a:pt x="4939918" y="206807"/>
                  <a:pt x="4937722" y="222931"/>
                </a:cubicBezTo>
                <a:cubicBezTo>
                  <a:pt x="4935525" y="239254"/>
                  <a:pt x="4946907" y="254184"/>
                  <a:pt x="4963282" y="256373"/>
                </a:cubicBezTo>
                <a:cubicBezTo>
                  <a:pt x="4979456" y="258762"/>
                  <a:pt x="4994632" y="247216"/>
                  <a:pt x="4996829" y="230894"/>
                </a:cubicBezTo>
                <a:cubicBezTo>
                  <a:pt x="4999025" y="214770"/>
                  <a:pt x="4987643" y="199840"/>
                  <a:pt x="4971269" y="197452"/>
                </a:cubicBezTo>
                <a:close/>
                <a:moveTo>
                  <a:pt x="5391824" y="196056"/>
                </a:moveTo>
                <a:cubicBezTo>
                  <a:pt x="5384107" y="195263"/>
                  <a:pt x="5376094" y="197445"/>
                  <a:pt x="5369663" y="202803"/>
                </a:cubicBezTo>
                <a:cubicBezTo>
                  <a:pt x="5356604" y="213320"/>
                  <a:pt x="5354625" y="232370"/>
                  <a:pt x="5365310" y="245467"/>
                </a:cubicBezTo>
                <a:cubicBezTo>
                  <a:pt x="5375797" y="258564"/>
                  <a:pt x="5394989" y="260350"/>
                  <a:pt x="5407851" y="249832"/>
                </a:cubicBezTo>
                <a:cubicBezTo>
                  <a:pt x="5420910" y="239315"/>
                  <a:pt x="5422888" y="220067"/>
                  <a:pt x="5412204" y="207169"/>
                </a:cubicBezTo>
                <a:cubicBezTo>
                  <a:pt x="5406960" y="200620"/>
                  <a:pt x="5399540" y="196850"/>
                  <a:pt x="5391824" y="196056"/>
                </a:cubicBezTo>
                <a:close/>
                <a:moveTo>
                  <a:pt x="554350" y="194157"/>
                </a:moveTo>
                <a:cubicBezTo>
                  <a:pt x="546361" y="193662"/>
                  <a:pt x="538198" y="196235"/>
                  <a:pt x="531767" y="201973"/>
                </a:cubicBezTo>
                <a:cubicBezTo>
                  <a:pt x="518707" y="213450"/>
                  <a:pt x="517520" y="233237"/>
                  <a:pt x="528997" y="246099"/>
                </a:cubicBezTo>
                <a:cubicBezTo>
                  <a:pt x="540474" y="259159"/>
                  <a:pt x="560261" y="260346"/>
                  <a:pt x="573123" y="248870"/>
                </a:cubicBezTo>
                <a:cubicBezTo>
                  <a:pt x="585985" y="237591"/>
                  <a:pt x="587370" y="217605"/>
                  <a:pt x="575893" y="204743"/>
                </a:cubicBezTo>
                <a:cubicBezTo>
                  <a:pt x="570155" y="198213"/>
                  <a:pt x="562339" y="194652"/>
                  <a:pt x="554350" y="194157"/>
                </a:cubicBezTo>
                <a:close/>
                <a:moveTo>
                  <a:pt x="986228" y="194147"/>
                </a:moveTo>
                <a:cubicBezTo>
                  <a:pt x="978042" y="191061"/>
                  <a:pt x="968666" y="191012"/>
                  <a:pt x="960034" y="194706"/>
                </a:cubicBezTo>
                <a:cubicBezTo>
                  <a:pt x="942770" y="202287"/>
                  <a:pt x="935031" y="222114"/>
                  <a:pt x="942770" y="239026"/>
                </a:cubicBezTo>
                <a:cubicBezTo>
                  <a:pt x="950509" y="255743"/>
                  <a:pt x="970551" y="263519"/>
                  <a:pt x="987816" y="255938"/>
                </a:cubicBezTo>
                <a:cubicBezTo>
                  <a:pt x="1005080" y="248357"/>
                  <a:pt x="1012819" y="228723"/>
                  <a:pt x="1005278" y="211812"/>
                </a:cubicBezTo>
                <a:cubicBezTo>
                  <a:pt x="1001408" y="203356"/>
                  <a:pt x="994414" y="197233"/>
                  <a:pt x="986228" y="194147"/>
                </a:cubicBezTo>
                <a:close/>
                <a:moveTo>
                  <a:pt x="2024268" y="193652"/>
                </a:moveTo>
                <a:cubicBezTo>
                  <a:pt x="2006712" y="195422"/>
                  <a:pt x="1993890" y="210764"/>
                  <a:pt x="1995468" y="228268"/>
                </a:cubicBezTo>
                <a:cubicBezTo>
                  <a:pt x="1997045" y="245773"/>
                  <a:pt x="2012431" y="258754"/>
                  <a:pt x="2030186" y="256984"/>
                </a:cubicBezTo>
                <a:cubicBezTo>
                  <a:pt x="2047546" y="255410"/>
                  <a:pt x="2060565" y="240069"/>
                  <a:pt x="2058987" y="222564"/>
                </a:cubicBezTo>
                <a:cubicBezTo>
                  <a:pt x="2057408" y="205060"/>
                  <a:pt x="2041825" y="192079"/>
                  <a:pt x="2024268" y="193652"/>
                </a:cubicBezTo>
                <a:close/>
                <a:moveTo>
                  <a:pt x="4350356" y="193429"/>
                </a:moveTo>
                <a:cubicBezTo>
                  <a:pt x="4332747" y="190494"/>
                  <a:pt x="4315920" y="202429"/>
                  <a:pt x="4312985" y="220038"/>
                </a:cubicBezTo>
                <a:cubicBezTo>
                  <a:pt x="4310050" y="237452"/>
                  <a:pt x="4321790" y="254474"/>
                  <a:pt x="4339595" y="257409"/>
                </a:cubicBezTo>
                <a:cubicBezTo>
                  <a:pt x="4357204" y="260344"/>
                  <a:pt x="4373835" y="248604"/>
                  <a:pt x="4376965" y="230995"/>
                </a:cubicBezTo>
                <a:cubicBezTo>
                  <a:pt x="4379900" y="213190"/>
                  <a:pt x="4368161" y="196363"/>
                  <a:pt x="4350356" y="193429"/>
                </a:cubicBezTo>
                <a:close/>
                <a:moveTo>
                  <a:pt x="5187435" y="193276"/>
                </a:moveTo>
                <a:cubicBezTo>
                  <a:pt x="5178863" y="191047"/>
                  <a:pt x="5169416" y="192027"/>
                  <a:pt x="5161118" y="196729"/>
                </a:cubicBezTo>
                <a:cubicBezTo>
                  <a:pt x="5144523" y="206134"/>
                  <a:pt x="5138725" y="226904"/>
                  <a:pt x="5148322" y="243166"/>
                </a:cubicBezTo>
                <a:cubicBezTo>
                  <a:pt x="5157919" y="259625"/>
                  <a:pt x="5179312" y="265111"/>
                  <a:pt x="5195907" y="255510"/>
                </a:cubicBezTo>
                <a:cubicBezTo>
                  <a:pt x="5212502" y="246106"/>
                  <a:pt x="5218100" y="225532"/>
                  <a:pt x="5208503" y="209073"/>
                </a:cubicBezTo>
                <a:cubicBezTo>
                  <a:pt x="5203705" y="200942"/>
                  <a:pt x="5196007" y="195505"/>
                  <a:pt x="5187435" y="193276"/>
                </a:cubicBezTo>
                <a:close/>
                <a:moveTo>
                  <a:pt x="331653" y="192687"/>
                </a:moveTo>
                <a:cubicBezTo>
                  <a:pt x="313548" y="198059"/>
                  <a:pt x="303202" y="217158"/>
                  <a:pt x="308773" y="235263"/>
                </a:cubicBezTo>
                <a:cubicBezTo>
                  <a:pt x="314145" y="253169"/>
                  <a:pt x="333046" y="263515"/>
                  <a:pt x="351150" y="258143"/>
                </a:cubicBezTo>
                <a:cubicBezTo>
                  <a:pt x="369255" y="252772"/>
                  <a:pt x="379402" y="233672"/>
                  <a:pt x="374030" y="215567"/>
                </a:cubicBezTo>
                <a:cubicBezTo>
                  <a:pt x="368659" y="197661"/>
                  <a:pt x="349559" y="187315"/>
                  <a:pt x="331653" y="192687"/>
                </a:cubicBezTo>
                <a:close/>
                <a:moveTo>
                  <a:pt x="5799347" y="192444"/>
                </a:moveTo>
                <a:cubicBezTo>
                  <a:pt x="5790544" y="195150"/>
                  <a:pt x="5782787" y="201149"/>
                  <a:pt x="5778112" y="209733"/>
                </a:cubicBezTo>
                <a:cubicBezTo>
                  <a:pt x="5768962" y="227291"/>
                  <a:pt x="5775924" y="248556"/>
                  <a:pt x="5793628" y="257530"/>
                </a:cubicBezTo>
                <a:cubicBezTo>
                  <a:pt x="5811132" y="266699"/>
                  <a:pt x="5833013" y="259871"/>
                  <a:pt x="5842163" y="242508"/>
                </a:cubicBezTo>
                <a:cubicBezTo>
                  <a:pt x="5851512" y="225145"/>
                  <a:pt x="5844550" y="203686"/>
                  <a:pt x="5826847" y="194907"/>
                </a:cubicBezTo>
                <a:cubicBezTo>
                  <a:pt x="5817995" y="190322"/>
                  <a:pt x="5808149" y="189737"/>
                  <a:pt x="5799347" y="192444"/>
                </a:cubicBezTo>
                <a:close/>
                <a:moveTo>
                  <a:pt x="4121940" y="191222"/>
                </a:moveTo>
                <a:cubicBezTo>
                  <a:pt x="4102555" y="198101"/>
                  <a:pt x="4092562" y="219132"/>
                  <a:pt x="4099757" y="238000"/>
                </a:cubicBezTo>
                <a:cubicBezTo>
                  <a:pt x="4106752" y="257065"/>
                  <a:pt x="4128136" y="266696"/>
                  <a:pt x="4147522" y="259817"/>
                </a:cubicBezTo>
                <a:cubicBezTo>
                  <a:pt x="4166707" y="252938"/>
                  <a:pt x="4176700" y="231907"/>
                  <a:pt x="4169705" y="213039"/>
                </a:cubicBezTo>
                <a:cubicBezTo>
                  <a:pt x="4162511" y="193974"/>
                  <a:pt x="4141126" y="184146"/>
                  <a:pt x="4121940" y="191222"/>
                </a:cubicBezTo>
                <a:close/>
                <a:moveTo>
                  <a:pt x="3288093" y="190698"/>
                </a:moveTo>
                <a:cubicBezTo>
                  <a:pt x="3267275" y="190497"/>
                  <a:pt x="3249993" y="207538"/>
                  <a:pt x="3249797" y="228990"/>
                </a:cubicBezTo>
                <a:cubicBezTo>
                  <a:pt x="3249600" y="250241"/>
                  <a:pt x="3266293" y="267683"/>
                  <a:pt x="3287111" y="268084"/>
                </a:cubicBezTo>
                <a:cubicBezTo>
                  <a:pt x="3308125" y="268284"/>
                  <a:pt x="3325211" y="251243"/>
                  <a:pt x="3325407" y="229992"/>
                </a:cubicBezTo>
                <a:cubicBezTo>
                  <a:pt x="3325800" y="208541"/>
                  <a:pt x="3308910" y="190898"/>
                  <a:pt x="3288093" y="190698"/>
                </a:cubicBezTo>
                <a:close/>
                <a:moveTo>
                  <a:pt x="2655292" y="190642"/>
                </a:moveTo>
                <a:cubicBezTo>
                  <a:pt x="2646552" y="191845"/>
                  <a:pt x="2638280" y="196455"/>
                  <a:pt x="2632571" y="204172"/>
                </a:cubicBezTo>
                <a:cubicBezTo>
                  <a:pt x="2620951" y="219406"/>
                  <a:pt x="2623709" y="241454"/>
                  <a:pt x="2638873" y="253280"/>
                </a:cubicBezTo>
                <a:cubicBezTo>
                  <a:pt x="2653839" y="265106"/>
                  <a:pt x="2675698" y="262300"/>
                  <a:pt x="2687119" y="246866"/>
                </a:cubicBezTo>
                <a:cubicBezTo>
                  <a:pt x="2698739" y="231432"/>
                  <a:pt x="2695983" y="209584"/>
                  <a:pt x="2680819" y="197557"/>
                </a:cubicBezTo>
                <a:cubicBezTo>
                  <a:pt x="2673238" y="191644"/>
                  <a:pt x="2664030" y="189440"/>
                  <a:pt x="2655292" y="190642"/>
                </a:cubicBezTo>
                <a:close/>
                <a:moveTo>
                  <a:pt x="2444227" y="190556"/>
                </a:moveTo>
                <a:cubicBezTo>
                  <a:pt x="2435514" y="191711"/>
                  <a:pt x="2427243" y="196283"/>
                  <a:pt x="2421434" y="204019"/>
                </a:cubicBezTo>
                <a:cubicBezTo>
                  <a:pt x="2409814" y="219291"/>
                  <a:pt x="2412767" y="241396"/>
                  <a:pt x="2427735" y="253051"/>
                </a:cubicBezTo>
                <a:cubicBezTo>
                  <a:pt x="2442899" y="265108"/>
                  <a:pt x="2464365" y="262093"/>
                  <a:pt x="2475984" y="246620"/>
                </a:cubicBezTo>
                <a:cubicBezTo>
                  <a:pt x="2487603" y="231348"/>
                  <a:pt x="2484648" y="209445"/>
                  <a:pt x="2469682" y="197589"/>
                </a:cubicBezTo>
                <a:cubicBezTo>
                  <a:pt x="2462100" y="191661"/>
                  <a:pt x="2452943" y="189400"/>
                  <a:pt x="2444227" y="190556"/>
                </a:cubicBezTo>
                <a:close/>
                <a:moveTo>
                  <a:pt x="4760480" y="189139"/>
                </a:moveTo>
                <a:cubicBezTo>
                  <a:pt x="4740886" y="192547"/>
                  <a:pt x="4727562" y="211589"/>
                  <a:pt x="4730893" y="231633"/>
                </a:cubicBezTo>
                <a:cubicBezTo>
                  <a:pt x="4734224" y="251677"/>
                  <a:pt x="4752838" y="265107"/>
                  <a:pt x="4772432" y="261900"/>
                </a:cubicBezTo>
                <a:cubicBezTo>
                  <a:pt x="4792026" y="258492"/>
                  <a:pt x="4805350" y="239450"/>
                  <a:pt x="4802019" y="219406"/>
                </a:cubicBezTo>
                <a:cubicBezTo>
                  <a:pt x="4798688" y="199362"/>
                  <a:pt x="4780074" y="185732"/>
                  <a:pt x="4760480" y="189139"/>
                </a:cubicBezTo>
                <a:close/>
                <a:moveTo>
                  <a:pt x="3713248" y="187321"/>
                </a:moveTo>
                <a:cubicBezTo>
                  <a:pt x="3709523" y="187321"/>
                  <a:pt x="3705797" y="187916"/>
                  <a:pt x="3702072" y="189107"/>
                </a:cubicBezTo>
                <a:cubicBezTo>
                  <a:pt x="3682660" y="195456"/>
                  <a:pt x="3671875" y="216491"/>
                  <a:pt x="3678150" y="235937"/>
                </a:cubicBezTo>
                <a:cubicBezTo>
                  <a:pt x="3683052" y="252011"/>
                  <a:pt x="3697562" y="261933"/>
                  <a:pt x="3713248" y="261933"/>
                </a:cubicBezTo>
                <a:cubicBezTo>
                  <a:pt x="3716974" y="261933"/>
                  <a:pt x="3720699" y="261536"/>
                  <a:pt x="3724425" y="260345"/>
                </a:cubicBezTo>
                <a:cubicBezTo>
                  <a:pt x="3743837" y="254194"/>
                  <a:pt x="3754425" y="233159"/>
                  <a:pt x="3748347" y="213316"/>
                </a:cubicBezTo>
                <a:cubicBezTo>
                  <a:pt x="3743445" y="197639"/>
                  <a:pt x="3728935" y="187321"/>
                  <a:pt x="3713248" y="187321"/>
                </a:cubicBezTo>
                <a:close/>
                <a:moveTo>
                  <a:pt x="2235527" y="187159"/>
                </a:moveTo>
                <a:cubicBezTo>
                  <a:pt x="2225765" y="187910"/>
                  <a:pt x="2216279" y="192367"/>
                  <a:pt x="2209353" y="200379"/>
                </a:cubicBezTo>
                <a:cubicBezTo>
                  <a:pt x="2195499" y="216402"/>
                  <a:pt x="2197306" y="240637"/>
                  <a:pt x="2213368" y="254257"/>
                </a:cubicBezTo>
                <a:cubicBezTo>
                  <a:pt x="2229429" y="268278"/>
                  <a:pt x="2253721" y="266275"/>
                  <a:pt x="2267573" y="250251"/>
                </a:cubicBezTo>
                <a:cubicBezTo>
                  <a:pt x="2281225" y="234228"/>
                  <a:pt x="2279418" y="209993"/>
                  <a:pt x="2263357" y="196172"/>
                </a:cubicBezTo>
                <a:cubicBezTo>
                  <a:pt x="2255327" y="189363"/>
                  <a:pt x="2245289" y="186408"/>
                  <a:pt x="2235527" y="187159"/>
                </a:cubicBezTo>
                <a:close/>
                <a:moveTo>
                  <a:pt x="1502990" y="102721"/>
                </a:moveTo>
                <a:cubicBezTo>
                  <a:pt x="1497370" y="100971"/>
                  <a:pt x="1491098" y="101321"/>
                  <a:pt x="1485478" y="104220"/>
                </a:cubicBezTo>
                <a:cubicBezTo>
                  <a:pt x="1474238" y="110419"/>
                  <a:pt x="1470022" y="124215"/>
                  <a:pt x="1475843" y="135412"/>
                </a:cubicBezTo>
                <a:cubicBezTo>
                  <a:pt x="1481865" y="146610"/>
                  <a:pt x="1495715" y="150809"/>
                  <a:pt x="1506954" y="144810"/>
                </a:cubicBezTo>
                <a:cubicBezTo>
                  <a:pt x="1518195" y="138812"/>
                  <a:pt x="1522408" y="125015"/>
                  <a:pt x="1516588" y="113818"/>
                </a:cubicBezTo>
                <a:cubicBezTo>
                  <a:pt x="1513579" y="108319"/>
                  <a:pt x="1508611" y="104470"/>
                  <a:pt x="1502990" y="102721"/>
                </a:cubicBezTo>
                <a:close/>
                <a:moveTo>
                  <a:pt x="5066989" y="102018"/>
                </a:moveTo>
                <a:cubicBezTo>
                  <a:pt x="5062035" y="103450"/>
                  <a:pt x="5057632" y="106767"/>
                  <a:pt x="5055030" y="111692"/>
                </a:cubicBezTo>
                <a:cubicBezTo>
                  <a:pt x="5049825" y="121543"/>
                  <a:pt x="5053428" y="134007"/>
                  <a:pt x="5063236" y="139234"/>
                </a:cubicBezTo>
                <a:cubicBezTo>
                  <a:pt x="5073044" y="144461"/>
                  <a:pt x="5085254" y="140843"/>
                  <a:pt x="5090459" y="130992"/>
                </a:cubicBezTo>
                <a:cubicBezTo>
                  <a:pt x="5095863" y="121141"/>
                  <a:pt x="5092060" y="108878"/>
                  <a:pt x="5082252" y="103651"/>
                </a:cubicBezTo>
                <a:cubicBezTo>
                  <a:pt x="5077448" y="101038"/>
                  <a:pt x="5071944" y="100585"/>
                  <a:pt x="5066989" y="102018"/>
                </a:cubicBezTo>
                <a:close/>
                <a:moveTo>
                  <a:pt x="5711058" y="101950"/>
                </a:moveTo>
                <a:cubicBezTo>
                  <a:pt x="5700512" y="98425"/>
                  <a:pt x="5688749" y="104104"/>
                  <a:pt x="5685301" y="114286"/>
                </a:cubicBezTo>
                <a:cubicBezTo>
                  <a:pt x="5681650" y="124860"/>
                  <a:pt x="5687532" y="135826"/>
                  <a:pt x="5698078" y="139350"/>
                </a:cubicBezTo>
                <a:cubicBezTo>
                  <a:pt x="5708827" y="142875"/>
                  <a:pt x="5720387" y="137196"/>
                  <a:pt x="5724038" y="127014"/>
                </a:cubicBezTo>
                <a:cubicBezTo>
                  <a:pt x="5727688" y="116440"/>
                  <a:pt x="5721807" y="105279"/>
                  <a:pt x="5711058" y="101950"/>
                </a:cubicBezTo>
                <a:close/>
                <a:moveTo>
                  <a:pt x="4036890" y="101048"/>
                </a:moveTo>
                <a:cubicBezTo>
                  <a:pt x="4031950" y="99138"/>
                  <a:pt x="4026225" y="99089"/>
                  <a:pt x="4020855" y="101342"/>
                </a:cubicBezTo>
                <a:cubicBezTo>
                  <a:pt x="4010317" y="105652"/>
                  <a:pt x="4005250" y="117602"/>
                  <a:pt x="4009911" y="127789"/>
                </a:cubicBezTo>
                <a:cubicBezTo>
                  <a:pt x="4014370" y="137976"/>
                  <a:pt x="4026732" y="142873"/>
                  <a:pt x="4037270" y="138368"/>
                </a:cubicBezTo>
                <a:cubicBezTo>
                  <a:pt x="4047809" y="134058"/>
                  <a:pt x="4052875" y="122108"/>
                  <a:pt x="4048214" y="111921"/>
                </a:cubicBezTo>
                <a:cubicBezTo>
                  <a:pt x="4045985" y="106729"/>
                  <a:pt x="4041830" y="102958"/>
                  <a:pt x="4036890" y="101048"/>
                </a:cubicBezTo>
                <a:close/>
                <a:moveTo>
                  <a:pt x="3820042" y="101031"/>
                </a:moveTo>
                <a:cubicBezTo>
                  <a:pt x="3815034" y="100508"/>
                  <a:pt x="3809851" y="101903"/>
                  <a:pt x="3805665" y="105392"/>
                </a:cubicBezTo>
                <a:cubicBezTo>
                  <a:pt x="3797094" y="112169"/>
                  <a:pt x="3795699" y="124527"/>
                  <a:pt x="3802676" y="133098"/>
                </a:cubicBezTo>
                <a:cubicBezTo>
                  <a:pt x="3809453" y="141470"/>
                  <a:pt x="3821811" y="142865"/>
                  <a:pt x="3830382" y="135889"/>
                </a:cubicBezTo>
                <a:cubicBezTo>
                  <a:pt x="3838754" y="129311"/>
                  <a:pt x="3840149" y="116753"/>
                  <a:pt x="3833372" y="108182"/>
                </a:cubicBezTo>
                <a:cubicBezTo>
                  <a:pt x="3829884" y="103996"/>
                  <a:pt x="3825050" y="101554"/>
                  <a:pt x="3820042" y="101031"/>
                </a:cubicBezTo>
                <a:close/>
                <a:moveTo>
                  <a:pt x="2124976" y="99820"/>
                </a:moveTo>
                <a:cubicBezTo>
                  <a:pt x="2113783" y="104202"/>
                  <a:pt x="2108186" y="117350"/>
                  <a:pt x="2112625" y="128706"/>
                </a:cubicBezTo>
                <a:cubicBezTo>
                  <a:pt x="2116871" y="140260"/>
                  <a:pt x="2129609" y="146038"/>
                  <a:pt x="2140609" y="141456"/>
                </a:cubicBezTo>
                <a:cubicBezTo>
                  <a:pt x="2151803" y="137073"/>
                  <a:pt x="2157399" y="123925"/>
                  <a:pt x="2153153" y="112569"/>
                </a:cubicBezTo>
                <a:cubicBezTo>
                  <a:pt x="2148715" y="101015"/>
                  <a:pt x="2136170" y="95238"/>
                  <a:pt x="2124976" y="99820"/>
                </a:cubicBezTo>
                <a:close/>
                <a:moveTo>
                  <a:pt x="2765735" y="97226"/>
                </a:moveTo>
                <a:cubicBezTo>
                  <a:pt x="2752368" y="96832"/>
                  <a:pt x="2741230" y="106475"/>
                  <a:pt x="2740621" y="119464"/>
                </a:cubicBezTo>
                <a:cubicBezTo>
                  <a:pt x="2740013" y="132256"/>
                  <a:pt x="2750343" y="143277"/>
                  <a:pt x="2763507" y="143867"/>
                </a:cubicBezTo>
                <a:cubicBezTo>
                  <a:pt x="2776670" y="144457"/>
                  <a:pt x="2788012" y="134421"/>
                  <a:pt x="2788618" y="121432"/>
                </a:cubicBezTo>
                <a:cubicBezTo>
                  <a:pt x="2789226" y="108640"/>
                  <a:pt x="2778896" y="98013"/>
                  <a:pt x="2765735" y="97226"/>
                </a:cubicBezTo>
                <a:close/>
                <a:moveTo>
                  <a:pt x="1284671" y="96010"/>
                </a:moveTo>
                <a:cubicBezTo>
                  <a:pt x="1278600" y="97339"/>
                  <a:pt x="1273053" y="100999"/>
                  <a:pt x="1269456" y="106716"/>
                </a:cubicBezTo>
                <a:cubicBezTo>
                  <a:pt x="1262060" y="117949"/>
                  <a:pt x="1265458" y="132993"/>
                  <a:pt x="1276651" y="140414"/>
                </a:cubicBezTo>
                <a:cubicBezTo>
                  <a:pt x="1288045" y="147635"/>
                  <a:pt x="1303035" y="144426"/>
                  <a:pt x="1310230" y="132993"/>
                </a:cubicBezTo>
                <a:cubicBezTo>
                  <a:pt x="1317625" y="121760"/>
                  <a:pt x="1314228" y="106716"/>
                  <a:pt x="1303035" y="99294"/>
                </a:cubicBezTo>
                <a:cubicBezTo>
                  <a:pt x="1297339" y="95684"/>
                  <a:pt x="1290743" y="94681"/>
                  <a:pt x="1284671" y="96010"/>
                </a:cubicBezTo>
                <a:close/>
                <a:moveTo>
                  <a:pt x="4867187" y="95865"/>
                </a:moveTo>
                <a:cubicBezTo>
                  <a:pt x="4860845" y="97035"/>
                  <a:pt x="4854979" y="100544"/>
                  <a:pt x="4851069" y="106100"/>
                </a:cubicBezTo>
                <a:cubicBezTo>
                  <a:pt x="4843449" y="117407"/>
                  <a:pt x="4846457" y="132419"/>
                  <a:pt x="4857887" y="140022"/>
                </a:cubicBezTo>
                <a:cubicBezTo>
                  <a:pt x="4869317" y="147625"/>
                  <a:pt x="4885159" y="144701"/>
                  <a:pt x="4892779" y="133589"/>
                </a:cubicBezTo>
                <a:cubicBezTo>
                  <a:pt x="4900599" y="122281"/>
                  <a:pt x="4897591" y="107075"/>
                  <a:pt x="4886161" y="99667"/>
                </a:cubicBezTo>
                <a:cubicBezTo>
                  <a:pt x="4880346" y="95865"/>
                  <a:pt x="4873528" y="94695"/>
                  <a:pt x="4867187" y="95865"/>
                </a:cubicBezTo>
                <a:close/>
                <a:moveTo>
                  <a:pt x="4652311" y="95685"/>
                </a:moveTo>
                <a:cubicBezTo>
                  <a:pt x="4646155" y="98067"/>
                  <a:pt x="4640914" y="102779"/>
                  <a:pt x="4638047" y="109328"/>
                </a:cubicBezTo>
                <a:cubicBezTo>
                  <a:pt x="4632311" y="122425"/>
                  <a:pt x="4638244" y="137704"/>
                  <a:pt x="4651099" y="143459"/>
                </a:cubicBezTo>
                <a:cubicBezTo>
                  <a:pt x="4664152" y="149213"/>
                  <a:pt x="4679381" y="143260"/>
                  <a:pt x="4685314" y="130362"/>
                </a:cubicBezTo>
                <a:cubicBezTo>
                  <a:pt x="4691049" y="117265"/>
                  <a:pt x="4685116" y="101986"/>
                  <a:pt x="4672063" y="96033"/>
                </a:cubicBezTo>
                <a:cubicBezTo>
                  <a:pt x="4665537" y="93254"/>
                  <a:pt x="4658466" y="93304"/>
                  <a:pt x="4652311" y="95685"/>
                </a:cubicBezTo>
                <a:close/>
                <a:moveTo>
                  <a:pt x="2559159" y="95256"/>
                </a:moveTo>
                <a:cubicBezTo>
                  <a:pt x="2545418" y="92070"/>
                  <a:pt x="2531876" y="100633"/>
                  <a:pt x="2528888" y="114374"/>
                </a:cubicBezTo>
                <a:cubicBezTo>
                  <a:pt x="2525702" y="127916"/>
                  <a:pt x="2534265" y="141458"/>
                  <a:pt x="2547808" y="144445"/>
                </a:cubicBezTo>
                <a:cubicBezTo>
                  <a:pt x="2561549" y="147632"/>
                  <a:pt x="2575093" y="139068"/>
                  <a:pt x="2578078" y="125327"/>
                </a:cubicBezTo>
                <a:cubicBezTo>
                  <a:pt x="2581265" y="111984"/>
                  <a:pt x="2572701" y="98243"/>
                  <a:pt x="2559159" y="95256"/>
                </a:cubicBezTo>
                <a:close/>
                <a:moveTo>
                  <a:pt x="873594" y="94635"/>
                </a:moveTo>
                <a:cubicBezTo>
                  <a:pt x="859752" y="92064"/>
                  <a:pt x="846307" y="101358"/>
                  <a:pt x="843736" y="115396"/>
                </a:cubicBezTo>
                <a:cubicBezTo>
                  <a:pt x="841363" y="129435"/>
                  <a:pt x="850657" y="142683"/>
                  <a:pt x="864498" y="145056"/>
                </a:cubicBezTo>
                <a:cubicBezTo>
                  <a:pt x="878537" y="147626"/>
                  <a:pt x="891785" y="138333"/>
                  <a:pt x="894356" y="124294"/>
                </a:cubicBezTo>
                <a:cubicBezTo>
                  <a:pt x="896926" y="110453"/>
                  <a:pt x="887633" y="97205"/>
                  <a:pt x="873594" y="94635"/>
                </a:cubicBezTo>
                <a:close/>
                <a:moveTo>
                  <a:pt x="3605399" y="93660"/>
                </a:moveTo>
                <a:cubicBezTo>
                  <a:pt x="3590516" y="95446"/>
                  <a:pt x="3579800" y="108741"/>
                  <a:pt x="3581388" y="123624"/>
                </a:cubicBezTo>
                <a:cubicBezTo>
                  <a:pt x="3583174" y="138507"/>
                  <a:pt x="3596469" y="149222"/>
                  <a:pt x="3611352" y="147436"/>
                </a:cubicBezTo>
                <a:cubicBezTo>
                  <a:pt x="3626235" y="145849"/>
                  <a:pt x="3636950" y="132355"/>
                  <a:pt x="3635164" y="117472"/>
                </a:cubicBezTo>
                <a:cubicBezTo>
                  <a:pt x="3633577" y="102589"/>
                  <a:pt x="3620083" y="92072"/>
                  <a:pt x="3605399" y="93660"/>
                </a:cubicBezTo>
                <a:close/>
                <a:moveTo>
                  <a:pt x="1719722" y="92451"/>
                </a:moveTo>
                <a:cubicBezTo>
                  <a:pt x="1702105" y="85722"/>
                  <a:pt x="1682314" y="94431"/>
                  <a:pt x="1675385" y="112047"/>
                </a:cubicBezTo>
                <a:cubicBezTo>
                  <a:pt x="1668458" y="129860"/>
                  <a:pt x="1677364" y="149654"/>
                  <a:pt x="1694981" y="156581"/>
                </a:cubicBezTo>
                <a:cubicBezTo>
                  <a:pt x="1712598" y="163509"/>
                  <a:pt x="1732589" y="154602"/>
                  <a:pt x="1739319" y="136986"/>
                </a:cubicBezTo>
                <a:cubicBezTo>
                  <a:pt x="1746246" y="119172"/>
                  <a:pt x="1737538" y="99379"/>
                  <a:pt x="1719722" y="92451"/>
                </a:cubicBezTo>
                <a:close/>
                <a:moveTo>
                  <a:pt x="3389655" y="92253"/>
                </a:moveTo>
                <a:cubicBezTo>
                  <a:pt x="3382426" y="94116"/>
                  <a:pt x="3375949" y="98674"/>
                  <a:pt x="3371932" y="105535"/>
                </a:cubicBezTo>
                <a:cubicBezTo>
                  <a:pt x="3363899" y="119063"/>
                  <a:pt x="3368719" y="136511"/>
                  <a:pt x="3382576" y="144352"/>
                </a:cubicBezTo>
                <a:cubicBezTo>
                  <a:pt x="3396634" y="152390"/>
                  <a:pt x="3414508" y="147489"/>
                  <a:pt x="3422541" y="133962"/>
                </a:cubicBezTo>
                <a:cubicBezTo>
                  <a:pt x="3430574" y="120435"/>
                  <a:pt x="3425754" y="102987"/>
                  <a:pt x="3411897" y="95145"/>
                </a:cubicBezTo>
                <a:cubicBezTo>
                  <a:pt x="3404868" y="91224"/>
                  <a:pt x="3396885" y="90391"/>
                  <a:pt x="3389655" y="92253"/>
                </a:cubicBezTo>
                <a:close/>
                <a:moveTo>
                  <a:pt x="1086643" y="90076"/>
                </a:moveTo>
                <a:cubicBezTo>
                  <a:pt x="1070172" y="85723"/>
                  <a:pt x="1053305" y="95616"/>
                  <a:pt x="1048939" y="112039"/>
                </a:cubicBezTo>
                <a:cubicBezTo>
                  <a:pt x="1044572" y="128461"/>
                  <a:pt x="1054297" y="145279"/>
                  <a:pt x="1070767" y="149632"/>
                </a:cubicBezTo>
                <a:cubicBezTo>
                  <a:pt x="1087237" y="153985"/>
                  <a:pt x="1104103" y="144092"/>
                  <a:pt x="1108668" y="127670"/>
                </a:cubicBezTo>
                <a:cubicBezTo>
                  <a:pt x="1112834" y="111247"/>
                  <a:pt x="1103110" y="94429"/>
                  <a:pt x="1086643" y="90076"/>
                </a:cubicBezTo>
                <a:close/>
                <a:moveTo>
                  <a:pt x="661124" y="89652"/>
                </a:moveTo>
                <a:cubicBezTo>
                  <a:pt x="653004" y="88885"/>
                  <a:pt x="644555" y="91161"/>
                  <a:pt x="637674" y="96603"/>
                </a:cubicBezTo>
                <a:cubicBezTo>
                  <a:pt x="624115" y="107684"/>
                  <a:pt x="622293" y="127075"/>
                  <a:pt x="633424" y="140333"/>
                </a:cubicBezTo>
                <a:cubicBezTo>
                  <a:pt x="644554" y="153789"/>
                  <a:pt x="664589" y="155569"/>
                  <a:pt x="678149" y="144686"/>
                </a:cubicBezTo>
                <a:cubicBezTo>
                  <a:pt x="691910" y="133803"/>
                  <a:pt x="693731" y="114016"/>
                  <a:pt x="682601" y="100956"/>
                </a:cubicBezTo>
                <a:cubicBezTo>
                  <a:pt x="677036" y="94228"/>
                  <a:pt x="669244" y="90419"/>
                  <a:pt x="661124" y="89652"/>
                </a:cubicBezTo>
                <a:close/>
                <a:moveTo>
                  <a:pt x="4236375" y="89633"/>
                </a:moveTo>
                <a:cubicBezTo>
                  <a:pt x="4228600" y="90415"/>
                  <a:pt x="4221119" y="94132"/>
                  <a:pt x="4215837" y="100586"/>
                </a:cubicBezTo>
                <a:cubicBezTo>
                  <a:pt x="4205275" y="113691"/>
                  <a:pt x="4207231" y="132664"/>
                  <a:pt x="4220141" y="143421"/>
                </a:cubicBezTo>
                <a:cubicBezTo>
                  <a:pt x="4233245" y="153983"/>
                  <a:pt x="4252414" y="152027"/>
                  <a:pt x="4262976" y="138922"/>
                </a:cubicBezTo>
                <a:cubicBezTo>
                  <a:pt x="4273538" y="126209"/>
                  <a:pt x="4271582" y="107041"/>
                  <a:pt x="4258673" y="96283"/>
                </a:cubicBezTo>
                <a:cubicBezTo>
                  <a:pt x="4252218" y="91002"/>
                  <a:pt x="4244150" y="88851"/>
                  <a:pt x="4236375" y="89633"/>
                </a:cubicBezTo>
                <a:close/>
                <a:moveTo>
                  <a:pt x="5496230" y="89460"/>
                </a:moveTo>
                <a:cubicBezTo>
                  <a:pt x="5488241" y="88941"/>
                  <a:pt x="5480078" y="91464"/>
                  <a:pt x="5473647" y="97202"/>
                </a:cubicBezTo>
                <a:cubicBezTo>
                  <a:pt x="5460588" y="108679"/>
                  <a:pt x="5459400" y="128268"/>
                  <a:pt x="5470877" y="141328"/>
                </a:cubicBezTo>
                <a:cubicBezTo>
                  <a:pt x="5482354" y="154190"/>
                  <a:pt x="5501943" y="155575"/>
                  <a:pt x="5515003" y="144098"/>
                </a:cubicBezTo>
                <a:cubicBezTo>
                  <a:pt x="5528063" y="132622"/>
                  <a:pt x="5529250" y="113032"/>
                  <a:pt x="5517773" y="99972"/>
                </a:cubicBezTo>
                <a:cubicBezTo>
                  <a:pt x="5512035" y="93541"/>
                  <a:pt x="5504219" y="89980"/>
                  <a:pt x="5496230" y="89460"/>
                </a:cubicBezTo>
                <a:close/>
                <a:moveTo>
                  <a:pt x="2982804" y="88444"/>
                </a:moveTo>
                <a:cubicBezTo>
                  <a:pt x="2962574" y="82547"/>
                  <a:pt x="2941143" y="93752"/>
                  <a:pt x="2934934" y="113804"/>
                </a:cubicBezTo>
                <a:cubicBezTo>
                  <a:pt x="2928925" y="133658"/>
                  <a:pt x="2940342" y="154692"/>
                  <a:pt x="2960772" y="160787"/>
                </a:cubicBezTo>
                <a:cubicBezTo>
                  <a:pt x="2981001" y="166684"/>
                  <a:pt x="3002432" y="155479"/>
                  <a:pt x="3008441" y="135428"/>
                </a:cubicBezTo>
                <a:cubicBezTo>
                  <a:pt x="3014650" y="115573"/>
                  <a:pt x="3003033" y="94539"/>
                  <a:pt x="2982804" y="88444"/>
                </a:cubicBezTo>
                <a:close/>
                <a:moveTo>
                  <a:pt x="2338258" y="88218"/>
                </a:moveTo>
                <a:cubicBezTo>
                  <a:pt x="2329127" y="88688"/>
                  <a:pt x="2320170" y="92647"/>
                  <a:pt x="2313540" y="99970"/>
                </a:cubicBezTo>
                <a:cubicBezTo>
                  <a:pt x="2300279" y="114420"/>
                  <a:pt x="2301268" y="136986"/>
                  <a:pt x="2315916" y="150248"/>
                </a:cubicBezTo>
                <a:cubicBezTo>
                  <a:pt x="2330365" y="163510"/>
                  <a:pt x="2352928" y="162520"/>
                  <a:pt x="2366388" y="147872"/>
                </a:cubicBezTo>
                <a:cubicBezTo>
                  <a:pt x="2379651" y="133423"/>
                  <a:pt x="2378463" y="110857"/>
                  <a:pt x="2364014" y="97397"/>
                </a:cubicBezTo>
                <a:cubicBezTo>
                  <a:pt x="2356691" y="90766"/>
                  <a:pt x="2347386" y="87747"/>
                  <a:pt x="2338258" y="88218"/>
                </a:cubicBezTo>
                <a:close/>
                <a:moveTo>
                  <a:pt x="5273538" y="88134"/>
                </a:moveTo>
                <a:cubicBezTo>
                  <a:pt x="5255433" y="93520"/>
                  <a:pt x="5245087" y="112470"/>
                  <a:pt x="5250459" y="130623"/>
                </a:cubicBezTo>
                <a:cubicBezTo>
                  <a:pt x="5256030" y="148775"/>
                  <a:pt x="5274931" y="158749"/>
                  <a:pt x="5293036" y="153363"/>
                </a:cubicBezTo>
                <a:cubicBezTo>
                  <a:pt x="5311141" y="147977"/>
                  <a:pt x="5321287" y="129027"/>
                  <a:pt x="5315915" y="110874"/>
                </a:cubicBezTo>
                <a:cubicBezTo>
                  <a:pt x="5310544" y="92722"/>
                  <a:pt x="5291444" y="82549"/>
                  <a:pt x="5273538" y="88134"/>
                </a:cubicBezTo>
                <a:close/>
                <a:moveTo>
                  <a:pt x="1928879" y="88085"/>
                </a:moveTo>
                <a:cubicBezTo>
                  <a:pt x="1911268" y="84127"/>
                  <a:pt x="1893854" y="95011"/>
                  <a:pt x="1889896" y="112623"/>
                </a:cubicBezTo>
                <a:cubicBezTo>
                  <a:pt x="1885938" y="130235"/>
                  <a:pt x="1897020" y="147847"/>
                  <a:pt x="1914434" y="151607"/>
                </a:cubicBezTo>
                <a:cubicBezTo>
                  <a:pt x="1932047" y="155564"/>
                  <a:pt x="1949461" y="144483"/>
                  <a:pt x="1953419" y="127069"/>
                </a:cubicBezTo>
                <a:cubicBezTo>
                  <a:pt x="1957376" y="109457"/>
                  <a:pt x="1946493" y="92043"/>
                  <a:pt x="1928879" y="88085"/>
                </a:cubicBezTo>
                <a:close/>
                <a:moveTo>
                  <a:pt x="3175980" y="87509"/>
                </a:moveTo>
                <a:cubicBezTo>
                  <a:pt x="3155541" y="90882"/>
                  <a:pt x="3141650" y="110130"/>
                  <a:pt x="3145024" y="130569"/>
                </a:cubicBezTo>
                <a:cubicBezTo>
                  <a:pt x="3148199" y="151207"/>
                  <a:pt x="3167646" y="165097"/>
                  <a:pt x="3188085" y="161724"/>
                </a:cubicBezTo>
                <a:cubicBezTo>
                  <a:pt x="3208722" y="158350"/>
                  <a:pt x="3222613" y="138904"/>
                  <a:pt x="3219240" y="118465"/>
                </a:cubicBezTo>
                <a:cubicBezTo>
                  <a:pt x="3215866" y="98026"/>
                  <a:pt x="3196419" y="84135"/>
                  <a:pt x="3175980" y="87509"/>
                </a:cubicBezTo>
                <a:close/>
                <a:moveTo>
                  <a:pt x="227127" y="87098"/>
                </a:moveTo>
                <a:cubicBezTo>
                  <a:pt x="218579" y="89473"/>
                  <a:pt x="210932" y="95058"/>
                  <a:pt x="206233" y="103287"/>
                </a:cubicBezTo>
                <a:cubicBezTo>
                  <a:pt x="196836" y="119746"/>
                  <a:pt x="202834" y="140319"/>
                  <a:pt x="219629" y="149528"/>
                </a:cubicBezTo>
                <a:cubicBezTo>
                  <a:pt x="236424" y="158737"/>
                  <a:pt x="257417" y="152859"/>
                  <a:pt x="266814" y="136400"/>
                </a:cubicBezTo>
                <a:cubicBezTo>
                  <a:pt x="276211" y="119942"/>
                  <a:pt x="270213" y="99368"/>
                  <a:pt x="253418" y="90159"/>
                </a:cubicBezTo>
                <a:cubicBezTo>
                  <a:pt x="245121" y="85555"/>
                  <a:pt x="235674" y="84722"/>
                  <a:pt x="227127" y="87098"/>
                </a:cubicBezTo>
                <a:close/>
                <a:moveTo>
                  <a:pt x="441279" y="84833"/>
                </a:moveTo>
                <a:cubicBezTo>
                  <a:pt x="432123" y="86441"/>
                  <a:pt x="423611" y="91539"/>
                  <a:pt x="417870" y="99754"/>
                </a:cubicBezTo>
                <a:cubicBezTo>
                  <a:pt x="406388" y="116185"/>
                  <a:pt x="410347" y="138951"/>
                  <a:pt x="426778" y="150432"/>
                </a:cubicBezTo>
                <a:cubicBezTo>
                  <a:pt x="443407" y="161914"/>
                  <a:pt x="465975" y="157955"/>
                  <a:pt x="477456" y="141524"/>
                </a:cubicBezTo>
                <a:cubicBezTo>
                  <a:pt x="488938" y="124895"/>
                  <a:pt x="484979" y="102130"/>
                  <a:pt x="468548" y="90846"/>
                </a:cubicBezTo>
                <a:cubicBezTo>
                  <a:pt x="460234" y="85105"/>
                  <a:pt x="450435" y="83224"/>
                  <a:pt x="441279" y="84833"/>
                </a:cubicBezTo>
                <a:close/>
                <a:moveTo>
                  <a:pt x="4450643" y="84134"/>
                </a:moveTo>
                <a:cubicBezTo>
                  <a:pt x="4432537" y="84134"/>
                  <a:pt x="4417018" y="97941"/>
                  <a:pt x="4415227" y="116350"/>
                </a:cubicBezTo>
                <a:cubicBezTo>
                  <a:pt x="4413237" y="136161"/>
                  <a:pt x="4427563" y="153570"/>
                  <a:pt x="4447062" y="155371"/>
                </a:cubicBezTo>
                <a:cubicBezTo>
                  <a:pt x="4448256" y="155571"/>
                  <a:pt x="4449449" y="155571"/>
                  <a:pt x="4450643" y="155571"/>
                </a:cubicBezTo>
                <a:cubicBezTo>
                  <a:pt x="4468749" y="155571"/>
                  <a:pt x="4484070" y="141764"/>
                  <a:pt x="4485861" y="123354"/>
                </a:cubicBezTo>
                <a:cubicBezTo>
                  <a:pt x="4487850" y="103744"/>
                  <a:pt x="4473525" y="86135"/>
                  <a:pt x="4454026" y="84334"/>
                </a:cubicBezTo>
                <a:cubicBezTo>
                  <a:pt x="4452832" y="84134"/>
                  <a:pt x="4451638" y="84134"/>
                  <a:pt x="4450643" y="84134"/>
                </a:cubicBezTo>
                <a:close/>
                <a:moveTo>
                  <a:pt x="5569544" y="4763"/>
                </a:moveTo>
                <a:cubicBezTo>
                  <a:pt x="5565762" y="14840"/>
                  <a:pt x="5567155" y="26497"/>
                  <a:pt x="5574520" y="35586"/>
                </a:cubicBezTo>
                <a:cubicBezTo>
                  <a:pt x="5585466" y="48627"/>
                  <a:pt x="5605170" y="50800"/>
                  <a:pt x="5618505" y="39735"/>
                </a:cubicBezTo>
                <a:cubicBezTo>
                  <a:pt x="5629253" y="31042"/>
                  <a:pt x="5632437" y="16816"/>
                  <a:pt x="5627860" y="4763"/>
                </a:cubicBezTo>
                <a:cubicBezTo>
                  <a:pt x="5569544" y="4763"/>
                  <a:pt x="5569544" y="4763"/>
                  <a:pt x="5569544" y="4763"/>
                </a:cubicBezTo>
                <a:close/>
                <a:moveTo>
                  <a:pt x="5145444" y="4763"/>
                </a:moveTo>
                <a:cubicBezTo>
                  <a:pt x="5140312" y="20363"/>
                  <a:pt x="5146628" y="37963"/>
                  <a:pt x="5161233" y="46163"/>
                </a:cubicBezTo>
                <a:cubicBezTo>
                  <a:pt x="5177812" y="55563"/>
                  <a:pt x="5198535" y="49563"/>
                  <a:pt x="5207811" y="32763"/>
                </a:cubicBezTo>
                <a:cubicBezTo>
                  <a:pt x="5212745" y="23963"/>
                  <a:pt x="5213337" y="13763"/>
                  <a:pt x="5210377" y="4763"/>
                </a:cubicBezTo>
                <a:cubicBezTo>
                  <a:pt x="5145444" y="4763"/>
                  <a:pt x="5145444" y="4763"/>
                  <a:pt x="5145444" y="4763"/>
                </a:cubicBezTo>
                <a:close/>
                <a:moveTo>
                  <a:pt x="4934718" y="4763"/>
                </a:moveTo>
                <a:cubicBezTo>
                  <a:pt x="4932942" y="10076"/>
                  <a:pt x="4932350" y="15980"/>
                  <a:pt x="4933534" y="21884"/>
                </a:cubicBezTo>
                <a:cubicBezTo>
                  <a:pt x="4936889" y="40186"/>
                  <a:pt x="4954650" y="52388"/>
                  <a:pt x="4973003" y="49042"/>
                </a:cubicBezTo>
                <a:cubicBezTo>
                  <a:pt x="4991553" y="45500"/>
                  <a:pt x="5003788" y="27985"/>
                  <a:pt x="5000236" y="9486"/>
                </a:cubicBezTo>
                <a:cubicBezTo>
                  <a:pt x="5000039" y="7912"/>
                  <a:pt x="4999447" y="6337"/>
                  <a:pt x="4999052" y="4763"/>
                </a:cubicBezTo>
                <a:cubicBezTo>
                  <a:pt x="4934718" y="4763"/>
                  <a:pt x="4934718" y="4763"/>
                  <a:pt x="4934718" y="4763"/>
                </a:cubicBezTo>
                <a:close/>
                <a:moveTo>
                  <a:pt x="5786210" y="4762"/>
                </a:moveTo>
                <a:cubicBezTo>
                  <a:pt x="5785419" y="6787"/>
                  <a:pt x="5784628" y="9014"/>
                  <a:pt x="5784035" y="11241"/>
                </a:cubicBezTo>
                <a:cubicBezTo>
                  <a:pt x="5781662" y="25618"/>
                  <a:pt x="5790955" y="39387"/>
                  <a:pt x="5804794" y="42019"/>
                </a:cubicBezTo>
                <a:cubicBezTo>
                  <a:pt x="5818832" y="44449"/>
                  <a:pt x="5832078" y="34932"/>
                  <a:pt x="5834649" y="20556"/>
                </a:cubicBezTo>
                <a:cubicBezTo>
                  <a:pt x="5835637" y="14886"/>
                  <a:pt x="5834846" y="9621"/>
                  <a:pt x="5832672" y="4762"/>
                </a:cubicBezTo>
                <a:cubicBezTo>
                  <a:pt x="5786210" y="4762"/>
                  <a:pt x="5786210" y="4762"/>
                  <a:pt x="5786210" y="4762"/>
                </a:cubicBezTo>
                <a:close/>
                <a:moveTo>
                  <a:pt x="5354356" y="4762"/>
                </a:moveTo>
                <a:cubicBezTo>
                  <a:pt x="5349862" y="19391"/>
                  <a:pt x="5354942" y="36194"/>
                  <a:pt x="5368033" y="45485"/>
                </a:cubicBezTo>
                <a:cubicBezTo>
                  <a:pt x="5384445" y="57149"/>
                  <a:pt x="5406719" y="52997"/>
                  <a:pt x="5418051" y="36589"/>
                </a:cubicBezTo>
                <a:cubicBezTo>
                  <a:pt x="5424695" y="26903"/>
                  <a:pt x="5426062" y="15041"/>
                  <a:pt x="5422936" y="4762"/>
                </a:cubicBezTo>
                <a:cubicBezTo>
                  <a:pt x="5354356" y="4762"/>
                  <a:pt x="5354356" y="4762"/>
                  <a:pt x="5354356" y="4762"/>
                </a:cubicBezTo>
                <a:close/>
                <a:moveTo>
                  <a:pt x="4739252" y="4761"/>
                </a:moveTo>
                <a:cubicBezTo>
                  <a:pt x="4735297" y="11596"/>
                  <a:pt x="4733912" y="20240"/>
                  <a:pt x="4736681" y="28282"/>
                </a:cubicBezTo>
                <a:cubicBezTo>
                  <a:pt x="4741824" y="42957"/>
                  <a:pt x="4757647" y="50798"/>
                  <a:pt x="4772085" y="45772"/>
                </a:cubicBezTo>
                <a:cubicBezTo>
                  <a:pt x="4786524" y="40545"/>
                  <a:pt x="4794237" y="24462"/>
                  <a:pt x="4789095" y="9787"/>
                </a:cubicBezTo>
                <a:cubicBezTo>
                  <a:pt x="4788501" y="7977"/>
                  <a:pt x="4787710" y="6369"/>
                  <a:pt x="4786919" y="4761"/>
                </a:cubicBezTo>
                <a:cubicBezTo>
                  <a:pt x="4739252" y="4761"/>
                  <a:pt x="4739252" y="4761"/>
                  <a:pt x="4739252" y="4761"/>
                </a:cubicBezTo>
                <a:close/>
                <a:moveTo>
                  <a:pt x="4536523" y="4761"/>
                </a:moveTo>
                <a:cubicBezTo>
                  <a:pt x="4533117" y="8374"/>
                  <a:pt x="4530913" y="13191"/>
                  <a:pt x="4530712" y="18610"/>
                </a:cubicBezTo>
                <a:cubicBezTo>
                  <a:pt x="4530712" y="30252"/>
                  <a:pt x="4539729" y="39485"/>
                  <a:pt x="4551149" y="39485"/>
                </a:cubicBezTo>
                <a:cubicBezTo>
                  <a:pt x="4562570" y="39686"/>
                  <a:pt x="4571787" y="30653"/>
                  <a:pt x="4571987" y="19213"/>
                </a:cubicBezTo>
                <a:cubicBezTo>
                  <a:pt x="4571987" y="13592"/>
                  <a:pt x="4569783" y="8574"/>
                  <a:pt x="4566177" y="4761"/>
                </a:cubicBezTo>
                <a:cubicBezTo>
                  <a:pt x="4536523" y="4761"/>
                  <a:pt x="4536523" y="4761"/>
                  <a:pt x="4536523" y="4761"/>
                </a:cubicBezTo>
                <a:close/>
                <a:moveTo>
                  <a:pt x="1160261" y="4761"/>
                </a:moveTo>
                <a:cubicBezTo>
                  <a:pt x="1157880" y="10402"/>
                  <a:pt x="1157285" y="16849"/>
                  <a:pt x="1159269" y="23094"/>
                </a:cubicBezTo>
                <a:cubicBezTo>
                  <a:pt x="1163635" y="36793"/>
                  <a:pt x="1178321" y="44448"/>
                  <a:pt x="1191815" y="40016"/>
                </a:cubicBezTo>
                <a:cubicBezTo>
                  <a:pt x="1205508" y="35383"/>
                  <a:pt x="1212849" y="20676"/>
                  <a:pt x="1208483" y="6776"/>
                </a:cubicBezTo>
                <a:cubicBezTo>
                  <a:pt x="1208284" y="6171"/>
                  <a:pt x="1207889" y="5365"/>
                  <a:pt x="1207689" y="4761"/>
                </a:cubicBezTo>
                <a:cubicBezTo>
                  <a:pt x="1160261" y="4761"/>
                  <a:pt x="1160261" y="4761"/>
                  <a:pt x="1160261" y="4761"/>
                </a:cubicBezTo>
                <a:close/>
                <a:moveTo>
                  <a:pt x="3257125" y="4760"/>
                </a:moveTo>
                <a:cubicBezTo>
                  <a:pt x="3256533" y="7161"/>
                  <a:pt x="3255941" y="9763"/>
                  <a:pt x="3255744" y="12364"/>
                </a:cubicBezTo>
                <a:cubicBezTo>
                  <a:pt x="3254362" y="32375"/>
                  <a:pt x="3269362" y="49584"/>
                  <a:pt x="3289098" y="51185"/>
                </a:cubicBezTo>
                <a:cubicBezTo>
                  <a:pt x="3308637" y="52385"/>
                  <a:pt x="3325808" y="37377"/>
                  <a:pt x="3327190" y="17567"/>
                </a:cubicBezTo>
                <a:cubicBezTo>
                  <a:pt x="3327387" y="12965"/>
                  <a:pt x="3326992" y="8762"/>
                  <a:pt x="3325808" y="4760"/>
                </a:cubicBezTo>
                <a:cubicBezTo>
                  <a:pt x="3257125" y="4760"/>
                  <a:pt x="3257125" y="4760"/>
                  <a:pt x="3257125" y="4760"/>
                </a:cubicBezTo>
                <a:close/>
                <a:moveTo>
                  <a:pt x="1587986" y="4759"/>
                </a:moveTo>
                <a:cubicBezTo>
                  <a:pt x="1587177" y="5979"/>
                  <a:pt x="1586572" y="7402"/>
                  <a:pt x="1586168" y="8824"/>
                </a:cubicBezTo>
                <a:cubicBezTo>
                  <a:pt x="1582733" y="19801"/>
                  <a:pt x="1588794" y="31388"/>
                  <a:pt x="1599705" y="34844"/>
                </a:cubicBezTo>
                <a:cubicBezTo>
                  <a:pt x="1610413" y="38096"/>
                  <a:pt x="1621928" y="32201"/>
                  <a:pt x="1625364" y="21021"/>
                </a:cubicBezTo>
                <a:cubicBezTo>
                  <a:pt x="1627183" y="15329"/>
                  <a:pt x="1626172" y="9638"/>
                  <a:pt x="1623343" y="4759"/>
                </a:cubicBezTo>
                <a:cubicBezTo>
                  <a:pt x="1587986" y="4759"/>
                  <a:pt x="1587986" y="4759"/>
                  <a:pt x="1587986" y="4759"/>
                </a:cubicBezTo>
                <a:close/>
                <a:moveTo>
                  <a:pt x="100195" y="4759"/>
                </a:moveTo>
                <a:cubicBezTo>
                  <a:pt x="99012" y="8945"/>
                  <a:pt x="98420" y="13330"/>
                  <a:pt x="98814" y="17914"/>
                </a:cubicBezTo>
                <a:cubicBezTo>
                  <a:pt x="100590" y="35854"/>
                  <a:pt x="116371" y="49209"/>
                  <a:pt x="134125" y="47415"/>
                </a:cubicBezTo>
                <a:cubicBezTo>
                  <a:pt x="152076" y="45621"/>
                  <a:pt x="165095" y="29675"/>
                  <a:pt x="163517" y="11735"/>
                </a:cubicBezTo>
                <a:cubicBezTo>
                  <a:pt x="163122" y="9343"/>
                  <a:pt x="162728" y="6952"/>
                  <a:pt x="161939" y="4759"/>
                </a:cubicBezTo>
                <a:cubicBezTo>
                  <a:pt x="100195" y="4759"/>
                  <a:pt x="100195" y="4759"/>
                  <a:pt x="100195" y="4759"/>
                </a:cubicBezTo>
                <a:close/>
                <a:moveTo>
                  <a:pt x="4112637" y="4758"/>
                </a:moveTo>
                <a:cubicBezTo>
                  <a:pt x="4108437" y="13683"/>
                  <a:pt x="4109837" y="24434"/>
                  <a:pt x="4117037" y="31939"/>
                </a:cubicBezTo>
                <a:cubicBezTo>
                  <a:pt x="4126237" y="41270"/>
                  <a:pt x="4141237" y="41270"/>
                  <a:pt x="4150437" y="32142"/>
                </a:cubicBezTo>
                <a:cubicBezTo>
                  <a:pt x="4157637" y="24637"/>
                  <a:pt x="4159237" y="13683"/>
                  <a:pt x="4155037" y="4758"/>
                </a:cubicBezTo>
                <a:cubicBezTo>
                  <a:pt x="4112637" y="4758"/>
                  <a:pt x="4112637" y="4758"/>
                  <a:pt x="4112637" y="4758"/>
                </a:cubicBezTo>
                <a:close/>
                <a:moveTo>
                  <a:pt x="3899971" y="4758"/>
                </a:moveTo>
                <a:cubicBezTo>
                  <a:pt x="3895712" y="14431"/>
                  <a:pt x="3897943" y="26079"/>
                  <a:pt x="3906460" y="33580"/>
                </a:cubicBezTo>
                <a:cubicBezTo>
                  <a:pt x="3917005" y="42858"/>
                  <a:pt x="3933430" y="42069"/>
                  <a:pt x="3942961" y="31409"/>
                </a:cubicBezTo>
                <a:cubicBezTo>
                  <a:pt x="3949856" y="23907"/>
                  <a:pt x="3951275" y="13444"/>
                  <a:pt x="3947422" y="4758"/>
                </a:cubicBezTo>
                <a:cubicBezTo>
                  <a:pt x="3899971" y="4758"/>
                  <a:pt x="3899971" y="4758"/>
                  <a:pt x="3899971" y="4758"/>
                </a:cubicBezTo>
                <a:close/>
                <a:moveTo>
                  <a:pt x="3692266" y="4758"/>
                </a:moveTo>
                <a:cubicBezTo>
                  <a:pt x="3690118" y="9424"/>
                  <a:pt x="3689337" y="14495"/>
                  <a:pt x="3690314" y="19972"/>
                </a:cubicBezTo>
                <a:cubicBezTo>
                  <a:pt x="3693048" y="32954"/>
                  <a:pt x="3705351" y="41270"/>
                  <a:pt x="3717849" y="38633"/>
                </a:cubicBezTo>
                <a:cubicBezTo>
                  <a:pt x="3730348" y="35996"/>
                  <a:pt x="3738550" y="23217"/>
                  <a:pt x="3735816" y="10032"/>
                </a:cubicBezTo>
                <a:cubicBezTo>
                  <a:pt x="3735425" y="8207"/>
                  <a:pt x="3734840" y="6381"/>
                  <a:pt x="3734058" y="4758"/>
                </a:cubicBezTo>
                <a:cubicBezTo>
                  <a:pt x="3692266" y="4758"/>
                  <a:pt x="3692266" y="4758"/>
                  <a:pt x="3692266" y="4758"/>
                </a:cubicBezTo>
                <a:close/>
                <a:moveTo>
                  <a:pt x="4311240" y="4757"/>
                </a:moveTo>
                <a:cubicBezTo>
                  <a:pt x="4308462" y="14047"/>
                  <a:pt x="4309454" y="24325"/>
                  <a:pt x="4314812" y="33220"/>
                </a:cubicBezTo>
                <a:cubicBezTo>
                  <a:pt x="4325131" y="50022"/>
                  <a:pt x="4347158" y="55557"/>
                  <a:pt x="4364223" y="45476"/>
                </a:cubicBezTo>
                <a:cubicBezTo>
                  <a:pt x="4378511" y="36976"/>
                  <a:pt x="4384662" y="19977"/>
                  <a:pt x="4380098" y="4757"/>
                </a:cubicBezTo>
                <a:cubicBezTo>
                  <a:pt x="4311240" y="4757"/>
                  <a:pt x="4311240" y="4757"/>
                  <a:pt x="4311240" y="4757"/>
                </a:cubicBezTo>
                <a:close/>
                <a:moveTo>
                  <a:pt x="2207046" y="4757"/>
                </a:moveTo>
                <a:cubicBezTo>
                  <a:pt x="2205632" y="9142"/>
                  <a:pt x="2205026" y="13726"/>
                  <a:pt x="2205632" y="18510"/>
                </a:cubicBezTo>
                <a:cubicBezTo>
                  <a:pt x="2207652" y="36649"/>
                  <a:pt x="2224013" y="49207"/>
                  <a:pt x="2242188" y="47213"/>
                </a:cubicBezTo>
                <a:cubicBezTo>
                  <a:pt x="2260365" y="45021"/>
                  <a:pt x="2273290" y="28875"/>
                  <a:pt x="2271070" y="10936"/>
                </a:cubicBezTo>
                <a:cubicBezTo>
                  <a:pt x="2270867" y="8942"/>
                  <a:pt x="2270261" y="6750"/>
                  <a:pt x="2269656" y="4757"/>
                </a:cubicBezTo>
                <a:cubicBezTo>
                  <a:pt x="2207046" y="4757"/>
                  <a:pt x="2207046" y="4757"/>
                  <a:pt x="2207046" y="4757"/>
                </a:cubicBezTo>
                <a:close/>
                <a:moveTo>
                  <a:pt x="1781725" y="4757"/>
                </a:moveTo>
                <a:cubicBezTo>
                  <a:pt x="1777993" y="18198"/>
                  <a:pt x="1782117" y="33419"/>
                  <a:pt x="1793705" y="42907"/>
                </a:cubicBezTo>
                <a:cubicBezTo>
                  <a:pt x="1809023" y="55557"/>
                  <a:pt x="1831806" y="53185"/>
                  <a:pt x="1844375" y="37767"/>
                </a:cubicBezTo>
                <a:cubicBezTo>
                  <a:pt x="1852231" y="28082"/>
                  <a:pt x="1854193" y="15826"/>
                  <a:pt x="1851052" y="4757"/>
                </a:cubicBezTo>
                <a:cubicBezTo>
                  <a:pt x="1781725" y="4757"/>
                  <a:pt x="1781725" y="4757"/>
                  <a:pt x="1781725" y="4757"/>
                </a:cubicBezTo>
                <a:close/>
                <a:moveTo>
                  <a:pt x="1372301" y="4756"/>
                </a:moveTo>
                <a:cubicBezTo>
                  <a:pt x="1368418" y="14034"/>
                  <a:pt x="1370166" y="25089"/>
                  <a:pt x="1377544" y="32591"/>
                </a:cubicBezTo>
                <a:cubicBezTo>
                  <a:pt x="1387252" y="42659"/>
                  <a:pt x="1403172" y="42856"/>
                  <a:pt x="1413075" y="32986"/>
                </a:cubicBezTo>
                <a:cubicBezTo>
                  <a:pt x="1420646" y="25484"/>
                  <a:pt x="1422393" y="14232"/>
                  <a:pt x="1418510" y="4756"/>
                </a:cubicBezTo>
                <a:cubicBezTo>
                  <a:pt x="1372301" y="4756"/>
                  <a:pt x="1372301" y="4756"/>
                  <a:pt x="1372301" y="4756"/>
                </a:cubicBezTo>
                <a:close/>
                <a:moveTo>
                  <a:pt x="3484658" y="4754"/>
                </a:moveTo>
                <a:cubicBezTo>
                  <a:pt x="3483879" y="6381"/>
                  <a:pt x="3483099" y="8007"/>
                  <a:pt x="3482515" y="9836"/>
                </a:cubicBezTo>
                <a:cubicBezTo>
                  <a:pt x="3479787" y="21016"/>
                  <a:pt x="3486217" y="32196"/>
                  <a:pt x="3496932" y="35246"/>
                </a:cubicBezTo>
                <a:cubicBezTo>
                  <a:pt x="3507648" y="38091"/>
                  <a:pt x="3518559" y="31587"/>
                  <a:pt x="3521286" y="20406"/>
                </a:cubicBezTo>
                <a:cubicBezTo>
                  <a:pt x="3522650" y="14918"/>
                  <a:pt x="3521871" y="9226"/>
                  <a:pt x="3519338" y="4754"/>
                </a:cubicBezTo>
                <a:cubicBezTo>
                  <a:pt x="3484658" y="4754"/>
                  <a:pt x="3484658" y="4754"/>
                  <a:pt x="3484658" y="4754"/>
                </a:cubicBezTo>
                <a:close/>
                <a:moveTo>
                  <a:pt x="3052154" y="4754"/>
                </a:moveTo>
                <a:cubicBezTo>
                  <a:pt x="3049971" y="11161"/>
                  <a:pt x="3049574" y="18169"/>
                  <a:pt x="3051955" y="25177"/>
                </a:cubicBezTo>
                <a:cubicBezTo>
                  <a:pt x="3057512" y="40995"/>
                  <a:pt x="3074974" y="49204"/>
                  <a:pt x="3090651" y="43598"/>
                </a:cubicBezTo>
                <a:cubicBezTo>
                  <a:pt x="3106328" y="38192"/>
                  <a:pt x="3114662" y="20572"/>
                  <a:pt x="3109106" y="4754"/>
                </a:cubicBezTo>
                <a:cubicBezTo>
                  <a:pt x="3052154" y="4754"/>
                  <a:pt x="3052154" y="4754"/>
                  <a:pt x="3052154" y="4754"/>
                </a:cubicBezTo>
                <a:close/>
                <a:moveTo>
                  <a:pt x="2852923" y="4754"/>
                </a:moveTo>
                <a:cubicBezTo>
                  <a:pt x="2850542" y="8798"/>
                  <a:pt x="2849549" y="13652"/>
                  <a:pt x="2850343" y="18708"/>
                </a:cubicBezTo>
                <a:cubicBezTo>
                  <a:pt x="2852327" y="29426"/>
                  <a:pt x="2862646" y="36504"/>
                  <a:pt x="2873163" y="34684"/>
                </a:cubicBezTo>
                <a:cubicBezTo>
                  <a:pt x="2883879" y="32661"/>
                  <a:pt x="2890824" y="22145"/>
                  <a:pt x="2889038" y="11427"/>
                </a:cubicBezTo>
                <a:cubicBezTo>
                  <a:pt x="2888443" y="9001"/>
                  <a:pt x="2887649" y="6776"/>
                  <a:pt x="2886459" y="4754"/>
                </a:cubicBezTo>
                <a:cubicBezTo>
                  <a:pt x="2852923" y="4754"/>
                  <a:pt x="2852923" y="4754"/>
                  <a:pt x="2852923" y="4754"/>
                </a:cubicBezTo>
                <a:close/>
                <a:moveTo>
                  <a:pt x="2631477" y="4754"/>
                </a:moveTo>
                <a:cubicBezTo>
                  <a:pt x="2629087" y="11332"/>
                  <a:pt x="2628888" y="18707"/>
                  <a:pt x="2631675" y="25684"/>
                </a:cubicBezTo>
                <a:cubicBezTo>
                  <a:pt x="2637647" y="41231"/>
                  <a:pt x="2655162" y="49204"/>
                  <a:pt x="2670887" y="43424"/>
                </a:cubicBezTo>
                <a:cubicBezTo>
                  <a:pt x="2686212" y="37444"/>
                  <a:pt x="2693976" y="20302"/>
                  <a:pt x="2688603" y="4754"/>
                </a:cubicBezTo>
                <a:cubicBezTo>
                  <a:pt x="2631477" y="4754"/>
                  <a:pt x="2631477" y="4754"/>
                  <a:pt x="2631477" y="4754"/>
                </a:cubicBezTo>
                <a:close/>
                <a:moveTo>
                  <a:pt x="2417778" y="4754"/>
                </a:moveTo>
                <a:cubicBezTo>
                  <a:pt x="2416977" y="6977"/>
                  <a:pt x="2416577" y="9401"/>
                  <a:pt x="2416176" y="12028"/>
                </a:cubicBezTo>
                <a:cubicBezTo>
                  <a:pt x="2414575" y="29808"/>
                  <a:pt x="2427589" y="45769"/>
                  <a:pt x="2445411" y="47386"/>
                </a:cubicBezTo>
                <a:cubicBezTo>
                  <a:pt x="2463230" y="49204"/>
                  <a:pt x="2479048" y="36071"/>
                  <a:pt x="2480849" y="18089"/>
                </a:cubicBezTo>
                <a:cubicBezTo>
                  <a:pt x="2481250" y="13442"/>
                  <a:pt x="2480649" y="8997"/>
                  <a:pt x="2479248" y="4754"/>
                </a:cubicBezTo>
                <a:cubicBezTo>
                  <a:pt x="2417778" y="4754"/>
                  <a:pt x="2417778" y="4754"/>
                  <a:pt x="2417778" y="4754"/>
                </a:cubicBezTo>
                <a:close/>
                <a:moveTo>
                  <a:pt x="317103" y="4754"/>
                </a:moveTo>
                <a:cubicBezTo>
                  <a:pt x="315908" y="7532"/>
                  <a:pt x="315112" y="10310"/>
                  <a:pt x="315112" y="13287"/>
                </a:cubicBezTo>
                <a:cubicBezTo>
                  <a:pt x="314315" y="28368"/>
                  <a:pt x="325866" y="41266"/>
                  <a:pt x="340802" y="42060"/>
                </a:cubicBezTo>
                <a:cubicBezTo>
                  <a:pt x="355937" y="42854"/>
                  <a:pt x="368882" y="31345"/>
                  <a:pt x="369679" y="16263"/>
                </a:cubicBezTo>
                <a:cubicBezTo>
                  <a:pt x="369878" y="12096"/>
                  <a:pt x="369081" y="8326"/>
                  <a:pt x="367687" y="4754"/>
                </a:cubicBezTo>
                <a:cubicBezTo>
                  <a:pt x="317103" y="4754"/>
                  <a:pt x="317103" y="4754"/>
                  <a:pt x="317103" y="4754"/>
                </a:cubicBezTo>
                <a:close/>
                <a:moveTo>
                  <a:pt x="745198" y="4752"/>
                </a:moveTo>
                <a:cubicBezTo>
                  <a:pt x="739763" y="14557"/>
                  <a:pt x="743257" y="27108"/>
                  <a:pt x="752962" y="32598"/>
                </a:cubicBezTo>
                <a:cubicBezTo>
                  <a:pt x="762668" y="38089"/>
                  <a:pt x="775090" y="34559"/>
                  <a:pt x="780525" y="24754"/>
                </a:cubicBezTo>
                <a:cubicBezTo>
                  <a:pt x="784213" y="18283"/>
                  <a:pt x="784019" y="10831"/>
                  <a:pt x="780719" y="4752"/>
                </a:cubicBezTo>
                <a:cubicBezTo>
                  <a:pt x="745198" y="4752"/>
                  <a:pt x="745198" y="4752"/>
                  <a:pt x="745198" y="4752"/>
                </a:cubicBezTo>
                <a:close/>
                <a:moveTo>
                  <a:pt x="531620" y="4752"/>
                </a:moveTo>
                <a:cubicBezTo>
                  <a:pt x="530823" y="6557"/>
                  <a:pt x="530026" y="8363"/>
                  <a:pt x="529827" y="10168"/>
                </a:cubicBezTo>
                <a:cubicBezTo>
                  <a:pt x="527038" y="23208"/>
                  <a:pt x="535604" y="36048"/>
                  <a:pt x="548553" y="38455"/>
                </a:cubicBezTo>
                <a:cubicBezTo>
                  <a:pt x="561502" y="41264"/>
                  <a:pt x="574053" y="32838"/>
                  <a:pt x="576842" y="19798"/>
                </a:cubicBezTo>
                <a:cubicBezTo>
                  <a:pt x="577838" y="14381"/>
                  <a:pt x="577041" y="9165"/>
                  <a:pt x="574849" y="4752"/>
                </a:cubicBezTo>
                <a:cubicBezTo>
                  <a:pt x="531620" y="4752"/>
                  <a:pt x="531620" y="4752"/>
                  <a:pt x="531620" y="4752"/>
                </a:cubicBezTo>
                <a:close/>
                <a:moveTo>
                  <a:pt x="2005635" y="4751"/>
                </a:moveTo>
                <a:cubicBezTo>
                  <a:pt x="2005435" y="5359"/>
                  <a:pt x="2005036" y="5764"/>
                  <a:pt x="2004835" y="6372"/>
                </a:cubicBezTo>
                <a:cubicBezTo>
                  <a:pt x="2000237" y="18937"/>
                  <a:pt x="2006435" y="33123"/>
                  <a:pt x="2019032" y="37987"/>
                </a:cubicBezTo>
                <a:cubicBezTo>
                  <a:pt x="2031429" y="42851"/>
                  <a:pt x="2045426" y="36365"/>
                  <a:pt x="2050225" y="23801"/>
                </a:cubicBezTo>
                <a:cubicBezTo>
                  <a:pt x="2052625" y="17315"/>
                  <a:pt x="2052225" y="10628"/>
                  <a:pt x="2049625" y="4751"/>
                </a:cubicBezTo>
                <a:cubicBezTo>
                  <a:pt x="2005635" y="4751"/>
                  <a:pt x="2005635" y="4751"/>
                  <a:pt x="2005635" y="4751"/>
                </a:cubicBezTo>
                <a:close/>
                <a:moveTo>
                  <a:pt x="951632" y="4750"/>
                </a:moveTo>
                <a:cubicBezTo>
                  <a:pt x="950850" y="6735"/>
                  <a:pt x="950069" y="8917"/>
                  <a:pt x="949678" y="11100"/>
                </a:cubicBezTo>
                <a:cubicBezTo>
                  <a:pt x="947724" y="24594"/>
                  <a:pt x="956907" y="37095"/>
                  <a:pt x="970193" y="39079"/>
                </a:cubicBezTo>
                <a:cubicBezTo>
                  <a:pt x="983480" y="41262"/>
                  <a:pt x="995789" y="31936"/>
                  <a:pt x="997938" y="18442"/>
                </a:cubicBezTo>
                <a:cubicBezTo>
                  <a:pt x="998524" y="13680"/>
                  <a:pt x="997743" y="8917"/>
                  <a:pt x="995984" y="4750"/>
                </a:cubicBezTo>
                <a:cubicBezTo>
                  <a:pt x="951632" y="4750"/>
                  <a:pt x="951632" y="4750"/>
                  <a:pt x="951632" y="4750"/>
                </a:cubicBezTo>
                <a:close/>
                <a:moveTo>
                  <a:pt x="0" y="0"/>
                </a:moveTo>
                <a:lnTo>
                  <a:pt x="5867987" y="0"/>
                </a:lnTo>
                <a:lnTo>
                  <a:pt x="5867987" y="5741988"/>
                </a:lnTo>
                <a:lnTo>
                  <a:pt x="0" y="5741988"/>
                </a:lnTo>
                <a:lnTo>
                  <a:pt x="0" y="344902"/>
                </a:lnTo>
                <a:lnTo>
                  <a:pt x="21742" y="359590"/>
                </a:lnTo>
                <a:cubicBezTo>
                  <a:pt x="37760" y="361941"/>
                  <a:pt x="52789" y="350773"/>
                  <a:pt x="54965" y="334707"/>
                </a:cubicBezTo>
                <a:cubicBezTo>
                  <a:pt x="57140" y="318641"/>
                  <a:pt x="45868" y="303751"/>
                  <a:pt x="29652" y="301792"/>
                </a:cubicBezTo>
                <a:cubicBezTo>
                  <a:pt x="23522" y="300910"/>
                  <a:pt x="17540" y="301988"/>
                  <a:pt x="12374" y="304559"/>
                </a:cubicBezTo>
                <a:lnTo>
                  <a:pt x="0" y="316281"/>
                </a:lnTo>
                <a:lnTo>
                  <a:pt x="0" y="142043"/>
                </a:lnTo>
                <a:lnTo>
                  <a:pt x="14391" y="151863"/>
                </a:lnTo>
                <a:cubicBezTo>
                  <a:pt x="19925" y="153828"/>
                  <a:pt x="26034" y="154375"/>
                  <a:pt x="32244" y="153182"/>
                </a:cubicBezTo>
                <a:cubicBezTo>
                  <a:pt x="51074" y="149799"/>
                  <a:pt x="63493" y="131891"/>
                  <a:pt x="59888" y="113386"/>
                </a:cubicBezTo>
                <a:cubicBezTo>
                  <a:pt x="56482" y="94682"/>
                  <a:pt x="38454" y="82544"/>
                  <a:pt x="19624" y="85927"/>
                </a:cubicBezTo>
                <a:lnTo>
                  <a:pt x="0" y="9706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Klik op het pictogram om een afbeelding in te voegen.</a:t>
            </a:r>
          </a:p>
        </p:txBody>
      </p:sp>
      <p:grpSp>
        <p:nvGrpSpPr>
          <p:cNvPr id="156" name="Group 147"/>
          <p:cNvGrpSpPr>
            <a:grpSpLocks noSelect="1" noChangeAspect="1"/>
          </p:cNvGrpSpPr>
          <p:nvPr userDrawn="1"/>
        </p:nvGrpSpPr>
        <p:grpSpPr bwMode="invGray">
          <a:xfrm>
            <a:off x="5876925" y="4763"/>
            <a:ext cx="6283325" cy="473075"/>
            <a:chOff x="3702" y="3"/>
            <a:chExt cx="3958" cy="298"/>
          </a:xfrm>
        </p:grpSpPr>
        <p:sp>
          <p:nvSpPr>
            <p:cNvPr id="158" name="Freeform 148"/>
            <p:cNvSpPr>
              <a:spLocks noSelect="1"/>
            </p:cNvSpPr>
            <p:nvPr userDrawn="1"/>
          </p:nvSpPr>
          <p:spPr bwMode="invGray">
            <a:xfrm>
              <a:off x="4107" y="59"/>
              <a:ext cx="34" cy="34"/>
            </a:xfrm>
            <a:custGeom>
              <a:avLst/>
              <a:gdLst>
                <a:gd name="T0" fmla="*/ 98 w 239"/>
                <a:gd name="T1" fmla="*/ 228 h 240"/>
                <a:gd name="T2" fmla="*/ 227 w 239"/>
                <a:gd name="T3" fmla="*/ 142 h 240"/>
                <a:gd name="T4" fmla="*/ 140 w 239"/>
                <a:gd name="T5" fmla="*/ 12 h 240"/>
                <a:gd name="T6" fmla="*/ 11 w 239"/>
                <a:gd name="T7" fmla="*/ 99 h 240"/>
                <a:gd name="T8" fmla="*/ 98 w 239"/>
                <a:gd name="T9" fmla="*/ 228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98" y="228"/>
                  </a:moveTo>
                  <a:cubicBezTo>
                    <a:pt x="157" y="240"/>
                    <a:pt x="215" y="201"/>
                    <a:pt x="227" y="142"/>
                  </a:cubicBezTo>
                  <a:cubicBezTo>
                    <a:pt x="239" y="82"/>
                    <a:pt x="200" y="24"/>
                    <a:pt x="140" y="12"/>
                  </a:cubicBezTo>
                  <a:cubicBezTo>
                    <a:pt x="81" y="0"/>
                    <a:pt x="23" y="40"/>
                    <a:pt x="11" y="99"/>
                  </a:cubicBezTo>
                  <a:cubicBezTo>
                    <a:pt x="0" y="159"/>
                    <a:pt x="38" y="216"/>
                    <a:pt x="98" y="228"/>
                  </a:cubicBezTo>
                  <a:close/>
                </a:path>
              </a:pathLst>
            </a:custGeom>
            <a:solidFill>
              <a:srgbClr val="D8E9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9" name="Freeform 149"/>
            <p:cNvSpPr>
              <a:spLocks noSelect="1"/>
            </p:cNvSpPr>
            <p:nvPr userDrawn="1"/>
          </p:nvSpPr>
          <p:spPr bwMode="invGray">
            <a:xfrm>
              <a:off x="3970" y="187"/>
              <a:ext cx="44" cy="44"/>
            </a:xfrm>
            <a:custGeom>
              <a:avLst/>
              <a:gdLst>
                <a:gd name="T0" fmla="*/ 189 w 308"/>
                <a:gd name="T1" fmla="*/ 19 h 308"/>
                <a:gd name="T2" fmla="*/ 19 w 308"/>
                <a:gd name="T3" fmla="*/ 119 h 308"/>
                <a:gd name="T4" fmla="*/ 119 w 308"/>
                <a:gd name="T5" fmla="*/ 289 h 308"/>
                <a:gd name="T6" fmla="*/ 289 w 308"/>
                <a:gd name="T7" fmla="*/ 189 h 308"/>
                <a:gd name="T8" fmla="*/ 189 w 308"/>
                <a:gd name="T9" fmla="*/ 19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308">
                  <a:moveTo>
                    <a:pt x="189" y="19"/>
                  </a:moveTo>
                  <a:cubicBezTo>
                    <a:pt x="114" y="0"/>
                    <a:pt x="38" y="45"/>
                    <a:pt x="19" y="119"/>
                  </a:cubicBezTo>
                  <a:cubicBezTo>
                    <a:pt x="0" y="194"/>
                    <a:pt x="44" y="270"/>
                    <a:pt x="119" y="289"/>
                  </a:cubicBezTo>
                  <a:cubicBezTo>
                    <a:pt x="193" y="308"/>
                    <a:pt x="269" y="264"/>
                    <a:pt x="289" y="189"/>
                  </a:cubicBezTo>
                  <a:cubicBezTo>
                    <a:pt x="308" y="115"/>
                    <a:pt x="264" y="38"/>
                    <a:pt x="189" y="19"/>
                  </a:cubicBezTo>
                  <a:close/>
                </a:path>
              </a:pathLst>
            </a:custGeom>
            <a:solidFill>
              <a:srgbClr val="F0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0" name="Freeform 150"/>
            <p:cNvSpPr>
              <a:spLocks noSelect="1"/>
            </p:cNvSpPr>
            <p:nvPr userDrawn="1"/>
          </p:nvSpPr>
          <p:spPr bwMode="invGray">
            <a:xfrm>
              <a:off x="4441" y="3"/>
              <a:ext cx="31" cy="23"/>
            </a:xfrm>
            <a:custGeom>
              <a:avLst/>
              <a:gdLst>
                <a:gd name="T0" fmla="*/ 11 w 214"/>
                <a:gd name="T1" fmla="*/ 84 h 160"/>
                <a:gd name="T2" fmla="*/ 139 w 214"/>
                <a:gd name="T3" fmla="*/ 141 h 160"/>
                <a:gd name="T4" fmla="*/ 195 w 214"/>
                <a:gd name="T5" fmla="*/ 13 h 160"/>
                <a:gd name="T6" fmla="*/ 188 w 214"/>
                <a:gd name="T7" fmla="*/ 0 h 160"/>
                <a:gd name="T8" fmla="*/ 18 w 214"/>
                <a:gd name="T9" fmla="*/ 0 h 160"/>
                <a:gd name="T10" fmla="*/ 11 w 214"/>
                <a:gd name="T11" fmla="*/ 8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4" h="160">
                  <a:moveTo>
                    <a:pt x="11" y="84"/>
                  </a:moveTo>
                  <a:cubicBezTo>
                    <a:pt x="31" y="135"/>
                    <a:pt x="88" y="160"/>
                    <a:pt x="139" y="141"/>
                  </a:cubicBezTo>
                  <a:cubicBezTo>
                    <a:pt x="189" y="121"/>
                    <a:pt x="214" y="64"/>
                    <a:pt x="195" y="13"/>
                  </a:cubicBezTo>
                  <a:cubicBezTo>
                    <a:pt x="193" y="8"/>
                    <a:pt x="191" y="4"/>
                    <a:pt x="18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4" y="25"/>
                    <a:pt x="0" y="56"/>
                    <a:pt x="11" y="84"/>
                  </a:cubicBezTo>
                  <a:close/>
                </a:path>
              </a:pathLst>
            </a:custGeom>
            <a:solidFill>
              <a:srgbClr val="A3A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1" name="Freeform 151"/>
            <p:cNvSpPr>
              <a:spLocks noSelect="1"/>
            </p:cNvSpPr>
            <p:nvPr userDrawn="1"/>
          </p:nvSpPr>
          <p:spPr bwMode="invGray">
            <a:xfrm>
              <a:off x="4433" y="119"/>
              <a:ext cx="47" cy="47"/>
            </a:xfrm>
            <a:custGeom>
              <a:avLst/>
              <a:gdLst>
                <a:gd name="T0" fmla="*/ 130 w 330"/>
                <a:gd name="T1" fmla="*/ 19 h 329"/>
                <a:gd name="T2" fmla="*/ 19 w 330"/>
                <a:gd name="T3" fmla="*/ 200 h 329"/>
                <a:gd name="T4" fmla="*/ 200 w 330"/>
                <a:gd name="T5" fmla="*/ 310 h 329"/>
                <a:gd name="T6" fmla="*/ 311 w 330"/>
                <a:gd name="T7" fmla="*/ 130 h 329"/>
                <a:gd name="T8" fmla="*/ 130 w 330"/>
                <a:gd name="T9" fmla="*/ 1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329">
                  <a:moveTo>
                    <a:pt x="130" y="19"/>
                  </a:moveTo>
                  <a:cubicBezTo>
                    <a:pt x="50" y="39"/>
                    <a:pt x="0" y="119"/>
                    <a:pt x="19" y="200"/>
                  </a:cubicBezTo>
                  <a:cubicBezTo>
                    <a:pt x="39" y="280"/>
                    <a:pt x="120" y="329"/>
                    <a:pt x="200" y="310"/>
                  </a:cubicBezTo>
                  <a:cubicBezTo>
                    <a:pt x="280" y="291"/>
                    <a:pt x="330" y="210"/>
                    <a:pt x="311" y="130"/>
                  </a:cubicBezTo>
                  <a:cubicBezTo>
                    <a:pt x="291" y="49"/>
                    <a:pt x="210" y="0"/>
                    <a:pt x="130" y="19"/>
                  </a:cubicBezTo>
                  <a:close/>
                </a:path>
              </a:pathLst>
            </a:custGeom>
            <a:solidFill>
              <a:srgbClr val="EEF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2" name="Freeform 152"/>
            <p:cNvSpPr>
              <a:spLocks noSelect="1"/>
            </p:cNvSpPr>
            <p:nvPr userDrawn="1"/>
          </p:nvSpPr>
          <p:spPr bwMode="invGray">
            <a:xfrm>
              <a:off x="4831" y="119"/>
              <a:ext cx="47" cy="47"/>
            </a:xfrm>
            <a:custGeom>
              <a:avLst/>
              <a:gdLst>
                <a:gd name="T0" fmla="*/ 254 w 329"/>
                <a:gd name="T1" fmla="*/ 280 h 329"/>
                <a:gd name="T2" fmla="*/ 279 w 329"/>
                <a:gd name="T3" fmla="*/ 75 h 329"/>
                <a:gd name="T4" fmla="*/ 75 w 329"/>
                <a:gd name="T5" fmla="*/ 50 h 329"/>
                <a:gd name="T6" fmla="*/ 50 w 329"/>
                <a:gd name="T7" fmla="*/ 255 h 329"/>
                <a:gd name="T8" fmla="*/ 254 w 329"/>
                <a:gd name="T9" fmla="*/ 28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329">
                  <a:moveTo>
                    <a:pt x="254" y="280"/>
                  </a:moveTo>
                  <a:cubicBezTo>
                    <a:pt x="318" y="230"/>
                    <a:pt x="329" y="139"/>
                    <a:pt x="279" y="75"/>
                  </a:cubicBezTo>
                  <a:cubicBezTo>
                    <a:pt x="230" y="11"/>
                    <a:pt x="138" y="0"/>
                    <a:pt x="75" y="50"/>
                  </a:cubicBezTo>
                  <a:cubicBezTo>
                    <a:pt x="11" y="99"/>
                    <a:pt x="0" y="191"/>
                    <a:pt x="50" y="255"/>
                  </a:cubicBezTo>
                  <a:cubicBezTo>
                    <a:pt x="99" y="318"/>
                    <a:pt x="191" y="329"/>
                    <a:pt x="254" y="280"/>
                  </a:cubicBezTo>
                  <a:close/>
                </a:path>
              </a:pathLst>
            </a:custGeom>
            <a:solidFill>
              <a:srgbClr val="EC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3" name="Freeform 153"/>
            <p:cNvSpPr>
              <a:spLocks noSelect="1"/>
            </p:cNvSpPr>
            <p:nvPr userDrawn="1"/>
          </p:nvSpPr>
          <p:spPr bwMode="invGray">
            <a:xfrm>
              <a:off x="5101" y="124"/>
              <a:ext cx="37" cy="37"/>
            </a:xfrm>
            <a:custGeom>
              <a:avLst/>
              <a:gdLst>
                <a:gd name="T0" fmla="*/ 108 w 260"/>
                <a:gd name="T1" fmla="*/ 12 h 261"/>
                <a:gd name="T2" fmla="*/ 11 w 260"/>
                <a:gd name="T3" fmla="*/ 152 h 261"/>
                <a:gd name="T4" fmla="*/ 151 w 260"/>
                <a:gd name="T5" fmla="*/ 249 h 261"/>
                <a:gd name="T6" fmla="*/ 248 w 260"/>
                <a:gd name="T7" fmla="*/ 110 h 261"/>
                <a:gd name="T8" fmla="*/ 108 w 260"/>
                <a:gd name="T9" fmla="*/ 1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61">
                  <a:moveTo>
                    <a:pt x="108" y="12"/>
                  </a:moveTo>
                  <a:cubicBezTo>
                    <a:pt x="43" y="24"/>
                    <a:pt x="0" y="87"/>
                    <a:pt x="11" y="152"/>
                  </a:cubicBezTo>
                  <a:cubicBezTo>
                    <a:pt x="23" y="218"/>
                    <a:pt x="86" y="261"/>
                    <a:pt x="151" y="249"/>
                  </a:cubicBezTo>
                  <a:cubicBezTo>
                    <a:pt x="216" y="238"/>
                    <a:pt x="260" y="175"/>
                    <a:pt x="248" y="110"/>
                  </a:cubicBezTo>
                  <a:cubicBezTo>
                    <a:pt x="236" y="44"/>
                    <a:pt x="174" y="0"/>
                    <a:pt x="108" y="12"/>
                  </a:cubicBezTo>
                  <a:close/>
                </a:path>
              </a:pathLst>
            </a:custGeom>
            <a:solidFill>
              <a:srgbClr val="DAE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4" name="Freeform 154"/>
            <p:cNvSpPr>
              <a:spLocks noSelect="1"/>
            </p:cNvSpPr>
            <p:nvPr userDrawn="1"/>
          </p:nvSpPr>
          <p:spPr bwMode="invGray">
            <a:xfrm>
              <a:off x="5238" y="128"/>
              <a:ext cx="29" cy="29"/>
            </a:xfrm>
            <a:custGeom>
              <a:avLst/>
              <a:gdLst>
                <a:gd name="T0" fmla="*/ 170 w 204"/>
                <a:gd name="T1" fmla="*/ 164 h 205"/>
                <a:gd name="T2" fmla="*/ 163 w 204"/>
                <a:gd name="T3" fmla="*/ 34 h 205"/>
                <a:gd name="T4" fmla="*/ 33 w 204"/>
                <a:gd name="T5" fmla="*/ 42 h 205"/>
                <a:gd name="T6" fmla="*/ 41 w 204"/>
                <a:gd name="T7" fmla="*/ 171 h 205"/>
                <a:gd name="T8" fmla="*/ 170 w 204"/>
                <a:gd name="T9" fmla="*/ 16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205">
                  <a:moveTo>
                    <a:pt x="170" y="164"/>
                  </a:moveTo>
                  <a:cubicBezTo>
                    <a:pt x="204" y="126"/>
                    <a:pt x="201" y="68"/>
                    <a:pt x="163" y="34"/>
                  </a:cubicBezTo>
                  <a:cubicBezTo>
                    <a:pt x="125" y="0"/>
                    <a:pt x="67" y="3"/>
                    <a:pt x="33" y="42"/>
                  </a:cubicBezTo>
                  <a:cubicBezTo>
                    <a:pt x="0" y="79"/>
                    <a:pt x="3" y="137"/>
                    <a:pt x="41" y="171"/>
                  </a:cubicBezTo>
                  <a:cubicBezTo>
                    <a:pt x="78" y="205"/>
                    <a:pt x="137" y="202"/>
                    <a:pt x="170" y="164"/>
                  </a:cubicBezTo>
                  <a:close/>
                </a:path>
              </a:pathLst>
            </a:custGeom>
            <a:solidFill>
              <a:srgbClr val="A0AE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5" name="Freeform 155"/>
            <p:cNvSpPr>
              <a:spLocks noSelect="1"/>
            </p:cNvSpPr>
            <p:nvPr userDrawn="1"/>
          </p:nvSpPr>
          <p:spPr bwMode="invGray">
            <a:xfrm>
              <a:off x="5232" y="255"/>
              <a:ext cx="41" cy="41"/>
            </a:xfrm>
            <a:custGeom>
              <a:avLst/>
              <a:gdLst>
                <a:gd name="T0" fmla="*/ 221 w 288"/>
                <a:gd name="T1" fmla="*/ 43 h 289"/>
                <a:gd name="T2" fmla="*/ 43 w 288"/>
                <a:gd name="T3" fmla="*/ 68 h 289"/>
                <a:gd name="T4" fmla="*/ 66 w 288"/>
                <a:gd name="T5" fmla="*/ 246 h 289"/>
                <a:gd name="T6" fmla="*/ 245 w 288"/>
                <a:gd name="T7" fmla="*/ 222 h 289"/>
                <a:gd name="T8" fmla="*/ 221 w 288"/>
                <a:gd name="T9" fmla="*/ 43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9">
                  <a:moveTo>
                    <a:pt x="221" y="43"/>
                  </a:moveTo>
                  <a:cubicBezTo>
                    <a:pt x="165" y="0"/>
                    <a:pt x="86" y="12"/>
                    <a:pt x="43" y="68"/>
                  </a:cubicBezTo>
                  <a:cubicBezTo>
                    <a:pt x="0" y="123"/>
                    <a:pt x="10" y="204"/>
                    <a:pt x="66" y="246"/>
                  </a:cubicBezTo>
                  <a:cubicBezTo>
                    <a:pt x="122" y="289"/>
                    <a:pt x="202" y="278"/>
                    <a:pt x="245" y="222"/>
                  </a:cubicBezTo>
                  <a:cubicBezTo>
                    <a:pt x="288" y="167"/>
                    <a:pt x="277" y="86"/>
                    <a:pt x="221" y="43"/>
                  </a:cubicBezTo>
                  <a:close/>
                </a:path>
              </a:pathLst>
            </a:custGeom>
            <a:solidFill>
              <a:srgbClr val="D8E9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6" name="Freeform 156"/>
            <p:cNvSpPr>
              <a:spLocks noSelect="1"/>
            </p:cNvSpPr>
            <p:nvPr userDrawn="1"/>
          </p:nvSpPr>
          <p:spPr bwMode="invGray">
            <a:xfrm>
              <a:off x="5570" y="62"/>
              <a:ext cx="29" cy="29"/>
            </a:xfrm>
            <a:custGeom>
              <a:avLst/>
              <a:gdLst>
                <a:gd name="T0" fmla="*/ 117 w 202"/>
                <a:gd name="T1" fmla="*/ 192 h 201"/>
                <a:gd name="T2" fmla="*/ 193 w 202"/>
                <a:gd name="T3" fmla="*/ 84 h 201"/>
                <a:gd name="T4" fmla="*/ 85 w 202"/>
                <a:gd name="T5" fmla="*/ 8 h 201"/>
                <a:gd name="T6" fmla="*/ 9 w 202"/>
                <a:gd name="T7" fmla="*/ 116 h 201"/>
                <a:gd name="T8" fmla="*/ 117 w 202"/>
                <a:gd name="T9" fmla="*/ 19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01">
                  <a:moveTo>
                    <a:pt x="117" y="192"/>
                  </a:moveTo>
                  <a:cubicBezTo>
                    <a:pt x="168" y="184"/>
                    <a:pt x="202" y="135"/>
                    <a:pt x="193" y="84"/>
                  </a:cubicBezTo>
                  <a:cubicBezTo>
                    <a:pt x="184" y="34"/>
                    <a:pt x="136" y="0"/>
                    <a:pt x="85" y="8"/>
                  </a:cubicBezTo>
                  <a:cubicBezTo>
                    <a:pt x="34" y="17"/>
                    <a:pt x="0" y="65"/>
                    <a:pt x="9" y="116"/>
                  </a:cubicBezTo>
                  <a:cubicBezTo>
                    <a:pt x="18" y="167"/>
                    <a:pt x="66" y="201"/>
                    <a:pt x="117" y="192"/>
                  </a:cubicBezTo>
                  <a:close/>
                </a:path>
              </a:pathLst>
            </a:custGeom>
            <a:solidFill>
              <a:srgbClr val="ABAB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7" name="Freeform 157"/>
            <p:cNvSpPr>
              <a:spLocks noSelect="1"/>
            </p:cNvSpPr>
            <p:nvPr userDrawn="1"/>
          </p:nvSpPr>
          <p:spPr bwMode="invGray">
            <a:xfrm>
              <a:off x="5494" y="118"/>
              <a:ext cx="48" cy="49"/>
            </a:xfrm>
            <a:custGeom>
              <a:avLst/>
              <a:gdLst>
                <a:gd name="T0" fmla="*/ 211 w 340"/>
                <a:gd name="T1" fmla="*/ 317 h 339"/>
                <a:gd name="T2" fmla="*/ 318 w 340"/>
                <a:gd name="T3" fmla="*/ 129 h 339"/>
                <a:gd name="T4" fmla="*/ 130 w 340"/>
                <a:gd name="T5" fmla="*/ 22 h 339"/>
                <a:gd name="T6" fmla="*/ 23 w 340"/>
                <a:gd name="T7" fmla="*/ 210 h 339"/>
                <a:gd name="T8" fmla="*/ 211 w 340"/>
                <a:gd name="T9" fmla="*/ 31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339">
                  <a:moveTo>
                    <a:pt x="211" y="317"/>
                  </a:moveTo>
                  <a:cubicBezTo>
                    <a:pt x="292" y="295"/>
                    <a:pt x="340" y="211"/>
                    <a:pt x="318" y="129"/>
                  </a:cubicBezTo>
                  <a:cubicBezTo>
                    <a:pt x="295" y="48"/>
                    <a:pt x="211" y="0"/>
                    <a:pt x="130" y="22"/>
                  </a:cubicBezTo>
                  <a:cubicBezTo>
                    <a:pt x="48" y="44"/>
                    <a:pt x="0" y="129"/>
                    <a:pt x="23" y="210"/>
                  </a:cubicBezTo>
                  <a:cubicBezTo>
                    <a:pt x="45" y="291"/>
                    <a:pt x="129" y="339"/>
                    <a:pt x="211" y="317"/>
                  </a:cubicBezTo>
                  <a:close/>
                </a:path>
              </a:pathLst>
            </a:custGeom>
            <a:solidFill>
              <a:srgbClr val="C5C5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8" name="Freeform 158"/>
            <p:cNvSpPr>
              <a:spLocks noSelect="1"/>
            </p:cNvSpPr>
            <p:nvPr userDrawn="1"/>
          </p:nvSpPr>
          <p:spPr bwMode="invGray">
            <a:xfrm>
              <a:off x="5429" y="187"/>
              <a:ext cx="45" cy="44"/>
            </a:xfrm>
            <a:custGeom>
              <a:avLst/>
              <a:gdLst>
                <a:gd name="T0" fmla="*/ 169 w 309"/>
                <a:gd name="T1" fmla="*/ 8 h 308"/>
                <a:gd name="T2" fmla="*/ 8 w 309"/>
                <a:gd name="T3" fmla="*/ 140 h 308"/>
                <a:gd name="T4" fmla="*/ 140 w 309"/>
                <a:gd name="T5" fmla="*/ 301 h 308"/>
                <a:gd name="T6" fmla="*/ 301 w 309"/>
                <a:gd name="T7" fmla="*/ 168 h 308"/>
                <a:gd name="T8" fmla="*/ 169 w 309"/>
                <a:gd name="T9" fmla="*/ 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308">
                  <a:moveTo>
                    <a:pt x="169" y="8"/>
                  </a:moveTo>
                  <a:cubicBezTo>
                    <a:pt x="88" y="0"/>
                    <a:pt x="17" y="59"/>
                    <a:pt x="8" y="140"/>
                  </a:cubicBezTo>
                  <a:cubicBezTo>
                    <a:pt x="0" y="221"/>
                    <a:pt x="59" y="293"/>
                    <a:pt x="140" y="301"/>
                  </a:cubicBezTo>
                  <a:cubicBezTo>
                    <a:pt x="221" y="308"/>
                    <a:pt x="293" y="250"/>
                    <a:pt x="301" y="168"/>
                  </a:cubicBezTo>
                  <a:cubicBezTo>
                    <a:pt x="309" y="88"/>
                    <a:pt x="250" y="16"/>
                    <a:pt x="169" y="8"/>
                  </a:cubicBezTo>
                  <a:close/>
                </a:path>
              </a:pathLst>
            </a:custGeom>
            <a:solidFill>
              <a:srgbClr val="C3D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9" name="Freeform 159"/>
            <p:cNvSpPr>
              <a:spLocks noSelect="1"/>
            </p:cNvSpPr>
            <p:nvPr userDrawn="1"/>
          </p:nvSpPr>
          <p:spPr bwMode="invGray">
            <a:xfrm>
              <a:off x="5557" y="181"/>
              <a:ext cx="55" cy="55"/>
            </a:xfrm>
            <a:custGeom>
              <a:avLst/>
              <a:gdLst>
                <a:gd name="T0" fmla="*/ 272 w 386"/>
                <a:gd name="T1" fmla="*/ 44 h 386"/>
                <a:gd name="T2" fmla="*/ 43 w 386"/>
                <a:gd name="T3" fmla="*/ 114 h 386"/>
                <a:gd name="T4" fmla="*/ 113 w 386"/>
                <a:gd name="T5" fmla="*/ 343 h 386"/>
                <a:gd name="T6" fmla="*/ 342 w 386"/>
                <a:gd name="T7" fmla="*/ 272 h 386"/>
                <a:gd name="T8" fmla="*/ 272 w 386"/>
                <a:gd name="T9" fmla="*/ 44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" h="386">
                  <a:moveTo>
                    <a:pt x="272" y="44"/>
                  </a:moveTo>
                  <a:cubicBezTo>
                    <a:pt x="190" y="0"/>
                    <a:pt x="87" y="31"/>
                    <a:pt x="43" y="114"/>
                  </a:cubicBezTo>
                  <a:cubicBezTo>
                    <a:pt x="0" y="196"/>
                    <a:pt x="31" y="298"/>
                    <a:pt x="113" y="343"/>
                  </a:cubicBezTo>
                  <a:cubicBezTo>
                    <a:pt x="196" y="386"/>
                    <a:pt x="298" y="355"/>
                    <a:pt x="342" y="272"/>
                  </a:cubicBezTo>
                  <a:cubicBezTo>
                    <a:pt x="386" y="190"/>
                    <a:pt x="355" y="88"/>
                    <a:pt x="272" y="44"/>
                  </a:cubicBezTo>
                  <a:close/>
                </a:path>
              </a:pathLst>
            </a:custGeom>
            <a:solidFill>
              <a:srgbClr val="9D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0" name="Freeform 160"/>
            <p:cNvSpPr>
              <a:spLocks noSelect="1"/>
            </p:cNvSpPr>
            <p:nvPr userDrawn="1"/>
          </p:nvSpPr>
          <p:spPr bwMode="invGray">
            <a:xfrm>
              <a:off x="6030" y="3"/>
              <a:ext cx="36" cy="25"/>
            </a:xfrm>
            <a:custGeom>
              <a:avLst/>
              <a:gdLst>
                <a:gd name="T0" fmla="*/ 84 w 248"/>
                <a:gd name="T1" fmla="*/ 153 h 178"/>
                <a:gd name="T2" fmla="*/ 234 w 248"/>
                <a:gd name="T3" fmla="*/ 95 h 178"/>
                <a:gd name="T4" fmla="*/ 233 w 248"/>
                <a:gd name="T5" fmla="*/ 0 h 178"/>
                <a:gd name="T6" fmla="*/ 27 w 248"/>
                <a:gd name="T7" fmla="*/ 0 h 178"/>
                <a:gd name="T8" fmla="*/ 26 w 248"/>
                <a:gd name="T9" fmla="*/ 2 h 178"/>
                <a:gd name="T10" fmla="*/ 84 w 248"/>
                <a:gd name="T11" fmla="*/ 15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178">
                  <a:moveTo>
                    <a:pt x="84" y="153"/>
                  </a:moveTo>
                  <a:cubicBezTo>
                    <a:pt x="141" y="178"/>
                    <a:pt x="209" y="152"/>
                    <a:pt x="234" y="95"/>
                  </a:cubicBezTo>
                  <a:cubicBezTo>
                    <a:pt x="248" y="63"/>
                    <a:pt x="246" y="29"/>
                    <a:pt x="23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"/>
                    <a:pt x="26" y="2"/>
                    <a:pt x="26" y="2"/>
                  </a:cubicBezTo>
                  <a:cubicBezTo>
                    <a:pt x="0" y="60"/>
                    <a:pt x="26" y="127"/>
                    <a:pt x="84" y="153"/>
                  </a:cubicBezTo>
                  <a:close/>
                </a:path>
              </a:pathLst>
            </a:custGeom>
            <a:solidFill>
              <a:srgbClr val="CDC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1" name="Freeform 161"/>
            <p:cNvSpPr>
              <a:spLocks noSelect="1"/>
            </p:cNvSpPr>
            <p:nvPr userDrawn="1"/>
          </p:nvSpPr>
          <p:spPr bwMode="invGray">
            <a:xfrm>
              <a:off x="6164" y="3"/>
              <a:ext cx="34" cy="25"/>
            </a:xfrm>
            <a:custGeom>
              <a:avLst/>
              <a:gdLst>
                <a:gd name="T0" fmla="*/ 60 w 237"/>
                <a:gd name="T1" fmla="*/ 139 h 174"/>
                <a:gd name="T2" fmla="*/ 213 w 237"/>
                <a:gd name="T3" fmla="*/ 110 h 174"/>
                <a:gd name="T4" fmla="*/ 220 w 237"/>
                <a:gd name="T5" fmla="*/ 0 h 174"/>
                <a:gd name="T6" fmla="*/ 24 w 237"/>
                <a:gd name="T7" fmla="*/ 0 h 174"/>
                <a:gd name="T8" fmla="*/ 60 w 237"/>
                <a:gd name="T9" fmla="*/ 13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174">
                  <a:moveTo>
                    <a:pt x="60" y="139"/>
                  </a:moveTo>
                  <a:cubicBezTo>
                    <a:pt x="111" y="174"/>
                    <a:pt x="179" y="161"/>
                    <a:pt x="213" y="110"/>
                  </a:cubicBezTo>
                  <a:cubicBezTo>
                    <a:pt x="236" y="76"/>
                    <a:pt x="237" y="34"/>
                    <a:pt x="22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49"/>
                    <a:pt x="14" y="109"/>
                    <a:pt x="60" y="139"/>
                  </a:cubicBezTo>
                  <a:close/>
                </a:path>
              </a:pathLst>
            </a:custGeom>
            <a:solidFill>
              <a:srgbClr val="A3A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2" name="Freeform 162"/>
            <p:cNvSpPr>
              <a:spLocks noSelect="1"/>
            </p:cNvSpPr>
            <p:nvPr userDrawn="1"/>
          </p:nvSpPr>
          <p:spPr bwMode="invGray">
            <a:xfrm>
              <a:off x="6032" y="126"/>
              <a:ext cx="34" cy="33"/>
            </a:xfrm>
            <a:custGeom>
              <a:avLst/>
              <a:gdLst>
                <a:gd name="T0" fmla="*/ 196 w 237"/>
                <a:gd name="T1" fmla="*/ 194 h 237"/>
                <a:gd name="T2" fmla="*/ 194 w 237"/>
                <a:gd name="T3" fmla="*/ 42 h 237"/>
                <a:gd name="T4" fmla="*/ 42 w 237"/>
                <a:gd name="T5" fmla="*/ 44 h 237"/>
                <a:gd name="T6" fmla="*/ 44 w 237"/>
                <a:gd name="T7" fmla="*/ 195 h 237"/>
                <a:gd name="T8" fmla="*/ 196 w 237"/>
                <a:gd name="T9" fmla="*/ 19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7">
                  <a:moveTo>
                    <a:pt x="196" y="194"/>
                  </a:moveTo>
                  <a:cubicBezTo>
                    <a:pt x="237" y="152"/>
                    <a:pt x="236" y="84"/>
                    <a:pt x="194" y="42"/>
                  </a:cubicBezTo>
                  <a:cubicBezTo>
                    <a:pt x="151" y="0"/>
                    <a:pt x="83" y="1"/>
                    <a:pt x="42" y="44"/>
                  </a:cubicBezTo>
                  <a:cubicBezTo>
                    <a:pt x="0" y="86"/>
                    <a:pt x="1" y="154"/>
                    <a:pt x="44" y="195"/>
                  </a:cubicBezTo>
                  <a:cubicBezTo>
                    <a:pt x="86" y="237"/>
                    <a:pt x="154" y="237"/>
                    <a:pt x="196" y="194"/>
                  </a:cubicBezTo>
                  <a:close/>
                </a:path>
              </a:pathLst>
            </a:custGeom>
            <a:solidFill>
              <a:srgbClr val="ADB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3" name="Freeform 163"/>
            <p:cNvSpPr>
              <a:spLocks noSelect="1"/>
            </p:cNvSpPr>
            <p:nvPr userDrawn="1"/>
          </p:nvSpPr>
          <p:spPr bwMode="invGray">
            <a:xfrm>
              <a:off x="5968" y="194"/>
              <a:ext cx="29" cy="30"/>
            </a:xfrm>
            <a:custGeom>
              <a:avLst/>
              <a:gdLst>
                <a:gd name="T0" fmla="*/ 97 w 205"/>
                <a:gd name="T1" fmla="*/ 3 h 205"/>
                <a:gd name="T2" fmla="*/ 2 w 205"/>
                <a:gd name="T3" fmla="*/ 107 h 205"/>
                <a:gd name="T4" fmla="*/ 107 w 205"/>
                <a:gd name="T5" fmla="*/ 202 h 205"/>
                <a:gd name="T6" fmla="*/ 202 w 205"/>
                <a:gd name="T7" fmla="*/ 97 h 205"/>
                <a:gd name="T8" fmla="*/ 97 w 205"/>
                <a:gd name="T9" fmla="*/ 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205">
                  <a:moveTo>
                    <a:pt x="97" y="3"/>
                  </a:moveTo>
                  <a:cubicBezTo>
                    <a:pt x="42" y="5"/>
                    <a:pt x="0" y="52"/>
                    <a:pt x="2" y="107"/>
                  </a:cubicBezTo>
                  <a:cubicBezTo>
                    <a:pt x="5" y="162"/>
                    <a:pt x="52" y="205"/>
                    <a:pt x="107" y="202"/>
                  </a:cubicBezTo>
                  <a:cubicBezTo>
                    <a:pt x="162" y="199"/>
                    <a:pt x="205" y="153"/>
                    <a:pt x="202" y="97"/>
                  </a:cubicBezTo>
                  <a:cubicBezTo>
                    <a:pt x="199" y="42"/>
                    <a:pt x="152" y="0"/>
                    <a:pt x="97" y="3"/>
                  </a:cubicBezTo>
                  <a:close/>
                </a:path>
              </a:pathLst>
            </a:custGeom>
            <a:solidFill>
              <a:srgbClr val="E2E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4" name="Freeform 164"/>
            <p:cNvSpPr>
              <a:spLocks noSelect="1"/>
            </p:cNvSpPr>
            <p:nvPr userDrawn="1"/>
          </p:nvSpPr>
          <p:spPr bwMode="invGray">
            <a:xfrm>
              <a:off x="5901" y="260"/>
              <a:ext cx="30" cy="30"/>
            </a:xfrm>
            <a:custGeom>
              <a:avLst/>
              <a:gdLst>
                <a:gd name="T0" fmla="*/ 73 w 213"/>
                <a:gd name="T1" fmla="*/ 19 h 214"/>
                <a:gd name="T2" fmla="*/ 18 w 213"/>
                <a:gd name="T3" fmla="*/ 141 h 214"/>
                <a:gd name="T4" fmla="*/ 140 w 213"/>
                <a:gd name="T5" fmla="*/ 195 h 214"/>
                <a:gd name="T6" fmla="*/ 195 w 213"/>
                <a:gd name="T7" fmla="*/ 73 h 214"/>
                <a:gd name="T8" fmla="*/ 73 w 213"/>
                <a:gd name="T9" fmla="*/ 1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214">
                  <a:moveTo>
                    <a:pt x="73" y="19"/>
                  </a:moveTo>
                  <a:cubicBezTo>
                    <a:pt x="24" y="37"/>
                    <a:pt x="0" y="92"/>
                    <a:pt x="18" y="141"/>
                  </a:cubicBezTo>
                  <a:cubicBezTo>
                    <a:pt x="37" y="189"/>
                    <a:pt x="92" y="214"/>
                    <a:pt x="140" y="195"/>
                  </a:cubicBezTo>
                  <a:cubicBezTo>
                    <a:pt x="189" y="177"/>
                    <a:pt x="213" y="122"/>
                    <a:pt x="195" y="73"/>
                  </a:cubicBezTo>
                  <a:cubicBezTo>
                    <a:pt x="176" y="25"/>
                    <a:pt x="122" y="0"/>
                    <a:pt x="73" y="19"/>
                  </a:cubicBezTo>
                  <a:close/>
                </a:path>
              </a:pathLst>
            </a:custGeom>
            <a:solidFill>
              <a:srgbClr val="C3C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5" name="Freeform 165"/>
            <p:cNvSpPr>
              <a:spLocks noSelect="1"/>
            </p:cNvSpPr>
            <p:nvPr userDrawn="1"/>
          </p:nvSpPr>
          <p:spPr bwMode="invGray">
            <a:xfrm>
              <a:off x="4037" y="122"/>
              <a:ext cx="42" cy="41"/>
            </a:xfrm>
            <a:custGeom>
              <a:avLst/>
              <a:gdLst>
                <a:gd name="T0" fmla="*/ 183 w 289"/>
                <a:gd name="T1" fmla="*/ 268 h 289"/>
                <a:gd name="T2" fmla="*/ 268 w 289"/>
                <a:gd name="T3" fmla="*/ 106 h 289"/>
                <a:gd name="T4" fmla="*/ 106 w 289"/>
                <a:gd name="T5" fmla="*/ 22 h 289"/>
                <a:gd name="T6" fmla="*/ 21 w 289"/>
                <a:gd name="T7" fmla="*/ 184 h 289"/>
                <a:gd name="T8" fmla="*/ 183 w 289"/>
                <a:gd name="T9" fmla="*/ 26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89">
                  <a:moveTo>
                    <a:pt x="183" y="268"/>
                  </a:moveTo>
                  <a:cubicBezTo>
                    <a:pt x="251" y="246"/>
                    <a:pt x="289" y="174"/>
                    <a:pt x="268" y="106"/>
                  </a:cubicBezTo>
                  <a:cubicBezTo>
                    <a:pt x="246" y="38"/>
                    <a:pt x="174" y="0"/>
                    <a:pt x="106" y="22"/>
                  </a:cubicBezTo>
                  <a:cubicBezTo>
                    <a:pt x="38" y="43"/>
                    <a:pt x="0" y="115"/>
                    <a:pt x="21" y="184"/>
                  </a:cubicBezTo>
                  <a:cubicBezTo>
                    <a:pt x="43" y="252"/>
                    <a:pt x="115" y="289"/>
                    <a:pt x="183" y="268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6" name="Freeform 166"/>
            <p:cNvSpPr>
              <a:spLocks noSelect="1"/>
            </p:cNvSpPr>
            <p:nvPr userDrawn="1"/>
          </p:nvSpPr>
          <p:spPr bwMode="invGray">
            <a:xfrm>
              <a:off x="4301" y="3"/>
              <a:ext cx="43" cy="29"/>
            </a:xfrm>
            <a:custGeom>
              <a:avLst/>
              <a:gdLst>
                <a:gd name="T0" fmla="*/ 126 w 305"/>
                <a:gd name="T1" fmla="*/ 189 h 206"/>
                <a:gd name="T2" fmla="*/ 298 w 305"/>
                <a:gd name="T3" fmla="*/ 80 h 206"/>
                <a:gd name="T4" fmla="*/ 293 w 305"/>
                <a:gd name="T5" fmla="*/ 0 h 206"/>
                <a:gd name="T6" fmla="*/ 23 w 305"/>
                <a:gd name="T7" fmla="*/ 0 h 206"/>
                <a:gd name="T8" fmla="*/ 17 w 305"/>
                <a:gd name="T9" fmla="*/ 16 h 206"/>
                <a:gd name="T10" fmla="*/ 126 w 305"/>
                <a:gd name="T11" fmla="*/ 18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" h="206">
                  <a:moveTo>
                    <a:pt x="126" y="189"/>
                  </a:moveTo>
                  <a:cubicBezTo>
                    <a:pt x="204" y="206"/>
                    <a:pt x="281" y="158"/>
                    <a:pt x="298" y="80"/>
                  </a:cubicBezTo>
                  <a:cubicBezTo>
                    <a:pt x="305" y="52"/>
                    <a:pt x="302" y="25"/>
                    <a:pt x="29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5"/>
                    <a:pt x="18" y="11"/>
                    <a:pt x="17" y="16"/>
                  </a:cubicBezTo>
                  <a:cubicBezTo>
                    <a:pt x="0" y="95"/>
                    <a:pt x="48" y="172"/>
                    <a:pt x="126" y="189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7" name="Freeform 167"/>
            <p:cNvSpPr>
              <a:spLocks noSelect="1"/>
            </p:cNvSpPr>
            <p:nvPr userDrawn="1"/>
          </p:nvSpPr>
          <p:spPr bwMode="invGray">
            <a:xfrm>
              <a:off x="4301" y="121"/>
              <a:ext cx="44" cy="44"/>
            </a:xfrm>
            <a:custGeom>
              <a:avLst/>
              <a:gdLst>
                <a:gd name="T0" fmla="*/ 193 w 309"/>
                <a:gd name="T1" fmla="*/ 21 h 310"/>
                <a:gd name="T2" fmla="*/ 21 w 309"/>
                <a:gd name="T3" fmla="*/ 116 h 310"/>
                <a:gd name="T4" fmla="*/ 116 w 309"/>
                <a:gd name="T5" fmla="*/ 288 h 310"/>
                <a:gd name="T6" fmla="*/ 288 w 309"/>
                <a:gd name="T7" fmla="*/ 193 h 310"/>
                <a:gd name="T8" fmla="*/ 193 w 309"/>
                <a:gd name="T9" fmla="*/ 21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310">
                  <a:moveTo>
                    <a:pt x="193" y="21"/>
                  </a:moveTo>
                  <a:cubicBezTo>
                    <a:pt x="120" y="0"/>
                    <a:pt x="43" y="43"/>
                    <a:pt x="21" y="116"/>
                  </a:cubicBezTo>
                  <a:cubicBezTo>
                    <a:pt x="0" y="190"/>
                    <a:pt x="43" y="267"/>
                    <a:pt x="116" y="288"/>
                  </a:cubicBezTo>
                  <a:cubicBezTo>
                    <a:pt x="190" y="310"/>
                    <a:pt x="267" y="267"/>
                    <a:pt x="288" y="193"/>
                  </a:cubicBezTo>
                  <a:cubicBezTo>
                    <a:pt x="309" y="120"/>
                    <a:pt x="267" y="43"/>
                    <a:pt x="193" y="21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8" name="Freeform 168"/>
            <p:cNvSpPr>
              <a:spLocks noSelect="1"/>
            </p:cNvSpPr>
            <p:nvPr userDrawn="1"/>
          </p:nvSpPr>
          <p:spPr bwMode="invGray">
            <a:xfrm>
              <a:off x="4496" y="50"/>
              <a:ext cx="53" cy="53"/>
            </a:xfrm>
            <a:custGeom>
              <a:avLst/>
              <a:gdLst>
                <a:gd name="T0" fmla="*/ 295 w 374"/>
                <a:gd name="T1" fmla="*/ 60 h 374"/>
                <a:gd name="T2" fmla="*/ 60 w 374"/>
                <a:gd name="T3" fmla="*/ 79 h 374"/>
                <a:gd name="T4" fmla="*/ 78 w 374"/>
                <a:gd name="T5" fmla="*/ 314 h 374"/>
                <a:gd name="T6" fmla="*/ 313 w 374"/>
                <a:gd name="T7" fmla="*/ 296 h 374"/>
                <a:gd name="T8" fmla="*/ 295 w 374"/>
                <a:gd name="T9" fmla="*/ 6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74">
                  <a:moveTo>
                    <a:pt x="295" y="60"/>
                  </a:moveTo>
                  <a:cubicBezTo>
                    <a:pt x="225" y="0"/>
                    <a:pt x="120" y="8"/>
                    <a:pt x="60" y="79"/>
                  </a:cubicBezTo>
                  <a:cubicBezTo>
                    <a:pt x="0" y="149"/>
                    <a:pt x="8" y="254"/>
                    <a:pt x="78" y="314"/>
                  </a:cubicBezTo>
                  <a:cubicBezTo>
                    <a:pt x="148" y="374"/>
                    <a:pt x="253" y="366"/>
                    <a:pt x="313" y="296"/>
                  </a:cubicBezTo>
                  <a:cubicBezTo>
                    <a:pt x="374" y="226"/>
                    <a:pt x="366" y="121"/>
                    <a:pt x="295" y="60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9" name="Freeform 169"/>
            <p:cNvSpPr>
              <a:spLocks noSelect="1"/>
            </p:cNvSpPr>
            <p:nvPr userDrawn="1"/>
          </p:nvSpPr>
          <p:spPr bwMode="invGray">
            <a:xfrm>
              <a:off x="4374" y="193"/>
              <a:ext cx="31" cy="31"/>
            </a:xfrm>
            <a:custGeom>
              <a:avLst/>
              <a:gdLst>
                <a:gd name="T0" fmla="*/ 129 w 218"/>
                <a:gd name="T1" fmla="*/ 11 h 218"/>
                <a:gd name="T2" fmla="*/ 11 w 218"/>
                <a:gd name="T3" fmla="*/ 89 h 218"/>
                <a:gd name="T4" fmla="*/ 90 w 218"/>
                <a:gd name="T5" fmla="*/ 207 h 218"/>
                <a:gd name="T6" fmla="*/ 208 w 218"/>
                <a:gd name="T7" fmla="*/ 129 h 218"/>
                <a:gd name="T8" fmla="*/ 129 w 218"/>
                <a:gd name="T9" fmla="*/ 11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129" y="11"/>
                  </a:moveTo>
                  <a:cubicBezTo>
                    <a:pt x="75" y="0"/>
                    <a:pt x="22" y="35"/>
                    <a:pt x="11" y="89"/>
                  </a:cubicBezTo>
                  <a:cubicBezTo>
                    <a:pt x="0" y="143"/>
                    <a:pt x="35" y="197"/>
                    <a:pt x="90" y="207"/>
                  </a:cubicBezTo>
                  <a:cubicBezTo>
                    <a:pt x="144" y="218"/>
                    <a:pt x="196" y="183"/>
                    <a:pt x="208" y="129"/>
                  </a:cubicBezTo>
                  <a:cubicBezTo>
                    <a:pt x="218" y="75"/>
                    <a:pt x="183" y="22"/>
                    <a:pt x="129" y="11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0" name="Freeform 170"/>
            <p:cNvSpPr>
              <a:spLocks noSelect="1"/>
            </p:cNvSpPr>
            <p:nvPr userDrawn="1"/>
          </p:nvSpPr>
          <p:spPr bwMode="invGray">
            <a:xfrm>
              <a:off x="4568" y="122"/>
              <a:ext cx="42" cy="41"/>
            </a:xfrm>
            <a:custGeom>
              <a:avLst/>
              <a:gdLst>
                <a:gd name="T0" fmla="*/ 101 w 291"/>
                <a:gd name="T1" fmla="*/ 267 h 291"/>
                <a:gd name="T2" fmla="*/ 266 w 291"/>
                <a:gd name="T3" fmla="*/ 190 h 291"/>
                <a:gd name="T4" fmla="*/ 190 w 291"/>
                <a:gd name="T5" fmla="*/ 25 h 291"/>
                <a:gd name="T6" fmla="*/ 24 w 291"/>
                <a:gd name="T7" fmla="*/ 101 h 291"/>
                <a:gd name="T8" fmla="*/ 101 w 291"/>
                <a:gd name="T9" fmla="*/ 26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291">
                  <a:moveTo>
                    <a:pt x="101" y="267"/>
                  </a:moveTo>
                  <a:cubicBezTo>
                    <a:pt x="167" y="291"/>
                    <a:pt x="242" y="257"/>
                    <a:pt x="266" y="190"/>
                  </a:cubicBezTo>
                  <a:cubicBezTo>
                    <a:pt x="291" y="123"/>
                    <a:pt x="257" y="49"/>
                    <a:pt x="190" y="25"/>
                  </a:cubicBezTo>
                  <a:cubicBezTo>
                    <a:pt x="123" y="0"/>
                    <a:pt x="49" y="35"/>
                    <a:pt x="24" y="101"/>
                  </a:cubicBezTo>
                  <a:cubicBezTo>
                    <a:pt x="0" y="168"/>
                    <a:pt x="34" y="242"/>
                    <a:pt x="101" y="267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1" name="Freeform 171"/>
            <p:cNvSpPr>
              <a:spLocks noSelect="1"/>
            </p:cNvSpPr>
            <p:nvPr userDrawn="1"/>
          </p:nvSpPr>
          <p:spPr bwMode="invGray">
            <a:xfrm>
              <a:off x="4505" y="192"/>
              <a:ext cx="35" cy="34"/>
            </a:xfrm>
            <a:custGeom>
              <a:avLst/>
              <a:gdLst>
                <a:gd name="T0" fmla="*/ 89 w 241"/>
                <a:gd name="T1" fmla="*/ 18 h 240"/>
                <a:gd name="T2" fmla="*/ 18 w 241"/>
                <a:gd name="T3" fmla="*/ 152 h 240"/>
                <a:gd name="T4" fmla="*/ 153 w 241"/>
                <a:gd name="T5" fmla="*/ 223 h 240"/>
                <a:gd name="T6" fmla="*/ 223 w 241"/>
                <a:gd name="T7" fmla="*/ 89 h 240"/>
                <a:gd name="T8" fmla="*/ 89 w 241"/>
                <a:gd name="T9" fmla="*/ 18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0">
                  <a:moveTo>
                    <a:pt x="89" y="18"/>
                  </a:moveTo>
                  <a:cubicBezTo>
                    <a:pt x="32" y="35"/>
                    <a:pt x="0" y="95"/>
                    <a:pt x="18" y="152"/>
                  </a:cubicBezTo>
                  <a:cubicBezTo>
                    <a:pt x="36" y="209"/>
                    <a:pt x="96" y="240"/>
                    <a:pt x="153" y="223"/>
                  </a:cubicBezTo>
                  <a:cubicBezTo>
                    <a:pt x="209" y="205"/>
                    <a:pt x="241" y="145"/>
                    <a:pt x="223" y="89"/>
                  </a:cubicBezTo>
                  <a:cubicBezTo>
                    <a:pt x="206" y="32"/>
                    <a:pt x="145" y="0"/>
                    <a:pt x="89" y="18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2" name="Freeform 172"/>
            <p:cNvSpPr>
              <a:spLocks noSelect="1"/>
            </p:cNvSpPr>
            <p:nvPr userDrawn="1"/>
          </p:nvSpPr>
          <p:spPr bwMode="invGray">
            <a:xfrm>
              <a:off x="4765" y="186"/>
              <a:ext cx="46" cy="46"/>
            </a:xfrm>
            <a:custGeom>
              <a:avLst/>
              <a:gdLst>
                <a:gd name="T0" fmla="*/ 129 w 326"/>
                <a:gd name="T1" fmla="*/ 19 h 326"/>
                <a:gd name="T2" fmla="*/ 19 w 326"/>
                <a:gd name="T3" fmla="*/ 197 h 326"/>
                <a:gd name="T4" fmla="*/ 197 w 326"/>
                <a:gd name="T5" fmla="*/ 307 h 326"/>
                <a:gd name="T6" fmla="*/ 307 w 326"/>
                <a:gd name="T7" fmla="*/ 129 h 326"/>
                <a:gd name="T8" fmla="*/ 129 w 326"/>
                <a:gd name="T9" fmla="*/ 19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326">
                  <a:moveTo>
                    <a:pt x="129" y="19"/>
                  </a:moveTo>
                  <a:cubicBezTo>
                    <a:pt x="49" y="38"/>
                    <a:pt x="0" y="118"/>
                    <a:pt x="19" y="197"/>
                  </a:cubicBezTo>
                  <a:cubicBezTo>
                    <a:pt x="37" y="277"/>
                    <a:pt x="117" y="326"/>
                    <a:pt x="197" y="307"/>
                  </a:cubicBezTo>
                  <a:cubicBezTo>
                    <a:pt x="277" y="288"/>
                    <a:pt x="326" y="209"/>
                    <a:pt x="307" y="129"/>
                  </a:cubicBezTo>
                  <a:cubicBezTo>
                    <a:pt x="288" y="50"/>
                    <a:pt x="208" y="0"/>
                    <a:pt x="129" y="19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3" name="Freeform 173"/>
            <p:cNvSpPr>
              <a:spLocks noSelect="1"/>
            </p:cNvSpPr>
            <p:nvPr userDrawn="1"/>
          </p:nvSpPr>
          <p:spPr bwMode="invGray">
            <a:xfrm>
              <a:off x="5028" y="184"/>
              <a:ext cx="50" cy="50"/>
            </a:xfrm>
            <a:custGeom>
              <a:avLst/>
              <a:gdLst>
                <a:gd name="T0" fmla="*/ 182 w 349"/>
                <a:gd name="T1" fmla="*/ 4 h 349"/>
                <a:gd name="T2" fmla="*/ 4 w 349"/>
                <a:gd name="T3" fmla="*/ 166 h 349"/>
                <a:gd name="T4" fmla="*/ 166 w 349"/>
                <a:gd name="T5" fmla="*/ 344 h 349"/>
                <a:gd name="T6" fmla="*/ 344 w 349"/>
                <a:gd name="T7" fmla="*/ 182 h 349"/>
                <a:gd name="T8" fmla="*/ 182 w 349"/>
                <a:gd name="T9" fmla="*/ 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349">
                  <a:moveTo>
                    <a:pt x="182" y="4"/>
                  </a:moveTo>
                  <a:cubicBezTo>
                    <a:pt x="88" y="0"/>
                    <a:pt x="8" y="72"/>
                    <a:pt x="4" y="166"/>
                  </a:cubicBezTo>
                  <a:cubicBezTo>
                    <a:pt x="0" y="260"/>
                    <a:pt x="72" y="340"/>
                    <a:pt x="166" y="344"/>
                  </a:cubicBezTo>
                  <a:cubicBezTo>
                    <a:pt x="260" y="349"/>
                    <a:pt x="340" y="276"/>
                    <a:pt x="344" y="182"/>
                  </a:cubicBezTo>
                  <a:cubicBezTo>
                    <a:pt x="349" y="88"/>
                    <a:pt x="276" y="8"/>
                    <a:pt x="182" y="4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4" name="Freeform 174"/>
            <p:cNvSpPr>
              <a:spLocks noSelect="1"/>
            </p:cNvSpPr>
            <p:nvPr userDrawn="1"/>
          </p:nvSpPr>
          <p:spPr bwMode="invGray">
            <a:xfrm>
              <a:off x="5505" y="3"/>
              <a:ext cx="27" cy="21"/>
            </a:xfrm>
            <a:custGeom>
              <a:avLst/>
              <a:gdLst>
                <a:gd name="T0" fmla="*/ 25 w 189"/>
                <a:gd name="T1" fmla="*/ 103 h 146"/>
                <a:gd name="T2" fmla="*/ 147 w 189"/>
                <a:gd name="T3" fmla="*/ 115 h 146"/>
                <a:gd name="T4" fmla="*/ 163 w 189"/>
                <a:gd name="T5" fmla="*/ 0 h 146"/>
                <a:gd name="T6" fmla="*/ 21 w 189"/>
                <a:gd name="T7" fmla="*/ 0 h 146"/>
                <a:gd name="T8" fmla="*/ 25 w 189"/>
                <a:gd name="T9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46">
                  <a:moveTo>
                    <a:pt x="25" y="103"/>
                  </a:moveTo>
                  <a:cubicBezTo>
                    <a:pt x="55" y="140"/>
                    <a:pt x="109" y="146"/>
                    <a:pt x="147" y="115"/>
                  </a:cubicBezTo>
                  <a:cubicBezTo>
                    <a:pt x="182" y="87"/>
                    <a:pt x="189" y="37"/>
                    <a:pt x="16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31"/>
                    <a:pt x="0" y="73"/>
                    <a:pt x="25" y="103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5" name="Freeform 175"/>
            <p:cNvSpPr>
              <a:spLocks noSelect="1"/>
            </p:cNvSpPr>
            <p:nvPr userDrawn="1"/>
          </p:nvSpPr>
          <p:spPr bwMode="invGray">
            <a:xfrm>
              <a:off x="5232" y="3"/>
              <a:ext cx="39" cy="28"/>
            </a:xfrm>
            <a:custGeom>
              <a:avLst/>
              <a:gdLst>
                <a:gd name="T0" fmla="*/ 77 w 272"/>
                <a:gd name="T1" fmla="*/ 158 h 194"/>
                <a:gd name="T2" fmla="*/ 251 w 272"/>
                <a:gd name="T3" fmla="*/ 112 h 194"/>
                <a:gd name="T4" fmla="*/ 258 w 272"/>
                <a:gd name="T5" fmla="*/ 0 h 194"/>
                <a:gd name="T6" fmla="*/ 24 w 272"/>
                <a:gd name="T7" fmla="*/ 0 h 194"/>
                <a:gd name="T8" fmla="*/ 77 w 272"/>
                <a:gd name="T9" fmla="*/ 15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94">
                  <a:moveTo>
                    <a:pt x="77" y="158"/>
                  </a:moveTo>
                  <a:cubicBezTo>
                    <a:pt x="138" y="194"/>
                    <a:pt x="216" y="173"/>
                    <a:pt x="251" y="112"/>
                  </a:cubicBezTo>
                  <a:cubicBezTo>
                    <a:pt x="272" y="76"/>
                    <a:pt x="272" y="35"/>
                    <a:pt x="25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58"/>
                    <a:pt x="22" y="126"/>
                    <a:pt x="77" y="158"/>
                  </a:cubicBezTo>
                  <a:close/>
                </a:path>
              </a:pathLst>
            </a:custGeom>
            <a:solidFill>
              <a:srgbClr val="8FC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6" name="Freeform 176"/>
            <p:cNvSpPr>
              <a:spLocks noSelect="1"/>
            </p:cNvSpPr>
            <p:nvPr userDrawn="1"/>
          </p:nvSpPr>
          <p:spPr bwMode="invGray">
            <a:xfrm>
              <a:off x="4307" y="258"/>
              <a:ext cx="33" cy="34"/>
            </a:xfrm>
            <a:custGeom>
              <a:avLst/>
              <a:gdLst>
                <a:gd name="T0" fmla="*/ 93 w 236"/>
                <a:gd name="T1" fmla="*/ 14 h 238"/>
                <a:gd name="T2" fmla="*/ 13 w 236"/>
                <a:gd name="T3" fmla="*/ 144 h 238"/>
                <a:gd name="T4" fmla="*/ 143 w 236"/>
                <a:gd name="T5" fmla="*/ 224 h 238"/>
                <a:gd name="T6" fmla="*/ 222 w 236"/>
                <a:gd name="T7" fmla="*/ 94 h 238"/>
                <a:gd name="T8" fmla="*/ 93 w 236"/>
                <a:gd name="T9" fmla="*/ 1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8">
                  <a:moveTo>
                    <a:pt x="93" y="14"/>
                  </a:moveTo>
                  <a:cubicBezTo>
                    <a:pt x="35" y="28"/>
                    <a:pt x="0" y="86"/>
                    <a:pt x="13" y="144"/>
                  </a:cubicBezTo>
                  <a:cubicBezTo>
                    <a:pt x="27" y="201"/>
                    <a:pt x="85" y="238"/>
                    <a:pt x="143" y="224"/>
                  </a:cubicBezTo>
                  <a:cubicBezTo>
                    <a:pt x="200" y="209"/>
                    <a:pt x="236" y="152"/>
                    <a:pt x="222" y="94"/>
                  </a:cubicBezTo>
                  <a:cubicBezTo>
                    <a:pt x="209" y="37"/>
                    <a:pt x="151" y="0"/>
                    <a:pt x="93" y="14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7" name="Freeform 177"/>
            <p:cNvSpPr>
              <a:spLocks noSelect="1"/>
            </p:cNvSpPr>
            <p:nvPr userDrawn="1"/>
          </p:nvSpPr>
          <p:spPr bwMode="invGray">
            <a:xfrm>
              <a:off x="4967" y="123"/>
              <a:ext cx="40" cy="39"/>
            </a:xfrm>
            <a:custGeom>
              <a:avLst/>
              <a:gdLst>
                <a:gd name="T0" fmla="*/ 155 w 275"/>
                <a:gd name="T1" fmla="*/ 9 h 274"/>
                <a:gd name="T2" fmla="*/ 10 w 275"/>
                <a:gd name="T3" fmla="*/ 119 h 274"/>
                <a:gd name="T4" fmla="*/ 121 w 275"/>
                <a:gd name="T5" fmla="*/ 264 h 274"/>
                <a:gd name="T6" fmla="*/ 266 w 275"/>
                <a:gd name="T7" fmla="*/ 154 h 274"/>
                <a:gd name="T8" fmla="*/ 155 w 275"/>
                <a:gd name="T9" fmla="*/ 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274">
                  <a:moveTo>
                    <a:pt x="155" y="9"/>
                  </a:moveTo>
                  <a:cubicBezTo>
                    <a:pt x="84" y="0"/>
                    <a:pt x="19" y="49"/>
                    <a:pt x="10" y="119"/>
                  </a:cubicBezTo>
                  <a:cubicBezTo>
                    <a:pt x="0" y="190"/>
                    <a:pt x="50" y="255"/>
                    <a:pt x="121" y="264"/>
                  </a:cubicBezTo>
                  <a:cubicBezTo>
                    <a:pt x="191" y="274"/>
                    <a:pt x="256" y="224"/>
                    <a:pt x="266" y="154"/>
                  </a:cubicBezTo>
                  <a:cubicBezTo>
                    <a:pt x="275" y="83"/>
                    <a:pt x="225" y="18"/>
                    <a:pt x="155" y="9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8" name="Freeform 178"/>
            <p:cNvSpPr>
              <a:spLocks noSelect="1"/>
            </p:cNvSpPr>
            <p:nvPr userDrawn="1"/>
          </p:nvSpPr>
          <p:spPr bwMode="invGray">
            <a:xfrm>
              <a:off x="5297" y="187"/>
              <a:ext cx="44" cy="44"/>
            </a:xfrm>
            <a:custGeom>
              <a:avLst/>
              <a:gdLst>
                <a:gd name="T0" fmla="*/ 131 w 311"/>
                <a:gd name="T1" fmla="*/ 14 h 311"/>
                <a:gd name="T2" fmla="*/ 14 w 311"/>
                <a:gd name="T3" fmla="*/ 180 h 311"/>
                <a:gd name="T4" fmla="*/ 180 w 311"/>
                <a:gd name="T5" fmla="*/ 297 h 311"/>
                <a:gd name="T6" fmla="*/ 297 w 311"/>
                <a:gd name="T7" fmla="*/ 130 h 311"/>
                <a:gd name="T8" fmla="*/ 131 w 311"/>
                <a:gd name="T9" fmla="*/ 14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311">
                  <a:moveTo>
                    <a:pt x="131" y="14"/>
                  </a:moveTo>
                  <a:cubicBezTo>
                    <a:pt x="53" y="27"/>
                    <a:pt x="0" y="102"/>
                    <a:pt x="14" y="180"/>
                  </a:cubicBezTo>
                  <a:cubicBezTo>
                    <a:pt x="28" y="258"/>
                    <a:pt x="102" y="311"/>
                    <a:pt x="180" y="297"/>
                  </a:cubicBezTo>
                  <a:cubicBezTo>
                    <a:pt x="258" y="283"/>
                    <a:pt x="311" y="209"/>
                    <a:pt x="297" y="130"/>
                  </a:cubicBezTo>
                  <a:cubicBezTo>
                    <a:pt x="283" y="53"/>
                    <a:pt x="209" y="0"/>
                    <a:pt x="131" y="14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9" name="Freeform 179"/>
            <p:cNvSpPr>
              <a:spLocks noSelect="1"/>
            </p:cNvSpPr>
            <p:nvPr userDrawn="1"/>
          </p:nvSpPr>
          <p:spPr bwMode="invGray">
            <a:xfrm>
              <a:off x="5761" y="120"/>
              <a:ext cx="45" cy="45"/>
            </a:xfrm>
            <a:custGeom>
              <a:avLst/>
              <a:gdLst>
                <a:gd name="T0" fmla="*/ 95 w 315"/>
                <a:gd name="T1" fmla="*/ 35 h 316"/>
                <a:gd name="T2" fmla="*/ 34 w 315"/>
                <a:gd name="T3" fmla="*/ 221 h 316"/>
                <a:gd name="T4" fmla="*/ 221 w 315"/>
                <a:gd name="T5" fmla="*/ 281 h 316"/>
                <a:gd name="T6" fmla="*/ 281 w 315"/>
                <a:gd name="T7" fmla="*/ 95 h 316"/>
                <a:gd name="T8" fmla="*/ 95 w 315"/>
                <a:gd name="T9" fmla="*/ 3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6">
                  <a:moveTo>
                    <a:pt x="95" y="35"/>
                  </a:moveTo>
                  <a:cubicBezTo>
                    <a:pt x="27" y="69"/>
                    <a:pt x="0" y="153"/>
                    <a:pt x="34" y="221"/>
                  </a:cubicBezTo>
                  <a:cubicBezTo>
                    <a:pt x="69" y="289"/>
                    <a:pt x="153" y="316"/>
                    <a:pt x="221" y="281"/>
                  </a:cubicBezTo>
                  <a:cubicBezTo>
                    <a:pt x="289" y="246"/>
                    <a:pt x="315" y="163"/>
                    <a:pt x="281" y="95"/>
                  </a:cubicBezTo>
                  <a:cubicBezTo>
                    <a:pt x="246" y="27"/>
                    <a:pt x="162" y="0"/>
                    <a:pt x="95" y="35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0" name="Freeform 180"/>
            <p:cNvSpPr>
              <a:spLocks noSelect="1"/>
            </p:cNvSpPr>
            <p:nvPr userDrawn="1"/>
          </p:nvSpPr>
          <p:spPr bwMode="invGray">
            <a:xfrm>
              <a:off x="3912" y="262"/>
              <a:ext cx="26" cy="26"/>
            </a:xfrm>
            <a:custGeom>
              <a:avLst/>
              <a:gdLst>
                <a:gd name="T0" fmla="*/ 92 w 184"/>
                <a:gd name="T1" fmla="*/ 0 h 184"/>
                <a:gd name="T2" fmla="*/ 1 w 184"/>
                <a:gd name="T3" fmla="*/ 92 h 184"/>
                <a:gd name="T4" fmla="*/ 92 w 184"/>
                <a:gd name="T5" fmla="*/ 183 h 184"/>
                <a:gd name="T6" fmla="*/ 184 w 184"/>
                <a:gd name="T7" fmla="*/ 92 h 184"/>
                <a:gd name="T8" fmla="*/ 92 w 184"/>
                <a:gd name="T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4">
                  <a:moveTo>
                    <a:pt x="92" y="0"/>
                  </a:moveTo>
                  <a:cubicBezTo>
                    <a:pt x="42" y="0"/>
                    <a:pt x="1" y="41"/>
                    <a:pt x="1" y="92"/>
                  </a:cubicBezTo>
                  <a:cubicBezTo>
                    <a:pt x="0" y="143"/>
                    <a:pt x="42" y="183"/>
                    <a:pt x="92" y="183"/>
                  </a:cubicBezTo>
                  <a:cubicBezTo>
                    <a:pt x="143" y="184"/>
                    <a:pt x="184" y="143"/>
                    <a:pt x="184" y="92"/>
                  </a:cubicBezTo>
                  <a:cubicBezTo>
                    <a:pt x="184" y="41"/>
                    <a:pt x="143" y="0"/>
                    <a:pt x="92" y="0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1" name="Freeform 181"/>
            <p:cNvSpPr>
              <a:spLocks noSelect="1"/>
            </p:cNvSpPr>
            <p:nvPr userDrawn="1"/>
          </p:nvSpPr>
          <p:spPr bwMode="invGray">
            <a:xfrm>
              <a:off x="5626" y="250"/>
              <a:ext cx="50" cy="50"/>
            </a:xfrm>
            <a:custGeom>
              <a:avLst/>
              <a:gdLst>
                <a:gd name="T0" fmla="*/ 220 w 349"/>
                <a:gd name="T1" fmla="*/ 25 h 348"/>
                <a:gd name="T2" fmla="*/ 25 w 349"/>
                <a:gd name="T3" fmla="*/ 128 h 348"/>
                <a:gd name="T4" fmla="*/ 129 w 349"/>
                <a:gd name="T5" fmla="*/ 323 h 348"/>
                <a:gd name="T6" fmla="*/ 323 w 349"/>
                <a:gd name="T7" fmla="*/ 219 h 348"/>
                <a:gd name="T8" fmla="*/ 220 w 349"/>
                <a:gd name="T9" fmla="*/ 25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348">
                  <a:moveTo>
                    <a:pt x="220" y="25"/>
                  </a:moveTo>
                  <a:cubicBezTo>
                    <a:pt x="138" y="0"/>
                    <a:pt x="50" y="46"/>
                    <a:pt x="25" y="128"/>
                  </a:cubicBezTo>
                  <a:cubicBezTo>
                    <a:pt x="0" y="211"/>
                    <a:pt x="46" y="298"/>
                    <a:pt x="129" y="323"/>
                  </a:cubicBezTo>
                  <a:cubicBezTo>
                    <a:pt x="211" y="348"/>
                    <a:pt x="298" y="302"/>
                    <a:pt x="323" y="219"/>
                  </a:cubicBezTo>
                  <a:cubicBezTo>
                    <a:pt x="349" y="137"/>
                    <a:pt x="302" y="50"/>
                    <a:pt x="220" y="25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2" name="Freeform 182"/>
            <p:cNvSpPr>
              <a:spLocks noSelect="1"/>
            </p:cNvSpPr>
            <p:nvPr userDrawn="1"/>
          </p:nvSpPr>
          <p:spPr bwMode="invGray">
            <a:xfrm>
              <a:off x="4369" y="55"/>
              <a:ext cx="42" cy="42"/>
            </a:xfrm>
            <a:custGeom>
              <a:avLst/>
              <a:gdLst>
                <a:gd name="T0" fmla="*/ 135 w 295"/>
                <a:gd name="T1" fmla="*/ 8 h 296"/>
                <a:gd name="T2" fmla="*/ 7 w 295"/>
                <a:gd name="T3" fmla="*/ 161 h 296"/>
                <a:gd name="T4" fmla="*/ 160 w 295"/>
                <a:gd name="T5" fmla="*/ 289 h 296"/>
                <a:gd name="T6" fmla="*/ 288 w 295"/>
                <a:gd name="T7" fmla="*/ 136 h 296"/>
                <a:gd name="T8" fmla="*/ 135 w 295"/>
                <a:gd name="T9" fmla="*/ 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296">
                  <a:moveTo>
                    <a:pt x="135" y="8"/>
                  </a:moveTo>
                  <a:cubicBezTo>
                    <a:pt x="57" y="14"/>
                    <a:pt x="0" y="83"/>
                    <a:pt x="7" y="161"/>
                  </a:cubicBezTo>
                  <a:cubicBezTo>
                    <a:pt x="14" y="238"/>
                    <a:pt x="82" y="296"/>
                    <a:pt x="160" y="289"/>
                  </a:cubicBezTo>
                  <a:cubicBezTo>
                    <a:pt x="238" y="282"/>
                    <a:pt x="295" y="213"/>
                    <a:pt x="288" y="136"/>
                  </a:cubicBezTo>
                  <a:cubicBezTo>
                    <a:pt x="281" y="57"/>
                    <a:pt x="212" y="0"/>
                    <a:pt x="135" y="8"/>
                  </a:cubicBezTo>
                  <a:close/>
                </a:path>
              </a:pathLst>
            </a:custGeom>
            <a:solidFill>
              <a:srgbClr val="B7D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3" name="Freeform 183"/>
            <p:cNvSpPr>
              <a:spLocks noSelect="1"/>
            </p:cNvSpPr>
            <p:nvPr userDrawn="1"/>
          </p:nvSpPr>
          <p:spPr bwMode="invGray">
            <a:xfrm>
              <a:off x="4232" y="184"/>
              <a:ext cx="50" cy="50"/>
            </a:xfrm>
            <a:custGeom>
              <a:avLst/>
              <a:gdLst>
                <a:gd name="T0" fmla="*/ 205 w 353"/>
                <a:gd name="T1" fmla="*/ 15 h 353"/>
                <a:gd name="T2" fmla="*/ 15 w 353"/>
                <a:gd name="T3" fmla="*/ 148 h 353"/>
                <a:gd name="T4" fmla="*/ 148 w 353"/>
                <a:gd name="T5" fmla="*/ 337 h 353"/>
                <a:gd name="T6" fmla="*/ 337 w 353"/>
                <a:gd name="T7" fmla="*/ 204 h 353"/>
                <a:gd name="T8" fmla="*/ 205 w 353"/>
                <a:gd name="T9" fmla="*/ 15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53">
                  <a:moveTo>
                    <a:pt x="205" y="15"/>
                  </a:moveTo>
                  <a:cubicBezTo>
                    <a:pt x="116" y="0"/>
                    <a:pt x="31" y="59"/>
                    <a:pt x="15" y="148"/>
                  </a:cubicBezTo>
                  <a:cubicBezTo>
                    <a:pt x="0" y="236"/>
                    <a:pt x="59" y="321"/>
                    <a:pt x="148" y="337"/>
                  </a:cubicBezTo>
                  <a:cubicBezTo>
                    <a:pt x="236" y="353"/>
                    <a:pt x="321" y="294"/>
                    <a:pt x="337" y="204"/>
                  </a:cubicBezTo>
                  <a:cubicBezTo>
                    <a:pt x="353" y="116"/>
                    <a:pt x="294" y="31"/>
                    <a:pt x="205" y="15"/>
                  </a:cubicBezTo>
                  <a:close/>
                </a:path>
              </a:pathLst>
            </a:custGeom>
            <a:solidFill>
              <a:srgbClr val="B7D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4" name="Freeform 184"/>
            <p:cNvSpPr>
              <a:spLocks noSelect="1"/>
            </p:cNvSpPr>
            <p:nvPr userDrawn="1"/>
          </p:nvSpPr>
          <p:spPr bwMode="invGray">
            <a:xfrm>
              <a:off x="3976" y="60"/>
              <a:ext cx="32" cy="32"/>
            </a:xfrm>
            <a:custGeom>
              <a:avLst/>
              <a:gdLst>
                <a:gd name="T0" fmla="*/ 114 w 224"/>
                <a:gd name="T1" fmla="*/ 224 h 225"/>
                <a:gd name="T2" fmla="*/ 223 w 224"/>
                <a:gd name="T3" fmla="*/ 111 h 225"/>
                <a:gd name="T4" fmla="*/ 110 w 224"/>
                <a:gd name="T5" fmla="*/ 1 h 225"/>
                <a:gd name="T6" fmla="*/ 1 w 224"/>
                <a:gd name="T7" fmla="*/ 114 h 225"/>
                <a:gd name="T8" fmla="*/ 114 w 224"/>
                <a:gd name="T9" fmla="*/ 22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25">
                  <a:moveTo>
                    <a:pt x="114" y="224"/>
                  </a:moveTo>
                  <a:cubicBezTo>
                    <a:pt x="175" y="222"/>
                    <a:pt x="224" y="172"/>
                    <a:pt x="223" y="111"/>
                  </a:cubicBezTo>
                  <a:cubicBezTo>
                    <a:pt x="222" y="49"/>
                    <a:pt x="172" y="0"/>
                    <a:pt x="110" y="1"/>
                  </a:cubicBezTo>
                  <a:cubicBezTo>
                    <a:pt x="49" y="2"/>
                    <a:pt x="0" y="52"/>
                    <a:pt x="1" y="114"/>
                  </a:cubicBezTo>
                  <a:cubicBezTo>
                    <a:pt x="2" y="176"/>
                    <a:pt x="52" y="225"/>
                    <a:pt x="114" y="224"/>
                  </a:cubicBezTo>
                  <a:close/>
                </a:path>
              </a:pathLst>
            </a:custGeom>
            <a:solidFill>
              <a:srgbClr val="F0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5" name="Freeform 185"/>
            <p:cNvSpPr>
              <a:spLocks noSelect="1"/>
            </p:cNvSpPr>
            <p:nvPr userDrawn="1"/>
          </p:nvSpPr>
          <p:spPr bwMode="invGray">
            <a:xfrm>
              <a:off x="4705" y="259"/>
              <a:ext cx="33" cy="33"/>
            </a:xfrm>
            <a:custGeom>
              <a:avLst/>
              <a:gdLst>
                <a:gd name="T0" fmla="*/ 69 w 230"/>
                <a:gd name="T1" fmla="*/ 26 h 230"/>
                <a:gd name="T2" fmla="*/ 26 w 230"/>
                <a:gd name="T3" fmla="*/ 162 h 230"/>
                <a:gd name="T4" fmla="*/ 162 w 230"/>
                <a:gd name="T5" fmla="*/ 204 h 230"/>
                <a:gd name="T6" fmla="*/ 204 w 230"/>
                <a:gd name="T7" fmla="*/ 68 h 230"/>
                <a:gd name="T8" fmla="*/ 69 w 230"/>
                <a:gd name="T9" fmla="*/ 2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30">
                  <a:moveTo>
                    <a:pt x="69" y="26"/>
                  </a:moveTo>
                  <a:cubicBezTo>
                    <a:pt x="19" y="52"/>
                    <a:pt x="0" y="112"/>
                    <a:pt x="26" y="162"/>
                  </a:cubicBezTo>
                  <a:cubicBezTo>
                    <a:pt x="52" y="211"/>
                    <a:pt x="113" y="230"/>
                    <a:pt x="162" y="204"/>
                  </a:cubicBezTo>
                  <a:cubicBezTo>
                    <a:pt x="211" y="178"/>
                    <a:pt x="230" y="118"/>
                    <a:pt x="204" y="68"/>
                  </a:cubicBezTo>
                  <a:cubicBezTo>
                    <a:pt x="179" y="19"/>
                    <a:pt x="118" y="0"/>
                    <a:pt x="69" y="26"/>
                  </a:cubicBezTo>
                  <a:close/>
                </a:path>
              </a:pathLst>
            </a:custGeom>
            <a:solidFill>
              <a:srgbClr val="F0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6" name="Freeform 186"/>
            <p:cNvSpPr>
              <a:spLocks noSelect="1"/>
            </p:cNvSpPr>
            <p:nvPr userDrawn="1"/>
          </p:nvSpPr>
          <p:spPr bwMode="invGray">
            <a:xfrm>
              <a:off x="4971" y="259"/>
              <a:ext cx="32" cy="32"/>
            </a:xfrm>
            <a:custGeom>
              <a:avLst/>
              <a:gdLst>
                <a:gd name="T0" fmla="*/ 125 w 226"/>
                <a:gd name="T1" fmla="*/ 7 h 226"/>
                <a:gd name="T2" fmla="*/ 7 w 226"/>
                <a:gd name="T3" fmla="*/ 100 h 226"/>
                <a:gd name="T4" fmla="*/ 100 w 226"/>
                <a:gd name="T5" fmla="*/ 219 h 226"/>
                <a:gd name="T6" fmla="*/ 218 w 226"/>
                <a:gd name="T7" fmla="*/ 126 h 226"/>
                <a:gd name="T8" fmla="*/ 125 w 226"/>
                <a:gd name="T9" fmla="*/ 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226">
                  <a:moveTo>
                    <a:pt x="125" y="7"/>
                  </a:moveTo>
                  <a:cubicBezTo>
                    <a:pt x="67" y="0"/>
                    <a:pt x="14" y="42"/>
                    <a:pt x="7" y="100"/>
                  </a:cubicBezTo>
                  <a:cubicBezTo>
                    <a:pt x="0" y="158"/>
                    <a:pt x="41" y="212"/>
                    <a:pt x="100" y="219"/>
                  </a:cubicBezTo>
                  <a:cubicBezTo>
                    <a:pt x="158" y="226"/>
                    <a:pt x="211" y="184"/>
                    <a:pt x="218" y="126"/>
                  </a:cubicBezTo>
                  <a:cubicBezTo>
                    <a:pt x="226" y="67"/>
                    <a:pt x="184" y="14"/>
                    <a:pt x="125" y="7"/>
                  </a:cubicBezTo>
                  <a:close/>
                </a:path>
              </a:pathLst>
            </a:custGeom>
            <a:solidFill>
              <a:srgbClr val="F0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7" name="Freeform 187"/>
            <p:cNvSpPr>
              <a:spLocks noSelect="1"/>
            </p:cNvSpPr>
            <p:nvPr userDrawn="1"/>
          </p:nvSpPr>
          <p:spPr bwMode="invGray">
            <a:xfrm>
              <a:off x="5493" y="250"/>
              <a:ext cx="50" cy="50"/>
            </a:xfrm>
            <a:custGeom>
              <a:avLst/>
              <a:gdLst>
                <a:gd name="T0" fmla="*/ 75 w 355"/>
                <a:gd name="T1" fmla="*/ 57 h 355"/>
                <a:gd name="T2" fmla="*/ 56 w 355"/>
                <a:gd name="T3" fmla="*/ 280 h 355"/>
                <a:gd name="T4" fmla="*/ 280 w 355"/>
                <a:gd name="T5" fmla="*/ 299 h 355"/>
                <a:gd name="T6" fmla="*/ 298 w 355"/>
                <a:gd name="T7" fmla="*/ 76 h 355"/>
                <a:gd name="T8" fmla="*/ 75 w 355"/>
                <a:gd name="T9" fmla="*/ 5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355">
                  <a:moveTo>
                    <a:pt x="75" y="57"/>
                  </a:moveTo>
                  <a:cubicBezTo>
                    <a:pt x="8" y="113"/>
                    <a:pt x="0" y="214"/>
                    <a:pt x="56" y="280"/>
                  </a:cubicBezTo>
                  <a:cubicBezTo>
                    <a:pt x="113" y="347"/>
                    <a:pt x="213" y="355"/>
                    <a:pt x="280" y="299"/>
                  </a:cubicBezTo>
                  <a:cubicBezTo>
                    <a:pt x="346" y="243"/>
                    <a:pt x="355" y="142"/>
                    <a:pt x="298" y="76"/>
                  </a:cubicBezTo>
                  <a:cubicBezTo>
                    <a:pt x="241" y="9"/>
                    <a:pt x="141" y="0"/>
                    <a:pt x="75" y="57"/>
                  </a:cubicBezTo>
                  <a:close/>
                </a:path>
              </a:pathLst>
            </a:custGeom>
            <a:solidFill>
              <a:srgbClr val="F0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8" name="Freeform 188"/>
            <p:cNvSpPr>
              <a:spLocks noSelect="1"/>
            </p:cNvSpPr>
            <p:nvPr userDrawn="1"/>
          </p:nvSpPr>
          <p:spPr bwMode="invGray">
            <a:xfrm>
              <a:off x="5171" y="194"/>
              <a:ext cx="30" cy="30"/>
            </a:xfrm>
            <a:custGeom>
              <a:avLst/>
              <a:gdLst>
                <a:gd name="T0" fmla="*/ 133 w 206"/>
                <a:gd name="T1" fmla="*/ 17 h 206"/>
                <a:gd name="T2" fmla="*/ 17 w 206"/>
                <a:gd name="T3" fmla="*/ 74 h 206"/>
                <a:gd name="T4" fmla="*/ 74 w 206"/>
                <a:gd name="T5" fmla="*/ 190 h 206"/>
                <a:gd name="T6" fmla="*/ 190 w 206"/>
                <a:gd name="T7" fmla="*/ 133 h 206"/>
                <a:gd name="T8" fmla="*/ 133 w 206"/>
                <a:gd name="T9" fmla="*/ 1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133" y="17"/>
                  </a:moveTo>
                  <a:cubicBezTo>
                    <a:pt x="85" y="0"/>
                    <a:pt x="33" y="26"/>
                    <a:pt x="17" y="74"/>
                  </a:cubicBezTo>
                  <a:cubicBezTo>
                    <a:pt x="0" y="121"/>
                    <a:pt x="26" y="174"/>
                    <a:pt x="74" y="190"/>
                  </a:cubicBezTo>
                  <a:cubicBezTo>
                    <a:pt x="121" y="206"/>
                    <a:pt x="174" y="181"/>
                    <a:pt x="190" y="133"/>
                  </a:cubicBezTo>
                  <a:cubicBezTo>
                    <a:pt x="206" y="85"/>
                    <a:pt x="181" y="33"/>
                    <a:pt x="133" y="17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9" name="Freeform 189"/>
            <p:cNvSpPr>
              <a:spLocks noSelect="1"/>
            </p:cNvSpPr>
            <p:nvPr userDrawn="1"/>
          </p:nvSpPr>
          <p:spPr bwMode="invGray">
            <a:xfrm>
              <a:off x="4763" y="52"/>
              <a:ext cx="50" cy="49"/>
            </a:xfrm>
            <a:custGeom>
              <a:avLst/>
              <a:gdLst>
                <a:gd name="T0" fmla="*/ 266 w 346"/>
                <a:gd name="T1" fmla="*/ 52 h 346"/>
                <a:gd name="T2" fmla="*/ 51 w 346"/>
                <a:gd name="T3" fmla="*/ 80 h 346"/>
                <a:gd name="T4" fmla="*/ 80 w 346"/>
                <a:gd name="T5" fmla="*/ 294 h 346"/>
                <a:gd name="T6" fmla="*/ 294 w 346"/>
                <a:gd name="T7" fmla="*/ 266 h 346"/>
                <a:gd name="T8" fmla="*/ 266 w 346"/>
                <a:gd name="T9" fmla="*/ 52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46">
                  <a:moveTo>
                    <a:pt x="266" y="52"/>
                  </a:moveTo>
                  <a:cubicBezTo>
                    <a:pt x="199" y="0"/>
                    <a:pt x="103" y="13"/>
                    <a:pt x="51" y="80"/>
                  </a:cubicBezTo>
                  <a:cubicBezTo>
                    <a:pt x="0" y="147"/>
                    <a:pt x="13" y="243"/>
                    <a:pt x="80" y="294"/>
                  </a:cubicBezTo>
                  <a:cubicBezTo>
                    <a:pt x="147" y="346"/>
                    <a:pt x="243" y="334"/>
                    <a:pt x="294" y="266"/>
                  </a:cubicBezTo>
                  <a:cubicBezTo>
                    <a:pt x="346" y="199"/>
                    <a:pt x="333" y="103"/>
                    <a:pt x="266" y="52"/>
                  </a:cubicBezTo>
                  <a:close/>
                </a:path>
              </a:pathLst>
            </a:custGeom>
            <a:solidFill>
              <a:srgbClr val="E7E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0" name="Freeform 190"/>
            <p:cNvSpPr>
              <a:spLocks noSelect="1"/>
            </p:cNvSpPr>
            <p:nvPr userDrawn="1"/>
          </p:nvSpPr>
          <p:spPr bwMode="invGray">
            <a:xfrm>
              <a:off x="5827" y="54"/>
              <a:ext cx="45" cy="45"/>
            </a:xfrm>
            <a:custGeom>
              <a:avLst/>
              <a:gdLst>
                <a:gd name="T0" fmla="*/ 180 w 313"/>
                <a:gd name="T1" fmla="*/ 15 h 314"/>
                <a:gd name="T2" fmla="*/ 13 w 313"/>
                <a:gd name="T3" fmla="*/ 133 h 314"/>
                <a:gd name="T4" fmla="*/ 132 w 313"/>
                <a:gd name="T5" fmla="*/ 300 h 314"/>
                <a:gd name="T6" fmla="*/ 299 w 313"/>
                <a:gd name="T7" fmla="*/ 182 h 314"/>
                <a:gd name="T8" fmla="*/ 180 w 313"/>
                <a:gd name="T9" fmla="*/ 1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314">
                  <a:moveTo>
                    <a:pt x="180" y="15"/>
                  </a:moveTo>
                  <a:cubicBezTo>
                    <a:pt x="101" y="0"/>
                    <a:pt x="27" y="54"/>
                    <a:pt x="13" y="133"/>
                  </a:cubicBezTo>
                  <a:cubicBezTo>
                    <a:pt x="0" y="212"/>
                    <a:pt x="53" y="287"/>
                    <a:pt x="132" y="300"/>
                  </a:cubicBezTo>
                  <a:cubicBezTo>
                    <a:pt x="211" y="314"/>
                    <a:pt x="285" y="261"/>
                    <a:pt x="299" y="182"/>
                  </a:cubicBezTo>
                  <a:cubicBezTo>
                    <a:pt x="313" y="102"/>
                    <a:pt x="259" y="28"/>
                    <a:pt x="180" y="15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1" name="Freeform 191"/>
            <p:cNvSpPr>
              <a:spLocks noSelect="1"/>
            </p:cNvSpPr>
            <p:nvPr userDrawn="1"/>
          </p:nvSpPr>
          <p:spPr bwMode="invGray">
            <a:xfrm>
              <a:off x="6090" y="51"/>
              <a:ext cx="50" cy="50"/>
            </a:xfrm>
            <a:custGeom>
              <a:avLst/>
              <a:gdLst>
                <a:gd name="T0" fmla="*/ 147 w 347"/>
                <a:gd name="T1" fmla="*/ 15 h 348"/>
                <a:gd name="T2" fmla="*/ 15 w 347"/>
                <a:gd name="T3" fmla="*/ 201 h 348"/>
                <a:gd name="T4" fmla="*/ 200 w 347"/>
                <a:gd name="T5" fmla="*/ 333 h 348"/>
                <a:gd name="T6" fmla="*/ 332 w 347"/>
                <a:gd name="T7" fmla="*/ 148 h 348"/>
                <a:gd name="T8" fmla="*/ 147 w 347"/>
                <a:gd name="T9" fmla="*/ 15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348">
                  <a:moveTo>
                    <a:pt x="147" y="15"/>
                  </a:moveTo>
                  <a:cubicBezTo>
                    <a:pt x="59" y="30"/>
                    <a:pt x="0" y="114"/>
                    <a:pt x="15" y="201"/>
                  </a:cubicBezTo>
                  <a:cubicBezTo>
                    <a:pt x="29" y="289"/>
                    <a:pt x="113" y="348"/>
                    <a:pt x="200" y="333"/>
                  </a:cubicBezTo>
                  <a:cubicBezTo>
                    <a:pt x="288" y="318"/>
                    <a:pt x="347" y="235"/>
                    <a:pt x="332" y="148"/>
                  </a:cubicBezTo>
                  <a:cubicBezTo>
                    <a:pt x="317" y="60"/>
                    <a:pt x="234" y="0"/>
                    <a:pt x="147" y="15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2" name="Freeform 192"/>
            <p:cNvSpPr>
              <a:spLocks noSelect="1"/>
            </p:cNvSpPr>
            <p:nvPr userDrawn="1"/>
          </p:nvSpPr>
          <p:spPr bwMode="invGray">
            <a:xfrm>
              <a:off x="5697" y="189"/>
              <a:ext cx="40" cy="40"/>
            </a:xfrm>
            <a:custGeom>
              <a:avLst/>
              <a:gdLst>
                <a:gd name="T0" fmla="*/ 140 w 280"/>
                <a:gd name="T1" fmla="*/ 0 h 279"/>
                <a:gd name="T2" fmla="*/ 0 w 280"/>
                <a:gd name="T3" fmla="*/ 139 h 279"/>
                <a:gd name="T4" fmla="*/ 140 w 280"/>
                <a:gd name="T5" fmla="*/ 279 h 279"/>
                <a:gd name="T6" fmla="*/ 280 w 280"/>
                <a:gd name="T7" fmla="*/ 139 h 279"/>
                <a:gd name="T8" fmla="*/ 140 w 280"/>
                <a:gd name="T9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79">
                  <a:moveTo>
                    <a:pt x="140" y="0"/>
                  </a:moveTo>
                  <a:cubicBezTo>
                    <a:pt x="63" y="0"/>
                    <a:pt x="0" y="62"/>
                    <a:pt x="0" y="139"/>
                  </a:cubicBezTo>
                  <a:cubicBezTo>
                    <a:pt x="0" y="216"/>
                    <a:pt x="63" y="279"/>
                    <a:pt x="140" y="279"/>
                  </a:cubicBezTo>
                  <a:cubicBezTo>
                    <a:pt x="217" y="279"/>
                    <a:pt x="279" y="216"/>
                    <a:pt x="280" y="139"/>
                  </a:cubicBezTo>
                  <a:cubicBezTo>
                    <a:pt x="280" y="62"/>
                    <a:pt x="217" y="0"/>
                    <a:pt x="140" y="0"/>
                  </a:cubicBezTo>
                  <a:close/>
                </a:path>
              </a:pathLst>
            </a:custGeom>
            <a:solidFill>
              <a:srgbClr val="D6E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3" name="Freeform 193"/>
            <p:cNvSpPr>
              <a:spLocks noSelect="1"/>
            </p:cNvSpPr>
            <p:nvPr userDrawn="1"/>
          </p:nvSpPr>
          <p:spPr bwMode="invGray">
            <a:xfrm>
              <a:off x="3702" y="52"/>
              <a:ext cx="49" cy="49"/>
            </a:xfrm>
            <a:custGeom>
              <a:avLst/>
              <a:gdLst>
                <a:gd name="T0" fmla="*/ 233 w 343"/>
                <a:gd name="T1" fmla="*/ 309 h 343"/>
                <a:gd name="T2" fmla="*/ 309 w 343"/>
                <a:gd name="T3" fmla="*/ 110 h 343"/>
                <a:gd name="T4" fmla="*/ 110 w 343"/>
                <a:gd name="T5" fmla="*/ 34 h 343"/>
                <a:gd name="T6" fmla="*/ 34 w 343"/>
                <a:gd name="T7" fmla="*/ 233 h 343"/>
                <a:gd name="T8" fmla="*/ 233 w 343"/>
                <a:gd name="T9" fmla="*/ 30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" h="343">
                  <a:moveTo>
                    <a:pt x="233" y="309"/>
                  </a:moveTo>
                  <a:cubicBezTo>
                    <a:pt x="309" y="275"/>
                    <a:pt x="343" y="186"/>
                    <a:pt x="309" y="110"/>
                  </a:cubicBezTo>
                  <a:cubicBezTo>
                    <a:pt x="275" y="34"/>
                    <a:pt x="186" y="0"/>
                    <a:pt x="110" y="34"/>
                  </a:cubicBezTo>
                  <a:cubicBezTo>
                    <a:pt x="34" y="68"/>
                    <a:pt x="0" y="156"/>
                    <a:pt x="34" y="233"/>
                  </a:cubicBezTo>
                  <a:cubicBezTo>
                    <a:pt x="68" y="309"/>
                    <a:pt x="157" y="343"/>
                    <a:pt x="233" y="309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4" name="Freeform 194"/>
            <p:cNvSpPr>
              <a:spLocks noSelect="1"/>
            </p:cNvSpPr>
            <p:nvPr userDrawn="1"/>
          </p:nvSpPr>
          <p:spPr bwMode="invGray">
            <a:xfrm>
              <a:off x="3703" y="186"/>
              <a:ext cx="46" cy="46"/>
            </a:xfrm>
            <a:custGeom>
              <a:avLst/>
              <a:gdLst>
                <a:gd name="T0" fmla="*/ 164 w 325"/>
                <a:gd name="T1" fmla="*/ 0 h 325"/>
                <a:gd name="T2" fmla="*/ 1 w 325"/>
                <a:gd name="T3" fmla="*/ 161 h 325"/>
                <a:gd name="T4" fmla="*/ 162 w 325"/>
                <a:gd name="T5" fmla="*/ 324 h 325"/>
                <a:gd name="T6" fmla="*/ 325 w 325"/>
                <a:gd name="T7" fmla="*/ 163 h 325"/>
                <a:gd name="T8" fmla="*/ 164 w 325"/>
                <a:gd name="T9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325">
                  <a:moveTo>
                    <a:pt x="164" y="0"/>
                  </a:moveTo>
                  <a:cubicBezTo>
                    <a:pt x="74" y="0"/>
                    <a:pt x="1" y="71"/>
                    <a:pt x="1" y="161"/>
                  </a:cubicBezTo>
                  <a:cubicBezTo>
                    <a:pt x="0" y="250"/>
                    <a:pt x="72" y="324"/>
                    <a:pt x="162" y="324"/>
                  </a:cubicBezTo>
                  <a:cubicBezTo>
                    <a:pt x="251" y="325"/>
                    <a:pt x="324" y="253"/>
                    <a:pt x="325" y="163"/>
                  </a:cubicBezTo>
                  <a:cubicBezTo>
                    <a:pt x="325" y="74"/>
                    <a:pt x="253" y="1"/>
                    <a:pt x="164" y="0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5" name="Freeform 195"/>
            <p:cNvSpPr>
              <a:spLocks noSelect="1"/>
            </p:cNvSpPr>
            <p:nvPr userDrawn="1"/>
          </p:nvSpPr>
          <p:spPr bwMode="invGray">
            <a:xfrm>
              <a:off x="3909" y="126"/>
              <a:ext cx="32" cy="33"/>
            </a:xfrm>
            <a:custGeom>
              <a:avLst/>
              <a:gdLst>
                <a:gd name="T0" fmla="*/ 118 w 228"/>
                <a:gd name="T1" fmla="*/ 2 h 228"/>
                <a:gd name="T2" fmla="*/ 2 w 228"/>
                <a:gd name="T3" fmla="*/ 110 h 228"/>
                <a:gd name="T4" fmla="*/ 111 w 228"/>
                <a:gd name="T5" fmla="*/ 226 h 228"/>
                <a:gd name="T6" fmla="*/ 226 w 228"/>
                <a:gd name="T7" fmla="*/ 117 h 228"/>
                <a:gd name="T8" fmla="*/ 118 w 228"/>
                <a:gd name="T9" fmla="*/ 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228">
                  <a:moveTo>
                    <a:pt x="118" y="2"/>
                  </a:moveTo>
                  <a:cubicBezTo>
                    <a:pt x="56" y="0"/>
                    <a:pt x="4" y="48"/>
                    <a:pt x="2" y="110"/>
                  </a:cubicBezTo>
                  <a:cubicBezTo>
                    <a:pt x="0" y="173"/>
                    <a:pt x="49" y="224"/>
                    <a:pt x="111" y="226"/>
                  </a:cubicBezTo>
                  <a:cubicBezTo>
                    <a:pt x="173" y="228"/>
                    <a:pt x="225" y="179"/>
                    <a:pt x="226" y="117"/>
                  </a:cubicBezTo>
                  <a:cubicBezTo>
                    <a:pt x="228" y="55"/>
                    <a:pt x="180" y="3"/>
                    <a:pt x="118" y="2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6" name="Freeform 196"/>
            <p:cNvSpPr>
              <a:spLocks noSelect="1"/>
            </p:cNvSpPr>
            <p:nvPr userDrawn="1"/>
          </p:nvSpPr>
          <p:spPr bwMode="invGray">
            <a:xfrm>
              <a:off x="3767" y="250"/>
              <a:ext cx="51" cy="51"/>
            </a:xfrm>
            <a:custGeom>
              <a:avLst/>
              <a:gdLst>
                <a:gd name="T0" fmla="*/ 145 w 359"/>
                <a:gd name="T1" fmla="*/ 18 h 358"/>
                <a:gd name="T2" fmla="*/ 19 w 359"/>
                <a:gd name="T3" fmla="*/ 213 h 358"/>
                <a:gd name="T4" fmla="*/ 213 w 359"/>
                <a:gd name="T5" fmla="*/ 340 h 358"/>
                <a:gd name="T6" fmla="*/ 340 w 359"/>
                <a:gd name="T7" fmla="*/ 145 h 358"/>
                <a:gd name="T8" fmla="*/ 145 w 359"/>
                <a:gd name="T9" fmla="*/ 18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358">
                  <a:moveTo>
                    <a:pt x="145" y="18"/>
                  </a:moveTo>
                  <a:cubicBezTo>
                    <a:pt x="57" y="37"/>
                    <a:pt x="0" y="124"/>
                    <a:pt x="19" y="213"/>
                  </a:cubicBezTo>
                  <a:cubicBezTo>
                    <a:pt x="37" y="301"/>
                    <a:pt x="124" y="358"/>
                    <a:pt x="213" y="340"/>
                  </a:cubicBezTo>
                  <a:cubicBezTo>
                    <a:pt x="302" y="321"/>
                    <a:pt x="359" y="234"/>
                    <a:pt x="340" y="145"/>
                  </a:cubicBezTo>
                  <a:cubicBezTo>
                    <a:pt x="321" y="57"/>
                    <a:pt x="234" y="0"/>
                    <a:pt x="145" y="18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7" name="Freeform 197"/>
            <p:cNvSpPr>
              <a:spLocks noSelect="1"/>
            </p:cNvSpPr>
            <p:nvPr userDrawn="1"/>
          </p:nvSpPr>
          <p:spPr bwMode="invGray">
            <a:xfrm>
              <a:off x="4839" y="3"/>
              <a:ext cx="30" cy="22"/>
            </a:xfrm>
            <a:custGeom>
              <a:avLst/>
              <a:gdLst>
                <a:gd name="T0" fmla="*/ 102 w 211"/>
                <a:gd name="T1" fmla="*/ 152 h 155"/>
                <a:gd name="T2" fmla="*/ 210 w 211"/>
                <a:gd name="T3" fmla="*/ 53 h 155"/>
                <a:gd name="T4" fmla="*/ 198 w 211"/>
                <a:gd name="T5" fmla="*/ 0 h 155"/>
                <a:gd name="T6" fmla="*/ 15 w 211"/>
                <a:gd name="T7" fmla="*/ 0 h 155"/>
                <a:gd name="T8" fmla="*/ 3 w 211"/>
                <a:gd name="T9" fmla="*/ 44 h 155"/>
                <a:gd name="T10" fmla="*/ 102 w 211"/>
                <a:gd name="T11" fmla="*/ 15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155">
                  <a:moveTo>
                    <a:pt x="102" y="152"/>
                  </a:moveTo>
                  <a:cubicBezTo>
                    <a:pt x="159" y="155"/>
                    <a:pt x="207" y="110"/>
                    <a:pt x="210" y="53"/>
                  </a:cubicBezTo>
                  <a:cubicBezTo>
                    <a:pt x="211" y="34"/>
                    <a:pt x="206" y="16"/>
                    <a:pt x="19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13"/>
                    <a:pt x="4" y="28"/>
                    <a:pt x="3" y="44"/>
                  </a:cubicBezTo>
                  <a:cubicBezTo>
                    <a:pt x="0" y="101"/>
                    <a:pt x="45" y="150"/>
                    <a:pt x="102" y="152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8" name="Freeform 198"/>
            <p:cNvSpPr>
              <a:spLocks noSelect="1"/>
            </p:cNvSpPr>
            <p:nvPr userDrawn="1"/>
          </p:nvSpPr>
          <p:spPr bwMode="invGray">
            <a:xfrm>
              <a:off x="4173" y="257"/>
              <a:ext cx="35" cy="36"/>
            </a:xfrm>
            <a:custGeom>
              <a:avLst/>
              <a:gdLst>
                <a:gd name="T0" fmla="*/ 71 w 249"/>
                <a:gd name="T1" fmla="*/ 29 h 249"/>
                <a:gd name="T2" fmla="*/ 29 w 249"/>
                <a:gd name="T3" fmla="*/ 179 h 249"/>
                <a:gd name="T4" fmla="*/ 178 w 249"/>
                <a:gd name="T5" fmla="*/ 220 h 249"/>
                <a:gd name="T6" fmla="*/ 220 w 249"/>
                <a:gd name="T7" fmla="*/ 71 h 249"/>
                <a:gd name="T8" fmla="*/ 71 w 249"/>
                <a:gd name="T9" fmla="*/ 2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249">
                  <a:moveTo>
                    <a:pt x="71" y="29"/>
                  </a:moveTo>
                  <a:cubicBezTo>
                    <a:pt x="19" y="59"/>
                    <a:pt x="0" y="126"/>
                    <a:pt x="29" y="179"/>
                  </a:cubicBezTo>
                  <a:cubicBezTo>
                    <a:pt x="59" y="231"/>
                    <a:pt x="125" y="249"/>
                    <a:pt x="178" y="220"/>
                  </a:cubicBezTo>
                  <a:cubicBezTo>
                    <a:pt x="231" y="191"/>
                    <a:pt x="249" y="124"/>
                    <a:pt x="220" y="71"/>
                  </a:cubicBezTo>
                  <a:cubicBezTo>
                    <a:pt x="190" y="19"/>
                    <a:pt x="124" y="0"/>
                    <a:pt x="71" y="29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9" name="Freeform 199"/>
            <p:cNvSpPr>
              <a:spLocks noSelect="1"/>
            </p:cNvSpPr>
            <p:nvPr userDrawn="1"/>
          </p:nvSpPr>
          <p:spPr bwMode="invGray">
            <a:xfrm>
              <a:off x="4704" y="3"/>
              <a:ext cx="34" cy="24"/>
            </a:xfrm>
            <a:custGeom>
              <a:avLst/>
              <a:gdLst>
                <a:gd name="T0" fmla="*/ 98 w 236"/>
                <a:gd name="T1" fmla="*/ 157 h 170"/>
                <a:gd name="T2" fmla="*/ 230 w 236"/>
                <a:gd name="T3" fmla="*/ 73 h 170"/>
                <a:gd name="T4" fmla="*/ 221 w 236"/>
                <a:gd name="T5" fmla="*/ 0 h 170"/>
                <a:gd name="T6" fmla="*/ 23 w 236"/>
                <a:gd name="T7" fmla="*/ 0 h 170"/>
                <a:gd name="T8" fmla="*/ 14 w 236"/>
                <a:gd name="T9" fmla="*/ 24 h 170"/>
                <a:gd name="T10" fmla="*/ 98 w 236"/>
                <a:gd name="T11" fmla="*/ 15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170">
                  <a:moveTo>
                    <a:pt x="98" y="157"/>
                  </a:moveTo>
                  <a:cubicBezTo>
                    <a:pt x="157" y="170"/>
                    <a:pt x="217" y="133"/>
                    <a:pt x="230" y="73"/>
                  </a:cubicBezTo>
                  <a:cubicBezTo>
                    <a:pt x="236" y="47"/>
                    <a:pt x="232" y="22"/>
                    <a:pt x="2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9" y="7"/>
                    <a:pt x="16" y="15"/>
                    <a:pt x="14" y="24"/>
                  </a:cubicBezTo>
                  <a:cubicBezTo>
                    <a:pt x="0" y="84"/>
                    <a:pt x="38" y="143"/>
                    <a:pt x="98" y="157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0" name="Freeform 200"/>
            <p:cNvSpPr>
              <a:spLocks noSelect="1"/>
            </p:cNvSpPr>
            <p:nvPr userDrawn="1"/>
          </p:nvSpPr>
          <p:spPr bwMode="invGray">
            <a:xfrm>
              <a:off x="4631" y="52"/>
              <a:ext cx="49" cy="49"/>
            </a:xfrm>
            <a:custGeom>
              <a:avLst/>
              <a:gdLst>
                <a:gd name="T0" fmla="*/ 266 w 345"/>
                <a:gd name="T1" fmla="*/ 51 h 344"/>
                <a:gd name="T2" fmla="*/ 52 w 345"/>
                <a:gd name="T3" fmla="*/ 79 h 344"/>
                <a:gd name="T4" fmla="*/ 80 w 345"/>
                <a:gd name="T5" fmla="*/ 293 h 344"/>
                <a:gd name="T6" fmla="*/ 294 w 345"/>
                <a:gd name="T7" fmla="*/ 265 h 344"/>
                <a:gd name="T8" fmla="*/ 266 w 345"/>
                <a:gd name="T9" fmla="*/ 51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44">
                  <a:moveTo>
                    <a:pt x="266" y="51"/>
                  </a:moveTo>
                  <a:cubicBezTo>
                    <a:pt x="199" y="0"/>
                    <a:pt x="103" y="12"/>
                    <a:pt x="52" y="79"/>
                  </a:cubicBezTo>
                  <a:cubicBezTo>
                    <a:pt x="0" y="146"/>
                    <a:pt x="13" y="242"/>
                    <a:pt x="80" y="293"/>
                  </a:cubicBezTo>
                  <a:cubicBezTo>
                    <a:pt x="147" y="344"/>
                    <a:pt x="242" y="332"/>
                    <a:pt x="294" y="265"/>
                  </a:cubicBezTo>
                  <a:cubicBezTo>
                    <a:pt x="345" y="198"/>
                    <a:pt x="333" y="103"/>
                    <a:pt x="266" y="51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1" name="Freeform 201"/>
            <p:cNvSpPr>
              <a:spLocks noSelect="1"/>
            </p:cNvSpPr>
            <p:nvPr userDrawn="1"/>
          </p:nvSpPr>
          <p:spPr bwMode="invGray">
            <a:xfrm>
              <a:off x="4701" y="122"/>
              <a:ext cx="42" cy="42"/>
            </a:xfrm>
            <a:custGeom>
              <a:avLst/>
              <a:gdLst>
                <a:gd name="T0" fmla="*/ 146 w 295"/>
                <a:gd name="T1" fmla="*/ 1 h 295"/>
                <a:gd name="T2" fmla="*/ 0 w 295"/>
                <a:gd name="T3" fmla="*/ 149 h 295"/>
                <a:gd name="T4" fmla="*/ 149 w 295"/>
                <a:gd name="T5" fmla="*/ 295 h 295"/>
                <a:gd name="T6" fmla="*/ 294 w 295"/>
                <a:gd name="T7" fmla="*/ 147 h 295"/>
                <a:gd name="T8" fmla="*/ 146 w 295"/>
                <a:gd name="T9" fmla="*/ 1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295">
                  <a:moveTo>
                    <a:pt x="146" y="1"/>
                  </a:moveTo>
                  <a:cubicBezTo>
                    <a:pt x="65" y="1"/>
                    <a:pt x="0" y="68"/>
                    <a:pt x="0" y="149"/>
                  </a:cubicBezTo>
                  <a:cubicBezTo>
                    <a:pt x="1" y="230"/>
                    <a:pt x="67" y="295"/>
                    <a:pt x="149" y="295"/>
                  </a:cubicBezTo>
                  <a:cubicBezTo>
                    <a:pt x="230" y="294"/>
                    <a:pt x="295" y="227"/>
                    <a:pt x="294" y="147"/>
                  </a:cubicBezTo>
                  <a:cubicBezTo>
                    <a:pt x="293" y="65"/>
                    <a:pt x="227" y="0"/>
                    <a:pt x="146" y="1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2" name="Freeform 202"/>
            <p:cNvSpPr>
              <a:spLocks noSelect="1"/>
            </p:cNvSpPr>
            <p:nvPr userDrawn="1"/>
          </p:nvSpPr>
          <p:spPr bwMode="invGray">
            <a:xfrm>
              <a:off x="4636" y="189"/>
              <a:ext cx="39" cy="39"/>
            </a:xfrm>
            <a:custGeom>
              <a:avLst/>
              <a:gdLst>
                <a:gd name="T0" fmla="*/ 172 w 273"/>
                <a:gd name="T1" fmla="*/ 20 h 272"/>
                <a:gd name="T2" fmla="*/ 20 w 273"/>
                <a:gd name="T3" fmla="*/ 101 h 272"/>
                <a:gd name="T4" fmla="*/ 101 w 273"/>
                <a:gd name="T5" fmla="*/ 253 h 272"/>
                <a:gd name="T6" fmla="*/ 253 w 273"/>
                <a:gd name="T7" fmla="*/ 172 h 272"/>
                <a:gd name="T8" fmla="*/ 172 w 273"/>
                <a:gd name="T9" fmla="*/ 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" h="272">
                  <a:moveTo>
                    <a:pt x="172" y="20"/>
                  </a:moveTo>
                  <a:cubicBezTo>
                    <a:pt x="107" y="0"/>
                    <a:pt x="39" y="37"/>
                    <a:pt x="20" y="101"/>
                  </a:cubicBezTo>
                  <a:cubicBezTo>
                    <a:pt x="0" y="165"/>
                    <a:pt x="37" y="234"/>
                    <a:pt x="101" y="253"/>
                  </a:cubicBezTo>
                  <a:cubicBezTo>
                    <a:pt x="166" y="272"/>
                    <a:pt x="234" y="236"/>
                    <a:pt x="253" y="172"/>
                  </a:cubicBezTo>
                  <a:cubicBezTo>
                    <a:pt x="273" y="107"/>
                    <a:pt x="237" y="39"/>
                    <a:pt x="172" y="20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3" name="Freeform 203"/>
            <p:cNvSpPr>
              <a:spLocks noSelect="1"/>
            </p:cNvSpPr>
            <p:nvPr userDrawn="1"/>
          </p:nvSpPr>
          <p:spPr bwMode="invGray">
            <a:xfrm>
              <a:off x="5038" y="61"/>
              <a:ext cx="30" cy="30"/>
            </a:xfrm>
            <a:custGeom>
              <a:avLst/>
              <a:gdLst>
                <a:gd name="T0" fmla="*/ 143 w 212"/>
                <a:gd name="T1" fmla="*/ 191 h 212"/>
                <a:gd name="T2" fmla="*/ 191 w 212"/>
                <a:gd name="T3" fmla="*/ 69 h 212"/>
                <a:gd name="T4" fmla="*/ 69 w 212"/>
                <a:gd name="T5" fmla="*/ 21 h 212"/>
                <a:gd name="T6" fmla="*/ 21 w 212"/>
                <a:gd name="T7" fmla="*/ 143 h 212"/>
                <a:gd name="T8" fmla="*/ 143 w 212"/>
                <a:gd name="T9" fmla="*/ 19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212">
                  <a:moveTo>
                    <a:pt x="143" y="191"/>
                  </a:moveTo>
                  <a:cubicBezTo>
                    <a:pt x="190" y="171"/>
                    <a:pt x="212" y="117"/>
                    <a:pt x="191" y="69"/>
                  </a:cubicBezTo>
                  <a:cubicBezTo>
                    <a:pt x="171" y="22"/>
                    <a:pt x="116" y="0"/>
                    <a:pt x="69" y="21"/>
                  </a:cubicBezTo>
                  <a:cubicBezTo>
                    <a:pt x="22" y="41"/>
                    <a:pt x="0" y="96"/>
                    <a:pt x="21" y="143"/>
                  </a:cubicBezTo>
                  <a:cubicBezTo>
                    <a:pt x="41" y="190"/>
                    <a:pt x="96" y="212"/>
                    <a:pt x="143" y="191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4" name="Freeform 204"/>
            <p:cNvSpPr>
              <a:spLocks noSelect="1"/>
            </p:cNvSpPr>
            <p:nvPr userDrawn="1"/>
          </p:nvSpPr>
          <p:spPr bwMode="invGray">
            <a:xfrm>
              <a:off x="4906" y="194"/>
              <a:ext cx="29" cy="29"/>
            </a:xfrm>
            <a:custGeom>
              <a:avLst/>
              <a:gdLst>
                <a:gd name="T0" fmla="*/ 140 w 202"/>
                <a:gd name="T1" fmla="*/ 22 h 203"/>
                <a:gd name="T2" fmla="*/ 21 w 202"/>
                <a:gd name="T3" fmla="*/ 63 h 203"/>
                <a:gd name="T4" fmla="*/ 62 w 202"/>
                <a:gd name="T5" fmla="*/ 181 h 203"/>
                <a:gd name="T6" fmla="*/ 181 w 202"/>
                <a:gd name="T7" fmla="*/ 140 h 203"/>
                <a:gd name="T8" fmla="*/ 140 w 202"/>
                <a:gd name="T9" fmla="*/ 22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03">
                  <a:moveTo>
                    <a:pt x="140" y="22"/>
                  </a:moveTo>
                  <a:cubicBezTo>
                    <a:pt x="95" y="0"/>
                    <a:pt x="42" y="19"/>
                    <a:pt x="21" y="63"/>
                  </a:cubicBezTo>
                  <a:cubicBezTo>
                    <a:pt x="0" y="107"/>
                    <a:pt x="18" y="160"/>
                    <a:pt x="62" y="181"/>
                  </a:cubicBezTo>
                  <a:cubicBezTo>
                    <a:pt x="107" y="203"/>
                    <a:pt x="160" y="184"/>
                    <a:pt x="181" y="140"/>
                  </a:cubicBezTo>
                  <a:cubicBezTo>
                    <a:pt x="202" y="95"/>
                    <a:pt x="184" y="43"/>
                    <a:pt x="140" y="22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5" name="Freeform 205"/>
            <p:cNvSpPr>
              <a:spLocks noSelect="1"/>
            </p:cNvSpPr>
            <p:nvPr userDrawn="1"/>
          </p:nvSpPr>
          <p:spPr bwMode="invGray">
            <a:xfrm>
              <a:off x="5899" y="125"/>
              <a:ext cx="34" cy="35"/>
            </a:xfrm>
            <a:custGeom>
              <a:avLst/>
              <a:gdLst>
                <a:gd name="T0" fmla="*/ 116 w 241"/>
                <a:gd name="T1" fmla="*/ 2 h 241"/>
                <a:gd name="T2" fmla="*/ 3 w 241"/>
                <a:gd name="T3" fmla="*/ 125 h 241"/>
                <a:gd name="T4" fmla="*/ 125 w 241"/>
                <a:gd name="T5" fmla="*/ 239 h 241"/>
                <a:gd name="T6" fmla="*/ 239 w 241"/>
                <a:gd name="T7" fmla="*/ 117 h 241"/>
                <a:gd name="T8" fmla="*/ 116 w 241"/>
                <a:gd name="T9" fmla="*/ 2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116" y="2"/>
                  </a:moveTo>
                  <a:cubicBezTo>
                    <a:pt x="51" y="5"/>
                    <a:pt x="0" y="60"/>
                    <a:pt x="3" y="125"/>
                  </a:cubicBezTo>
                  <a:cubicBezTo>
                    <a:pt x="5" y="190"/>
                    <a:pt x="60" y="241"/>
                    <a:pt x="125" y="239"/>
                  </a:cubicBezTo>
                  <a:cubicBezTo>
                    <a:pt x="190" y="236"/>
                    <a:pt x="241" y="182"/>
                    <a:pt x="239" y="117"/>
                  </a:cubicBezTo>
                  <a:cubicBezTo>
                    <a:pt x="236" y="51"/>
                    <a:pt x="182" y="0"/>
                    <a:pt x="116" y="2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6" name="Freeform 206"/>
            <p:cNvSpPr>
              <a:spLocks noSelect="1"/>
            </p:cNvSpPr>
            <p:nvPr userDrawn="1"/>
          </p:nvSpPr>
          <p:spPr bwMode="invGray">
            <a:xfrm>
              <a:off x="4168" y="122"/>
              <a:ext cx="46" cy="42"/>
            </a:xfrm>
            <a:custGeom>
              <a:avLst/>
              <a:gdLst>
                <a:gd name="T0" fmla="*/ 162 w 324"/>
                <a:gd name="T1" fmla="*/ 0 h 295"/>
                <a:gd name="T2" fmla="*/ 128 w 324"/>
                <a:gd name="T3" fmla="*/ 4 h 295"/>
                <a:gd name="T4" fmla="*/ 18 w 324"/>
                <a:gd name="T5" fmla="*/ 181 h 295"/>
                <a:gd name="T6" fmla="*/ 162 w 324"/>
                <a:gd name="T7" fmla="*/ 295 h 295"/>
                <a:gd name="T8" fmla="*/ 195 w 324"/>
                <a:gd name="T9" fmla="*/ 291 h 295"/>
                <a:gd name="T10" fmla="*/ 305 w 324"/>
                <a:gd name="T11" fmla="*/ 114 h 295"/>
                <a:gd name="T12" fmla="*/ 162 w 324"/>
                <a:gd name="T1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" h="295">
                  <a:moveTo>
                    <a:pt x="162" y="0"/>
                  </a:moveTo>
                  <a:cubicBezTo>
                    <a:pt x="151" y="0"/>
                    <a:pt x="139" y="2"/>
                    <a:pt x="128" y="4"/>
                  </a:cubicBezTo>
                  <a:cubicBezTo>
                    <a:pt x="49" y="23"/>
                    <a:pt x="0" y="102"/>
                    <a:pt x="18" y="181"/>
                  </a:cubicBezTo>
                  <a:cubicBezTo>
                    <a:pt x="34" y="249"/>
                    <a:pt x="95" y="295"/>
                    <a:pt x="162" y="295"/>
                  </a:cubicBezTo>
                  <a:cubicBezTo>
                    <a:pt x="173" y="295"/>
                    <a:pt x="184" y="294"/>
                    <a:pt x="195" y="291"/>
                  </a:cubicBezTo>
                  <a:cubicBezTo>
                    <a:pt x="275" y="272"/>
                    <a:pt x="324" y="193"/>
                    <a:pt x="305" y="114"/>
                  </a:cubicBezTo>
                  <a:cubicBezTo>
                    <a:pt x="289" y="46"/>
                    <a:pt x="229" y="0"/>
                    <a:pt x="162" y="0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7" name="Freeform 207"/>
            <p:cNvSpPr>
              <a:spLocks noSelect="1"/>
            </p:cNvSpPr>
            <p:nvPr userDrawn="1"/>
          </p:nvSpPr>
          <p:spPr bwMode="invGray">
            <a:xfrm>
              <a:off x="4436" y="256"/>
              <a:ext cx="41" cy="38"/>
            </a:xfrm>
            <a:custGeom>
              <a:avLst/>
              <a:gdLst>
                <a:gd name="T0" fmla="*/ 143 w 286"/>
                <a:gd name="T1" fmla="*/ 0 h 268"/>
                <a:gd name="T2" fmla="*/ 125 w 286"/>
                <a:gd name="T3" fmla="*/ 1 h 268"/>
                <a:gd name="T4" fmla="*/ 10 w 286"/>
                <a:gd name="T5" fmla="*/ 151 h 268"/>
                <a:gd name="T6" fmla="*/ 143 w 286"/>
                <a:gd name="T7" fmla="*/ 268 h 268"/>
                <a:gd name="T8" fmla="*/ 161 w 286"/>
                <a:gd name="T9" fmla="*/ 267 h 268"/>
                <a:gd name="T10" fmla="*/ 276 w 286"/>
                <a:gd name="T11" fmla="*/ 116 h 268"/>
                <a:gd name="T12" fmla="*/ 143 w 286"/>
                <a:gd name="T1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" h="268">
                  <a:moveTo>
                    <a:pt x="143" y="0"/>
                  </a:moveTo>
                  <a:cubicBezTo>
                    <a:pt x="137" y="0"/>
                    <a:pt x="131" y="0"/>
                    <a:pt x="125" y="1"/>
                  </a:cubicBezTo>
                  <a:cubicBezTo>
                    <a:pt x="52" y="11"/>
                    <a:pt x="0" y="78"/>
                    <a:pt x="10" y="151"/>
                  </a:cubicBezTo>
                  <a:cubicBezTo>
                    <a:pt x="19" y="219"/>
                    <a:pt x="76" y="268"/>
                    <a:pt x="143" y="268"/>
                  </a:cubicBezTo>
                  <a:cubicBezTo>
                    <a:pt x="149" y="268"/>
                    <a:pt x="155" y="267"/>
                    <a:pt x="161" y="267"/>
                  </a:cubicBezTo>
                  <a:cubicBezTo>
                    <a:pt x="234" y="257"/>
                    <a:pt x="286" y="190"/>
                    <a:pt x="276" y="116"/>
                  </a:cubicBezTo>
                  <a:cubicBezTo>
                    <a:pt x="267" y="49"/>
                    <a:pt x="209" y="0"/>
                    <a:pt x="143" y="0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8" name="Freeform 208"/>
            <p:cNvSpPr>
              <a:spLocks noSelect="1"/>
            </p:cNvSpPr>
            <p:nvPr userDrawn="1"/>
          </p:nvSpPr>
          <p:spPr bwMode="invGray">
            <a:xfrm>
              <a:off x="4568" y="257"/>
              <a:ext cx="42" cy="37"/>
            </a:xfrm>
            <a:custGeom>
              <a:avLst/>
              <a:gdLst>
                <a:gd name="T0" fmla="*/ 148 w 297"/>
                <a:gd name="T1" fmla="*/ 0 h 261"/>
                <a:gd name="T2" fmla="*/ 76 w 297"/>
                <a:gd name="T3" fmla="*/ 23 h 261"/>
                <a:gd name="T4" fmla="*/ 40 w 297"/>
                <a:gd name="T5" fmla="*/ 203 h 261"/>
                <a:gd name="T6" fmla="*/ 148 w 297"/>
                <a:gd name="T7" fmla="*/ 261 h 261"/>
                <a:gd name="T8" fmla="*/ 220 w 297"/>
                <a:gd name="T9" fmla="*/ 239 h 261"/>
                <a:gd name="T10" fmla="*/ 257 w 297"/>
                <a:gd name="T11" fmla="*/ 59 h 261"/>
                <a:gd name="T12" fmla="*/ 148 w 297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261">
                  <a:moveTo>
                    <a:pt x="148" y="0"/>
                  </a:moveTo>
                  <a:cubicBezTo>
                    <a:pt x="123" y="0"/>
                    <a:pt x="98" y="8"/>
                    <a:pt x="76" y="23"/>
                  </a:cubicBezTo>
                  <a:cubicBezTo>
                    <a:pt x="16" y="62"/>
                    <a:pt x="0" y="143"/>
                    <a:pt x="40" y="203"/>
                  </a:cubicBezTo>
                  <a:cubicBezTo>
                    <a:pt x="65" y="241"/>
                    <a:pt x="106" y="261"/>
                    <a:pt x="148" y="261"/>
                  </a:cubicBezTo>
                  <a:cubicBezTo>
                    <a:pt x="173" y="261"/>
                    <a:pt x="198" y="254"/>
                    <a:pt x="220" y="239"/>
                  </a:cubicBezTo>
                  <a:cubicBezTo>
                    <a:pt x="280" y="200"/>
                    <a:pt x="297" y="119"/>
                    <a:pt x="257" y="59"/>
                  </a:cubicBezTo>
                  <a:cubicBezTo>
                    <a:pt x="232" y="21"/>
                    <a:pt x="190" y="0"/>
                    <a:pt x="148" y="0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9" name="Freeform 209"/>
            <p:cNvSpPr>
              <a:spLocks noSelect="1"/>
            </p:cNvSpPr>
            <p:nvPr userDrawn="1"/>
          </p:nvSpPr>
          <p:spPr bwMode="invGray">
            <a:xfrm>
              <a:off x="5425" y="53"/>
              <a:ext cx="53" cy="47"/>
            </a:xfrm>
            <a:custGeom>
              <a:avLst/>
              <a:gdLst>
                <a:gd name="T0" fmla="*/ 185 w 369"/>
                <a:gd name="T1" fmla="*/ 0 h 330"/>
                <a:gd name="T2" fmla="*/ 135 w 369"/>
                <a:gd name="T3" fmla="*/ 8 h 330"/>
                <a:gd name="T4" fmla="*/ 28 w 369"/>
                <a:gd name="T5" fmla="*/ 215 h 330"/>
                <a:gd name="T6" fmla="*/ 185 w 369"/>
                <a:gd name="T7" fmla="*/ 330 h 330"/>
                <a:gd name="T8" fmla="*/ 234 w 369"/>
                <a:gd name="T9" fmla="*/ 322 h 330"/>
                <a:gd name="T10" fmla="*/ 341 w 369"/>
                <a:gd name="T11" fmla="*/ 116 h 330"/>
                <a:gd name="T12" fmla="*/ 185 w 369"/>
                <a:gd name="T13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330">
                  <a:moveTo>
                    <a:pt x="185" y="0"/>
                  </a:moveTo>
                  <a:cubicBezTo>
                    <a:pt x="168" y="0"/>
                    <a:pt x="152" y="3"/>
                    <a:pt x="135" y="8"/>
                  </a:cubicBezTo>
                  <a:cubicBezTo>
                    <a:pt x="48" y="36"/>
                    <a:pt x="0" y="128"/>
                    <a:pt x="28" y="215"/>
                  </a:cubicBezTo>
                  <a:cubicBezTo>
                    <a:pt x="50" y="285"/>
                    <a:pt x="115" y="330"/>
                    <a:pt x="185" y="330"/>
                  </a:cubicBezTo>
                  <a:cubicBezTo>
                    <a:pt x="201" y="330"/>
                    <a:pt x="218" y="327"/>
                    <a:pt x="234" y="322"/>
                  </a:cubicBezTo>
                  <a:cubicBezTo>
                    <a:pt x="321" y="295"/>
                    <a:pt x="369" y="202"/>
                    <a:pt x="341" y="116"/>
                  </a:cubicBezTo>
                  <a:cubicBezTo>
                    <a:pt x="319" y="45"/>
                    <a:pt x="254" y="0"/>
                    <a:pt x="185" y="0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0" name="Freeform 210"/>
            <p:cNvSpPr>
              <a:spLocks noSelect="1"/>
            </p:cNvSpPr>
            <p:nvPr userDrawn="1"/>
          </p:nvSpPr>
          <p:spPr bwMode="invGray">
            <a:xfrm>
              <a:off x="5893" y="3"/>
              <a:ext cx="46" cy="29"/>
            </a:xfrm>
            <a:custGeom>
              <a:avLst/>
              <a:gdLst>
                <a:gd name="T0" fmla="*/ 148 w 321"/>
                <a:gd name="T1" fmla="*/ 204 h 205"/>
                <a:gd name="T2" fmla="*/ 164 w 321"/>
                <a:gd name="T3" fmla="*/ 205 h 205"/>
                <a:gd name="T4" fmla="*/ 319 w 321"/>
                <a:gd name="T5" fmla="*/ 64 h 205"/>
                <a:gd name="T6" fmla="*/ 312 w 321"/>
                <a:gd name="T7" fmla="*/ 0 h 205"/>
                <a:gd name="T8" fmla="*/ 16 w 321"/>
                <a:gd name="T9" fmla="*/ 0 h 205"/>
                <a:gd name="T10" fmla="*/ 8 w 321"/>
                <a:gd name="T11" fmla="*/ 33 h 205"/>
                <a:gd name="T12" fmla="*/ 148 w 321"/>
                <a:gd name="T13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1" h="205">
                  <a:moveTo>
                    <a:pt x="148" y="204"/>
                  </a:moveTo>
                  <a:cubicBezTo>
                    <a:pt x="154" y="204"/>
                    <a:pt x="159" y="205"/>
                    <a:pt x="164" y="205"/>
                  </a:cubicBezTo>
                  <a:cubicBezTo>
                    <a:pt x="243" y="205"/>
                    <a:pt x="311" y="144"/>
                    <a:pt x="319" y="64"/>
                  </a:cubicBezTo>
                  <a:cubicBezTo>
                    <a:pt x="321" y="42"/>
                    <a:pt x="319" y="20"/>
                    <a:pt x="31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11"/>
                    <a:pt x="9" y="22"/>
                    <a:pt x="8" y="33"/>
                  </a:cubicBezTo>
                  <a:cubicBezTo>
                    <a:pt x="0" y="119"/>
                    <a:pt x="62" y="195"/>
                    <a:pt x="148" y="204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1" name="Freeform 211"/>
            <p:cNvSpPr>
              <a:spLocks noSelect="1"/>
            </p:cNvSpPr>
            <p:nvPr userDrawn="1"/>
          </p:nvSpPr>
          <p:spPr bwMode="invGray">
            <a:xfrm>
              <a:off x="5963" y="59"/>
              <a:ext cx="39" cy="35"/>
            </a:xfrm>
            <a:custGeom>
              <a:avLst/>
              <a:gdLst>
                <a:gd name="T0" fmla="*/ 170 w 270"/>
                <a:gd name="T1" fmla="*/ 5 h 242"/>
                <a:gd name="T2" fmla="*/ 135 w 270"/>
                <a:gd name="T3" fmla="*/ 0 h 242"/>
                <a:gd name="T4" fmla="*/ 19 w 270"/>
                <a:gd name="T5" fmla="*/ 86 h 242"/>
                <a:gd name="T6" fmla="*/ 101 w 270"/>
                <a:gd name="T7" fmla="*/ 237 h 242"/>
                <a:gd name="T8" fmla="*/ 135 w 270"/>
                <a:gd name="T9" fmla="*/ 242 h 242"/>
                <a:gd name="T10" fmla="*/ 251 w 270"/>
                <a:gd name="T11" fmla="*/ 155 h 242"/>
                <a:gd name="T12" fmla="*/ 170 w 270"/>
                <a:gd name="T13" fmla="*/ 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0" h="242">
                  <a:moveTo>
                    <a:pt x="170" y="5"/>
                  </a:moveTo>
                  <a:cubicBezTo>
                    <a:pt x="158" y="2"/>
                    <a:pt x="146" y="0"/>
                    <a:pt x="135" y="0"/>
                  </a:cubicBezTo>
                  <a:cubicBezTo>
                    <a:pt x="83" y="0"/>
                    <a:pt x="35" y="34"/>
                    <a:pt x="19" y="86"/>
                  </a:cubicBezTo>
                  <a:cubicBezTo>
                    <a:pt x="0" y="151"/>
                    <a:pt x="37" y="218"/>
                    <a:pt x="101" y="237"/>
                  </a:cubicBezTo>
                  <a:cubicBezTo>
                    <a:pt x="112" y="240"/>
                    <a:pt x="124" y="242"/>
                    <a:pt x="135" y="242"/>
                  </a:cubicBezTo>
                  <a:cubicBezTo>
                    <a:pt x="188" y="242"/>
                    <a:pt x="236" y="208"/>
                    <a:pt x="251" y="155"/>
                  </a:cubicBezTo>
                  <a:cubicBezTo>
                    <a:pt x="270" y="92"/>
                    <a:pt x="234" y="24"/>
                    <a:pt x="170" y="5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2" name="Freeform 212"/>
            <p:cNvSpPr>
              <a:spLocks noSelect="1"/>
            </p:cNvSpPr>
            <p:nvPr userDrawn="1"/>
          </p:nvSpPr>
          <p:spPr bwMode="invGray">
            <a:xfrm>
              <a:off x="6031" y="259"/>
              <a:ext cx="35" cy="33"/>
            </a:xfrm>
            <a:custGeom>
              <a:avLst/>
              <a:gdLst>
                <a:gd name="T0" fmla="*/ 124 w 248"/>
                <a:gd name="T1" fmla="*/ 0 h 232"/>
                <a:gd name="T2" fmla="*/ 106 w 248"/>
                <a:gd name="T3" fmla="*/ 1 h 232"/>
                <a:gd name="T4" fmla="*/ 9 w 248"/>
                <a:gd name="T5" fmla="*/ 133 h 232"/>
                <a:gd name="T6" fmla="*/ 124 w 248"/>
                <a:gd name="T7" fmla="*/ 232 h 232"/>
                <a:gd name="T8" fmla="*/ 141 w 248"/>
                <a:gd name="T9" fmla="*/ 230 h 232"/>
                <a:gd name="T10" fmla="*/ 238 w 248"/>
                <a:gd name="T11" fmla="*/ 99 h 232"/>
                <a:gd name="T12" fmla="*/ 124 w 248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32">
                  <a:moveTo>
                    <a:pt x="124" y="0"/>
                  </a:moveTo>
                  <a:cubicBezTo>
                    <a:pt x="118" y="0"/>
                    <a:pt x="112" y="0"/>
                    <a:pt x="106" y="1"/>
                  </a:cubicBezTo>
                  <a:cubicBezTo>
                    <a:pt x="43" y="11"/>
                    <a:pt x="0" y="70"/>
                    <a:pt x="9" y="133"/>
                  </a:cubicBezTo>
                  <a:cubicBezTo>
                    <a:pt x="18" y="191"/>
                    <a:pt x="68" y="232"/>
                    <a:pt x="124" y="232"/>
                  </a:cubicBezTo>
                  <a:cubicBezTo>
                    <a:pt x="129" y="232"/>
                    <a:pt x="135" y="232"/>
                    <a:pt x="141" y="230"/>
                  </a:cubicBezTo>
                  <a:cubicBezTo>
                    <a:pt x="205" y="221"/>
                    <a:pt x="248" y="161"/>
                    <a:pt x="238" y="99"/>
                  </a:cubicBezTo>
                  <a:cubicBezTo>
                    <a:pt x="229" y="41"/>
                    <a:pt x="180" y="0"/>
                    <a:pt x="124" y="0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3" name="Freeform 213"/>
            <p:cNvSpPr>
              <a:spLocks noSelect="1"/>
            </p:cNvSpPr>
            <p:nvPr userDrawn="1"/>
          </p:nvSpPr>
          <p:spPr bwMode="invGray">
            <a:xfrm>
              <a:off x="4240" y="59"/>
              <a:ext cx="34" cy="35"/>
            </a:xfrm>
            <a:custGeom>
              <a:avLst/>
              <a:gdLst>
                <a:gd name="T0" fmla="*/ 94 w 244"/>
                <a:gd name="T1" fmla="*/ 229 h 244"/>
                <a:gd name="T2" fmla="*/ 228 w 244"/>
                <a:gd name="T3" fmla="*/ 150 h 244"/>
                <a:gd name="T4" fmla="*/ 150 w 244"/>
                <a:gd name="T5" fmla="*/ 16 h 244"/>
                <a:gd name="T6" fmla="*/ 16 w 244"/>
                <a:gd name="T7" fmla="*/ 94 h 244"/>
                <a:gd name="T8" fmla="*/ 94 w 244"/>
                <a:gd name="T9" fmla="*/ 229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244">
                  <a:moveTo>
                    <a:pt x="94" y="229"/>
                  </a:moveTo>
                  <a:cubicBezTo>
                    <a:pt x="153" y="244"/>
                    <a:pt x="213" y="209"/>
                    <a:pt x="228" y="150"/>
                  </a:cubicBezTo>
                  <a:cubicBezTo>
                    <a:pt x="244" y="92"/>
                    <a:pt x="209" y="31"/>
                    <a:pt x="150" y="16"/>
                  </a:cubicBezTo>
                  <a:cubicBezTo>
                    <a:pt x="92" y="0"/>
                    <a:pt x="32" y="35"/>
                    <a:pt x="16" y="94"/>
                  </a:cubicBezTo>
                  <a:cubicBezTo>
                    <a:pt x="0" y="152"/>
                    <a:pt x="35" y="213"/>
                    <a:pt x="94" y="229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4" name="Freeform 214"/>
            <p:cNvSpPr>
              <a:spLocks noSelect="1"/>
            </p:cNvSpPr>
            <p:nvPr userDrawn="1"/>
          </p:nvSpPr>
          <p:spPr bwMode="invGray">
            <a:xfrm>
              <a:off x="5367" y="124"/>
              <a:ext cx="37" cy="37"/>
            </a:xfrm>
            <a:custGeom>
              <a:avLst/>
              <a:gdLst>
                <a:gd name="T0" fmla="*/ 118 w 258"/>
                <a:gd name="T1" fmla="*/ 252 h 258"/>
                <a:gd name="T2" fmla="*/ 252 w 258"/>
                <a:gd name="T3" fmla="*/ 139 h 258"/>
                <a:gd name="T4" fmla="*/ 140 w 258"/>
                <a:gd name="T5" fmla="*/ 6 h 258"/>
                <a:gd name="T6" fmla="*/ 6 w 258"/>
                <a:gd name="T7" fmla="*/ 118 h 258"/>
                <a:gd name="T8" fmla="*/ 118 w 258"/>
                <a:gd name="T9" fmla="*/ 25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58">
                  <a:moveTo>
                    <a:pt x="118" y="252"/>
                  </a:moveTo>
                  <a:cubicBezTo>
                    <a:pt x="186" y="258"/>
                    <a:pt x="246" y="207"/>
                    <a:pt x="252" y="139"/>
                  </a:cubicBezTo>
                  <a:cubicBezTo>
                    <a:pt x="258" y="71"/>
                    <a:pt x="208" y="12"/>
                    <a:pt x="140" y="6"/>
                  </a:cubicBezTo>
                  <a:cubicBezTo>
                    <a:pt x="72" y="0"/>
                    <a:pt x="12" y="50"/>
                    <a:pt x="6" y="118"/>
                  </a:cubicBezTo>
                  <a:cubicBezTo>
                    <a:pt x="0" y="186"/>
                    <a:pt x="50" y="246"/>
                    <a:pt x="118" y="252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5" name="Freeform 215"/>
            <p:cNvSpPr>
              <a:spLocks noSelect="1"/>
            </p:cNvSpPr>
            <p:nvPr userDrawn="1"/>
          </p:nvSpPr>
          <p:spPr bwMode="invGray">
            <a:xfrm>
              <a:off x="5361" y="252"/>
              <a:ext cx="48" cy="47"/>
            </a:xfrm>
            <a:custGeom>
              <a:avLst/>
              <a:gdLst>
                <a:gd name="T0" fmla="*/ 113 w 332"/>
                <a:gd name="T1" fmla="*/ 30 h 332"/>
                <a:gd name="T2" fmla="*/ 30 w 332"/>
                <a:gd name="T3" fmla="*/ 220 h 332"/>
                <a:gd name="T4" fmla="*/ 219 w 332"/>
                <a:gd name="T5" fmla="*/ 302 h 332"/>
                <a:gd name="T6" fmla="*/ 302 w 332"/>
                <a:gd name="T7" fmla="*/ 112 h 332"/>
                <a:gd name="T8" fmla="*/ 113 w 332"/>
                <a:gd name="T9" fmla="*/ 3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332">
                  <a:moveTo>
                    <a:pt x="113" y="30"/>
                  </a:moveTo>
                  <a:cubicBezTo>
                    <a:pt x="37" y="59"/>
                    <a:pt x="0" y="144"/>
                    <a:pt x="30" y="220"/>
                  </a:cubicBezTo>
                  <a:cubicBezTo>
                    <a:pt x="59" y="295"/>
                    <a:pt x="144" y="332"/>
                    <a:pt x="219" y="302"/>
                  </a:cubicBezTo>
                  <a:cubicBezTo>
                    <a:pt x="295" y="273"/>
                    <a:pt x="332" y="188"/>
                    <a:pt x="302" y="112"/>
                  </a:cubicBezTo>
                  <a:cubicBezTo>
                    <a:pt x="273" y="37"/>
                    <a:pt x="188" y="0"/>
                    <a:pt x="113" y="30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6" name="Freeform 216"/>
            <p:cNvSpPr>
              <a:spLocks noSelect="1"/>
            </p:cNvSpPr>
            <p:nvPr userDrawn="1"/>
          </p:nvSpPr>
          <p:spPr bwMode="invGray">
            <a:xfrm>
              <a:off x="5762" y="3"/>
              <a:ext cx="42" cy="29"/>
            </a:xfrm>
            <a:custGeom>
              <a:avLst/>
              <a:gdLst>
                <a:gd name="T0" fmla="*/ 61 w 290"/>
                <a:gd name="T1" fmla="*/ 154 h 201"/>
                <a:gd name="T2" fmla="*/ 252 w 290"/>
                <a:gd name="T3" fmla="*/ 135 h 201"/>
                <a:gd name="T4" fmla="*/ 273 w 290"/>
                <a:gd name="T5" fmla="*/ 0 h 201"/>
                <a:gd name="T6" fmla="*/ 20 w 290"/>
                <a:gd name="T7" fmla="*/ 0 h 201"/>
                <a:gd name="T8" fmla="*/ 61 w 290"/>
                <a:gd name="T9" fmla="*/ 15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201">
                  <a:moveTo>
                    <a:pt x="61" y="154"/>
                  </a:moveTo>
                  <a:cubicBezTo>
                    <a:pt x="119" y="201"/>
                    <a:pt x="204" y="193"/>
                    <a:pt x="252" y="135"/>
                  </a:cubicBezTo>
                  <a:cubicBezTo>
                    <a:pt x="284" y="95"/>
                    <a:pt x="290" y="44"/>
                    <a:pt x="27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53"/>
                    <a:pt x="14" y="116"/>
                    <a:pt x="61" y="154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7" name="Freeform 217"/>
            <p:cNvSpPr>
              <a:spLocks noSelect="1"/>
            </p:cNvSpPr>
            <p:nvPr userDrawn="1"/>
          </p:nvSpPr>
          <p:spPr bwMode="invGray">
            <a:xfrm>
              <a:off x="5691" y="50"/>
              <a:ext cx="52" cy="53"/>
            </a:xfrm>
            <a:custGeom>
              <a:avLst/>
              <a:gdLst>
                <a:gd name="T0" fmla="*/ 128 w 368"/>
                <a:gd name="T1" fmla="*/ 31 h 368"/>
                <a:gd name="T2" fmla="*/ 31 w 368"/>
                <a:gd name="T3" fmla="*/ 240 h 368"/>
                <a:gd name="T4" fmla="*/ 240 w 368"/>
                <a:gd name="T5" fmla="*/ 337 h 368"/>
                <a:gd name="T6" fmla="*/ 337 w 368"/>
                <a:gd name="T7" fmla="*/ 128 h 368"/>
                <a:gd name="T8" fmla="*/ 128 w 368"/>
                <a:gd name="T9" fmla="*/ 3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" h="368">
                  <a:moveTo>
                    <a:pt x="128" y="31"/>
                  </a:moveTo>
                  <a:cubicBezTo>
                    <a:pt x="43" y="62"/>
                    <a:pt x="0" y="155"/>
                    <a:pt x="31" y="240"/>
                  </a:cubicBezTo>
                  <a:cubicBezTo>
                    <a:pt x="62" y="325"/>
                    <a:pt x="155" y="368"/>
                    <a:pt x="240" y="337"/>
                  </a:cubicBezTo>
                  <a:cubicBezTo>
                    <a:pt x="324" y="306"/>
                    <a:pt x="368" y="213"/>
                    <a:pt x="337" y="128"/>
                  </a:cubicBezTo>
                  <a:cubicBezTo>
                    <a:pt x="306" y="44"/>
                    <a:pt x="212" y="0"/>
                    <a:pt x="128" y="31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8" name="Freeform 218"/>
            <p:cNvSpPr>
              <a:spLocks noSelect="1"/>
            </p:cNvSpPr>
            <p:nvPr userDrawn="1"/>
          </p:nvSpPr>
          <p:spPr bwMode="invGray">
            <a:xfrm>
              <a:off x="5765" y="257"/>
              <a:ext cx="37" cy="37"/>
            </a:xfrm>
            <a:custGeom>
              <a:avLst/>
              <a:gdLst>
                <a:gd name="T0" fmla="*/ 135 w 259"/>
                <a:gd name="T1" fmla="*/ 3 h 260"/>
                <a:gd name="T2" fmla="*/ 3 w 259"/>
                <a:gd name="T3" fmla="*/ 124 h 260"/>
                <a:gd name="T4" fmla="*/ 124 w 259"/>
                <a:gd name="T5" fmla="*/ 257 h 260"/>
                <a:gd name="T6" fmla="*/ 256 w 259"/>
                <a:gd name="T7" fmla="*/ 135 h 260"/>
                <a:gd name="T8" fmla="*/ 135 w 259"/>
                <a:gd name="T9" fmla="*/ 3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260">
                  <a:moveTo>
                    <a:pt x="135" y="3"/>
                  </a:moveTo>
                  <a:cubicBezTo>
                    <a:pt x="65" y="0"/>
                    <a:pt x="6" y="55"/>
                    <a:pt x="3" y="124"/>
                  </a:cubicBezTo>
                  <a:cubicBezTo>
                    <a:pt x="0" y="195"/>
                    <a:pt x="54" y="254"/>
                    <a:pt x="124" y="257"/>
                  </a:cubicBezTo>
                  <a:cubicBezTo>
                    <a:pt x="194" y="260"/>
                    <a:pt x="253" y="205"/>
                    <a:pt x="256" y="135"/>
                  </a:cubicBezTo>
                  <a:cubicBezTo>
                    <a:pt x="259" y="65"/>
                    <a:pt x="205" y="6"/>
                    <a:pt x="135" y="3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9" name="Freeform 219"/>
            <p:cNvSpPr>
              <a:spLocks noSelect="1"/>
            </p:cNvSpPr>
            <p:nvPr userDrawn="1"/>
          </p:nvSpPr>
          <p:spPr bwMode="invGray">
            <a:xfrm>
              <a:off x="3839" y="61"/>
              <a:ext cx="35" cy="36"/>
            </a:xfrm>
            <a:custGeom>
              <a:avLst/>
              <a:gdLst>
                <a:gd name="T0" fmla="*/ 190 w 250"/>
                <a:gd name="T1" fmla="*/ 214 h 250"/>
                <a:gd name="T2" fmla="*/ 213 w 250"/>
                <a:gd name="T3" fmla="*/ 59 h 250"/>
                <a:gd name="T4" fmla="*/ 59 w 250"/>
                <a:gd name="T5" fmla="*/ 36 h 250"/>
                <a:gd name="T6" fmla="*/ 36 w 250"/>
                <a:gd name="T7" fmla="*/ 191 h 250"/>
                <a:gd name="T8" fmla="*/ 190 w 250"/>
                <a:gd name="T9" fmla="*/ 21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250">
                  <a:moveTo>
                    <a:pt x="190" y="214"/>
                  </a:moveTo>
                  <a:cubicBezTo>
                    <a:pt x="239" y="177"/>
                    <a:pt x="250" y="108"/>
                    <a:pt x="213" y="59"/>
                  </a:cubicBezTo>
                  <a:cubicBezTo>
                    <a:pt x="177" y="10"/>
                    <a:pt x="108" y="0"/>
                    <a:pt x="59" y="36"/>
                  </a:cubicBezTo>
                  <a:cubicBezTo>
                    <a:pt x="10" y="72"/>
                    <a:pt x="0" y="142"/>
                    <a:pt x="36" y="191"/>
                  </a:cubicBezTo>
                  <a:cubicBezTo>
                    <a:pt x="73" y="239"/>
                    <a:pt x="142" y="250"/>
                    <a:pt x="190" y="214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0" name="Freeform 220"/>
            <p:cNvSpPr>
              <a:spLocks noSelect="1"/>
            </p:cNvSpPr>
            <p:nvPr userDrawn="1"/>
          </p:nvSpPr>
          <p:spPr bwMode="invGray">
            <a:xfrm>
              <a:off x="3765" y="115"/>
              <a:ext cx="55" cy="55"/>
            </a:xfrm>
            <a:custGeom>
              <a:avLst/>
              <a:gdLst>
                <a:gd name="T0" fmla="*/ 99 w 386"/>
                <a:gd name="T1" fmla="*/ 53 h 386"/>
                <a:gd name="T2" fmla="*/ 53 w 386"/>
                <a:gd name="T3" fmla="*/ 288 h 386"/>
                <a:gd name="T4" fmla="*/ 288 w 386"/>
                <a:gd name="T5" fmla="*/ 334 h 386"/>
                <a:gd name="T6" fmla="*/ 334 w 386"/>
                <a:gd name="T7" fmla="*/ 99 h 386"/>
                <a:gd name="T8" fmla="*/ 99 w 386"/>
                <a:gd name="T9" fmla="*/ 5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" h="386">
                  <a:moveTo>
                    <a:pt x="99" y="53"/>
                  </a:moveTo>
                  <a:cubicBezTo>
                    <a:pt x="21" y="105"/>
                    <a:pt x="0" y="210"/>
                    <a:pt x="53" y="288"/>
                  </a:cubicBezTo>
                  <a:cubicBezTo>
                    <a:pt x="105" y="366"/>
                    <a:pt x="210" y="386"/>
                    <a:pt x="288" y="334"/>
                  </a:cubicBezTo>
                  <a:cubicBezTo>
                    <a:pt x="366" y="282"/>
                    <a:pt x="386" y="176"/>
                    <a:pt x="334" y="99"/>
                  </a:cubicBezTo>
                  <a:cubicBezTo>
                    <a:pt x="281" y="21"/>
                    <a:pt x="176" y="0"/>
                    <a:pt x="99" y="53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1" name="Freeform 221"/>
            <p:cNvSpPr>
              <a:spLocks noSelect="1"/>
            </p:cNvSpPr>
            <p:nvPr userDrawn="1"/>
          </p:nvSpPr>
          <p:spPr bwMode="invGray">
            <a:xfrm>
              <a:off x="4040" y="3"/>
              <a:ext cx="32" cy="26"/>
            </a:xfrm>
            <a:custGeom>
              <a:avLst/>
              <a:gdLst>
                <a:gd name="T0" fmla="*/ 20 w 223"/>
                <a:gd name="T1" fmla="*/ 113 h 181"/>
                <a:gd name="T2" fmla="*/ 156 w 223"/>
                <a:gd name="T3" fmla="*/ 155 h 181"/>
                <a:gd name="T4" fmla="*/ 197 w 223"/>
                <a:gd name="T5" fmla="*/ 19 h 181"/>
                <a:gd name="T6" fmla="*/ 183 w 223"/>
                <a:gd name="T7" fmla="*/ 0 h 181"/>
                <a:gd name="T8" fmla="*/ 34 w 223"/>
                <a:gd name="T9" fmla="*/ 0 h 181"/>
                <a:gd name="T10" fmla="*/ 20 w 223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81">
                  <a:moveTo>
                    <a:pt x="20" y="113"/>
                  </a:moveTo>
                  <a:cubicBezTo>
                    <a:pt x="46" y="162"/>
                    <a:pt x="107" y="181"/>
                    <a:pt x="156" y="155"/>
                  </a:cubicBezTo>
                  <a:cubicBezTo>
                    <a:pt x="205" y="129"/>
                    <a:pt x="223" y="68"/>
                    <a:pt x="197" y="19"/>
                  </a:cubicBezTo>
                  <a:cubicBezTo>
                    <a:pt x="193" y="12"/>
                    <a:pt x="188" y="6"/>
                    <a:pt x="183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7" y="30"/>
                    <a:pt x="0" y="75"/>
                    <a:pt x="20" y="113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2" name="Freeform 222"/>
            <p:cNvSpPr>
              <a:spLocks noSelect="1"/>
            </p:cNvSpPr>
            <p:nvPr userDrawn="1"/>
          </p:nvSpPr>
          <p:spPr bwMode="invGray">
            <a:xfrm>
              <a:off x="4164" y="3"/>
              <a:ext cx="47" cy="34"/>
            </a:xfrm>
            <a:custGeom>
              <a:avLst/>
              <a:gdLst>
                <a:gd name="T0" fmla="*/ 117 w 329"/>
                <a:gd name="T1" fmla="*/ 208 h 238"/>
                <a:gd name="T2" fmla="*/ 313 w 329"/>
                <a:gd name="T3" fmla="*/ 121 h 238"/>
                <a:gd name="T4" fmla="*/ 308 w 329"/>
                <a:gd name="T5" fmla="*/ 0 h 238"/>
                <a:gd name="T6" fmla="*/ 35 w 329"/>
                <a:gd name="T7" fmla="*/ 0 h 238"/>
                <a:gd name="T8" fmla="*/ 30 w 329"/>
                <a:gd name="T9" fmla="*/ 11 h 238"/>
                <a:gd name="T10" fmla="*/ 117 w 329"/>
                <a:gd name="T11" fmla="*/ 20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38">
                  <a:moveTo>
                    <a:pt x="117" y="208"/>
                  </a:moveTo>
                  <a:cubicBezTo>
                    <a:pt x="195" y="238"/>
                    <a:pt x="283" y="200"/>
                    <a:pt x="313" y="121"/>
                  </a:cubicBezTo>
                  <a:cubicBezTo>
                    <a:pt x="329" y="80"/>
                    <a:pt x="326" y="37"/>
                    <a:pt x="308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4"/>
                    <a:pt x="32" y="7"/>
                    <a:pt x="30" y="11"/>
                  </a:cubicBezTo>
                  <a:cubicBezTo>
                    <a:pt x="0" y="90"/>
                    <a:pt x="39" y="178"/>
                    <a:pt x="117" y="208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3" name="Freeform 223"/>
            <p:cNvSpPr>
              <a:spLocks noSelect="1"/>
            </p:cNvSpPr>
            <p:nvPr userDrawn="1"/>
          </p:nvSpPr>
          <p:spPr bwMode="invGray">
            <a:xfrm>
              <a:off x="4100" y="184"/>
              <a:ext cx="49" cy="50"/>
            </a:xfrm>
            <a:custGeom>
              <a:avLst/>
              <a:gdLst>
                <a:gd name="T0" fmla="*/ 242 w 344"/>
                <a:gd name="T1" fmla="*/ 39 h 345"/>
                <a:gd name="T2" fmla="*/ 39 w 344"/>
                <a:gd name="T3" fmla="*/ 102 h 345"/>
                <a:gd name="T4" fmla="*/ 102 w 344"/>
                <a:gd name="T5" fmla="*/ 305 h 345"/>
                <a:gd name="T6" fmla="*/ 305 w 344"/>
                <a:gd name="T7" fmla="*/ 243 h 345"/>
                <a:gd name="T8" fmla="*/ 242 w 344"/>
                <a:gd name="T9" fmla="*/ 39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345">
                  <a:moveTo>
                    <a:pt x="242" y="39"/>
                  </a:moveTo>
                  <a:cubicBezTo>
                    <a:pt x="169" y="0"/>
                    <a:pt x="78" y="28"/>
                    <a:pt x="39" y="102"/>
                  </a:cubicBezTo>
                  <a:cubicBezTo>
                    <a:pt x="0" y="175"/>
                    <a:pt x="28" y="266"/>
                    <a:pt x="102" y="305"/>
                  </a:cubicBezTo>
                  <a:cubicBezTo>
                    <a:pt x="175" y="345"/>
                    <a:pt x="266" y="316"/>
                    <a:pt x="305" y="243"/>
                  </a:cubicBezTo>
                  <a:cubicBezTo>
                    <a:pt x="344" y="169"/>
                    <a:pt x="316" y="78"/>
                    <a:pt x="242" y="39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4" name="Freeform 224"/>
            <p:cNvSpPr>
              <a:spLocks noSelect="1"/>
            </p:cNvSpPr>
            <p:nvPr userDrawn="1"/>
          </p:nvSpPr>
          <p:spPr bwMode="invGray">
            <a:xfrm>
              <a:off x="4036" y="254"/>
              <a:ext cx="44" cy="43"/>
            </a:xfrm>
            <a:custGeom>
              <a:avLst/>
              <a:gdLst>
                <a:gd name="T0" fmla="*/ 189 w 303"/>
                <a:gd name="T1" fmla="*/ 21 h 304"/>
                <a:gd name="T2" fmla="*/ 20 w 303"/>
                <a:gd name="T3" fmla="*/ 115 h 304"/>
                <a:gd name="T4" fmla="*/ 114 w 303"/>
                <a:gd name="T5" fmla="*/ 283 h 304"/>
                <a:gd name="T6" fmla="*/ 282 w 303"/>
                <a:gd name="T7" fmla="*/ 189 h 304"/>
                <a:gd name="T8" fmla="*/ 189 w 303"/>
                <a:gd name="T9" fmla="*/ 21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" h="304">
                  <a:moveTo>
                    <a:pt x="189" y="21"/>
                  </a:moveTo>
                  <a:cubicBezTo>
                    <a:pt x="117" y="0"/>
                    <a:pt x="41" y="42"/>
                    <a:pt x="20" y="115"/>
                  </a:cubicBezTo>
                  <a:cubicBezTo>
                    <a:pt x="0" y="187"/>
                    <a:pt x="42" y="262"/>
                    <a:pt x="114" y="283"/>
                  </a:cubicBezTo>
                  <a:cubicBezTo>
                    <a:pt x="186" y="304"/>
                    <a:pt x="262" y="262"/>
                    <a:pt x="282" y="189"/>
                  </a:cubicBezTo>
                  <a:cubicBezTo>
                    <a:pt x="303" y="117"/>
                    <a:pt x="261" y="41"/>
                    <a:pt x="189" y="21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5" name="Freeform 225"/>
            <p:cNvSpPr>
              <a:spLocks noSelect="1"/>
            </p:cNvSpPr>
            <p:nvPr userDrawn="1"/>
          </p:nvSpPr>
          <p:spPr bwMode="invGray">
            <a:xfrm>
              <a:off x="4562" y="3"/>
              <a:ext cx="48" cy="35"/>
            </a:xfrm>
            <a:custGeom>
              <a:avLst/>
              <a:gdLst>
                <a:gd name="T0" fmla="*/ 64 w 339"/>
                <a:gd name="T1" fmla="*/ 183 h 242"/>
                <a:gd name="T2" fmla="*/ 287 w 339"/>
                <a:gd name="T3" fmla="*/ 172 h 242"/>
                <a:gd name="T4" fmla="*/ 313 w 339"/>
                <a:gd name="T5" fmla="*/ 0 h 242"/>
                <a:gd name="T6" fmla="*/ 28 w 339"/>
                <a:gd name="T7" fmla="*/ 0 h 242"/>
                <a:gd name="T8" fmla="*/ 64 w 339"/>
                <a:gd name="T9" fmla="*/ 18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242">
                  <a:moveTo>
                    <a:pt x="64" y="183"/>
                  </a:moveTo>
                  <a:cubicBezTo>
                    <a:pt x="129" y="242"/>
                    <a:pt x="228" y="237"/>
                    <a:pt x="287" y="172"/>
                  </a:cubicBezTo>
                  <a:cubicBezTo>
                    <a:pt x="331" y="124"/>
                    <a:pt x="339" y="56"/>
                    <a:pt x="31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61"/>
                    <a:pt x="12" y="135"/>
                    <a:pt x="64" y="183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6" name="Freeform 226"/>
            <p:cNvSpPr>
              <a:spLocks noSelect="1"/>
            </p:cNvSpPr>
            <p:nvPr userDrawn="1"/>
          </p:nvSpPr>
          <p:spPr bwMode="invGray">
            <a:xfrm>
              <a:off x="4958" y="3"/>
              <a:ext cx="51" cy="36"/>
            </a:xfrm>
            <a:custGeom>
              <a:avLst/>
              <a:gdLst>
                <a:gd name="T0" fmla="*/ 139 w 360"/>
                <a:gd name="T1" fmla="*/ 227 h 254"/>
                <a:gd name="T2" fmla="*/ 348 w 360"/>
                <a:gd name="T3" fmla="*/ 115 h 254"/>
                <a:gd name="T4" fmla="*/ 342 w 360"/>
                <a:gd name="T5" fmla="*/ 0 h 254"/>
                <a:gd name="T6" fmla="*/ 34 w 360"/>
                <a:gd name="T7" fmla="*/ 0 h 254"/>
                <a:gd name="T8" fmla="*/ 27 w 360"/>
                <a:gd name="T9" fmla="*/ 18 h 254"/>
                <a:gd name="T10" fmla="*/ 139 w 360"/>
                <a:gd name="T11" fmla="*/ 2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254">
                  <a:moveTo>
                    <a:pt x="139" y="227"/>
                  </a:moveTo>
                  <a:cubicBezTo>
                    <a:pt x="228" y="254"/>
                    <a:pt x="322" y="203"/>
                    <a:pt x="348" y="115"/>
                  </a:cubicBezTo>
                  <a:cubicBezTo>
                    <a:pt x="360" y="75"/>
                    <a:pt x="357" y="35"/>
                    <a:pt x="342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6"/>
                    <a:pt x="29" y="12"/>
                    <a:pt x="27" y="18"/>
                  </a:cubicBezTo>
                  <a:cubicBezTo>
                    <a:pt x="0" y="107"/>
                    <a:pt x="51" y="201"/>
                    <a:pt x="139" y="227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7" name="Freeform 227"/>
            <p:cNvSpPr>
              <a:spLocks noSelect="1"/>
            </p:cNvSpPr>
            <p:nvPr userDrawn="1"/>
          </p:nvSpPr>
          <p:spPr bwMode="invGray">
            <a:xfrm>
              <a:off x="4903" y="59"/>
              <a:ext cx="35" cy="35"/>
            </a:xfrm>
            <a:custGeom>
              <a:avLst/>
              <a:gdLst>
                <a:gd name="T0" fmla="*/ 173 w 248"/>
                <a:gd name="T1" fmla="*/ 27 h 248"/>
                <a:gd name="T2" fmla="*/ 27 w 248"/>
                <a:gd name="T3" fmla="*/ 75 h 248"/>
                <a:gd name="T4" fmla="*/ 75 w 248"/>
                <a:gd name="T5" fmla="*/ 221 h 248"/>
                <a:gd name="T6" fmla="*/ 221 w 248"/>
                <a:gd name="T7" fmla="*/ 173 h 248"/>
                <a:gd name="T8" fmla="*/ 173 w 248"/>
                <a:gd name="T9" fmla="*/ 27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48">
                  <a:moveTo>
                    <a:pt x="173" y="27"/>
                  </a:moveTo>
                  <a:cubicBezTo>
                    <a:pt x="119" y="0"/>
                    <a:pt x="54" y="21"/>
                    <a:pt x="27" y="75"/>
                  </a:cubicBezTo>
                  <a:cubicBezTo>
                    <a:pt x="0" y="129"/>
                    <a:pt x="22" y="194"/>
                    <a:pt x="75" y="221"/>
                  </a:cubicBezTo>
                  <a:cubicBezTo>
                    <a:pt x="129" y="248"/>
                    <a:pt x="194" y="226"/>
                    <a:pt x="221" y="173"/>
                  </a:cubicBezTo>
                  <a:cubicBezTo>
                    <a:pt x="248" y="120"/>
                    <a:pt x="226" y="55"/>
                    <a:pt x="173" y="27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8" name="Freeform 228"/>
            <p:cNvSpPr>
              <a:spLocks noSelect="1"/>
            </p:cNvSpPr>
            <p:nvPr userDrawn="1"/>
          </p:nvSpPr>
          <p:spPr bwMode="invGray">
            <a:xfrm>
              <a:off x="5093" y="3"/>
              <a:ext cx="50" cy="35"/>
            </a:xfrm>
            <a:custGeom>
              <a:avLst/>
              <a:gdLst>
                <a:gd name="T0" fmla="*/ 5 w 347"/>
                <a:gd name="T1" fmla="*/ 93 h 245"/>
                <a:gd name="T2" fmla="*/ 196 w 347"/>
                <a:gd name="T3" fmla="*/ 230 h 245"/>
                <a:gd name="T4" fmla="*/ 333 w 347"/>
                <a:gd name="T5" fmla="*/ 39 h 245"/>
                <a:gd name="T6" fmla="*/ 321 w 347"/>
                <a:gd name="T7" fmla="*/ 0 h 245"/>
                <a:gd name="T8" fmla="*/ 17 w 347"/>
                <a:gd name="T9" fmla="*/ 0 h 245"/>
                <a:gd name="T10" fmla="*/ 5 w 347"/>
                <a:gd name="T11" fmla="*/ 9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7" h="245">
                  <a:moveTo>
                    <a:pt x="5" y="93"/>
                  </a:moveTo>
                  <a:cubicBezTo>
                    <a:pt x="20" y="184"/>
                    <a:pt x="105" y="245"/>
                    <a:pt x="196" y="230"/>
                  </a:cubicBezTo>
                  <a:cubicBezTo>
                    <a:pt x="286" y="215"/>
                    <a:pt x="347" y="130"/>
                    <a:pt x="333" y="39"/>
                  </a:cubicBezTo>
                  <a:cubicBezTo>
                    <a:pt x="330" y="25"/>
                    <a:pt x="326" y="12"/>
                    <a:pt x="32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5" y="28"/>
                    <a:pt x="0" y="60"/>
                    <a:pt x="5" y="93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9" name="Freeform 229"/>
            <p:cNvSpPr>
              <a:spLocks noSelect="1"/>
            </p:cNvSpPr>
            <p:nvPr userDrawn="1"/>
          </p:nvSpPr>
          <p:spPr bwMode="invGray">
            <a:xfrm>
              <a:off x="4830" y="251"/>
              <a:ext cx="48" cy="48"/>
            </a:xfrm>
            <a:custGeom>
              <a:avLst/>
              <a:gdLst>
                <a:gd name="T0" fmla="*/ 169 w 337"/>
                <a:gd name="T1" fmla="*/ 0 h 337"/>
                <a:gd name="T2" fmla="*/ 0 w 337"/>
                <a:gd name="T3" fmla="*/ 169 h 337"/>
                <a:gd name="T4" fmla="*/ 168 w 337"/>
                <a:gd name="T5" fmla="*/ 337 h 337"/>
                <a:gd name="T6" fmla="*/ 337 w 337"/>
                <a:gd name="T7" fmla="*/ 169 h 337"/>
                <a:gd name="T8" fmla="*/ 169 w 337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7" h="337">
                  <a:moveTo>
                    <a:pt x="169" y="0"/>
                  </a:moveTo>
                  <a:cubicBezTo>
                    <a:pt x="76" y="0"/>
                    <a:pt x="0" y="75"/>
                    <a:pt x="0" y="169"/>
                  </a:cubicBezTo>
                  <a:cubicBezTo>
                    <a:pt x="0" y="262"/>
                    <a:pt x="75" y="337"/>
                    <a:pt x="168" y="337"/>
                  </a:cubicBezTo>
                  <a:cubicBezTo>
                    <a:pt x="261" y="337"/>
                    <a:pt x="337" y="262"/>
                    <a:pt x="337" y="169"/>
                  </a:cubicBezTo>
                  <a:cubicBezTo>
                    <a:pt x="337" y="76"/>
                    <a:pt x="262" y="1"/>
                    <a:pt x="169" y="0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0" name="Freeform 230"/>
            <p:cNvSpPr>
              <a:spLocks noSelect="1"/>
            </p:cNvSpPr>
            <p:nvPr userDrawn="1"/>
          </p:nvSpPr>
          <p:spPr bwMode="invGray">
            <a:xfrm>
              <a:off x="5159" y="55"/>
              <a:ext cx="49" cy="48"/>
            </a:xfrm>
            <a:custGeom>
              <a:avLst/>
              <a:gdLst>
                <a:gd name="T0" fmla="*/ 172 w 339"/>
                <a:gd name="T1" fmla="*/ 1 h 340"/>
                <a:gd name="T2" fmla="*/ 1 w 339"/>
                <a:gd name="T3" fmla="*/ 168 h 340"/>
                <a:gd name="T4" fmla="*/ 167 w 339"/>
                <a:gd name="T5" fmla="*/ 338 h 340"/>
                <a:gd name="T6" fmla="*/ 338 w 339"/>
                <a:gd name="T7" fmla="*/ 172 h 340"/>
                <a:gd name="T8" fmla="*/ 172 w 339"/>
                <a:gd name="T9" fmla="*/ 1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340">
                  <a:moveTo>
                    <a:pt x="172" y="1"/>
                  </a:moveTo>
                  <a:cubicBezTo>
                    <a:pt x="79" y="0"/>
                    <a:pt x="2" y="75"/>
                    <a:pt x="1" y="168"/>
                  </a:cubicBezTo>
                  <a:cubicBezTo>
                    <a:pt x="0" y="261"/>
                    <a:pt x="74" y="338"/>
                    <a:pt x="167" y="338"/>
                  </a:cubicBezTo>
                  <a:cubicBezTo>
                    <a:pt x="261" y="340"/>
                    <a:pt x="337" y="265"/>
                    <a:pt x="338" y="172"/>
                  </a:cubicBezTo>
                  <a:cubicBezTo>
                    <a:pt x="339" y="79"/>
                    <a:pt x="265" y="3"/>
                    <a:pt x="172" y="1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1" name="Freeform 231"/>
            <p:cNvSpPr>
              <a:spLocks noSelect="1"/>
            </p:cNvSpPr>
            <p:nvPr userDrawn="1"/>
          </p:nvSpPr>
          <p:spPr bwMode="invGray">
            <a:xfrm>
              <a:off x="5368" y="3"/>
              <a:ext cx="35" cy="25"/>
            </a:xfrm>
            <a:custGeom>
              <a:avLst/>
              <a:gdLst>
                <a:gd name="T0" fmla="*/ 2 w 247"/>
                <a:gd name="T1" fmla="*/ 62 h 175"/>
                <a:gd name="T2" fmla="*/ 135 w 247"/>
                <a:gd name="T3" fmla="*/ 167 h 175"/>
                <a:gd name="T4" fmla="*/ 240 w 247"/>
                <a:gd name="T5" fmla="*/ 35 h 175"/>
                <a:gd name="T6" fmla="*/ 229 w 247"/>
                <a:gd name="T7" fmla="*/ 0 h 175"/>
                <a:gd name="T8" fmla="*/ 12 w 247"/>
                <a:gd name="T9" fmla="*/ 0 h 175"/>
                <a:gd name="T10" fmla="*/ 2 w 247"/>
                <a:gd name="T11" fmla="*/ 6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75">
                  <a:moveTo>
                    <a:pt x="2" y="62"/>
                  </a:moveTo>
                  <a:cubicBezTo>
                    <a:pt x="10" y="127"/>
                    <a:pt x="69" y="175"/>
                    <a:pt x="135" y="167"/>
                  </a:cubicBezTo>
                  <a:cubicBezTo>
                    <a:pt x="200" y="160"/>
                    <a:pt x="247" y="101"/>
                    <a:pt x="240" y="35"/>
                  </a:cubicBezTo>
                  <a:cubicBezTo>
                    <a:pt x="238" y="22"/>
                    <a:pt x="234" y="11"/>
                    <a:pt x="22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" y="19"/>
                    <a:pt x="0" y="40"/>
                    <a:pt x="2" y="62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2" name="Freeform 232"/>
            <p:cNvSpPr>
              <a:spLocks noSelect="1"/>
            </p:cNvSpPr>
            <p:nvPr userDrawn="1"/>
          </p:nvSpPr>
          <p:spPr bwMode="invGray">
            <a:xfrm>
              <a:off x="5305" y="62"/>
              <a:ext cx="28" cy="28"/>
            </a:xfrm>
            <a:custGeom>
              <a:avLst/>
              <a:gdLst>
                <a:gd name="T0" fmla="*/ 73 w 199"/>
                <a:gd name="T1" fmla="*/ 183 h 198"/>
                <a:gd name="T2" fmla="*/ 184 w 199"/>
                <a:gd name="T3" fmla="*/ 126 h 198"/>
                <a:gd name="T4" fmla="*/ 126 w 199"/>
                <a:gd name="T5" fmla="*/ 15 h 198"/>
                <a:gd name="T6" fmla="*/ 15 w 199"/>
                <a:gd name="T7" fmla="*/ 73 h 198"/>
                <a:gd name="T8" fmla="*/ 73 w 199"/>
                <a:gd name="T9" fmla="*/ 18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98">
                  <a:moveTo>
                    <a:pt x="73" y="183"/>
                  </a:moveTo>
                  <a:cubicBezTo>
                    <a:pt x="120" y="198"/>
                    <a:pt x="169" y="172"/>
                    <a:pt x="184" y="126"/>
                  </a:cubicBezTo>
                  <a:cubicBezTo>
                    <a:pt x="199" y="79"/>
                    <a:pt x="173" y="29"/>
                    <a:pt x="126" y="15"/>
                  </a:cubicBezTo>
                  <a:cubicBezTo>
                    <a:pt x="79" y="0"/>
                    <a:pt x="30" y="26"/>
                    <a:pt x="15" y="73"/>
                  </a:cubicBezTo>
                  <a:cubicBezTo>
                    <a:pt x="0" y="119"/>
                    <a:pt x="26" y="169"/>
                    <a:pt x="73" y="183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3" name="Freeform 233"/>
            <p:cNvSpPr>
              <a:spLocks noSelect="1"/>
            </p:cNvSpPr>
            <p:nvPr userDrawn="1"/>
          </p:nvSpPr>
          <p:spPr bwMode="invGray">
            <a:xfrm>
              <a:off x="5620" y="117"/>
              <a:ext cx="56" cy="56"/>
            </a:xfrm>
            <a:custGeom>
              <a:avLst/>
              <a:gdLst>
                <a:gd name="T0" fmla="*/ 115 w 388"/>
                <a:gd name="T1" fmla="*/ 344 h 389"/>
                <a:gd name="T2" fmla="*/ 344 w 388"/>
                <a:gd name="T3" fmla="*/ 274 h 389"/>
                <a:gd name="T4" fmla="*/ 274 w 388"/>
                <a:gd name="T5" fmla="*/ 45 h 389"/>
                <a:gd name="T6" fmla="*/ 44 w 388"/>
                <a:gd name="T7" fmla="*/ 115 h 389"/>
                <a:gd name="T8" fmla="*/ 115 w 388"/>
                <a:gd name="T9" fmla="*/ 344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389">
                  <a:moveTo>
                    <a:pt x="115" y="344"/>
                  </a:moveTo>
                  <a:cubicBezTo>
                    <a:pt x="198" y="389"/>
                    <a:pt x="301" y="357"/>
                    <a:pt x="344" y="274"/>
                  </a:cubicBezTo>
                  <a:cubicBezTo>
                    <a:pt x="388" y="191"/>
                    <a:pt x="357" y="88"/>
                    <a:pt x="274" y="45"/>
                  </a:cubicBezTo>
                  <a:cubicBezTo>
                    <a:pt x="191" y="0"/>
                    <a:pt x="88" y="32"/>
                    <a:pt x="44" y="115"/>
                  </a:cubicBezTo>
                  <a:cubicBezTo>
                    <a:pt x="0" y="198"/>
                    <a:pt x="32" y="301"/>
                    <a:pt x="115" y="344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4" name="Freeform 234"/>
            <p:cNvSpPr>
              <a:spLocks noSelect="1"/>
            </p:cNvSpPr>
            <p:nvPr userDrawn="1"/>
          </p:nvSpPr>
          <p:spPr bwMode="invGray">
            <a:xfrm>
              <a:off x="5833" y="197"/>
              <a:ext cx="28" cy="29"/>
            </a:xfrm>
            <a:custGeom>
              <a:avLst/>
              <a:gdLst>
                <a:gd name="T0" fmla="*/ 101 w 198"/>
                <a:gd name="T1" fmla="*/ 1 h 198"/>
                <a:gd name="T2" fmla="*/ 1 w 198"/>
                <a:gd name="T3" fmla="*/ 98 h 198"/>
                <a:gd name="T4" fmla="*/ 97 w 198"/>
                <a:gd name="T5" fmla="*/ 197 h 198"/>
                <a:gd name="T6" fmla="*/ 197 w 198"/>
                <a:gd name="T7" fmla="*/ 101 h 198"/>
                <a:gd name="T8" fmla="*/ 101 w 198"/>
                <a:gd name="T9" fmla="*/ 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98">
                  <a:moveTo>
                    <a:pt x="101" y="1"/>
                  </a:moveTo>
                  <a:cubicBezTo>
                    <a:pt x="47" y="0"/>
                    <a:pt x="2" y="43"/>
                    <a:pt x="1" y="98"/>
                  </a:cubicBezTo>
                  <a:cubicBezTo>
                    <a:pt x="0" y="152"/>
                    <a:pt x="43" y="196"/>
                    <a:pt x="97" y="197"/>
                  </a:cubicBezTo>
                  <a:cubicBezTo>
                    <a:pt x="152" y="198"/>
                    <a:pt x="196" y="155"/>
                    <a:pt x="197" y="101"/>
                  </a:cubicBezTo>
                  <a:cubicBezTo>
                    <a:pt x="198" y="47"/>
                    <a:pt x="155" y="2"/>
                    <a:pt x="101" y="1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5" name="Freeform 235"/>
            <p:cNvSpPr>
              <a:spLocks noSelect="1"/>
            </p:cNvSpPr>
            <p:nvPr userDrawn="1"/>
          </p:nvSpPr>
          <p:spPr bwMode="invGray">
            <a:xfrm>
              <a:off x="6153" y="120"/>
              <a:ext cx="51" cy="51"/>
            </a:xfrm>
            <a:custGeom>
              <a:avLst/>
              <a:gdLst>
                <a:gd name="T0" fmla="*/ 238 w 358"/>
                <a:gd name="T1" fmla="*/ 327 h 359"/>
                <a:gd name="T2" fmla="*/ 326 w 358"/>
                <a:gd name="T3" fmla="*/ 121 h 359"/>
                <a:gd name="T4" fmla="*/ 121 w 358"/>
                <a:gd name="T5" fmla="*/ 32 h 359"/>
                <a:gd name="T6" fmla="*/ 32 w 358"/>
                <a:gd name="T7" fmla="*/ 238 h 359"/>
                <a:gd name="T8" fmla="*/ 238 w 358"/>
                <a:gd name="T9" fmla="*/ 327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359">
                  <a:moveTo>
                    <a:pt x="238" y="327"/>
                  </a:moveTo>
                  <a:cubicBezTo>
                    <a:pt x="319" y="294"/>
                    <a:pt x="358" y="203"/>
                    <a:pt x="326" y="121"/>
                  </a:cubicBezTo>
                  <a:cubicBezTo>
                    <a:pt x="294" y="39"/>
                    <a:pt x="202" y="0"/>
                    <a:pt x="121" y="32"/>
                  </a:cubicBezTo>
                  <a:cubicBezTo>
                    <a:pt x="39" y="65"/>
                    <a:pt x="0" y="156"/>
                    <a:pt x="32" y="238"/>
                  </a:cubicBezTo>
                  <a:cubicBezTo>
                    <a:pt x="64" y="320"/>
                    <a:pt x="156" y="359"/>
                    <a:pt x="238" y="327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6" name="Freeform 236"/>
            <p:cNvSpPr>
              <a:spLocks noSelect="1"/>
            </p:cNvSpPr>
            <p:nvPr userDrawn="1"/>
          </p:nvSpPr>
          <p:spPr bwMode="invGray">
            <a:xfrm>
              <a:off x="6091" y="189"/>
              <a:ext cx="43" cy="44"/>
            </a:xfrm>
            <a:custGeom>
              <a:avLst/>
              <a:gdLst>
                <a:gd name="T0" fmla="*/ 174 w 307"/>
                <a:gd name="T1" fmla="*/ 11 h 308"/>
                <a:gd name="T2" fmla="*/ 11 w 307"/>
                <a:gd name="T3" fmla="*/ 134 h 308"/>
                <a:gd name="T4" fmla="*/ 133 w 307"/>
                <a:gd name="T5" fmla="*/ 297 h 308"/>
                <a:gd name="T6" fmla="*/ 296 w 307"/>
                <a:gd name="T7" fmla="*/ 174 h 308"/>
                <a:gd name="T8" fmla="*/ 174 w 307"/>
                <a:gd name="T9" fmla="*/ 1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308">
                  <a:moveTo>
                    <a:pt x="174" y="11"/>
                  </a:moveTo>
                  <a:cubicBezTo>
                    <a:pt x="95" y="0"/>
                    <a:pt x="22" y="55"/>
                    <a:pt x="11" y="134"/>
                  </a:cubicBezTo>
                  <a:cubicBezTo>
                    <a:pt x="0" y="212"/>
                    <a:pt x="54" y="286"/>
                    <a:pt x="133" y="297"/>
                  </a:cubicBezTo>
                  <a:cubicBezTo>
                    <a:pt x="212" y="308"/>
                    <a:pt x="285" y="253"/>
                    <a:pt x="296" y="174"/>
                  </a:cubicBezTo>
                  <a:cubicBezTo>
                    <a:pt x="307" y="96"/>
                    <a:pt x="252" y="22"/>
                    <a:pt x="174" y="11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7" name="Freeform 237"/>
            <p:cNvSpPr>
              <a:spLocks noSelect="1"/>
            </p:cNvSpPr>
            <p:nvPr userDrawn="1"/>
          </p:nvSpPr>
          <p:spPr bwMode="invGray">
            <a:xfrm>
              <a:off x="3771" y="3"/>
              <a:ext cx="41" cy="28"/>
            </a:xfrm>
            <a:custGeom>
              <a:avLst/>
              <a:gdLst>
                <a:gd name="T0" fmla="*/ 116 w 290"/>
                <a:gd name="T1" fmla="*/ 180 h 199"/>
                <a:gd name="T2" fmla="*/ 283 w 290"/>
                <a:gd name="T3" fmla="*/ 84 h 199"/>
                <a:gd name="T4" fmla="*/ 278 w 290"/>
                <a:gd name="T5" fmla="*/ 0 h 199"/>
                <a:gd name="T6" fmla="*/ 25 w 290"/>
                <a:gd name="T7" fmla="*/ 0 h 199"/>
                <a:gd name="T8" fmla="*/ 20 w 290"/>
                <a:gd name="T9" fmla="*/ 13 h 199"/>
                <a:gd name="T10" fmla="*/ 116 w 290"/>
                <a:gd name="T11" fmla="*/ 18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199">
                  <a:moveTo>
                    <a:pt x="116" y="180"/>
                  </a:moveTo>
                  <a:cubicBezTo>
                    <a:pt x="189" y="199"/>
                    <a:pt x="263" y="156"/>
                    <a:pt x="283" y="84"/>
                  </a:cubicBezTo>
                  <a:cubicBezTo>
                    <a:pt x="290" y="55"/>
                    <a:pt x="288" y="26"/>
                    <a:pt x="27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4"/>
                    <a:pt x="21" y="9"/>
                    <a:pt x="20" y="13"/>
                  </a:cubicBezTo>
                  <a:cubicBezTo>
                    <a:pt x="0" y="87"/>
                    <a:pt x="44" y="161"/>
                    <a:pt x="116" y="180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8" name="Freeform 238"/>
            <p:cNvSpPr>
              <a:spLocks noSelect="1"/>
            </p:cNvSpPr>
            <p:nvPr userDrawn="1"/>
          </p:nvSpPr>
          <p:spPr bwMode="invGray">
            <a:xfrm>
              <a:off x="3908" y="3"/>
              <a:ext cx="33" cy="24"/>
            </a:xfrm>
            <a:custGeom>
              <a:avLst/>
              <a:gdLst>
                <a:gd name="T0" fmla="*/ 62 w 230"/>
                <a:gd name="T1" fmla="*/ 138 h 170"/>
                <a:gd name="T2" fmla="*/ 209 w 230"/>
                <a:gd name="T3" fmla="*/ 106 h 170"/>
                <a:gd name="T4" fmla="*/ 214 w 230"/>
                <a:gd name="T5" fmla="*/ 0 h 170"/>
                <a:gd name="T6" fmla="*/ 25 w 230"/>
                <a:gd name="T7" fmla="*/ 0 h 170"/>
                <a:gd name="T8" fmla="*/ 62 w 230"/>
                <a:gd name="T9" fmla="*/ 13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170">
                  <a:moveTo>
                    <a:pt x="62" y="138"/>
                  </a:moveTo>
                  <a:cubicBezTo>
                    <a:pt x="111" y="170"/>
                    <a:pt x="177" y="155"/>
                    <a:pt x="209" y="106"/>
                  </a:cubicBezTo>
                  <a:cubicBezTo>
                    <a:pt x="230" y="73"/>
                    <a:pt x="230" y="33"/>
                    <a:pt x="21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48"/>
                    <a:pt x="15" y="108"/>
                    <a:pt x="62" y="138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9" name="Freeform 239"/>
            <p:cNvSpPr>
              <a:spLocks noSelect="1"/>
            </p:cNvSpPr>
            <p:nvPr userDrawn="1"/>
          </p:nvSpPr>
          <p:spPr bwMode="invGray">
            <a:xfrm>
              <a:off x="3838" y="188"/>
              <a:ext cx="42" cy="42"/>
            </a:xfrm>
            <a:custGeom>
              <a:avLst/>
              <a:gdLst>
                <a:gd name="T0" fmla="*/ 54 w 296"/>
                <a:gd name="T1" fmla="*/ 52 h 296"/>
                <a:gd name="T2" fmla="*/ 51 w 296"/>
                <a:gd name="T3" fmla="*/ 241 h 296"/>
                <a:gd name="T4" fmla="*/ 241 w 296"/>
                <a:gd name="T5" fmla="*/ 244 h 296"/>
                <a:gd name="T6" fmla="*/ 244 w 296"/>
                <a:gd name="T7" fmla="*/ 54 h 296"/>
                <a:gd name="T8" fmla="*/ 54 w 296"/>
                <a:gd name="T9" fmla="*/ 5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96">
                  <a:moveTo>
                    <a:pt x="54" y="52"/>
                  </a:moveTo>
                  <a:cubicBezTo>
                    <a:pt x="1" y="103"/>
                    <a:pt x="0" y="188"/>
                    <a:pt x="51" y="241"/>
                  </a:cubicBezTo>
                  <a:cubicBezTo>
                    <a:pt x="103" y="295"/>
                    <a:pt x="188" y="296"/>
                    <a:pt x="241" y="244"/>
                  </a:cubicBezTo>
                  <a:cubicBezTo>
                    <a:pt x="294" y="193"/>
                    <a:pt x="296" y="108"/>
                    <a:pt x="244" y="54"/>
                  </a:cubicBezTo>
                  <a:cubicBezTo>
                    <a:pt x="193" y="2"/>
                    <a:pt x="108" y="0"/>
                    <a:pt x="54" y="52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0" name="Freeform 240"/>
            <p:cNvSpPr>
              <a:spLocks noSelect="1"/>
            </p:cNvSpPr>
            <p:nvPr userDrawn="1"/>
          </p:nvSpPr>
          <p:spPr bwMode="invGray">
            <a:xfrm>
              <a:off x="5104" y="260"/>
              <a:ext cx="31" cy="30"/>
            </a:xfrm>
            <a:custGeom>
              <a:avLst/>
              <a:gdLst>
                <a:gd name="T0" fmla="*/ 120 w 215"/>
                <a:gd name="T1" fmla="*/ 7 h 215"/>
                <a:gd name="T2" fmla="*/ 7 w 215"/>
                <a:gd name="T3" fmla="*/ 96 h 215"/>
                <a:gd name="T4" fmla="*/ 96 w 215"/>
                <a:gd name="T5" fmla="*/ 209 h 215"/>
                <a:gd name="T6" fmla="*/ 209 w 215"/>
                <a:gd name="T7" fmla="*/ 119 h 215"/>
                <a:gd name="T8" fmla="*/ 120 w 215"/>
                <a:gd name="T9" fmla="*/ 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215">
                  <a:moveTo>
                    <a:pt x="120" y="7"/>
                  </a:moveTo>
                  <a:cubicBezTo>
                    <a:pt x="64" y="0"/>
                    <a:pt x="13" y="40"/>
                    <a:pt x="7" y="96"/>
                  </a:cubicBezTo>
                  <a:cubicBezTo>
                    <a:pt x="0" y="152"/>
                    <a:pt x="40" y="202"/>
                    <a:pt x="96" y="209"/>
                  </a:cubicBezTo>
                  <a:cubicBezTo>
                    <a:pt x="152" y="215"/>
                    <a:pt x="202" y="176"/>
                    <a:pt x="209" y="119"/>
                  </a:cubicBezTo>
                  <a:cubicBezTo>
                    <a:pt x="215" y="64"/>
                    <a:pt x="175" y="14"/>
                    <a:pt x="120" y="7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1" name="Freeform 241"/>
            <p:cNvSpPr>
              <a:spLocks noSelect="1"/>
            </p:cNvSpPr>
            <p:nvPr userDrawn="1"/>
          </p:nvSpPr>
          <p:spPr bwMode="invGray">
            <a:xfrm>
              <a:off x="5637" y="3"/>
              <a:ext cx="28" cy="22"/>
            </a:xfrm>
            <a:custGeom>
              <a:avLst/>
              <a:gdLst>
                <a:gd name="T0" fmla="*/ 12 w 198"/>
                <a:gd name="T1" fmla="*/ 84 h 151"/>
                <a:gd name="T2" fmla="*/ 131 w 198"/>
                <a:gd name="T3" fmla="*/ 132 h 151"/>
                <a:gd name="T4" fmla="*/ 178 w 198"/>
                <a:gd name="T5" fmla="*/ 13 h 151"/>
                <a:gd name="T6" fmla="*/ 171 w 198"/>
                <a:gd name="T7" fmla="*/ 0 h 151"/>
                <a:gd name="T8" fmla="*/ 19 w 198"/>
                <a:gd name="T9" fmla="*/ 0 h 151"/>
                <a:gd name="T10" fmla="*/ 12 w 198"/>
                <a:gd name="T1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8" h="151">
                  <a:moveTo>
                    <a:pt x="12" y="84"/>
                  </a:moveTo>
                  <a:cubicBezTo>
                    <a:pt x="32" y="130"/>
                    <a:pt x="85" y="151"/>
                    <a:pt x="131" y="132"/>
                  </a:cubicBezTo>
                  <a:cubicBezTo>
                    <a:pt x="177" y="112"/>
                    <a:pt x="198" y="59"/>
                    <a:pt x="178" y="13"/>
                  </a:cubicBezTo>
                  <a:cubicBezTo>
                    <a:pt x="176" y="8"/>
                    <a:pt x="174" y="4"/>
                    <a:pt x="17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4" y="24"/>
                    <a:pt x="0" y="55"/>
                    <a:pt x="12" y="84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2" name="Freeform 242"/>
            <p:cNvSpPr>
              <a:spLocks noSelect="1"/>
            </p:cNvSpPr>
            <p:nvPr userDrawn="1"/>
          </p:nvSpPr>
          <p:spPr bwMode="invGray">
            <a:xfrm>
              <a:off x="6158" y="251"/>
              <a:ext cx="47" cy="48"/>
            </a:xfrm>
            <a:custGeom>
              <a:avLst/>
              <a:gdLst>
                <a:gd name="T0" fmla="*/ 143 w 334"/>
                <a:gd name="T1" fmla="*/ 14 h 335"/>
                <a:gd name="T2" fmla="*/ 13 w 334"/>
                <a:gd name="T3" fmla="*/ 192 h 335"/>
                <a:gd name="T4" fmla="*/ 191 w 334"/>
                <a:gd name="T5" fmla="*/ 322 h 335"/>
                <a:gd name="T6" fmla="*/ 321 w 334"/>
                <a:gd name="T7" fmla="*/ 144 h 335"/>
                <a:gd name="T8" fmla="*/ 143 w 334"/>
                <a:gd name="T9" fmla="*/ 1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335">
                  <a:moveTo>
                    <a:pt x="143" y="14"/>
                  </a:moveTo>
                  <a:cubicBezTo>
                    <a:pt x="58" y="27"/>
                    <a:pt x="0" y="107"/>
                    <a:pt x="13" y="192"/>
                  </a:cubicBezTo>
                  <a:cubicBezTo>
                    <a:pt x="26" y="277"/>
                    <a:pt x="106" y="335"/>
                    <a:pt x="191" y="322"/>
                  </a:cubicBezTo>
                  <a:cubicBezTo>
                    <a:pt x="276" y="309"/>
                    <a:pt x="334" y="229"/>
                    <a:pt x="321" y="144"/>
                  </a:cubicBezTo>
                  <a:cubicBezTo>
                    <a:pt x="307" y="59"/>
                    <a:pt x="228" y="0"/>
                    <a:pt x="143" y="14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3" name="Freeform 243"/>
            <p:cNvSpPr>
              <a:spLocks noSelect="1"/>
            </p:cNvSpPr>
            <p:nvPr userDrawn="1"/>
          </p:nvSpPr>
          <p:spPr bwMode="invGray">
            <a:xfrm>
              <a:off x="6692" y="129"/>
              <a:ext cx="29" cy="29"/>
            </a:xfrm>
            <a:custGeom>
              <a:avLst/>
              <a:gdLst>
                <a:gd name="T0" fmla="*/ 132 w 204"/>
                <a:gd name="T1" fmla="*/ 188 h 204"/>
                <a:gd name="T2" fmla="*/ 188 w 204"/>
                <a:gd name="T3" fmla="*/ 72 h 204"/>
                <a:gd name="T4" fmla="*/ 73 w 204"/>
                <a:gd name="T5" fmla="*/ 16 h 204"/>
                <a:gd name="T6" fmla="*/ 17 w 204"/>
                <a:gd name="T7" fmla="*/ 131 h 204"/>
                <a:gd name="T8" fmla="*/ 132 w 204"/>
                <a:gd name="T9" fmla="*/ 18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204">
                  <a:moveTo>
                    <a:pt x="132" y="188"/>
                  </a:moveTo>
                  <a:cubicBezTo>
                    <a:pt x="179" y="171"/>
                    <a:pt x="204" y="120"/>
                    <a:pt x="188" y="72"/>
                  </a:cubicBezTo>
                  <a:cubicBezTo>
                    <a:pt x="172" y="25"/>
                    <a:pt x="120" y="0"/>
                    <a:pt x="73" y="16"/>
                  </a:cubicBezTo>
                  <a:cubicBezTo>
                    <a:pt x="25" y="32"/>
                    <a:pt x="0" y="84"/>
                    <a:pt x="17" y="131"/>
                  </a:cubicBezTo>
                  <a:cubicBezTo>
                    <a:pt x="33" y="179"/>
                    <a:pt x="85" y="204"/>
                    <a:pt x="132" y="188"/>
                  </a:cubicBezTo>
                  <a:close/>
                </a:path>
              </a:pathLst>
            </a:custGeom>
            <a:solidFill>
              <a:srgbClr val="C4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4" name="Freeform 244"/>
            <p:cNvSpPr>
              <a:spLocks noSelect="1"/>
            </p:cNvSpPr>
            <p:nvPr userDrawn="1"/>
          </p:nvSpPr>
          <p:spPr bwMode="invGray">
            <a:xfrm>
              <a:off x="6619" y="188"/>
              <a:ext cx="42" cy="43"/>
            </a:xfrm>
            <a:custGeom>
              <a:avLst/>
              <a:gdLst>
                <a:gd name="T0" fmla="*/ 174 w 295"/>
                <a:gd name="T1" fmla="*/ 14 h 296"/>
                <a:gd name="T2" fmla="*/ 14 w 295"/>
                <a:gd name="T3" fmla="*/ 121 h 296"/>
                <a:gd name="T4" fmla="*/ 122 w 295"/>
                <a:gd name="T5" fmla="*/ 281 h 296"/>
                <a:gd name="T6" fmla="*/ 281 w 295"/>
                <a:gd name="T7" fmla="*/ 174 h 296"/>
                <a:gd name="T8" fmla="*/ 174 w 295"/>
                <a:gd name="T9" fmla="*/ 1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296">
                  <a:moveTo>
                    <a:pt x="174" y="14"/>
                  </a:moveTo>
                  <a:cubicBezTo>
                    <a:pt x="100" y="0"/>
                    <a:pt x="29" y="48"/>
                    <a:pt x="14" y="121"/>
                  </a:cubicBezTo>
                  <a:cubicBezTo>
                    <a:pt x="0" y="195"/>
                    <a:pt x="48" y="267"/>
                    <a:pt x="122" y="281"/>
                  </a:cubicBezTo>
                  <a:cubicBezTo>
                    <a:pt x="195" y="296"/>
                    <a:pt x="267" y="248"/>
                    <a:pt x="281" y="174"/>
                  </a:cubicBezTo>
                  <a:cubicBezTo>
                    <a:pt x="295" y="100"/>
                    <a:pt x="247" y="29"/>
                    <a:pt x="174" y="14"/>
                  </a:cubicBezTo>
                  <a:close/>
                </a:path>
              </a:pathLst>
            </a:custGeom>
            <a:solidFill>
              <a:srgbClr val="B6B7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5" name="Freeform 245"/>
            <p:cNvSpPr>
              <a:spLocks noSelect="1"/>
            </p:cNvSpPr>
            <p:nvPr userDrawn="1"/>
          </p:nvSpPr>
          <p:spPr bwMode="invGray">
            <a:xfrm>
              <a:off x="7220" y="3"/>
              <a:ext cx="33" cy="25"/>
            </a:xfrm>
            <a:custGeom>
              <a:avLst/>
              <a:gdLst>
                <a:gd name="T0" fmla="*/ 99 w 233"/>
                <a:gd name="T1" fmla="*/ 161 h 172"/>
                <a:gd name="T2" fmla="*/ 228 w 233"/>
                <a:gd name="T3" fmla="*/ 74 h 172"/>
                <a:gd name="T4" fmla="*/ 216 w 233"/>
                <a:gd name="T5" fmla="*/ 0 h 172"/>
                <a:gd name="T6" fmla="*/ 24 w 233"/>
                <a:gd name="T7" fmla="*/ 0 h 172"/>
                <a:gd name="T8" fmla="*/ 12 w 233"/>
                <a:gd name="T9" fmla="*/ 31 h 172"/>
                <a:gd name="T10" fmla="*/ 99 w 233"/>
                <a:gd name="T11" fmla="*/ 16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72">
                  <a:moveTo>
                    <a:pt x="99" y="161"/>
                  </a:moveTo>
                  <a:cubicBezTo>
                    <a:pt x="158" y="172"/>
                    <a:pt x="216" y="133"/>
                    <a:pt x="228" y="74"/>
                  </a:cubicBezTo>
                  <a:cubicBezTo>
                    <a:pt x="233" y="48"/>
                    <a:pt x="228" y="22"/>
                    <a:pt x="21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0"/>
                    <a:pt x="14" y="20"/>
                    <a:pt x="12" y="31"/>
                  </a:cubicBezTo>
                  <a:cubicBezTo>
                    <a:pt x="0" y="91"/>
                    <a:pt x="39" y="149"/>
                    <a:pt x="99" y="161"/>
                  </a:cubicBezTo>
                  <a:close/>
                </a:path>
              </a:pathLst>
            </a:custGeom>
            <a:solidFill>
              <a:srgbClr val="D8E9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6" name="Freeform 246"/>
            <p:cNvSpPr>
              <a:spLocks noSelect="1"/>
            </p:cNvSpPr>
            <p:nvPr userDrawn="1"/>
          </p:nvSpPr>
          <p:spPr bwMode="invGray">
            <a:xfrm>
              <a:off x="7082" y="121"/>
              <a:ext cx="44" cy="44"/>
            </a:xfrm>
            <a:custGeom>
              <a:avLst/>
              <a:gdLst>
                <a:gd name="T0" fmla="*/ 189 w 308"/>
                <a:gd name="T1" fmla="*/ 19 h 308"/>
                <a:gd name="T2" fmla="*/ 19 w 308"/>
                <a:gd name="T3" fmla="*/ 119 h 308"/>
                <a:gd name="T4" fmla="*/ 119 w 308"/>
                <a:gd name="T5" fmla="*/ 289 h 308"/>
                <a:gd name="T6" fmla="*/ 289 w 308"/>
                <a:gd name="T7" fmla="*/ 189 h 308"/>
                <a:gd name="T8" fmla="*/ 189 w 308"/>
                <a:gd name="T9" fmla="*/ 19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308">
                  <a:moveTo>
                    <a:pt x="189" y="19"/>
                  </a:moveTo>
                  <a:cubicBezTo>
                    <a:pt x="114" y="0"/>
                    <a:pt x="38" y="44"/>
                    <a:pt x="19" y="119"/>
                  </a:cubicBezTo>
                  <a:cubicBezTo>
                    <a:pt x="0" y="194"/>
                    <a:pt x="44" y="270"/>
                    <a:pt x="119" y="289"/>
                  </a:cubicBezTo>
                  <a:cubicBezTo>
                    <a:pt x="193" y="308"/>
                    <a:pt x="269" y="263"/>
                    <a:pt x="289" y="189"/>
                  </a:cubicBezTo>
                  <a:cubicBezTo>
                    <a:pt x="308" y="115"/>
                    <a:pt x="263" y="39"/>
                    <a:pt x="189" y="19"/>
                  </a:cubicBezTo>
                  <a:close/>
                </a:path>
              </a:pathLst>
            </a:custGeom>
            <a:solidFill>
              <a:srgbClr val="F0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7" name="Freeform 247"/>
            <p:cNvSpPr>
              <a:spLocks noSelect="1"/>
            </p:cNvSpPr>
            <p:nvPr userDrawn="1"/>
          </p:nvSpPr>
          <p:spPr bwMode="invGray">
            <a:xfrm>
              <a:off x="7545" y="53"/>
              <a:ext cx="47" cy="47"/>
            </a:xfrm>
            <a:custGeom>
              <a:avLst/>
              <a:gdLst>
                <a:gd name="T0" fmla="*/ 130 w 330"/>
                <a:gd name="T1" fmla="*/ 19 h 329"/>
                <a:gd name="T2" fmla="*/ 19 w 330"/>
                <a:gd name="T3" fmla="*/ 199 h 329"/>
                <a:gd name="T4" fmla="*/ 200 w 330"/>
                <a:gd name="T5" fmla="*/ 309 h 329"/>
                <a:gd name="T6" fmla="*/ 310 w 330"/>
                <a:gd name="T7" fmla="*/ 129 h 329"/>
                <a:gd name="T8" fmla="*/ 130 w 330"/>
                <a:gd name="T9" fmla="*/ 1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329">
                  <a:moveTo>
                    <a:pt x="130" y="19"/>
                  </a:moveTo>
                  <a:cubicBezTo>
                    <a:pt x="49" y="38"/>
                    <a:pt x="0" y="119"/>
                    <a:pt x="19" y="199"/>
                  </a:cubicBezTo>
                  <a:cubicBezTo>
                    <a:pt x="39" y="280"/>
                    <a:pt x="119" y="329"/>
                    <a:pt x="200" y="309"/>
                  </a:cubicBezTo>
                  <a:cubicBezTo>
                    <a:pt x="280" y="291"/>
                    <a:pt x="330" y="210"/>
                    <a:pt x="310" y="129"/>
                  </a:cubicBezTo>
                  <a:cubicBezTo>
                    <a:pt x="291" y="49"/>
                    <a:pt x="210" y="0"/>
                    <a:pt x="130" y="19"/>
                  </a:cubicBezTo>
                  <a:close/>
                </a:path>
              </a:pathLst>
            </a:custGeom>
            <a:solidFill>
              <a:srgbClr val="EEF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8" name="Freeform 248"/>
            <p:cNvSpPr>
              <a:spLocks noSelect="1"/>
            </p:cNvSpPr>
            <p:nvPr userDrawn="1"/>
          </p:nvSpPr>
          <p:spPr bwMode="invGray">
            <a:xfrm>
              <a:off x="7352" y="258"/>
              <a:ext cx="36" cy="36"/>
            </a:xfrm>
            <a:custGeom>
              <a:avLst/>
              <a:gdLst>
                <a:gd name="T0" fmla="*/ 182 w 250"/>
                <a:gd name="T1" fmla="*/ 31 h 251"/>
                <a:gd name="T2" fmla="*/ 31 w 250"/>
                <a:gd name="T3" fmla="*/ 68 h 251"/>
                <a:gd name="T4" fmla="*/ 68 w 250"/>
                <a:gd name="T5" fmla="*/ 219 h 251"/>
                <a:gd name="T6" fmla="*/ 219 w 250"/>
                <a:gd name="T7" fmla="*/ 182 h 251"/>
                <a:gd name="T8" fmla="*/ 182 w 250"/>
                <a:gd name="T9" fmla="*/ 3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251">
                  <a:moveTo>
                    <a:pt x="182" y="31"/>
                  </a:moveTo>
                  <a:cubicBezTo>
                    <a:pt x="130" y="0"/>
                    <a:pt x="62" y="16"/>
                    <a:pt x="31" y="68"/>
                  </a:cubicBezTo>
                  <a:cubicBezTo>
                    <a:pt x="0" y="121"/>
                    <a:pt x="16" y="188"/>
                    <a:pt x="68" y="219"/>
                  </a:cubicBezTo>
                  <a:cubicBezTo>
                    <a:pt x="120" y="251"/>
                    <a:pt x="188" y="234"/>
                    <a:pt x="219" y="182"/>
                  </a:cubicBezTo>
                  <a:cubicBezTo>
                    <a:pt x="250" y="130"/>
                    <a:pt x="234" y="62"/>
                    <a:pt x="182" y="31"/>
                  </a:cubicBezTo>
                  <a:close/>
                </a:path>
              </a:pathLst>
            </a:custGeom>
            <a:solidFill>
              <a:srgbClr val="D6D6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9" name="Freeform 249"/>
            <p:cNvSpPr>
              <a:spLocks noSelect="1"/>
            </p:cNvSpPr>
            <p:nvPr userDrawn="1"/>
          </p:nvSpPr>
          <p:spPr bwMode="invGray">
            <a:xfrm>
              <a:off x="7150" y="56"/>
              <a:ext cx="41" cy="42"/>
            </a:xfrm>
            <a:custGeom>
              <a:avLst/>
              <a:gdLst>
                <a:gd name="T0" fmla="*/ 183 w 289"/>
                <a:gd name="T1" fmla="*/ 267 h 289"/>
                <a:gd name="T2" fmla="*/ 267 w 289"/>
                <a:gd name="T3" fmla="*/ 106 h 289"/>
                <a:gd name="T4" fmla="*/ 106 w 289"/>
                <a:gd name="T5" fmla="*/ 21 h 289"/>
                <a:gd name="T6" fmla="*/ 21 w 289"/>
                <a:gd name="T7" fmla="*/ 183 h 289"/>
                <a:gd name="T8" fmla="*/ 183 w 289"/>
                <a:gd name="T9" fmla="*/ 267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89">
                  <a:moveTo>
                    <a:pt x="183" y="267"/>
                  </a:moveTo>
                  <a:cubicBezTo>
                    <a:pt x="251" y="246"/>
                    <a:pt x="289" y="174"/>
                    <a:pt x="267" y="106"/>
                  </a:cubicBezTo>
                  <a:cubicBezTo>
                    <a:pt x="246" y="38"/>
                    <a:pt x="174" y="0"/>
                    <a:pt x="106" y="21"/>
                  </a:cubicBezTo>
                  <a:cubicBezTo>
                    <a:pt x="38" y="43"/>
                    <a:pt x="0" y="115"/>
                    <a:pt x="21" y="183"/>
                  </a:cubicBezTo>
                  <a:cubicBezTo>
                    <a:pt x="43" y="251"/>
                    <a:pt x="115" y="289"/>
                    <a:pt x="183" y="267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0" name="Freeform 250"/>
            <p:cNvSpPr>
              <a:spLocks noSelect="1"/>
            </p:cNvSpPr>
            <p:nvPr userDrawn="1"/>
          </p:nvSpPr>
          <p:spPr bwMode="invGray">
            <a:xfrm>
              <a:off x="7414" y="55"/>
              <a:ext cx="44" cy="44"/>
            </a:xfrm>
            <a:custGeom>
              <a:avLst/>
              <a:gdLst>
                <a:gd name="T0" fmla="*/ 193 w 309"/>
                <a:gd name="T1" fmla="*/ 22 h 310"/>
                <a:gd name="T2" fmla="*/ 21 w 309"/>
                <a:gd name="T3" fmla="*/ 117 h 310"/>
                <a:gd name="T4" fmla="*/ 116 w 309"/>
                <a:gd name="T5" fmla="*/ 289 h 310"/>
                <a:gd name="T6" fmla="*/ 288 w 309"/>
                <a:gd name="T7" fmla="*/ 194 h 310"/>
                <a:gd name="T8" fmla="*/ 193 w 309"/>
                <a:gd name="T9" fmla="*/ 22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310">
                  <a:moveTo>
                    <a:pt x="193" y="22"/>
                  </a:moveTo>
                  <a:cubicBezTo>
                    <a:pt x="119" y="0"/>
                    <a:pt x="42" y="43"/>
                    <a:pt x="21" y="117"/>
                  </a:cubicBezTo>
                  <a:cubicBezTo>
                    <a:pt x="0" y="190"/>
                    <a:pt x="42" y="267"/>
                    <a:pt x="116" y="289"/>
                  </a:cubicBezTo>
                  <a:cubicBezTo>
                    <a:pt x="190" y="310"/>
                    <a:pt x="267" y="268"/>
                    <a:pt x="288" y="194"/>
                  </a:cubicBezTo>
                  <a:cubicBezTo>
                    <a:pt x="309" y="120"/>
                    <a:pt x="267" y="43"/>
                    <a:pt x="193" y="22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1" name="Freeform 251"/>
            <p:cNvSpPr>
              <a:spLocks noSelect="1"/>
            </p:cNvSpPr>
            <p:nvPr userDrawn="1"/>
          </p:nvSpPr>
          <p:spPr bwMode="invGray">
            <a:xfrm>
              <a:off x="7610" y="3"/>
              <a:ext cx="50" cy="34"/>
            </a:xfrm>
            <a:custGeom>
              <a:avLst/>
              <a:gdLst>
                <a:gd name="T0" fmla="*/ 71 w 356"/>
                <a:gd name="T1" fmla="*/ 180 h 240"/>
                <a:gd name="T2" fmla="*/ 306 w 356"/>
                <a:gd name="T3" fmla="*/ 161 h 240"/>
                <a:gd name="T4" fmla="*/ 338 w 356"/>
                <a:gd name="T5" fmla="*/ 0 h 240"/>
                <a:gd name="T6" fmla="*/ 21 w 356"/>
                <a:gd name="T7" fmla="*/ 0 h 240"/>
                <a:gd name="T8" fmla="*/ 71 w 356"/>
                <a:gd name="T9" fmla="*/ 18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240">
                  <a:moveTo>
                    <a:pt x="71" y="180"/>
                  </a:moveTo>
                  <a:cubicBezTo>
                    <a:pt x="141" y="240"/>
                    <a:pt x="246" y="232"/>
                    <a:pt x="306" y="161"/>
                  </a:cubicBezTo>
                  <a:cubicBezTo>
                    <a:pt x="346" y="115"/>
                    <a:pt x="356" y="54"/>
                    <a:pt x="33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63"/>
                    <a:pt x="17" y="134"/>
                    <a:pt x="71" y="180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2" name="Freeform 252"/>
            <p:cNvSpPr>
              <a:spLocks noSelect="1"/>
            </p:cNvSpPr>
            <p:nvPr userDrawn="1"/>
          </p:nvSpPr>
          <p:spPr bwMode="invGray">
            <a:xfrm>
              <a:off x="7487" y="128"/>
              <a:ext cx="31" cy="31"/>
            </a:xfrm>
            <a:custGeom>
              <a:avLst/>
              <a:gdLst>
                <a:gd name="T0" fmla="*/ 89 w 218"/>
                <a:gd name="T1" fmla="*/ 207 h 217"/>
                <a:gd name="T2" fmla="*/ 207 w 218"/>
                <a:gd name="T3" fmla="*/ 129 h 217"/>
                <a:gd name="T4" fmla="*/ 129 w 218"/>
                <a:gd name="T5" fmla="*/ 11 h 217"/>
                <a:gd name="T6" fmla="*/ 11 w 218"/>
                <a:gd name="T7" fmla="*/ 89 h 217"/>
                <a:gd name="T8" fmla="*/ 89 w 218"/>
                <a:gd name="T9" fmla="*/ 20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7">
                  <a:moveTo>
                    <a:pt x="89" y="207"/>
                  </a:moveTo>
                  <a:cubicBezTo>
                    <a:pt x="144" y="217"/>
                    <a:pt x="196" y="183"/>
                    <a:pt x="207" y="129"/>
                  </a:cubicBezTo>
                  <a:cubicBezTo>
                    <a:pt x="218" y="75"/>
                    <a:pt x="183" y="22"/>
                    <a:pt x="129" y="11"/>
                  </a:cubicBezTo>
                  <a:cubicBezTo>
                    <a:pt x="75" y="0"/>
                    <a:pt x="22" y="35"/>
                    <a:pt x="11" y="89"/>
                  </a:cubicBezTo>
                  <a:cubicBezTo>
                    <a:pt x="0" y="143"/>
                    <a:pt x="35" y="196"/>
                    <a:pt x="89" y="207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3" name="Freeform 253"/>
            <p:cNvSpPr>
              <a:spLocks noSelect="1"/>
            </p:cNvSpPr>
            <p:nvPr userDrawn="1"/>
          </p:nvSpPr>
          <p:spPr bwMode="invGray">
            <a:xfrm>
              <a:off x="7618" y="126"/>
              <a:ext cx="34" cy="34"/>
            </a:xfrm>
            <a:custGeom>
              <a:avLst/>
              <a:gdLst>
                <a:gd name="T0" fmla="*/ 89 w 241"/>
                <a:gd name="T1" fmla="*/ 17 h 240"/>
                <a:gd name="T2" fmla="*/ 18 w 241"/>
                <a:gd name="T3" fmla="*/ 152 h 240"/>
                <a:gd name="T4" fmla="*/ 152 w 241"/>
                <a:gd name="T5" fmla="*/ 223 h 240"/>
                <a:gd name="T6" fmla="*/ 223 w 241"/>
                <a:gd name="T7" fmla="*/ 88 h 240"/>
                <a:gd name="T8" fmla="*/ 89 w 241"/>
                <a:gd name="T9" fmla="*/ 1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0">
                  <a:moveTo>
                    <a:pt x="89" y="17"/>
                  </a:moveTo>
                  <a:cubicBezTo>
                    <a:pt x="32" y="35"/>
                    <a:pt x="0" y="95"/>
                    <a:pt x="18" y="152"/>
                  </a:cubicBezTo>
                  <a:cubicBezTo>
                    <a:pt x="36" y="209"/>
                    <a:pt x="96" y="240"/>
                    <a:pt x="152" y="223"/>
                  </a:cubicBezTo>
                  <a:cubicBezTo>
                    <a:pt x="209" y="205"/>
                    <a:pt x="241" y="145"/>
                    <a:pt x="223" y="88"/>
                  </a:cubicBezTo>
                  <a:cubicBezTo>
                    <a:pt x="205" y="31"/>
                    <a:pt x="145" y="0"/>
                    <a:pt x="89" y="17"/>
                  </a:cubicBezTo>
                  <a:close/>
                </a:path>
              </a:pathLst>
            </a:custGeom>
            <a:solidFill>
              <a:srgbClr val="CAD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4" name="Freeform 254"/>
            <p:cNvSpPr>
              <a:spLocks noSelect="1"/>
            </p:cNvSpPr>
            <p:nvPr userDrawn="1"/>
          </p:nvSpPr>
          <p:spPr bwMode="invGray">
            <a:xfrm>
              <a:off x="6419" y="3"/>
              <a:ext cx="46" cy="31"/>
            </a:xfrm>
            <a:custGeom>
              <a:avLst/>
              <a:gdLst>
                <a:gd name="T0" fmla="*/ 9 w 320"/>
                <a:gd name="T1" fmla="*/ 96 h 220"/>
                <a:gd name="T2" fmla="*/ 196 w 320"/>
                <a:gd name="T3" fmla="*/ 197 h 220"/>
                <a:gd name="T4" fmla="*/ 297 w 320"/>
                <a:gd name="T5" fmla="*/ 10 h 220"/>
                <a:gd name="T6" fmla="*/ 293 w 320"/>
                <a:gd name="T7" fmla="*/ 0 h 220"/>
                <a:gd name="T8" fmla="*/ 13 w 320"/>
                <a:gd name="T9" fmla="*/ 0 h 220"/>
                <a:gd name="T10" fmla="*/ 9 w 320"/>
                <a:gd name="T11" fmla="*/ 9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220">
                  <a:moveTo>
                    <a:pt x="9" y="96"/>
                  </a:moveTo>
                  <a:cubicBezTo>
                    <a:pt x="33" y="175"/>
                    <a:pt x="117" y="220"/>
                    <a:pt x="196" y="197"/>
                  </a:cubicBezTo>
                  <a:cubicBezTo>
                    <a:pt x="276" y="172"/>
                    <a:pt x="320" y="89"/>
                    <a:pt x="297" y="10"/>
                  </a:cubicBezTo>
                  <a:cubicBezTo>
                    <a:pt x="296" y="6"/>
                    <a:pt x="295" y="3"/>
                    <a:pt x="29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" y="30"/>
                    <a:pt x="0" y="63"/>
                    <a:pt x="9" y="96"/>
                  </a:cubicBezTo>
                  <a:close/>
                </a:path>
              </a:pathLst>
            </a:custGeom>
            <a:solidFill>
              <a:srgbClr val="8FC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5" name="Freeform 255"/>
            <p:cNvSpPr>
              <a:spLocks noSelect="1"/>
            </p:cNvSpPr>
            <p:nvPr userDrawn="1"/>
          </p:nvSpPr>
          <p:spPr bwMode="invGray">
            <a:xfrm>
              <a:off x="6490" y="193"/>
              <a:ext cx="34" cy="34"/>
            </a:xfrm>
            <a:custGeom>
              <a:avLst/>
              <a:gdLst>
                <a:gd name="T0" fmla="*/ 116 w 238"/>
                <a:gd name="T1" fmla="*/ 1 h 238"/>
                <a:gd name="T2" fmla="*/ 1 w 238"/>
                <a:gd name="T3" fmla="*/ 122 h 238"/>
                <a:gd name="T4" fmla="*/ 122 w 238"/>
                <a:gd name="T5" fmla="*/ 236 h 238"/>
                <a:gd name="T6" fmla="*/ 236 w 238"/>
                <a:gd name="T7" fmla="*/ 116 h 238"/>
                <a:gd name="T8" fmla="*/ 116 w 238"/>
                <a:gd name="T9" fmla="*/ 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238">
                  <a:moveTo>
                    <a:pt x="116" y="1"/>
                  </a:moveTo>
                  <a:cubicBezTo>
                    <a:pt x="51" y="3"/>
                    <a:pt x="0" y="57"/>
                    <a:pt x="1" y="122"/>
                  </a:cubicBezTo>
                  <a:cubicBezTo>
                    <a:pt x="3" y="187"/>
                    <a:pt x="57" y="238"/>
                    <a:pt x="122" y="236"/>
                  </a:cubicBezTo>
                  <a:cubicBezTo>
                    <a:pt x="186" y="234"/>
                    <a:pt x="238" y="180"/>
                    <a:pt x="236" y="116"/>
                  </a:cubicBezTo>
                  <a:cubicBezTo>
                    <a:pt x="234" y="51"/>
                    <a:pt x="180" y="0"/>
                    <a:pt x="116" y="1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6" name="Freeform 256"/>
            <p:cNvSpPr>
              <a:spLocks noSelect="1"/>
            </p:cNvSpPr>
            <p:nvPr userDrawn="1"/>
          </p:nvSpPr>
          <p:spPr bwMode="invGray">
            <a:xfrm>
              <a:off x="7419" y="193"/>
              <a:ext cx="34" cy="33"/>
            </a:xfrm>
            <a:custGeom>
              <a:avLst/>
              <a:gdLst>
                <a:gd name="T0" fmla="*/ 94 w 237"/>
                <a:gd name="T1" fmla="*/ 13 h 236"/>
                <a:gd name="T2" fmla="*/ 14 w 237"/>
                <a:gd name="T3" fmla="*/ 142 h 236"/>
                <a:gd name="T4" fmla="*/ 143 w 237"/>
                <a:gd name="T5" fmla="*/ 222 h 236"/>
                <a:gd name="T6" fmla="*/ 223 w 237"/>
                <a:gd name="T7" fmla="*/ 93 h 236"/>
                <a:gd name="T8" fmla="*/ 94 w 237"/>
                <a:gd name="T9" fmla="*/ 13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94" y="13"/>
                  </a:moveTo>
                  <a:cubicBezTo>
                    <a:pt x="36" y="27"/>
                    <a:pt x="0" y="85"/>
                    <a:pt x="14" y="142"/>
                  </a:cubicBezTo>
                  <a:cubicBezTo>
                    <a:pt x="28" y="201"/>
                    <a:pt x="86" y="236"/>
                    <a:pt x="143" y="222"/>
                  </a:cubicBezTo>
                  <a:cubicBezTo>
                    <a:pt x="201" y="208"/>
                    <a:pt x="237" y="150"/>
                    <a:pt x="223" y="93"/>
                  </a:cubicBezTo>
                  <a:cubicBezTo>
                    <a:pt x="210" y="35"/>
                    <a:pt x="151" y="0"/>
                    <a:pt x="94" y="13"/>
                  </a:cubicBezTo>
                  <a:close/>
                </a:path>
              </a:pathLst>
            </a:custGeom>
            <a:solidFill>
              <a:srgbClr val="8FC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7" name="Freeform 257"/>
            <p:cNvSpPr>
              <a:spLocks noSelect="1"/>
            </p:cNvSpPr>
            <p:nvPr userDrawn="1"/>
          </p:nvSpPr>
          <p:spPr bwMode="invGray">
            <a:xfrm>
              <a:off x="6556" y="126"/>
              <a:ext cx="35" cy="35"/>
            </a:xfrm>
            <a:custGeom>
              <a:avLst/>
              <a:gdLst>
                <a:gd name="T0" fmla="*/ 96 w 246"/>
                <a:gd name="T1" fmla="*/ 231 h 246"/>
                <a:gd name="T2" fmla="*/ 231 w 246"/>
                <a:gd name="T3" fmla="*/ 151 h 246"/>
                <a:gd name="T4" fmla="*/ 151 w 246"/>
                <a:gd name="T5" fmla="*/ 16 h 246"/>
                <a:gd name="T6" fmla="*/ 16 w 246"/>
                <a:gd name="T7" fmla="*/ 95 h 246"/>
                <a:gd name="T8" fmla="*/ 96 w 246"/>
                <a:gd name="T9" fmla="*/ 23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246">
                  <a:moveTo>
                    <a:pt x="96" y="231"/>
                  </a:moveTo>
                  <a:cubicBezTo>
                    <a:pt x="155" y="246"/>
                    <a:pt x="216" y="210"/>
                    <a:pt x="231" y="151"/>
                  </a:cubicBezTo>
                  <a:cubicBezTo>
                    <a:pt x="246" y="91"/>
                    <a:pt x="210" y="30"/>
                    <a:pt x="151" y="16"/>
                  </a:cubicBezTo>
                  <a:cubicBezTo>
                    <a:pt x="91" y="0"/>
                    <a:pt x="31" y="36"/>
                    <a:pt x="16" y="95"/>
                  </a:cubicBezTo>
                  <a:cubicBezTo>
                    <a:pt x="0" y="155"/>
                    <a:pt x="36" y="215"/>
                    <a:pt x="96" y="231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8" name="Freeform 258"/>
            <p:cNvSpPr>
              <a:spLocks noSelect="1"/>
            </p:cNvSpPr>
            <p:nvPr userDrawn="1"/>
          </p:nvSpPr>
          <p:spPr bwMode="invGray">
            <a:xfrm>
              <a:off x="6687" y="256"/>
              <a:ext cx="39" cy="39"/>
            </a:xfrm>
            <a:custGeom>
              <a:avLst/>
              <a:gdLst>
                <a:gd name="T0" fmla="*/ 180 w 272"/>
                <a:gd name="T1" fmla="*/ 24 h 272"/>
                <a:gd name="T2" fmla="*/ 25 w 272"/>
                <a:gd name="T3" fmla="*/ 92 h 272"/>
                <a:gd name="T4" fmla="*/ 92 w 272"/>
                <a:gd name="T5" fmla="*/ 248 h 272"/>
                <a:gd name="T6" fmla="*/ 248 w 272"/>
                <a:gd name="T7" fmla="*/ 180 h 272"/>
                <a:gd name="T8" fmla="*/ 180 w 272"/>
                <a:gd name="T9" fmla="*/ 24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72">
                  <a:moveTo>
                    <a:pt x="180" y="24"/>
                  </a:moveTo>
                  <a:cubicBezTo>
                    <a:pt x="119" y="0"/>
                    <a:pt x="49" y="30"/>
                    <a:pt x="25" y="92"/>
                  </a:cubicBezTo>
                  <a:cubicBezTo>
                    <a:pt x="0" y="154"/>
                    <a:pt x="31" y="224"/>
                    <a:pt x="92" y="248"/>
                  </a:cubicBezTo>
                  <a:cubicBezTo>
                    <a:pt x="154" y="272"/>
                    <a:pt x="224" y="242"/>
                    <a:pt x="248" y="180"/>
                  </a:cubicBezTo>
                  <a:cubicBezTo>
                    <a:pt x="272" y="118"/>
                    <a:pt x="242" y="49"/>
                    <a:pt x="180" y="24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9" name="Freeform 259"/>
            <p:cNvSpPr>
              <a:spLocks noSelect="1"/>
            </p:cNvSpPr>
            <p:nvPr userDrawn="1"/>
          </p:nvSpPr>
          <p:spPr bwMode="invGray">
            <a:xfrm>
              <a:off x="6222" y="57"/>
              <a:ext cx="40" cy="40"/>
            </a:xfrm>
            <a:custGeom>
              <a:avLst/>
              <a:gdLst>
                <a:gd name="T0" fmla="*/ 122 w 279"/>
                <a:gd name="T1" fmla="*/ 269 h 279"/>
                <a:gd name="T2" fmla="*/ 269 w 279"/>
                <a:gd name="T3" fmla="*/ 157 h 279"/>
                <a:gd name="T4" fmla="*/ 157 w 279"/>
                <a:gd name="T5" fmla="*/ 10 h 279"/>
                <a:gd name="T6" fmla="*/ 10 w 279"/>
                <a:gd name="T7" fmla="*/ 122 h 279"/>
                <a:gd name="T8" fmla="*/ 122 w 279"/>
                <a:gd name="T9" fmla="*/ 26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279">
                  <a:moveTo>
                    <a:pt x="122" y="269"/>
                  </a:moveTo>
                  <a:cubicBezTo>
                    <a:pt x="193" y="279"/>
                    <a:pt x="259" y="228"/>
                    <a:pt x="269" y="157"/>
                  </a:cubicBezTo>
                  <a:cubicBezTo>
                    <a:pt x="279" y="86"/>
                    <a:pt x="229" y="20"/>
                    <a:pt x="157" y="10"/>
                  </a:cubicBezTo>
                  <a:cubicBezTo>
                    <a:pt x="86" y="0"/>
                    <a:pt x="20" y="50"/>
                    <a:pt x="10" y="122"/>
                  </a:cubicBezTo>
                  <a:cubicBezTo>
                    <a:pt x="0" y="194"/>
                    <a:pt x="50" y="259"/>
                    <a:pt x="122" y="269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0" name="Freeform 260"/>
            <p:cNvSpPr>
              <a:spLocks noSelect="1"/>
            </p:cNvSpPr>
            <p:nvPr userDrawn="1"/>
          </p:nvSpPr>
          <p:spPr bwMode="invGray">
            <a:xfrm>
              <a:off x="7025" y="196"/>
              <a:ext cx="26" cy="27"/>
            </a:xfrm>
            <a:custGeom>
              <a:avLst/>
              <a:gdLst>
                <a:gd name="T0" fmla="*/ 92 w 184"/>
                <a:gd name="T1" fmla="*/ 0 h 183"/>
                <a:gd name="T2" fmla="*/ 0 w 184"/>
                <a:gd name="T3" fmla="*/ 92 h 183"/>
                <a:gd name="T4" fmla="*/ 92 w 184"/>
                <a:gd name="T5" fmla="*/ 183 h 183"/>
                <a:gd name="T6" fmla="*/ 184 w 184"/>
                <a:gd name="T7" fmla="*/ 92 h 183"/>
                <a:gd name="T8" fmla="*/ 92 w 184"/>
                <a:gd name="T9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3">
                  <a:moveTo>
                    <a:pt x="92" y="0"/>
                  </a:moveTo>
                  <a:cubicBezTo>
                    <a:pt x="42" y="0"/>
                    <a:pt x="1" y="41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4" y="142"/>
                    <a:pt x="184" y="92"/>
                  </a:cubicBezTo>
                  <a:cubicBezTo>
                    <a:pt x="184" y="42"/>
                    <a:pt x="143" y="0"/>
                    <a:pt x="92" y="0"/>
                  </a:cubicBezTo>
                  <a:close/>
                </a:path>
              </a:pathLst>
            </a:custGeom>
            <a:solidFill>
              <a:srgbClr val="85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1" name="Freeform 261"/>
            <p:cNvSpPr>
              <a:spLocks noSelect="1"/>
            </p:cNvSpPr>
            <p:nvPr userDrawn="1"/>
          </p:nvSpPr>
          <p:spPr bwMode="invGray">
            <a:xfrm>
              <a:off x="7482" y="3"/>
              <a:ext cx="42" cy="29"/>
            </a:xfrm>
            <a:custGeom>
              <a:avLst/>
              <a:gdLst>
                <a:gd name="T0" fmla="*/ 156 w 291"/>
                <a:gd name="T1" fmla="*/ 194 h 200"/>
                <a:gd name="T2" fmla="*/ 284 w 291"/>
                <a:gd name="T3" fmla="*/ 40 h 200"/>
                <a:gd name="T4" fmla="*/ 274 w 291"/>
                <a:gd name="T5" fmla="*/ 0 h 200"/>
                <a:gd name="T6" fmla="*/ 13 w 291"/>
                <a:gd name="T7" fmla="*/ 0 h 200"/>
                <a:gd name="T8" fmla="*/ 3 w 291"/>
                <a:gd name="T9" fmla="*/ 66 h 200"/>
                <a:gd name="T10" fmla="*/ 156 w 291"/>
                <a:gd name="T11" fmla="*/ 19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1" h="200">
                  <a:moveTo>
                    <a:pt x="156" y="194"/>
                  </a:moveTo>
                  <a:cubicBezTo>
                    <a:pt x="234" y="186"/>
                    <a:pt x="291" y="118"/>
                    <a:pt x="284" y="40"/>
                  </a:cubicBezTo>
                  <a:cubicBezTo>
                    <a:pt x="283" y="26"/>
                    <a:pt x="279" y="13"/>
                    <a:pt x="27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20"/>
                    <a:pt x="0" y="43"/>
                    <a:pt x="3" y="66"/>
                  </a:cubicBezTo>
                  <a:cubicBezTo>
                    <a:pt x="9" y="144"/>
                    <a:pt x="78" y="200"/>
                    <a:pt x="156" y="194"/>
                  </a:cubicBezTo>
                  <a:close/>
                </a:path>
              </a:pathLst>
            </a:custGeom>
            <a:solidFill>
              <a:srgbClr val="B7D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2" name="Freeform 262"/>
            <p:cNvSpPr>
              <a:spLocks noSelect="1"/>
            </p:cNvSpPr>
            <p:nvPr userDrawn="1"/>
          </p:nvSpPr>
          <p:spPr bwMode="invGray">
            <a:xfrm>
              <a:off x="7344" y="118"/>
              <a:ext cx="51" cy="50"/>
            </a:xfrm>
            <a:custGeom>
              <a:avLst/>
              <a:gdLst>
                <a:gd name="T0" fmla="*/ 206 w 354"/>
                <a:gd name="T1" fmla="*/ 16 h 353"/>
                <a:gd name="T2" fmla="*/ 16 w 354"/>
                <a:gd name="T3" fmla="*/ 148 h 353"/>
                <a:gd name="T4" fmla="*/ 148 w 354"/>
                <a:gd name="T5" fmla="*/ 338 h 353"/>
                <a:gd name="T6" fmla="*/ 338 w 354"/>
                <a:gd name="T7" fmla="*/ 206 h 353"/>
                <a:gd name="T8" fmla="*/ 206 w 354"/>
                <a:gd name="T9" fmla="*/ 16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353">
                  <a:moveTo>
                    <a:pt x="206" y="16"/>
                  </a:moveTo>
                  <a:cubicBezTo>
                    <a:pt x="117" y="0"/>
                    <a:pt x="32" y="59"/>
                    <a:pt x="16" y="148"/>
                  </a:cubicBezTo>
                  <a:cubicBezTo>
                    <a:pt x="0" y="237"/>
                    <a:pt x="60" y="322"/>
                    <a:pt x="148" y="338"/>
                  </a:cubicBezTo>
                  <a:cubicBezTo>
                    <a:pt x="237" y="353"/>
                    <a:pt x="322" y="294"/>
                    <a:pt x="338" y="206"/>
                  </a:cubicBezTo>
                  <a:cubicBezTo>
                    <a:pt x="354" y="117"/>
                    <a:pt x="295" y="32"/>
                    <a:pt x="206" y="16"/>
                  </a:cubicBezTo>
                  <a:close/>
                </a:path>
              </a:pathLst>
            </a:custGeom>
            <a:solidFill>
              <a:srgbClr val="B7D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3" name="Freeform 263"/>
            <p:cNvSpPr>
              <a:spLocks noSelect="1"/>
            </p:cNvSpPr>
            <p:nvPr userDrawn="1"/>
          </p:nvSpPr>
          <p:spPr bwMode="invGray">
            <a:xfrm>
              <a:off x="6294" y="3"/>
              <a:ext cx="27" cy="22"/>
            </a:xfrm>
            <a:custGeom>
              <a:avLst/>
              <a:gdLst>
                <a:gd name="T0" fmla="*/ 59 w 195"/>
                <a:gd name="T1" fmla="*/ 130 h 153"/>
                <a:gd name="T2" fmla="*/ 178 w 195"/>
                <a:gd name="T3" fmla="*/ 95 h 153"/>
                <a:gd name="T4" fmla="*/ 171 w 195"/>
                <a:gd name="T5" fmla="*/ 0 h 153"/>
                <a:gd name="T6" fmla="*/ 31 w 195"/>
                <a:gd name="T7" fmla="*/ 0 h 153"/>
                <a:gd name="T8" fmla="*/ 23 w 195"/>
                <a:gd name="T9" fmla="*/ 11 h 153"/>
                <a:gd name="T10" fmla="*/ 59 w 195"/>
                <a:gd name="T11" fmla="*/ 13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153">
                  <a:moveTo>
                    <a:pt x="59" y="130"/>
                  </a:moveTo>
                  <a:cubicBezTo>
                    <a:pt x="102" y="153"/>
                    <a:pt x="155" y="138"/>
                    <a:pt x="178" y="95"/>
                  </a:cubicBezTo>
                  <a:cubicBezTo>
                    <a:pt x="195" y="63"/>
                    <a:pt x="191" y="27"/>
                    <a:pt x="17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4"/>
                    <a:pt x="26" y="7"/>
                    <a:pt x="23" y="11"/>
                  </a:cubicBezTo>
                  <a:cubicBezTo>
                    <a:pt x="0" y="54"/>
                    <a:pt x="16" y="107"/>
                    <a:pt x="59" y="130"/>
                  </a:cubicBezTo>
                  <a:close/>
                </a:path>
              </a:pathLst>
            </a:custGeom>
            <a:solidFill>
              <a:srgbClr val="F0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4" name="Freeform 264"/>
            <p:cNvSpPr>
              <a:spLocks noSelect="1"/>
            </p:cNvSpPr>
            <p:nvPr userDrawn="1"/>
          </p:nvSpPr>
          <p:spPr bwMode="invGray">
            <a:xfrm>
              <a:off x="7088" y="3"/>
              <a:ext cx="32" cy="24"/>
            </a:xfrm>
            <a:custGeom>
              <a:avLst/>
              <a:gdLst>
                <a:gd name="T0" fmla="*/ 113 w 224"/>
                <a:gd name="T1" fmla="*/ 164 h 165"/>
                <a:gd name="T2" fmla="*/ 223 w 224"/>
                <a:gd name="T3" fmla="*/ 51 h 165"/>
                <a:gd name="T4" fmla="*/ 209 w 224"/>
                <a:gd name="T5" fmla="*/ 0 h 165"/>
                <a:gd name="T6" fmla="*/ 14 w 224"/>
                <a:gd name="T7" fmla="*/ 0 h 165"/>
                <a:gd name="T8" fmla="*/ 1 w 224"/>
                <a:gd name="T9" fmla="*/ 55 h 165"/>
                <a:gd name="T10" fmla="*/ 113 w 224"/>
                <a:gd name="T11" fmla="*/ 16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165">
                  <a:moveTo>
                    <a:pt x="113" y="164"/>
                  </a:moveTo>
                  <a:cubicBezTo>
                    <a:pt x="175" y="164"/>
                    <a:pt x="224" y="113"/>
                    <a:pt x="223" y="51"/>
                  </a:cubicBezTo>
                  <a:cubicBezTo>
                    <a:pt x="223" y="33"/>
                    <a:pt x="218" y="15"/>
                    <a:pt x="20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16"/>
                    <a:pt x="0" y="35"/>
                    <a:pt x="1" y="55"/>
                  </a:cubicBezTo>
                  <a:cubicBezTo>
                    <a:pt x="1" y="116"/>
                    <a:pt x="52" y="165"/>
                    <a:pt x="113" y="164"/>
                  </a:cubicBezTo>
                  <a:close/>
                </a:path>
              </a:pathLst>
            </a:custGeom>
            <a:solidFill>
              <a:srgbClr val="F0E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5" name="Freeform 265"/>
            <p:cNvSpPr>
              <a:spLocks noSelect="1"/>
            </p:cNvSpPr>
            <p:nvPr userDrawn="1"/>
          </p:nvSpPr>
          <p:spPr bwMode="invGray">
            <a:xfrm>
              <a:off x="6294" y="131"/>
              <a:ext cx="28" cy="28"/>
            </a:xfrm>
            <a:custGeom>
              <a:avLst/>
              <a:gdLst>
                <a:gd name="T0" fmla="*/ 93 w 195"/>
                <a:gd name="T1" fmla="*/ 3 h 195"/>
                <a:gd name="T2" fmla="*/ 3 w 195"/>
                <a:gd name="T3" fmla="*/ 103 h 195"/>
                <a:gd name="T4" fmla="*/ 103 w 195"/>
                <a:gd name="T5" fmla="*/ 192 h 195"/>
                <a:gd name="T6" fmla="*/ 193 w 195"/>
                <a:gd name="T7" fmla="*/ 93 h 195"/>
                <a:gd name="T8" fmla="*/ 93 w 195"/>
                <a:gd name="T9" fmla="*/ 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95">
                  <a:moveTo>
                    <a:pt x="93" y="3"/>
                  </a:moveTo>
                  <a:cubicBezTo>
                    <a:pt x="40" y="6"/>
                    <a:pt x="0" y="51"/>
                    <a:pt x="3" y="103"/>
                  </a:cubicBezTo>
                  <a:cubicBezTo>
                    <a:pt x="6" y="156"/>
                    <a:pt x="51" y="195"/>
                    <a:pt x="103" y="192"/>
                  </a:cubicBezTo>
                  <a:cubicBezTo>
                    <a:pt x="155" y="190"/>
                    <a:pt x="195" y="145"/>
                    <a:pt x="193" y="93"/>
                  </a:cubicBezTo>
                  <a:cubicBezTo>
                    <a:pt x="190" y="40"/>
                    <a:pt x="145" y="0"/>
                    <a:pt x="93" y="3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6" name="Freeform 266"/>
            <p:cNvSpPr>
              <a:spLocks noSelect="1"/>
            </p:cNvSpPr>
            <p:nvPr userDrawn="1"/>
          </p:nvSpPr>
          <p:spPr bwMode="invGray">
            <a:xfrm>
              <a:off x="6359" y="196"/>
              <a:ext cx="31" cy="31"/>
            </a:xfrm>
            <a:custGeom>
              <a:avLst/>
              <a:gdLst>
                <a:gd name="T0" fmla="*/ 77 w 217"/>
                <a:gd name="T1" fmla="*/ 17 h 217"/>
                <a:gd name="T2" fmla="*/ 17 w 217"/>
                <a:gd name="T3" fmla="*/ 139 h 217"/>
                <a:gd name="T4" fmla="*/ 140 w 217"/>
                <a:gd name="T5" fmla="*/ 200 h 217"/>
                <a:gd name="T6" fmla="*/ 200 w 217"/>
                <a:gd name="T7" fmla="*/ 77 h 217"/>
                <a:gd name="T8" fmla="*/ 77 w 217"/>
                <a:gd name="T9" fmla="*/ 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17">
                  <a:moveTo>
                    <a:pt x="77" y="17"/>
                  </a:moveTo>
                  <a:cubicBezTo>
                    <a:pt x="27" y="34"/>
                    <a:pt x="0" y="90"/>
                    <a:pt x="17" y="139"/>
                  </a:cubicBezTo>
                  <a:cubicBezTo>
                    <a:pt x="34" y="190"/>
                    <a:pt x="89" y="217"/>
                    <a:pt x="140" y="200"/>
                  </a:cubicBezTo>
                  <a:cubicBezTo>
                    <a:pt x="190" y="183"/>
                    <a:pt x="217" y="128"/>
                    <a:pt x="200" y="77"/>
                  </a:cubicBezTo>
                  <a:cubicBezTo>
                    <a:pt x="182" y="27"/>
                    <a:pt x="128" y="0"/>
                    <a:pt x="77" y="17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7" name="Freeform 267"/>
            <p:cNvSpPr>
              <a:spLocks noSelect="1"/>
            </p:cNvSpPr>
            <p:nvPr userDrawn="1"/>
          </p:nvSpPr>
          <p:spPr bwMode="invGray">
            <a:xfrm>
              <a:off x="6294" y="261"/>
              <a:ext cx="28" cy="29"/>
            </a:xfrm>
            <a:custGeom>
              <a:avLst/>
              <a:gdLst>
                <a:gd name="T0" fmla="*/ 122 w 201"/>
                <a:gd name="T1" fmla="*/ 12 h 202"/>
                <a:gd name="T2" fmla="*/ 12 w 201"/>
                <a:gd name="T3" fmla="*/ 80 h 202"/>
                <a:gd name="T4" fmla="*/ 79 w 201"/>
                <a:gd name="T5" fmla="*/ 190 h 202"/>
                <a:gd name="T6" fmla="*/ 190 w 201"/>
                <a:gd name="T7" fmla="*/ 122 h 202"/>
                <a:gd name="T8" fmla="*/ 122 w 201"/>
                <a:gd name="T9" fmla="*/ 1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2">
                  <a:moveTo>
                    <a:pt x="122" y="12"/>
                  </a:moveTo>
                  <a:cubicBezTo>
                    <a:pt x="73" y="0"/>
                    <a:pt x="24" y="31"/>
                    <a:pt x="12" y="80"/>
                  </a:cubicBezTo>
                  <a:cubicBezTo>
                    <a:pt x="0" y="128"/>
                    <a:pt x="30" y="178"/>
                    <a:pt x="79" y="190"/>
                  </a:cubicBezTo>
                  <a:cubicBezTo>
                    <a:pt x="128" y="202"/>
                    <a:pt x="178" y="171"/>
                    <a:pt x="190" y="122"/>
                  </a:cubicBezTo>
                  <a:cubicBezTo>
                    <a:pt x="201" y="74"/>
                    <a:pt x="171" y="24"/>
                    <a:pt x="122" y="12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8" name="Freeform 268"/>
            <p:cNvSpPr>
              <a:spLocks noSelect="1"/>
            </p:cNvSpPr>
            <p:nvPr userDrawn="1"/>
          </p:nvSpPr>
          <p:spPr bwMode="invGray">
            <a:xfrm>
              <a:off x="6550" y="252"/>
              <a:ext cx="47" cy="48"/>
            </a:xfrm>
            <a:custGeom>
              <a:avLst/>
              <a:gdLst>
                <a:gd name="T0" fmla="*/ 217 w 334"/>
                <a:gd name="T1" fmla="*/ 28 h 334"/>
                <a:gd name="T2" fmla="*/ 28 w 334"/>
                <a:gd name="T3" fmla="*/ 117 h 334"/>
                <a:gd name="T4" fmla="*/ 117 w 334"/>
                <a:gd name="T5" fmla="*/ 306 h 334"/>
                <a:gd name="T6" fmla="*/ 306 w 334"/>
                <a:gd name="T7" fmla="*/ 217 h 334"/>
                <a:gd name="T8" fmla="*/ 217 w 334"/>
                <a:gd name="T9" fmla="*/ 2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334">
                  <a:moveTo>
                    <a:pt x="217" y="28"/>
                  </a:moveTo>
                  <a:cubicBezTo>
                    <a:pt x="140" y="0"/>
                    <a:pt x="56" y="41"/>
                    <a:pt x="28" y="117"/>
                  </a:cubicBezTo>
                  <a:cubicBezTo>
                    <a:pt x="0" y="194"/>
                    <a:pt x="40" y="279"/>
                    <a:pt x="117" y="306"/>
                  </a:cubicBezTo>
                  <a:cubicBezTo>
                    <a:pt x="194" y="334"/>
                    <a:pt x="279" y="294"/>
                    <a:pt x="306" y="217"/>
                  </a:cubicBezTo>
                  <a:cubicBezTo>
                    <a:pt x="334" y="140"/>
                    <a:pt x="294" y="55"/>
                    <a:pt x="217" y="28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9" name="Freeform 269"/>
            <p:cNvSpPr>
              <a:spLocks noSelect="1"/>
            </p:cNvSpPr>
            <p:nvPr userDrawn="1"/>
          </p:nvSpPr>
          <p:spPr bwMode="invGray">
            <a:xfrm>
              <a:off x="6746" y="183"/>
              <a:ext cx="54" cy="54"/>
            </a:xfrm>
            <a:custGeom>
              <a:avLst/>
              <a:gdLst>
                <a:gd name="T0" fmla="*/ 239 w 378"/>
                <a:gd name="T1" fmla="*/ 27 h 378"/>
                <a:gd name="T2" fmla="*/ 27 w 378"/>
                <a:gd name="T3" fmla="*/ 139 h 378"/>
                <a:gd name="T4" fmla="*/ 139 w 378"/>
                <a:gd name="T5" fmla="*/ 350 h 378"/>
                <a:gd name="T6" fmla="*/ 351 w 378"/>
                <a:gd name="T7" fmla="*/ 238 h 378"/>
                <a:gd name="T8" fmla="*/ 239 w 378"/>
                <a:gd name="T9" fmla="*/ 2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78">
                  <a:moveTo>
                    <a:pt x="239" y="27"/>
                  </a:moveTo>
                  <a:cubicBezTo>
                    <a:pt x="150" y="0"/>
                    <a:pt x="55" y="50"/>
                    <a:pt x="27" y="139"/>
                  </a:cubicBezTo>
                  <a:cubicBezTo>
                    <a:pt x="0" y="228"/>
                    <a:pt x="50" y="323"/>
                    <a:pt x="139" y="350"/>
                  </a:cubicBezTo>
                  <a:cubicBezTo>
                    <a:pt x="228" y="378"/>
                    <a:pt x="323" y="328"/>
                    <a:pt x="351" y="238"/>
                  </a:cubicBezTo>
                  <a:cubicBezTo>
                    <a:pt x="378" y="150"/>
                    <a:pt x="328" y="54"/>
                    <a:pt x="239" y="27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0" name="Freeform 270"/>
            <p:cNvSpPr>
              <a:spLocks noSelect="1"/>
            </p:cNvSpPr>
            <p:nvPr userDrawn="1"/>
          </p:nvSpPr>
          <p:spPr bwMode="invGray">
            <a:xfrm>
              <a:off x="6947" y="251"/>
              <a:ext cx="49" cy="49"/>
            </a:xfrm>
            <a:custGeom>
              <a:avLst/>
              <a:gdLst>
                <a:gd name="T0" fmla="*/ 131 w 345"/>
                <a:gd name="T1" fmla="*/ 23 h 346"/>
                <a:gd name="T2" fmla="*/ 23 w 345"/>
                <a:gd name="T3" fmla="*/ 214 h 346"/>
                <a:gd name="T4" fmla="*/ 214 w 345"/>
                <a:gd name="T5" fmla="*/ 323 h 346"/>
                <a:gd name="T6" fmla="*/ 322 w 345"/>
                <a:gd name="T7" fmla="*/ 132 h 346"/>
                <a:gd name="T8" fmla="*/ 131 w 345"/>
                <a:gd name="T9" fmla="*/ 2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46">
                  <a:moveTo>
                    <a:pt x="131" y="23"/>
                  </a:moveTo>
                  <a:cubicBezTo>
                    <a:pt x="48" y="47"/>
                    <a:pt x="0" y="132"/>
                    <a:pt x="23" y="214"/>
                  </a:cubicBezTo>
                  <a:cubicBezTo>
                    <a:pt x="46" y="298"/>
                    <a:pt x="131" y="346"/>
                    <a:pt x="214" y="323"/>
                  </a:cubicBezTo>
                  <a:cubicBezTo>
                    <a:pt x="297" y="300"/>
                    <a:pt x="345" y="214"/>
                    <a:pt x="322" y="132"/>
                  </a:cubicBezTo>
                  <a:cubicBezTo>
                    <a:pt x="300" y="49"/>
                    <a:pt x="214" y="0"/>
                    <a:pt x="131" y="23"/>
                  </a:cubicBezTo>
                  <a:close/>
                </a:path>
              </a:pathLst>
            </a:custGeom>
            <a:solidFill>
              <a:srgbClr val="E4E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1" name="Freeform 271"/>
            <p:cNvSpPr>
              <a:spLocks noSelect="1"/>
            </p:cNvSpPr>
            <p:nvPr userDrawn="1"/>
          </p:nvSpPr>
          <p:spPr bwMode="invGray">
            <a:xfrm>
              <a:off x="6747" y="51"/>
              <a:ext cx="51" cy="52"/>
            </a:xfrm>
            <a:custGeom>
              <a:avLst/>
              <a:gdLst>
                <a:gd name="T0" fmla="*/ 108 w 362"/>
                <a:gd name="T1" fmla="*/ 322 h 363"/>
                <a:gd name="T2" fmla="*/ 322 w 362"/>
                <a:gd name="T3" fmla="*/ 255 h 363"/>
                <a:gd name="T4" fmla="*/ 254 w 362"/>
                <a:gd name="T5" fmla="*/ 40 h 363"/>
                <a:gd name="T6" fmla="*/ 40 w 362"/>
                <a:gd name="T7" fmla="*/ 108 h 363"/>
                <a:gd name="T8" fmla="*/ 108 w 362"/>
                <a:gd name="T9" fmla="*/ 32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363">
                  <a:moveTo>
                    <a:pt x="108" y="322"/>
                  </a:moveTo>
                  <a:cubicBezTo>
                    <a:pt x="185" y="363"/>
                    <a:pt x="281" y="332"/>
                    <a:pt x="322" y="255"/>
                  </a:cubicBezTo>
                  <a:cubicBezTo>
                    <a:pt x="362" y="177"/>
                    <a:pt x="332" y="81"/>
                    <a:pt x="254" y="40"/>
                  </a:cubicBezTo>
                  <a:cubicBezTo>
                    <a:pt x="177" y="0"/>
                    <a:pt x="80" y="30"/>
                    <a:pt x="40" y="108"/>
                  </a:cubicBezTo>
                  <a:cubicBezTo>
                    <a:pt x="0" y="186"/>
                    <a:pt x="30" y="281"/>
                    <a:pt x="108" y="322"/>
                  </a:cubicBezTo>
                  <a:close/>
                </a:path>
              </a:pathLst>
            </a:custGeom>
            <a:solidFill>
              <a:srgbClr val="E7E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2" name="Freeform 272"/>
            <p:cNvSpPr>
              <a:spLocks noSelect="1"/>
            </p:cNvSpPr>
            <p:nvPr userDrawn="1"/>
          </p:nvSpPr>
          <p:spPr bwMode="invGray">
            <a:xfrm>
              <a:off x="6350" y="52"/>
              <a:ext cx="49" cy="50"/>
            </a:xfrm>
            <a:custGeom>
              <a:avLst/>
              <a:gdLst>
                <a:gd name="T0" fmla="*/ 97 w 347"/>
                <a:gd name="T1" fmla="*/ 42 h 347"/>
                <a:gd name="T2" fmla="*/ 42 w 347"/>
                <a:gd name="T3" fmla="*/ 250 h 347"/>
                <a:gd name="T4" fmla="*/ 249 w 347"/>
                <a:gd name="T5" fmla="*/ 304 h 347"/>
                <a:gd name="T6" fmla="*/ 305 w 347"/>
                <a:gd name="T7" fmla="*/ 97 h 347"/>
                <a:gd name="T8" fmla="*/ 97 w 347"/>
                <a:gd name="T9" fmla="*/ 4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347">
                  <a:moveTo>
                    <a:pt x="97" y="42"/>
                  </a:moveTo>
                  <a:cubicBezTo>
                    <a:pt x="25" y="84"/>
                    <a:pt x="0" y="177"/>
                    <a:pt x="42" y="250"/>
                  </a:cubicBezTo>
                  <a:cubicBezTo>
                    <a:pt x="84" y="322"/>
                    <a:pt x="177" y="347"/>
                    <a:pt x="249" y="304"/>
                  </a:cubicBezTo>
                  <a:cubicBezTo>
                    <a:pt x="322" y="262"/>
                    <a:pt x="347" y="170"/>
                    <a:pt x="305" y="97"/>
                  </a:cubicBezTo>
                  <a:cubicBezTo>
                    <a:pt x="263" y="24"/>
                    <a:pt x="170" y="0"/>
                    <a:pt x="97" y="42"/>
                  </a:cubicBezTo>
                  <a:close/>
                </a:path>
              </a:pathLst>
            </a:custGeom>
            <a:solidFill>
              <a:srgbClr val="A7A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3" name="Freeform 273"/>
            <p:cNvSpPr>
              <a:spLocks noSelect="1"/>
            </p:cNvSpPr>
            <p:nvPr userDrawn="1"/>
          </p:nvSpPr>
          <p:spPr bwMode="invGray">
            <a:xfrm>
              <a:off x="6221" y="189"/>
              <a:ext cx="41" cy="41"/>
            </a:xfrm>
            <a:custGeom>
              <a:avLst/>
              <a:gdLst>
                <a:gd name="T0" fmla="*/ 160 w 283"/>
                <a:gd name="T1" fmla="*/ 10 h 283"/>
                <a:gd name="T2" fmla="*/ 10 w 283"/>
                <a:gd name="T3" fmla="*/ 123 h 283"/>
                <a:gd name="T4" fmla="*/ 123 w 283"/>
                <a:gd name="T5" fmla="*/ 273 h 283"/>
                <a:gd name="T6" fmla="*/ 273 w 283"/>
                <a:gd name="T7" fmla="*/ 160 h 283"/>
                <a:gd name="T8" fmla="*/ 160 w 283"/>
                <a:gd name="T9" fmla="*/ 1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83">
                  <a:moveTo>
                    <a:pt x="160" y="10"/>
                  </a:moveTo>
                  <a:cubicBezTo>
                    <a:pt x="87" y="0"/>
                    <a:pt x="20" y="51"/>
                    <a:pt x="10" y="123"/>
                  </a:cubicBezTo>
                  <a:cubicBezTo>
                    <a:pt x="0" y="196"/>
                    <a:pt x="50" y="263"/>
                    <a:pt x="123" y="273"/>
                  </a:cubicBezTo>
                  <a:cubicBezTo>
                    <a:pt x="195" y="283"/>
                    <a:pt x="263" y="233"/>
                    <a:pt x="273" y="160"/>
                  </a:cubicBezTo>
                  <a:cubicBezTo>
                    <a:pt x="283" y="88"/>
                    <a:pt x="232" y="21"/>
                    <a:pt x="160" y="10"/>
                  </a:cubicBezTo>
                  <a:close/>
                </a:path>
              </a:pathLst>
            </a:custGeom>
            <a:solidFill>
              <a:srgbClr val="D6E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4" name="Freeform 274"/>
            <p:cNvSpPr>
              <a:spLocks noSelect="1"/>
            </p:cNvSpPr>
            <p:nvPr userDrawn="1"/>
          </p:nvSpPr>
          <p:spPr bwMode="invGray">
            <a:xfrm>
              <a:off x="6486" y="55"/>
              <a:ext cx="43" cy="43"/>
            </a:xfrm>
            <a:custGeom>
              <a:avLst/>
              <a:gdLst>
                <a:gd name="T0" fmla="*/ 66 w 301"/>
                <a:gd name="T1" fmla="*/ 46 h 301"/>
                <a:gd name="T2" fmla="*/ 47 w 301"/>
                <a:gd name="T3" fmla="*/ 236 h 301"/>
                <a:gd name="T4" fmla="*/ 235 w 301"/>
                <a:gd name="T5" fmla="*/ 254 h 301"/>
                <a:gd name="T6" fmla="*/ 255 w 301"/>
                <a:gd name="T7" fmla="*/ 66 h 301"/>
                <a:gd name="T8" fmla="*/ 66 w 301"/>
                <a:gd name="T9" fmla="*/ 4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01">
                  <a:moveTo>
                    <a:pt x="66" y="46"/>
                  </a:moveTo>
                  <a:cubicBezTo>
                    <a:pt x="8" y="94"/>
                    <a:pt x="0" y="178"/>
                    <a:pt x="47" y="236"/>
                  </a:cubicBezTo>
                  <a:cubicBezTo>
                    <a:pt x="93" y="293"/>
                    <a:pt x="178" y="301"/>
                    <a:pt x="235" y="254"/>
                  </a:cubicBezTo>
                  <a:cubicBezTo>
                    <a:pt x="293" y="208"/>
                    <a:pt x="301" y="123"/>
                    <a:pt x="255" y="66"/>
                  </a:cubicBezTo>
                  <a:cubicBezTo>
                    <a:pt x="208" y="8"/>
                    <a:pt x="123" y="0"/>
                    <a:pt x="66" y="46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5" name="Freeform 275"/>
            <p:cNvSpPr>
              <a:spLocks noSelect="1"/>
            </p:cNvSpPr>
            <p:nvPr userDrawn="1"/>
          </p:nvSpPr>
          <p:spPr bwMode="invGray">
            <a:xfrm>
              <a:off x="6418" y="253"/>
              <a:ext cx="45" cy="45"/>
            </a:xfrm>
            <a:custGeom>
              <a:avLst/>
              <a:gdLst>
                <a:gd name="T0" fmla="*/ 210 w 315"/>
                <a:gd name="T1" fmla="*/ 29 h 314"/>
                <a:gd name="T2" fmla="*/ 29 w 315"/>
                <a:gd name="T3" fmla="*/ 105 h 314"/>
                <a:gd name="T4" fmla="*/ 104 w 315"/>
                <a:gd name="T5" fmla="*/ 286 h 314"/>
                <a:gd name="T6" fmla="*/ 285 w 315"/>
                <a:gd name="T7" fmla="*/ 210 h 314"/>
                <a:gd name="T8" fmla="*/ 210 w 315"/>
                <a:gd name="T9" fmla="*/ 29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4">
                  <a:moveTo>
                    <a:pt x="210" y="29"/>
                  </a:moveTo>
                  <a:cubicBezTo>
                    <a:pt x="139" y="0"/>
                    <a:pt x="58" y="34"/>
                    <a:pt x="29" y="105"/>
                  </a:cubicBezTo>
                  <a:cubicBezTo>
                    <a:pt x="0" y="175"/>
                    <a:pt x="33" y="256"/>
                    <a:pt x="104" y="286"/>
                  </a:cubicBezTo>
                  <a:cubicBezTo>
                    <a:pt x="175" y="314"/>
                    <a:pt x="256" y="281"/>
                    <a:pt x="285" y="210"/>
                  </a:cubicBezTo>
                  <a:cubicBezTo>
                    <a:pt x="315" y="139"/>
                    <a:pt x="281" y="58"/>
                    <a:pt x="210" y="29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6" name="Freeform 276"/>
            <p:cNvSpPr>
              <a:spLocks noSelect="1"/>
            </p:cNvSpPr>
            <p:nvPr userDrawn="1"/>
          </p:nvSpPr>
          <p:spPr bwMode="invGray">
            <a:xfrm>
              <a:off x="6817" y="3"/>
              <a:ext cx="46" cy="32"/>
            </a:xfrm>
            <a:custGeom>
              <a:avLst/>
              <a:gdLst>
                <a:gd name="T0" fmla="*/ 17 w 323"/>
                <a:gd name="T1" fmla="*/ 114 h 224"/>
                <a:gd name="T2" fmla="*/ 216 w 323"/>
                <a:gd name="T3" fmla="*/ 190 h 224"/>
                <a:gd name="T4" fmla="*/ 295 w 323"/>
                <a:gd name="T5" fmla="*/ 0 h 224"/>
                <a:gd name="T6" fmla="*/ 13 w 323"/>
                <a:gd name="T7" fmla="*/ 0 h 224"/>
                <a:gd name="T8" fmla="*/ 17 w 323"/>
                <a:gd name="T9" fmla="*/ 11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224">
                  <a:moveTo>
                    <a:pt x="17" y="114"/>
                  </a:moveTo>
                  <a:cubicBezTo>
                    <a:pt x="51" y="190"/>
                    <a:pt x="140" y="224"/>
                    <a:pt x="216" y="190"/>
                  </a:cubicBezTo>
                  <a:cubicBezTo>
                    <a:pt x="289" y="158"/>
                    <a:pt x="323" y="74"/>
                    <a:pt x="29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36"/>
                    <a:pt x="0" y="76"/>
                    <a:pt x="17" y="114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7" name="Freeform 277"/>
            <p:cNvSpPr>
              <a:spLocks noSelect="1"/>
            </p:cNvSpPr>
            <p:nvPr userDrawn="1"/>
          </p:nvSpPr>
          <p:spPr bwMode="invGray">
            <a:xfrm>
              <a:off x="6816" y="120"/>
              <a:ext cx="46" cy="46"/>
            </a:xfrm>
            <a:custGeom>
              <a:avLst/>
              <a:gdLst>
                <a:gd name="T0" fmla="*/ 164 w 325"/>
                <a:gd name="T1" fmla="*/ 1 h 325"/>
                <a:gd name="T2" fmla="*/ 1 w 325"/>
                <a:gd name="T3" fmla="*/ 162 h 325"/>
                <a:gd name="T4" fmla="*/ 162 w 325"/>
                <a:gd name="T5" fmla="*/ 325 h 325"/>
                <a:gd name="T6" fmla="*/ 324 w 325"/>
                <a:gd name="T7" fmla="*/ 164 h 325"/>
                <a:gd name="T8" fmla="*/ 164 w 325"/>
                <a:gd name="T9" fmla="*/ 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325">
                  <a:moveTo>
                    <a:pt x="164" y="1"/>
                  </a:moveTo>
                  <a:cubicBezTo>
                    <a:pt x="74" y="0"/>
                    <a:pt x="1" y="73"/>
                    <a:pt x="1" y="162"/>
                  </a:cubicBezTo>
                  <a:cubicBezTo>
                    <a:pt x="0" y="252"/>
                    <a:pt x="72" y="324"/>
                    <a:pt x="162" y="325"/>
                  </a:cubicBezTo>
                  <a:cubicBezTo>
                    <a:pt x="251" y="325"/>
                    <a:pt x="324" y="253"/>
                    <a:pt x="324" y="164"/>
                  </a:cubicBezTo>
                  <a:cubicBezTo>
                    <a:pt x="325" y="75"/>
                    <a:pt x="253" y="2"/>
                    <a:pt x="164" y="1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8" name="Freeform 278"/>
            <p:cNvSpPr>
              <a:spLocks noSelect="1"/>
            </p:cNvSpPr>
            <p:nvPr userDrawn="1"/>
          </p:nvSpPr>
          <p:spPr bwMode="invGray">
            <a:xfrm>
              <a:off x="7022" y="61"/>
              <a:ext cx="32" cy="32"/>
            </a:xfrm>
            <a:custGeom>
              <a:avLst/>
              <a:gdLst>
                <a:gd name="T0" fmla="*/ 118 w 228"/>
                <a:gd name="T1" fmla="*/ 1 h 227"/>
                <a:gd name="T2" fmla="*/ 2 w 228"/>
                <a:gd name="T3" fmla="*/ 110 h 227"/>
                <a:gd name="T4" fmla="*/ 111 w 228"/>
                <a:gd name="T5" fmla="*/ 226 h 227"/>
                <a:gd name="T6" fmla="*/ 226 w 228"/>
                <a:gd name="T7" fmla="*/ 117 h 227"/>
                <a:gd name="T8" fmla="*/ 118 w 228"/>
                <a:gd name="T9" fmla="*/ 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227">
                  <a:moveTo>
                    <a:pt x="118" y="1"/>
                  </a:moveTo>
                  <a:cubicBezTo>
                    <a:pt x="56" y="0"/>
                    <a:pt x="4" y="48"/>
                    <a:pt x="2" y="110"/>
                  </a:cubicBezTo>
                  <a:cubicBezTo>
                    <a:pt x="0" y="172"/>
                    <a:pt x="49" y="224"/>
                    <a:pt x="111" y="226"/>
                  </a:cubicBezTo>
                  <a:cubicBezTo>
                    <a:pt x="173" y="227"/>
                    <a:pt x="224" y="179"/>
                    <a:pt x="226" y="117"/>
                  </a:cubicBezTo>
                  <a:cubicBezTo>
                    <a:pt x="228" y="54"/>
                    <a:pt x="179" y="3"/>
                    <a:pt x="118" y="1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9" name="Freeform 279"/>
            <p:cNvSpPr>
              <a:spLocks noSelect="1"/>
            </p:cNvSpPr>
            <p:nvPr userDrawn="1"/>
          </p:nvSpPr>
          <p:spPr bwMode="invGray">
            <a:xfrm>
              <a:off x="6880" y="184"/>
              <a:ext cx="51" cy="51"/>
            </a:xfrm>
            <a:custGeom>
              <a:avLst/>
              <a:gdLst>
                <a:gd name="T0" fmla="*/ 145 w 358"/>
                <a:gd name="T1" fmla="*/ 19 h 359"/>
                <a:gd name="T2" fmla="*/ 18 w 358"/>
                <a:gd name="T3" fmla="*/ 213 h 359"/>
                <a:gd name="T4" fmla="*/ 213 w 358"/>
                <a:gd name="T5" fmla="*/ 340 h 359"/>
                <a:gd name="T6" fmla="*/ 340 w 358"/>
                <a:gd name="T7" fmla="*/ 146 h 359"/>
                <a:gd name="T8" fmla="*/ 145 w 358"/>
                <a:gd name="T9" fmla="*/ 1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359">
                  <a:moveTo>
                    <a:pt x="145" y="19"/>
                  </a:moveTo>
                  <a:cubicBezTo>
                    <a:pt x="57" y="38"/>
                    <a:pt x="0" y="124"/>
                    <a:pt x="18" y="213"/>
                  </a:cubicBezTo>
                  <a:cubicBezTo>
                    <a:pt x="37" y="303"/>
                    <a:pt x="124" y="359"/>
                    <a:pt x="213" y="340"/>
                  </a:cubicBezTo>
                  <a:cubicBezTo>
                    <a:pt x="302" y="322"/>
                    <a:pt x="358" y="234"/>
                    <a:pt x="340" y="146"/>
                  </a:cubicBezTo>
                  <a:cubicBezTo>
                    <a:pt x="321" y="57"/>
                    <a:pt x="234" y="0"/>
                    <a:pt x="145" y="19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0" name="Freeform 280"/>
            <p:cNvSpPr>
              <a:spLocks noSelect="1"/>
            </p:cNvSpPr>
            <p:nvPr userDrawn="1"/>
          </p:nvSpPr>
          <p:spPr bwMode="invGray">
            <a:xfrm>
              <a:off x="6824" y="261"/>
              <a:ext cx="30" cy="30"/>
            </a:xfrm>
            <a:custGeom>
              <a:avLst/>
              <a:gdLst>
                <a:gd name="T0" fmla="*/ 130 w 211"/>
                <a:gd name="T1" fmla="*/ 13 h 210"/>
                <a:gd name="T2" fmla="*/ 14 w 211"/>
                <a:gd name="T3" fmla="*/ 81 h 210"/>
                <a:gd name="T4" fmla="*/ 81 w 211"/>
                <a:gd name="T5" fmla="*/ 197 h 210"/>
                <a:gd name="T6" fmla="*/ 197 w 211"/>
                <a:gd name="T7" fmla="*/ 129 h 210"/>
                <a:gd name="T8" fmla="*/ 130 w 211"/>
                <a:gd name="T9" fmla="*/ 1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210">
                  <a:moveTo>
                    <a:pt x="130" y="13"/>
                  </a:moveTo>
                  <a:cubicBezTo>
                    <a:pt x="79" y="0"/>
                    <a:pt x="27" y="30"/>
                    <a:pt x="14" y="81"/>
                  </a:cubicBezTo>
                  <a:cubicBezTo>
                    <a:pt x="0" y="132"/>
                    <a:pt x="31" y="183"/>
                    <a:pt x="81" y="197"/>
                  </a:cubicBezTo>
                  <a:cubicBezTo>
                    <a:pt x="132" y="210"/>
                    <a:pt x="184" y="180"/>
                    <a:pt x="197" y="129"/>
                  </a:cubicBezTo>
                  <a:cubicBezTo>
                    <a:pt x="211" y="78"/>
                    <a:pt x="180" y="27"/>
                    <a:pt x="130" y="13"/>
                  </a:cubicBezTo>
                  <a:close/>
                </a:path>
              </a:pathLst>
            </a:custGeom>
            <a:solidFill>
              <a:srgbClr val="B8C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1" name="Freeform 281"/>
            <p:cNvSpPr>
              <a:spLocks noSelect="1"/>
            </p:cNvSpPr>
            <p:nvPr userDrawn="1"/>
          </p:nvSpPr>
          <p:spPr bwMode="invGray">
            <a:xfrm>
              <a:off x="6416" y="118"/>
              <a:ext cx="50" cy="50"/>
            </a:xfrm>
            <a:custGeom>
              <a:avLst/>
              <a:gdLst>
                <a:gd name="T0" fmla="*/ 108 w 350"/>
                <a:gd name="T1" fmla="*/ 37 h 350"/>
                <a:gd name="T2" fmla="*/ 37 w 350"/>
                <a:gd name="T3" fmla="*/ 241 h 350"/>
                <a:gd name="T4" fmla="*/ 242 w 350"/>
                <a:gd name="T5" fmla="*/ 313 h 350"/>
                <a:gd name="T6" fmla="*/ 313 w 350"/>
                <a:gd name="T7" fmla="*/ 108 h 350"/>
                <a:gd name="T8" fmla="*/ 108 w 350"/>
                <a:gd name="T9" fmla="*/ 37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350">
                  <a:moveTo>
                    <a:pt x="108" y="37"/>
                  </a:moveTo>
                  <a:cubicBezTo>
                    <a:pt x="32" y="74"/>
                    <a:pt x="0" y="165"/>
                    <a:pt x="37" y="241"/>
                  </a:cubicBezTo>
                  <a:cubicBezTo>
                    <a:pt x="74" y="318"/>
                    <a:pt x="165" y="350"/>
                    <a:pt x="242" y="313"/>
                  </a:cubicBezTo>
                  <a:cubicBezTo>
                    <a:pt x="318" y="276"/>
                    <a:pt x="350" y="184"/>
                    <a:pt x="313" y="108"/>
                  </a:cubicBezTo>
                  <a:cubicBezTo>
                    <a:pt x="276" y="32"/>
                    <a:pt x="185" y="0"/>
                    <a:pt x="108" y="37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2" name="Freeform 282"/>
            <p:cNvSpPr>
              <a:spLocks noSelect="1"/>
            </p:cNvSpPr>
            <p:nvPr userDrawn="1"/>
          </p:nvSpPr>
          <p:spPr bwMode="invGray">
            <a:xfrm>
              <a:off x="6692" y="3"/>
              <a:ext cx="28" cy="22"/>
            </a:xfrm>
            <a:custGeom>
              <a:avLst/>
              <a:gdLst>
                <a:gd name="T0" fmla="*/ 71 w 193"/>
                <a:gd name="T1" fmla="*/ 136 h 152"/>
                <a:gd name="T2" fmla="*/ 183 w 193"/>
                <a:gd name="T3" fmla="*/ 81 h 152"/>
                <a:gd name="T4" fmla="*/ 170 w 193"/>
                <a:gd name="T5" fmla="*/ 0 h 152"/>
                <a:gd name="T6" fmla="*/ 29 w 193"/>
                <a:gd name="T7" fmla="*/ 0 h 152"/>
                <a:gd name="T8" fmla="*/ 16 w 193"/>
                <a:gd name="T9" fmla="*/ 25 h 152"/>
                <a:gd name="T10" fmla="*/ 71 w 193"/>
                <a:gd name="T11" fmla="*/ 13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152">
                  <a:moveTo>
                    <a:pt x="71" y="136"/>
                  </a:moveTo>
                  <a:cubicBezTo>
                    <a:pt x="118" y="152"/>
                    <a:pt x="168" y="127"/>
                    <a:pt x="183" y="81"/>
                  </a:cubicBezTo>
                  <a:cubicBezTo>
                    <a:pt x="193" y="52"/>
                    <a:pt x="187" y="22"/>
                    <a:pt x="17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4" y="8"/>
                    <a:pt x="19" y="16"/>
                    <a:pt x="16" y="25"/>
                  </a:cubicBezTo>
                  <a:cubicBezTo>
                    <a:pt x="0" y="71"/>
                    <a:pt x="25" y="121"/>
                    <a:pt x="71" y="136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3" name="Freeform 283"/>
            <p:cNvSpPr>
              <a:spLocks noSelect="1"/>
            </p:cNvSpPr>
            <p:nvPr userDrawn="1"/>
          </p:nvSpPr>
          <p:spPr bwMode="invGray">
            <a:xfrm>
              <a:off x="7286" y="192"/>
              <a:ext cx="35" cy="35"/>
            </a:xfrm>
            <a:custGeom>
              <a:avLst/>
              <a:gdLst>
                <a:gd name="T0" fmla="*/ 71 w 249"/>
                <a:gd name="T1" fmla="*/ 29 h 249"/>
                <a:gd name="T2" fmla="*/ 29 w 249"/>
                <a:gd name="T3" fmla="*/ 178 h 249"/>
                <a:gd name="T4" fmla="*/ 178 w 249"/>
                <a:gd name="T5" fmla="*/ 220 h 249"/>
                <a:gd name="T6" fmla="*/ 220 w 249"/>
                <a:gd name="T7" fmla="*/ 72 h 249"/>
                <a:gd name="T8" fmla="*/ 71 w 249"/>
                <a:gd name="T9" fmla="*/ 2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249">
                  <a:moveTo>
                    <a:pt x="71" y="29"/>
                  </a:moveTo>
                  <a:cubicBezTo>
                    <a:pt x="19" y="59"/>
                    <a:pt x="0" y="126"/>
                    <a:pt x="29" y="178"/>
                  </a:cubicBezTo>
                  <a:cubicBezTo>
                    <a:pt x="59" y="230"/>
                    <a:pt x="125" y="249"/>
                    <a:pt x="178" y="220"/>
                  </a:cubicBezTo>
                  <a:cubicBezTo>
                    <a:pt x="231" y="191"/>
                    <a:pt x="249" y="124"/>
                    <a:pt x="220" y="72"/>
                  </a:cubicBezTo>
                  <a:cubicBezTo>
                    <a:pt x="190" y="19"/>
                    <a:pt x="124" y="0"/>
                    <a:pt x="71" y="29"/>
                  </a:cubicBezTo>
                  <a:close/>
                </a:path>
              </a:pathLst>
            </a:custGeom>
            <a:solidFill>
              <a:srgbClr val="E1EE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4" name="Freeform 284"/>
            <p:cNvSpPr>
              <a:spLocks noSelect="1"/>
            </p:cNvSpPr>
            <p:nvPr userDrawn="1"/>
          </p:nvSpPr>
          <p:spPr bwMode="invGray">
            <a:xfrm>
              <a:off x="7280" y="56"/>
              <a:ext cx="46" cy="42"/>
            </a:xfrm>
            <a:custGeom>
              <a:avLst/>
              <a:gdLst>
                <a:gd name="T0" fmla="*/ 162 w 323"/>
                <a:gd name="T1" fmla="*/ 0 h 295"/>
                <a:gd name="T2" fmla="*/ 128 w 323"/>
                <a:gd name="T3" fmla="*/ 4 h 295"/>
                <a:gd name="T4" fmla="*/ 18 w 323"/>
                <a:gd name="T5" fmla="*/ 181 h 295"/>
                <a:gd name="T6" fmla="*/ 162 w 323"/>
                <a:gd name="T7" fmla="*/ 295 h 295"/>
                <a:gd name="T8" fmla="*/ 195 w 323"/>
                <a:gd name="T9" fmla="*/ 291 h 295"/>
                <a:gd name="T10" fmla="*/ 305 w 323"/>
                <a:gd name="T11" fmla="*/ 114 h 295"/>
                <a:gd name="T12" fmla="*/ 162 w 323"/>
                <a:gd name="T1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3" h="295">
                  <a:moveTo>
                    <a:pt x="162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9" y="23"/>
                    <a:pt x="0" y="102"/>
                    <a:pt x="18" y="181"/>
                  </a:cubicBezTo>
                  <a:cubicBezTo>
                    <a:pt x="34" y="249"/>
                    <a:pt x="95" y="295"/>
                    <a:pt x="162" y="295"/>
                  </a:cubicBezTo>
                  <a:cubicBezTo>
                    <a:pt x="173" y="295"/>
                    <a:pt x="184" y="293"/>
                    <a:pt x="195" y="291"/>
                  </a:cubicBezTo>
                  <a:cubicBezTo>
                    <a:pt x="274" y="273"/>
                    <a:pt x="323" y="193"/>
                    <a:pt x="305" y="114"/>
                  </a:cubicBezTo>
                  <a:cubicBezTo>
                    <a:pt x="289" y="46"/>
                    <a:pt x="228" y="0"/>
                    <a:pt x="162" y="0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5" name="Freeform 285"/>
            <p:cNvSpPr>
              <a:spLocks noSelect="1"/>
            </p:cNvSpPr>
            <p:nvPr userDrawn="1"/>
          </p:nvSpPr>
          <p:spPr bwMode="invGray">
            <a:xfrm>
              <a:off x="7548" y="190"/>
              <a:ext cx="41" cy="39"/>
            </a:xfrm>
            <a:custGeom>
              <a:avLst/>
              <a:gdLst>
                <a:gd name="T0" fmla="*/ 143 w 286"/>
                <a:gd name="T1" fmla="*/ 0 h 269"/>
                <a:gd name="T2" fmla="*/ 125 w 286"/>
                <a:gd name="T3" fmla="*/ 1 h 269"/>
                <a:gd name="T4" fmla="*/ 10 w 286"/>
                <a:gd name="T5" fmla="*/ 153 h 269"/>
                <a:gd name="T6" fmla="*/ 142 w 286"/>
                <a:gd name="T7" fmla="*/ 269 h 269"/>
                <a:gd name="T8" fmla="*/ 161 w 286"/>
                <a:gd name="T9" fmla="*/ 268 h 269"/>
                <a:gd name="T10" fmla="*/ 276 w 286"/>
                <a:gd name="T11" fmla="*/ 117 h 269"/>
                <a:gd name="T12" fmla="*/ 143 w 286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" h="269">
                  <a:moveTo>
                    <a:pt x="143" y="0"/>
                  </a:moveTo>
                  <a:cubicBezTo>
                    <a:pt x="137" y="0"/>
                    <a:pt x="131" y="0"/>
                    <a:pt x="125" y="1"/>
                  </a:cubicBezTo>
                  <a:cubicBezTo>
                    <a:pt x="52" y="11"/>
                    <a:pt x="0" y="79"/>
                    <a:pt x="10" y="153"/>
                  </a:cubicBezTo>
                  <a:cubicBezTo>
                    <a:pt x="19" y="220"/>
                    <a:pt x="76" y="269"/>
                    <a:pt x="142" y="269"/>
                  </a:cubicBezTo>
                  <a:cubicBezTo>
                    <a:pt x="148" y="269"/>
                    <a:pt x="155" y="269"/>
                    <a:pt x="161" y="268"/>
                  </a:cubicBezTo>
                  <a:cubicBezTo>
                    <a:pt x="234" y="258"/>
                    <a:pt x="286" y="190"/>
                    <a:pt x="276" y="117"/>
                  </a:cubicBezTo>
                  <a:cubicBezTo>
                    <a:pt x="267" y="49"/>
                    <a:pt x="209" y="0"/>
                    <a:pt x="143" y="0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6" name="Freeform 286"/>
            <p:cNvSpPr>
              <a:spLocks noSelect="1"/>
            </p:cNvSpPr>
            <p:nvPr userDrawn="1"/>
          </p:nvSpPr>
          <p:spPr bwMode="invGray">
            <a:xfrm>
              <a:off x="7486" y="261"/>
              <a:ext cx="33" cy="29"/>
            </a:xfrm>
            <a:custGeom>
              <a:avLst/>
              <a:gdLst>
                <a:gd name="T0" fmla="*/ 115 w 230"/>
                <a:gd name="T1" fmla="*/ 0 h 202"/>
                <a:gd name="T2" fmla="*/ 58 w 230"/>
                <a:gd name="T3" fmla="*/ 17 h 202"/>
                <a:gd name="T4" fmla="*/ 32 w 230"/>
                <a:gd name="T5" fmla="*/ 158 h 202"/>
                <a:gd name="T6" fmla="*/ 115 w 230"/>
                <a:gd name="T7" fmla="*/ 202 h 202"/>
                <a:gd name="T8" fmla="*/ 172 w 230"/>
                <a:gd name="T9" fmla="*/ 185 h 202"/>
                <a:gd name="T10" fmla="*/ 199 w 230"/>
                <a:gd name="T11" fmla="*/ 44 h 202"/>
                <a:gd name="T12" fmla="*/ 115 w 230"/>
                <a:gd name="T13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02">
                  <a:moveTo>
                    <a:pt x="115" y="0"/>
                  </a:moveTo>
                  <a:cubicBezTo>
                    <a:pt x="95" y="0"/>
                    <a:pt x="76" y="6"/>
                    <a:pt x="58" y="17"/>
                  </a:cubicBezTo>
                  <a:cubicBezTo>
                    <a:pt x="12" y="49"/>
                    <a:pt x="0" y="112"/>
                    <a:pt x="32" y="158"/>
                  </a:cubicBezTo>
                  <a:cubicBezTo>
                    <a:pt x="51" y="187"/>
                    <a:pt x="83" y="202"/>
                    <a:pt x="115" y="202"/>
                  </a:cubicBezTo>
                  <a:cubicBezTo>
                    <a:pt x="135" y="202"/>
                    <a:pt x="155" y="196"/>
                    <a:pt x="172" y="185"/>
                  </a:cubicBezTo>
                  <a:cubicBezTo>
                    <a:pt x="218" y="153"/>
                    <a:pt x="230" y="90"/>
                    <a:pt x="199" y="44"/>
                  </a:cubicBezTo>
                  <a:cubicBezTo>
                    <a:pt x="179" y="15"/>
                    <a:pt x="147" y="0"/>
                    <a:pt x="115" y="0"/>
                  </a:cubicBezTo>
                  <a:close/>
                </a:path>
              </a:pathLst>
            </a:custGeom>
            <a:solidFill>
              <a:srgbClr val="E4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7" name="Freeform 287"/>
            <p:cNvSpPr>
              <a:spLocks noSelect="1"/>
            </p:cNvSpPr>
            <p:nvPr userDrawn="1"/>
          </p:nvSpPr>
          <p:spPr bwMode="invGray">
            <a:xfrm>
              <a:off x="7352" y="3"/>
              <a:ext cx="34" cy="25"/>
            </a:xfrm>
            <a:custGeom>
              <a:avLst/>
              <a:gdLst>
                <a:gd name="T0" fmla="*/ 94 w 236"/>
                <a:gd name="T1" fmla="*/ 159 h 175"/>
                <a:gd name="T2" fmla="*/ 228 w 236"/>
                <a:gd name="T3" fmla="*/ 81 h 175"/>
                <a:gd name="T4" fmla="*/ 218 w 236"/>
                <a:gd name="T5" fmla="*/ 0 h 175"/>
                <a:gd name="T6" fmla="*/ 26 w 236"/>
                <a:gd name="T7" fmla="*/ 0 h 175"/>
                <a:gd name="T8" fmla="*/ 16 w 236"/>
                <a:gd name="T9" fmla="*/ 25 h 175"/>
                <a:gd name="T10" fmla="*/ 94 w 236"/>
                <a:gd name="T11" fmla="*/ 15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175">
                  <a:moveTo>
                    <a:pt x="94" y="159"/>
                  </a:moveTo>
                  <a:cubicBezTo>
                    <a:pt x="153" y="175"/>
                    <a:pt x="213" y="140"/>
                    <a:pt x="228" y="81"/>
                  </a:cubicBezTo>
                  <a:cubicBezTo>
                    <a:pt x="236" y="52"/>
                    <a:pt x="231" y="24"/>
                    <a:pt x="21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2" y="8"/>
                    <a:pt x="18" y="16"/>
                    <a:pt x="16" y="25"/>
                  </a:cubicBezTo>
                  <a:cubicBezTo>
                    <a:pt x="0" y="84"/>
                    <a:pt x="35" y="144"/>
                    <a:pt x="94" y="159"/>
                  </a:cubicBezTo>
                  <a:close/>
                </a:path>
              </a:pathLst>
            </a:custGeom>
            <a:solidFill>
              <a:srgbClr val="77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8" name="Freeform 288"/>
            <p:cNvSpPr>
              <a:spLocks noSelect="1"/>
            </p:cNvSpPr>
            <p:nvPr userDrawn="1"/>
          </p:nvSpPr>
          <p:spPr bwMode="invGray">
            <a:xfrm>
              <a:off x="6552" y="3"/>
              <a:ext cx="43" cy="30"/>
            </a:xfrm>
            <a:custGeom>
              <a:avLst/>
              <a:gdLst>
                <a:gd name="T0" fmla="*/ 43 w 296"/>
                <a:gd name="T1" fmla="*/ 144 h 207"/>
                <a:gd name="T2" fmla="*/ 239 w 296"/>
                <a:gd name="T3" fmla="*/ 157 h 207"/>
                <a:gd name="T4" fmla="*/ 274 w 296"/>
                <a:gd name="T5" fmla="*/ 0 h 207"/>
                <a:gd name="T6" fmla="*/ 20 w 296"/>
                <a:gd name="T7" fmla="*/ 0 h 207"/>
                <a:gd name="T8" fmla="*/ 43 w 296"/>
                <a:gd name="T9" fmla="*/ 14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07">
                  <a:moveTo>
                    <a:pt x="43" y="144"/>
                  </a:moveTo>
                  <a:cubicBezTo>
                    <a:pt x="94" y="202"/>
                    <a:pt x="181" y="207"/>
                    <a:pt x="239" y="157"/>
                  </a:cubicBezTo>
                  <a:cubicBezTo>
                    <a:pt x="284" y="116"/>
                    <a:pt x="296" y="53"/>
                    <a:pt x="27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47"/>
                    <a:pt x="7" y="103"/>
                    <a:pt x="43" y="144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9" name="Freeform 289"/>
            <p:cNvSpPr>
              <a:spLocks noSelect="1"/>
            </p:cNvSpPr>
            <p:nvPr userDrawn="1"/>
          </p:nvSpPr>
          <p:spPr bwMode="invGray">
            <a:xfrm>
              <a:off x="6619" y="57"/>
              <a:ext cx="41" cy="40"/>
            </a:xfrm>
            <a:custGeom>
              <a:avLst/>
              <a:gdLst>
                <a:gd name="T0" fmla="*/ 64 w 285"/>
                <a:gd name="T1" fmla="*/ 241 h 285"/>
                <a:gd name="T2" fmla="*/ 241 w 285"/>
                <a:gd name="T3" fmla="*/ 222 h 285"/>
                <a:gd name="T4" fmla="*/ 222 w 285"/>
                <a:gd name="T5" fmla="*/ 44 h 285"/>
                <a:gd name="T6" fmla="*/ 44 w 285"/>
                <a:gd name="T7" fmla="*/ 64 h 285"/>
                <a:gd name="T8" fmla="*/ 64 w 285"/>
                <a:gd name="T9" fmla="*/ 24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285">
                  <a:moveTo>
                    <a:pt x="64" y="241"/>
                  </a:moveTo>
                  <a:cubicBezTo>
                    <a:pt x="118" y="285"/>
                    <a:pt x="198" y="276"/>
                    <a:pt x="241" y="222"/>
                  </a:cubicBezTo>
                  <a:cubicBezTo>
                    <a:pt x="285" y="167"/>
                    <a:pt x="276" y="87"/>
                    <a:pt x="222" y="44"/>
                  </a:cubicBezTo>
                  <a:cubicBezTo>
                    <a:pt x="167" y="0"/>
                    <a:pt x="88" y="9"/>
                    <a:pt x="44" y="64"/>
                  </a:cubicBezTo>
                  <a:cubicBezTo>
                    <a:pt x="0" y="118"/>
                    <a:pt x="9" y="197"/>
                    <a:pt x="64" y="241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0" name="Freeform 290"/>
            <p:cNvSpPr>
              <a:spLocks noSelect="1"/>
            </p:cNvSpPr>
            <p:nvPr userDrawn="1"/>
          </p:nvSpPr>
          <p:spPr bwMode="invGray">
            <a:xfrm>
              <a:off x="6952" y="3"/>
              <a:ext cx="35" cy="28"/>
            </a:xfrm>
            <a:custGeom>
              <a:avLst/>
              <a:gdLst>
                <a:gd name="T0" fmla="*/ 31 w 244"/>
                <a:gd name="T1" fmla="*/ 136 h 195"/>
                <a:gd name="T2" fmla="*/ 185 w 244"/>
                <a:gd name="T3" fmla="*/ 159 h 195"/>
                <a:gd name="T4" fmla="*/ 208 w 244"/>
                <a:gd name="T5" fmla="*/ 5 h 195"/>
                <a:gd name="T6" fmla="*/ 203 w 244"/>
                <a:gd name="T7" fmla="*/ 0 h 195"/>
                <a:gd name="T8" fmla="*/ 36 w 244"/>
                <a:gd name="T9" fmla="*/ 0 h 195"/>
                <a:gd name="T10" fmla="*/ 31 w 244"/>
                <a:gd name="T11" fmla="*/ 13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195">
                  <a:moveTo>
                    <a:pt x="31" y="136"/>
                  </a:moveTo>
                  <a:cubicBezTo>
                    <a:pt x="68" y="185"/>
                    <a:pt x="136" y="195"/>
                    <a:pt x="185" y="159"/>
                  </a:cubicBezTo>
                  <a:cubicBezTo>
                    <a:pt x="234" y="123"/>
                    <a:pt x="244" y="54"/>
                    <a:pt x="208" y="5"/>
                  </a:cubicBezTo>
                  <a:cubicBezTo>
                    <a:pt x="207" y="3"/>
                    <a:pt x="205" y="2"/>
                    <a:pt x="20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" y="38"/>
                    <a:pt x="0" y="94"/>
                    <a:pt x="31" y="136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1" name="Freeform 291"/>
            <p:cNvSpPr>
              <a:spLocks noSelect="1"/>
            </p:cNvSpPr>
            <p:nvPr userDrawn="1"/>
          </p:nvSpPr>
          <p:spPr bwMode="invGray">
            <a:xfrm>
              <a:off x="6878" y="49"/>
              <a:ext cx="55" cy="56"/>
            </a:xfrm>
            <a:custGeom>
              <a:avLst/>
              <a:gdLst>
                <a:gd name="T0" fmla="*/ 98 w 386"/>
                <a:gd name="T1" fmla="*/ 51 h 386"/>
                <a:gd name="T2" fmla="*/ 53 w 386"/>
                <a:gd name="T3" fmla="*/ 287 h 386"/>
                <a:gd name="T4" fmla="*/ 288 w 386"/>
                <a:gd name="T5" fmla="*/ 333 h 386"/>
                <a:gd name="T6" fmla="*/ 334 w 386"/>
                <a:gd name="T7" fmla="*/ 98 h 386"/>
                <a:gd name="T8" fmla="*/ 98 w 386"/>
                <a:gd name="T9" fmla="*/ 5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" h="386">
                  <a:moveTo>
                    <a:pt x="98" y="51"/>
                  </a:moveTo>
                  <a:cubicBezTo>
                    <a:pt x="21" y="104"/>
                    <a:pt x="0" y="210"/>
                    <a:pt x="53" y="287"/>
                  </a:cubicBezTo>
                  <a:cubicBezTo>
                    <a:pt x="105" y="365"/>
                    <a:pt x="210" y="386"/>
                    <a:pt x="288" y="333"/>
                  </a:cubicBezTo>
                  <a:cubicBezTo>
                    <a:pt x="366" y="281"/>
                    <a:pt x="386" y="176"/>
                    <a:pt x="334" y="98"/>
                  </a:cubicBezTo>
                  <a:cubicBezTo>
                    <a:pt x="281" y="20"/>
                    <a:pt x="176" y="0"/>
                    <a:pt x="98" y="51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2" name="Freeform 292"/>
            <p:cNvSpPr>
              <a:spLocks noSelect="1"/>
            </p:cNvSpPr>
            <p:nvPr userDrawn="1"/>
          </p:nvSpPr>
          <p:spPr bwMode="invGray">
            <a:xfrm>
              <a:off x="7212" y="119"/>
              <a:ext cx="50" cy="49"/>
            </a:xfrm>
            <a:custGeom>
              <a:avLst/>
              <a:gdLst>
                <a:gd name="T0" fmla="*/ 101 w 344"/>
                <a:gd name="T1" fmla="*/ 305 h 344"/>
                <a:gd name="T2" fmla="*/ 305 w 344"/>
                <a:gd name="T3" fmla="*/ 242 h 344"/>
                <a:gd name="T4" fmla="*/ 242 w 344"/>
                <a:gd name="T5" fmla="*/ 39 h 344"/>
                <a:gd name="T6" fmla="*/ 39 w 344"/>
                <a:gd name="T7" fmla="*/ 102 h 344"/>
                <a:gd name="T8" fmla="*/ 101 w 344"/>
                <a:gd name="T9" fmla="*/ 305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344">
                  <a:moveTo>
                    <a:pt x="101" y="305"/>
                  </a:moveTo>
                  <a:cubicBezTo>
                    <a:pt x="175" y="344"/>
                    <a:pt x="266" y="316"/>
                    <a:pt x="305" y="242"/>
                  </a:cubicBezTo>
                  <a:cubicBezTo>
                    <a:pt x="344" y="169"/>
                    <a:pt x="316" y="78"/>
                    <a:pt x="242" y="39"/>
                  </a:cubicBezTo>
                  <a:cubicBezTo>
                    <a:pt x="169" y="0"/>
                    <a:pt x="78" y="28"/>
                    <a:pt x="39" y="102"/>
                  </a:cubicBezTo>
                  <a:cubicBezTo>
                    <a:pt x="0" y="175"/>
                    <a:pt x="28" y="266"/>
                    <a:pt x="101" y="305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3" name="Freeform 293"/>
            <p:cNvSpPr>
              <a:spLocks noSelect="1"/>
            </p:cNvSpPr>
            <p:nvPr userDrawn="1"/>
          </p:nvSpPr>
          <p:spPr bwMode="invGray">
            <a:xfrm>
              <a:off x="7149" y="188"/>
              <a:ext cx="43" cy="43"/>
            </a:xfrm>
            <a:custGeom>
              <a:avLst/>
              <a:gdLst>
                <a:gd name="T0" fmla="*/ 189 w 303"/>
                <a:gd name="T1" fmla="*/ 21 h 303"/>
                <a:gd name="T2" fmla="*/ 20 w 303"/>
                <a:gd name="T3" fmla="*/ 114 h 303"/>
                <a:gd name="T4" fmla="*/ 114 w 303"/>
                <a:gd name="T5" fmla="*/ 283 h 303"/>
                <a:gd name="T6" fmla="*/ 282 w 303"/>
                <a:gd name="T7" fmla="*/ 189 h 303"/>
                <a:gd name="T8" fmla="*/ 189 w 303"/>
                <a:gd name="T9" fmla="*/ 2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" h="303">
                  <a:moveTo>
                    <a:pt x="189" y="21"/>
                  </a:moveTo>
                  <a:cubicBezTo>
                    <a:pt x="116" y="0"/>
                    <a:pt x="41" y="42"/>
                    <a:pt x="20" y="114"/>
                  </a:cubicBezTo>
                  <a:cubicBezTo>
                    <a:pt x="0" y="187"/>
                    <a:pt x="42" y="262"/>
                    <a:pt x="114" y="283"/>
                  </a:cubicBezTo>
                  <a:cubicBezTo>
                    <a:pt x="186" y="303"/>
                    <a:pt x="262" y="262"/>
                    <a:pt x="282" y="189"/>
                  </a:cubicBezTo>
                  <a:cubicBezTo>
                    <a:pt x="303" y="117"/>
                    <a:pt x="261" y="42"/>
                    <a:pt x="189" y="21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4" name="Freeform 294"/>
            <p:cNvSpPr>
              <a:spLocks noSelect="1"/>
            </p:cNvSpPr>
            <p:nvPr userDrawn="1"/>
          </p:nvSpPr>
          <p:spPr bwMode="invGray">
            <a:xfrm>
              <a:off x="7085" y="257"/>
              <a:ext cx="39" cy="38"/>
            </a:xfrm>
            <a:custGeom>
              <a:avLst/>
              <a:gdLst>
                <a:gd name="T0" fmla="*/ 115 w 270"/>
                <a:gd name="T1" fmla="*/ 11 h 270"/>
                <a:gd name="T2" fmla="*/ 11 w 270"/>
                <a:gd name="T3" fmla="*/ 155 h 270"/>
                <a:gd name="T4" fmla="*/ 155 w 270"/>
                <a:gd name="T5" fmla="*/ 259 h 270"/>
                <a:gd name="T6" fmla="*/ 259 w 270"/>
                <a:gd name="T7" fmla="*/ 115 h 270"/>
                <a:gd name="T8" fmla="*/ 115 w 270"/>
                <a:gd name="T9" fmla="*/ 1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70">
                  <a:moveTo>
                    <a:pt x="115" y="11"/>
                  </a:moveTo>
                  <a:cubicBezTo>
                    <a:pt x="46" y="22"/>
                    <a:pt x="0" y="87"/>
                    <a:pt x="11" y="155"/>
                  </a:cubicBezTo>
                  <a:cubicBezTo>
                    <a:pt x="22" y="224"/>
                    <a:pt x="86" y="270"/>
                    <a:pt x="155" y="259"/>
                  </a:cubicBezTo>
                  <a:cubicBezTo>
                    <a:pt x="223" y="248"/>
                    <a:pt x="270" y="184"/>
                    <a:pt x="259" y="115"/>
                  </a:cubicBezTo>
                  <a:cubicBezTo>
                    <a:pt x="248" y="46"/>
                    <a:pt x="183" y="0"/>
                    <a:pt x="115" y="11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5" name="Freeform 295"/>
            <p:cNvSpPr>
              <a:spLocks noSelect="1"/>
            </p:cNvSpPr>
            <p:nvPr userDrawn="1"/>
          </p:nvSpPr>
          <p:spPr bwMode="invGray">
            <a:xfrm>
              <a:off x="7211" y="250"/>
              <a:ext cx="52" cy="51"/>
            </a:xfrm>
            <a:custGeom>
              <a:avLst/>
              <a:gdLst>
                <a:gd name="T0" fmla="*/ 74 w 358"/>
                <a:gd name="T1" fmla="*/ 57 h 357"/>
                <a:gd name="T2" fmla="*/ 58 w 358"/>
                <a:gd name="T3" fmla="*/ 282 h 357"/>
                <a:gd name="T4" fmla="*/ 283 w 358"/>
                <a:gd name="T5" fmla="*/ 299 h 357"/>
                <a:gd name="T6" fmla="*/ 300 w 358"/>
                <a:gd name="T7" fmla="*/ 74 h 357"/>
                <a:gd name="T8" fmla="*/ 74 w 358"/>
                <a:gd name="T9" fmla="*/ 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357">
                  <a:moveTo>
                    <a:pt x="74" y="57"/>
                  </a:moveTo>
                  <a:cubicBezTo>
                    <a:pt x="8" y="114"/>
                    <a:pt x="0" y="216"/>
                    <a:pt x="58" y="282"/>
                  </a:cubicBezTo>
                  <a:cubicBezTo>
                    <a:pt x="115" y="349"/>
                    <a:pt x="216" y="357"/>
                    <a:pt x="283" y="299"/>
                  </a:cubicBezTo>
                  <a:cubicBezTo>
                    <a:pt x="350" y="242"/>
                    <a:pt x="358" y="140"/>
                    <a:pt x="300" y="74"/>
                  </a:cubicBezTo>
                  <a:cubicBezTo>
                    <a:pt x="242" y="7"/>
                    <a:pt x="141" y="0"/>
                    <a:pt x="74" y="57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6" name="Freeform 296"/>
            <p:cNvSpPr>
              <a:spLocks noSelect="1"/>
            </p:cNvSpPr>
            <p:nvPr userDrawn="1"/>
          </p:nvSpPr>
          <p:spPr bwMode="invGray">
            <a:xfrm>
              <a:off x="7618" y="259"/>
              <a:ext cx="34" cy="34"/>
            </a:xfrm>
            <a:custGeom>
              <a:avLst/>
              <a:gdLst>
                <a:gd name="T0" fmla="*/ 49 w 235"/>
                <a:gd name="T1" fmla="*/ 38 h 236"/>
                <a:gd name="T2" fmla="*/ 38 w 235"/>
                <a:gd name="T3" fmla="*/ 186 h 236"/>
                <a:gd name="T4" fmla="*/ 186 w 235"/>
                <a:gd name="T5" fmla="*/ 198 h 236"/>
                <a:gd name="T6" fmla="*/ 197 w 235"/>
                <a:gd name="T7" fmla="*/ 50 h 236"/>
                <a:gd name="T8" fmla="*/ 49 w 235"/>
                <a:gd name="T9" fmla="*/ 3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36">
                  <a:moveTo>
                    <a:pt x="49" y="38"/>
                  </a:moveTo>
                  <a:cubicBezTo>
                    <a:pt x="5" y="76"/>
                    <a:pt x="0" y="142"/>
                    <a:pt x="38" y="186"/>
                  </a:cubicBezTo>
                  <a:cubicBezTo>
                    <a:pt x="75" y="230"/>
                    <a:pt x="141" y="236"/>
                    <a:pt x="186" y="198"/>
                  </a:cubicBezTo>
                  <a:cubicBezTo>
                    <a:pt x="230" y="160"/>
                    <a:pt x="235" y="94"/>
                    <a:pt x="197" y="50"/>
                  </a:cubicBezTo>
                  <a:cubicBezTo>
                    <a:pt x="160" y="6"/>
                    <a:pt x="93" y="0"/>
                    <a:pt x="49" y="38"/>
                  </a:cubicBezTo>
                  <a:close/>
                </a:path>
              </a:pathLst>
            </a:custGeom>
            <a:solidFill>
              <a:srgbClr val="DCE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7" name="Freeform 297"/>
            <p:cNvSpPr>
              <a:spLocks noSelect="1"/>
            </p:cNvSpPr>
            <p:nvPr userDrawn="1"/>
          </p:nvSpPr>
          <p:spPr bwMode="invGray">
            <a:xfrm>
              <a:off x="6951" y="122"/>
              <a:ext cx="42" cy="42"/>
            </a:xfrm>
            <a:custGeom>
              <a:avLst/>
              <a:gdLst>
                <a:gd name="T0" fmla="*/ 241 w 296"/>
                <a:gd name="T1" fmla="*/ 245 h 296"/>
                <a:gd name="T2" fmla="*/ 244 w 296"/>
                <a:gd name="T3" fmla="*/ 55 h 296"/>
                <a:gd name="T4" fmla="*/ 54 w 296"/>
                <a:gd name="T5" fmla="*/ 52 h 296"/>
                <a:gd name="T6" fmla="*/ 51 w 296"/>
                <a:gd name="T7" fmla="*/ 242 h 296"/>
                <a:gd name="T8" fmla="*/ 241 w 296"/>
                <a:gd name="T9" fmla="*/ 245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96">
                  <a:moveTo>
                    <a:pt x="241" y="245"/>
                  </a:moveTo>
                  <a:cubicBezTo>
                    <a:pt x="294" y="193"/>
                    <a:pt x="296" y="108"/>
                    <a:pt x="244" y="55"/>
                  </a:cubicBezTo>
                  <a:cubicBezTo>
                    <a:pt x="192" y="1"/>
                    <a:pt x="107" y="0"/>
                    <a:pt x="54" y="52"/>
                  </a:cubicBezTo>
                  <a:cubicBezTo>
                    <a:pt x="1" y="103"/>
                    <a:pt x="0" y="188"/>
                    <a:pt x="51" y="242"/>
                  </a:cubicBezTo>
                  <a:cubicBezTo>
                    <a:pt x="103" y="295"/>
                    <a:pt x="188" y="296"/>
                    <a:pt x="241" y="245"/>
                  </a:cubicBezTo>
                  <a:close/>
                </a:path>
              </a:pathLst>
            </a:custGeom>
            <a:solidFill>
              <a:srgbClr val="A7B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042864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black">
          <a:xfrm>
            <a:off x="1284253" y="1629554"/>
            <a:ext cx="10361851" cy="4309535"/>
          </a:xfrm>
        </p:spPr>
        <p:txBody>
          <a:bodyPr anchor="ctr" anchorCtr="0"/>
          <a:lstStyle>
            <a:lvl1pPr algn="l">
              <a:defRPr sz="5000" b="0" baseline="0">
                <a:solidFill>
                  <a:schemeClr val="bg1"/>
                </a:solidFill>
              </a:defRPr>
            </a:lvl1pPr>
          </a:lstStyle>
          <a:p>
            <a:br>
              <a:rPr lang="nl-NL" noProof="1"/>
            </a:br>
            <a:r>
              <a:rPr lang="nl-NL" noProof="1"/>
              <a:t>[Tekst]</a:t>
            </a:r>
          </a:p>
        </p:txBody>
      </p:sp>
      <p:sp>
        <p:nvSpPr>
          <p:cNvPr id="7" name="Freeform 5"/>
          <p:cNvSpPr>
            <a:spLocks noSelect="1"/>
          </p:cNvSpPr>
          <p:nvPr userDrawn="1"/>
        </p:nvSpPr>
        <p:spPr bwMode="invGray">
          <a:xfrm>
            <a:off x="9969503" y="6157913"/>
            <a:ext cx="1735138" cy="215900"/>
          </a:xfrm>
          <a:custGeom>
            <a:avLst/>
            <a:gdLst>
              <a:gd name="T0" fmla="*/ 3500 w 8743"/>
              <a:gd name="T1" fmla="*/ 19 h 1093"/>
              <a:gd name="T2" fmla="*/ 3096 w 8743"/>
              <a:gd name="T3" fmla="*/ 1093 h 1093"/>
              <a:gd name="T4" fmla="*/ 2690 w 8743"/>
              <a:gd name="T5" fmla="*/ 19 h 1093"/>
              <a:gd name="T6" fmla="*/ 2907 w 8743"/>
              <a:gd name="T7" fmla="*/ 700 h 1093"/>
              <a:gd name="T8" fmla="*/ 3283 w 8743"/>
              <a:gd name="T9" fmla="*/ 700 h 1093"/>
              <a:gd name="T10" fmla="*/ 2089 w 8743"/>
              <a:gd name="T11" fmla="*/ 19 h 1093"/>
              <a:gd name="T12" fmla="*/ 1872 w 8743"/>
              <a:gd name="T13" fmla="*/ 1073 h 1093"/>
              <a:gd name="T14" fmla="*/ 2536 w 8743"/>
              <a:gd name="T15" fmla="*/ 1034 h 1093"/>
              <a:gd name="T16" fmla="*/ 2089 w 8743"/>
              <a:gd name="T17" fmla="*/ 892 h 1093"/>
              <a:gd name="T18" fmla="*/ 1248 w 8743"/>
              <a:gd name="T19" fmla="*/ 768 h 1093"/>
              <a:gd name="T20" fmla="*/ 1611 w 8743"/>
              <a:gd name="T21" fmla="*/ 623 h 1093"/>
              <a:gd name="T22" fmla="*/ 1248 w 8743"/>
              <a:gd name="T23" fmla="*/ 444 h 1093"/>
              <a:gd name="T24" fmla="*/ 1368 w 8743"/>
              <a:gd name="T25" fmla="*/ 200 h 1093"/>
              <a:gd name="T26" fmla="*/ 1656 w 8743"/>
              <a:gd name="T27" fmla="*/ 19 h 1093"/>
              <a:gd name="T28" fmla="*/ 1031 w 8743"/>
              <a:gd name="T29" fmla="*/ 309 h 1093"/>
              <a:gd name="T30" fmla="*/ 1365 w 8743"/>
              <a:gd name="T31" fmla="*/ 1073 h 1093"/>
              <a:gd name="T32" fmla="*/ 1662 w 8743"/>
              <a:gd name="T33" fmla="*/ 1034 h 1093"/>
              <a:gd name="T34" fmla="*/ 1368 w 8743"/>
              <a:gd name="T35" fmla="*/ 892 h 1093"/>
              <a:gd name="T36" fmla="*/ 4639 w 8743"/>
              <a:gd name="T37" fmla="*/ 472 h 1093"/>
              <a:gd name="T38" fmla="*/ 4554 w 8743"/>
              <a:gd name="T39" fmla="*/ 472 h 1093"/>
              <a:gd name="T40" fmla="*/ 4302 w 8743"/>
              <a:gd name="T41" fmla="*/ 84 h 1093"/>
              <a:gd name="T42" fmla="*/ 4050 w 8743"/>
              <a:gd name="T43" fmla="*/ 472 h 1093"/>
              <a:gd name="T44" fmla="*/ 3967 w 8743"/>
              <a:gd name="T45" fmla="*/ 472 h 1093"/>
              <a:gd name="T46" fmla="*/ 3668 w 8743"/>
              <a:gd name="T47" fmla="*/ 19 h 1093"/>
              <a:gd name="T48" fmla="*/ 4121 w 8743"/>
              <a:gd name="T49" fmla="*/ 1073 h 1093"/>
              <a:gd name="T50" fmla="*/ 4302 w 8743"/>
              <a:gd name="T51" fmla="*/ 282 h 1093"/>
              <a:gd name="T52" fmla="*/ 4483 w 8743"/>
              <a:gd name="T53" fmla="*/ 1073 h 1093"/>
              <a:gd name="T54" fmla="*/ 4937 w 8743"/>
              <a:gd name="T55" fmla="*/ 19 h 1093"/>
              <a:gd name="T56" fmla="*/ 4639 w 8743"/>
              <a:gd name="T57" fmla="*/ 472 h 1093"/>
              <a:gd name="T58" fmla="*/ 450 w 8743"/>
              <a:gd name="T59" fmla="*/ 834 h 1093"/>
              <a:gd name="T60" fmla="*/ 223 w 8743"/>
              <a:gd name="T61" fmla="*/ 19 h 1093"/>
              <a:gd name="T62" fmla="*/ 329 w 8743"/>
              <a:gd name="T63" fmla="*/ 1073 h 1093"/>
              <a:gd name="T64" fmla="*/ 901 w 8743"/>
              <a:gd name="T65" fmla="*/ 19 h 1093"/>
              <a:gd name="T66" fmla="*/ 506 w 8743"/>
              <a:gd name="T67" fmla="*/ 605 h 1093"/>
              <a:gd name="T68" fmla="*/ 7349 w 8743"/>
              <a:gd name="T69" fmla="*/ 623 h 1093"/>
              <a:gd name="T70" fmla="*/ 7712 w 8743"/>
              <a:gd name="T71" fmla="*/ 444 h 1093"/>
              <a:gd name="T72" fmla="*/ 7349 w 8743"/>
              <a:gd name="T73" fmla="*/ 326 h 1093"/>
              <a:gd name="T74" fmla="*/ 7757 w 8743"/>
              <a:gd name="T75" fmla="*/ 200 h 1093"/>
              <a:gd name="T76" fmla="*/ 7466 w 8743"/>
              <a:gd name="T77" fmla="*/ 19 h 1093"/>
              <a:gd name="T78" fmla="*/ 7132 w 8743"/>
              <a:gd name="T79" fmla="*/ 785 h 1093"/>
              <a:gd name="T80" fmla="*/ 7724 w 8743"/>
              <a:gd name="T81" fmla="*/ 1073 h 1093"/>
              <a:gd name="T82" fmla="*/ 7763 w 8743"/>
              <a:gd name="T83" fmla="*/ 892 h 1093"/>
              <a:gd name="T84" fmla="*/ 7349 w 8743"/>
              <a:gd name="T85" fmla="*/ 768 h 1093"/>
              <a:gd name="T86" fmla="*/ 8528 w 8743"/>
              <a:gd name="T87" fmla="*/ 469 h 1093"/>
              <a:gd name="T88" fmla="*/ 8169 w 8743"/>
              <a:gd name="T89" fmla="*/ 19 h 1093"/>
              <a:gd name="T90" fmla="*/ 7973 w 8743"/>
              <a:gd name="T91" fmla="*/ 1073 h 1093"/>
              <a:gd name="T92" fmla="*/ 8187 w 8743"/>
              <a:gd name="T93" fmla="*/ 623 h 1093"/>
              <a:gd name="T94" fmla="*/ 8545 w 8743"/>
              <a:gd name="T95" fmla="*/ 1073 h 1093"/>
              <a:gd name="T96" fmla="*/ 8743 w 8743"/>
              <a:gd name="T97" fmla="*/ 19 h 1093"/>
              <a:gd name="T98" fmla="*/ 5925 w 8743"/>
              <a:gd name="T99" fmla="*/ 450 h 1093"/>
              <a:gd name="T100" fmla="*/ 5500 w 8743"/>
              <a:gd name="T101" fmla="*/ 1093 h 1093"/>
              <a:gd name="T102" fmla="*/ 5076 w 8743"/>
              <a:gd name="T103" fmla="*/ 450 h 1093"/>
              <a:gd name="T104" fmla="*/ 5925 w 8743"/>
              <a:gd name="T105" fmla="*/ 450 h 1093"/>
              <a:gd name="T106" fmla="*/ 5500 w 8743"/>
              <a:gd name="T107" fmla="*/ 181 h 1093"/>
              <a:gd name="T108" fmla="*/ 5300 w 8743"/>
              <a:gd name="T109" fmla="*/ 626 h 1093"/>
              <a:gd name="T110" fmla="*/ 5701 w 8743"/>
              <a:gd name="T111" fmla="*/ 626 h 1093"/>
              <a:gd name="T112" fmla="*/ 6696 w 8743"/>
              <a:gd name="T113" fmla="*/ 469 h 1093"/>
              <a:gd name="T114" fmla="*/ 6337 w 8743"/>
              <a:gd name="T115" fmla="*/ 19 h 1093"/>
              <a:gd name="T116" fmla="*/ 6140 w 8743"/>
              <a:gd name="T117" fmla="*/ 1073 h 1093"/>
              <a:gd name="T118" fmla="*/ 6355 w 8743"/>
              <a:gd name="T119" fmla="*/ 623 h 1093"/>
              <a:gd name="T120" fmla="*/ 6713 w 8743"/>
              <a:gd name="T121" fmla="*/ 1073 h 1093"/>
              <a:gd name="T122" fmla="*/ 6910 w 8743"/>
              <a:gd name="T123" fmla="*/ 19 h 1093"/>
              <a:gd name="T124" fmla="*/ 6696 w 8743"/>
              <a:gd name="T125" fmla="*/ 469 h 10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743" h="1093">
                <a:moveTo>
                  <a:pt x="3283" y="19"/>
                </a:moveTo>
                <a:cubicBezTo>
                  <a:pt x="3500" y="19"/>
                  <a:pt x="3500" y="19"/>
                  <a:pt x="3500" y="19"/>
                </a:cubicBezTo>
                <a:cubicBezTo>
                  <a:pt x="3500" y="674"/>
                  <a:pt x="3500" y="674"/>
                  <a:pt x="3500" y="674"/>
                </a:cubicBezTo>
                <a:cubicBezTo>
                  <a:pt x="3500" y="934"/>
                  <a:pt x="3359" y="1093"/>
                  <a:pt x="3096" y="1093"/>
                </a:cubicBezTo>
                <a:cubicBezTo>
                  <a:pt x="2836" y="1093"/>
                  <a:pt x="2690" y="936"/>
                  <a:pt x="2690" y="674"/>
                </a:cubicBezTo>
                <a:cubicBezTo>
                  <a:pt x="2690" y="19"/>
                  <a:pt x="2690" y="19"/>
                  <a:pt x="2690" y="19"/>
                </a:cubicBezTo>
                <a:cubicBezTo>
                  <a:pt x="2907" y="19"/>
                  <a:pt x="2907" y="19"/>
                  <a:pt x="2907" y="19"/>
                </a:cubicBezTo>
                <a:cubicBezTo>
                  <a:pt x="2907" y="700"/>
                  <a:pt x="2907" y="700"/>
                  <a:pt x="2907" y="700"/>
                </a:cubicBezTo>
                <a:cubicBezTo>
                  <a:pt x="2907" y="801"/>
                  <a:pt x="2957" y="911"/>
                  <a:pt x="3096" y="911"/>
                </a:cubicBezTo>
                <a:cubicBezTo>
                  <a:pt x="3232" y="911"/>
                  <a:pt x="3283" y="801"/>
                  <a:pt x="3283" y="700"/>
                </a:cubicBezTo>
                <a:lnTo>
                  <a:pt x="3283" y="19"/>
                </a:lnTo>
                <a:close/>
                <a:moveTo>
                  <a:pt x="2089" y="19"/>
                </a:moveTo>
                <a:cubicBezTo>
                  <a:pt x="1872" y="19"/>
                  <a:pt x="1872" y="19"/>
                  <a:pt x="1872" y="19"/>
                </a:cubicBezTo>
                <a:cubicBezTo>
                  <a:pt x="1872" y="1073"/>
                  <a:pt x="1872" y="1073"/>
                  <a:pt x="1872" y="1073"/>
                </a:cubicBezTo>
                <a:cubicBezTo>
                  <a:pt x="2497" y="1073"/>
                  <a:pt x="2497" y="1073"/>
                  <a:pt x="2497" y="1073"/>
                </a:cubicBezTo>
                <a:cubicBezTo>
                  <a:pt x="2521" y="1073"/>
                  <a:pt x="2536" y="1058"/>
                  <a:pt x="2536" y="1034"/>
                </a:cubicBezTo>
                <a:cubicBezTo>
                  <a:pt x="2536" y="892"/>
                  <a:pt x="2536" y="892"/>
                  <a:pt x="2536" y="892"/>
                </a:cubicBezTo>
                <a:cubicBezTo>
                  <a:pt x="2089" y="892"/>
                  <a:pt x="2089" y="892"/>
                  <a:pt x="2089" y="892"/>
                </a:cubicBezTo>
                <a:lnTo>
                  <a:pt x="2089" y="19"/>
                </a:lnTo>
                <a:close/>
                <a:moveTo>
                  <a:pt x="1248" y="768"/>
                </a:moveTo>
                <a:cubicBezTo>
                  <a:pt x="1248" y="623"/>
                  <a:pt x="1248" y="623"/>
                  <a:pt x="1248" y="623"/>
                </a:cubicBezTo>
                <a:cubicBezTo>
                  <a:pt x="1611" y="623"/>
                  <a:pt x="1611" y="623"/>
                  <a:pt x="1611" y="623"/>
                </a:cubicBezTo>
                <a:cubicBezTo>
                  <a:pt x="1611" y="444"/>
                  <a:pt x="1611" y="444"/>
                  <a:pt x="1611" y="444"/>
                </a:cubicBezTo>
                <a:cubicBezTo>
                  <a:pt x="1248" y="444"/>
                  <a:pt x="1248" y="444"/>
                  <a:pt x="1248" y="444"/>
                </a:cubicBezTo>
                <a:cubicBezTo>
                  <a:pt x="1248" y="326"/>
                  <a:pt x="1248" y="326"/>
                  <a:pt x="1248" y="326"/>
                </a:cubicBezTo>
                <a:cubicBezTo>
                  <a:pt x="1248" y="241"/>
                  <a:pt x="1277" y="200"/>
                  <a:pt x="1368" y="200"/>
                </a:cubicBezTo>
                <a:cubicBezTo>
                  <a:pt x="1656" y="200"/>
                  <a:pt x="1656" y="200"/>
                  <a:pt x="1656" y="200"/>
                </a:cubicBezTo>
                <a:cubicBezTo>
                  <a:pt x="1656" y="19"/>
                  <a:pt x="1656" y="19"/>
                  <a:pt x="1656" y="19"/>
                </a:cubicBezTo>
                <a:cubicBezTo>
                  <a:pt x="1365" y="19"/>
                  <a:pt x="1365" y="19"/>
                  <a:pt x="1365" y="19"/>
                </a:cubicBezTo>
                <a:cubicBezTo>
                  <a:pt x="1143" y="19"/>
                  <a:pt x="1031" y="134"/>
                  <a:pt x="1031" y="309"/>
                </a:cubicBezTo>
                <a:cubicBezTo>
                  <a:pt x="1031" y="785"/>
                  <a:pt x="1031" y="785"/>
                  <a:pt x="1031" y="785"/>
                </a:cubicBezTo>
                <a:cubicBezTo>
                  <a:pt x="1031" y="958"/>
                  <a:pt x="1144" y="1073"/>
                  <a:pt x="1365" y="1073"/>
                </a:cubicBezTo>
                <a:cubicBezTo>
                  <a:pt x="1623" y="1073"/>
                  <a:pt x="1623" y="1073"/>
                  <a:pt x="1623" y="1073"/>
                </a:cubicBezTo>
                <a:cubicBezTo>
                  <a:pt x="1647" y="1073"/>
                  <a:pt x="1662" y="1058"/>
                  <a:pt x="1662" y="1034"/>
                </a:cubicBezTo>
                <a:cubicBezTo>
                  <a:pt x="1662" y="892"/>
                  <a:pt x="1662" y="892"/>
                  <a:pt x="1662" y="892"/>
                </a:cubicBezTo>
                <a:cubicBezTo>
                  <a:pt x="1368" y="892"/>
                  <a:pt x="1368" y="892"/>
                  <a:pt x="1368" y="892"/>
                </a:cubicBezTo>
                <a:cubicBezTo>
                  <a:pt x="1277" y="892"/>
                  <a:pt x="1248" y="854"/>
                  <a:pt x="1248" y="768"/>
                </a:cubicBezTo>
                <a:close/>
                <a:moveTo>
                  <a:pt x="4639" y="472"/>
                </a:moveTo>
                <a:cubicBezTo>
                  <a:pt x="4625" y="555"/>
                  <a:pt x="4610" y="673"/>
                  <a:pt x="4598" y="783"/>
                </a:cubicBezTo>
                <a:cubicBezTo>
                  <a:pt x="4586" y="673"/>
                  <a:pt x="4571" y="555"/>
                  <a:pt x="4554" y="472"/>
                </a:cubicBezTo>
                <a:cubicBezTo>
                  <a:pt x="4510" y="267"/>
                  <a:pt x="4510" y="267"/>
                  <a:pt x="4510" y="267"/>
                </a:cubicBezTo>
                <a:cubicBezTo>
                  <a:pt x="4489" y="169"/>
                  <a:pt x="4429" y="84"/>
                  <a:pt x="4302" y="84"/>
                </a:cubicBezTo>
                <a:cubicBezTo>
                  <a:pt x="4175" y="84"/>
                  <a:pt x="4115" y="169"/>
                  <a:pt x="4094" y="267"/>
                </a:cubicBezTo>
                <a:cubicBezTo>
                  <a:pt x="4050" y="472"/>
                  <a:pt x="4050" y="472"/>
                  <a:pt x="4050" y="472"/>
                </a:cubicBezTo>
                <a:cubicBezTo>
                  <a:pt x="4032" y="554"/>
                  <a:pt x="4018" y="668"/>
                  <a:pt x="4006" y="776"/>
                </a:cubicBezTo>
                <a:cubicBezTo>
                  <a:pt x="3994" y="668"/>
                  <a:pt x="3980" y="554"/>
                  <a:pt x="3967" y="472"/>
                </a:cubicBezTo>
                <a:cubicBezTo>
                  <a:pt x="3890" y="19"/>
                  <a:pt x="3890" y="19"/>
                  <a:pt x="3890" y="19"/>
                </a:cubicBezTo>
                <a:cubicBezTo>
                  <a:pt x="3668" y="19"/>
                  <a:pt x="3668" y="19"/>
                  <a:pt x="3668" y="19"/>
                </a:cubicBezTo>
                <a:cubicBezTo>
                  <a:pt x="3879" y="1073"/>
                  <a:pt x="3879" y="1073"/>
                  <a:pt x="3879" y="1073"/>
                </a:cubicBezTo>
                <a:cubicBezTo>
                  <a:pt x="4121" y="1073"/>
                  <a:pt x="4121" y="1073"/>
                  <a:pt x="4121" y="1073"/>
                </a:cubicBezTo>
                <a:cubicBezTo>
                  <a:pt x="4294" y="291"/>
                  <a:pt x="4294" y="291"/>
                  <a:pt x="4294" y="291"/>
                </a:cubicBezTo>
                <a:cubicBezTo>
                  <a:pt x="4296" y="285"/>
                  <a:pt x="4299" y="282"/>
                  <a:pt x="4302" y="282"/>
                </a:cubicBezTo>
                <a:cubicBezTo>
                  <a:pt x="4305" y="282"/>
                  <a:pt x="4308" y="285"/>
                  <a:pt x="4309" y="291"/>
                </a:cubicBezTo>
                <a:cubicBezTo>
                  <a:pt x="4483" y="1073"/>
                  <a:pt x="4483" y="1073"/>
                  <a:pt x="4483" y="1073"/>
                </a:cubicBezTo>
                <a:cubicBezTo>
                  <a:pt x="4726" y="1073"/>
                  <a:pt x="4726" y="1073"/>
                  <a:pt x="4726" y="1073"/>
                </a:cubicBezTo>
                <a:cubicBezTo>
                  <a:pt x="4937" y="19"/>
                  <a:pt x="4937" y="19"/>
                  <a:pt x="4937" y="19"/>
                </a:cubicBezTo>
                <a:cubicBezTo>
                  <a:pt x="4716" y="19"/>
                  <a:pt x="4716" y="19"/>
                  <a:pt x="4716" y="19"/>
                </a:cubicBezTo>
                <a:lnTo>
                  <a:pt x="4639" y="472"/>
                </a:lnTo>
                <a:close/>
                <a:moveTo>
                  <a:pt x="506" y="605"/>
                </a:moveTo>
                <a:cubicBezTo>
                  <a:pt x="488" y="665"/>
                  <a:pt x="468" y="753"/>
                  <a:pt x="450" y="834"/>
                </a:cubicBezTo>
                <a:cubicBezTo>
                  <a:pt x="433" y="753"/>
                  <a:pt x="414" y="665"/>
                  <a:pt x="395" y="605"/>
                </a:cubicBezTo>
                <a:cubicBezTo>
                  <a:pt x="223" y="19"/>
                  <a:pt x="223" y="19"/>
                  <a:pt x="223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329" y="1073"/>
                  <a:pt x="329" y="1073"/>
                  <a:pt x="329" y="1073"/>
                </a:cubicBezTo>
                <a:cubicBezTo>
                  <a:pt x="572" y="1073"/>
                  <a:pt x="572" y="1073"/>
                  <a:pt x="572" y="1073"/>
                </a:cubicBezTo>
                <a:cubicBezTo>
                  <a:pt x="901" y="19"/>
                  <a:pt x="901" y="19"/>
                  <a:pt x="901" y="19"/>
                </a:cubicBezTo>
                <a:cubicBezTo>
                  <a:pt x="678" y="19"/>
                  <a:pt x="678" y="19"/>
                  <a:pt x="678" y="19"/>
                </a:cubicBezTo>
                <a:lnTo>
                  <a:pt x="506" y="605"/>
                </a:lnTo>
                <a:close/>
                <a:moveTo>
                  <a:pt x="7349" y="768"/>
                </a:moveTo>
                <a:cubicBezTo>
                  <a:pt x="7349" y="623"/>
                  <a:pt x="7349" y="623"/>
                  <a:pt x="7349" y="623"/>
                </a:cubicBezTo>
                <a:cubicBezTo>
                  <a:pt x="7712" y="623"/>
                  <a:pt x="7712" y="623"/>
                  <a:pt x="7712" y="623"/>
                </a:cubicBezTo>
                <a:cubicBezTo>
                  <a:pt x="7712" y="444"/>
                  <a:pt x="7712" y="444"/>
                  <a:pt x="7712" y="444"/>
                </a:cubicBezTo>
                <a:cubicBezTo>
                  <a:pt x="7349" y="444"/>
                  <a:pt x="7349" y="444"/>
                  <a:pt x="7349" y="444"/>
                </a:cubicBezTo>
                <a:cubicBezTo>
                  <a:pt x="7349" y="326"/>
                  <a:pt x="7349" y="326"/>
                  <a:pt x="7349" y="326"/>
                </a:cubicBezTo>
                <a:cubicBezTo>
                  <a:pt x="7349" y="241"/>
                  <a:pt x="7378" y="200"/>
                  <a:pt x="7469" y="200"/>
                </a:cubicBezTo>
                <a:cubicBezTo>
                  <a:pt x="7757" y="200"/>
                  <a:pt x="7757" y="200"/>
                  <a:pt x="7757" y="200"/>
                </a:cubicBezTo>
                <a:cubicBezTo>
                  <a:pt x="7757" y="19"/>
                  <a:pt x="7757" y="19"/>
                  <a:pt x="7757" y="19"/>
                </a:cubicBezTo>
                <a:cubicBezTo>
                  <a:pt x="7466" y="19"/>
                  <a:pt x="7466" y="19"/>
                  <a:pt x="7466" y="19"/>
                </a:cubicBezTo>
                <a:cubicBezTo>
                  <a:pt x="7244" y="19"/>
                  <a:pt x="7132" y="134"/>
                  <a:pt x="7132" y="309"/>
                </a:cubicBezTo>
                <a:cubicBezTo>
                  <a:pt x="7132" y="785"/>
                  <a:pt x="7132" y="785"/>
                  <a:pt x="7132" y="785"/>
                </a:cubicBezTo>
                <a:cubicBezTo>
                  <a:pt x="7132" y="958"/>
                  <a:pt x="7245" y="1073"/>
                  <a:pt x="7466" y="1073"/>
                </a:cubicBezTo>
                <a:cubicBezTo>
                  <a:pt x="7724" y="1073"/>
                  <a:pt x="7724" y="1073"/>
                  <a:pt x="7724" y="1073"/>
                </a:cubicBezTo>
                <a:cubicBezTo>
                  <a:pt x="7748" y="1073"/>
                  <a:pt x="7763" y="1058"/>
                  <a:pt x="7763" y="1034"/>
                </a:cubicBezTo>
                <a:cubicBezTo>
                  <a:pt x="7763" y="892"/>
                  <a:pt x="7763" y="892"/>
                  <a:pt x="7763" y="892"/>
                </a:cubicBezTo>
                <a:cubicBezTo>
                  <a:pt x="7469" y="892"/>
                  <a:pt x="7469" y="892"/>
                  <a:pt x="7469" y="892"/>
                </a:cubicBezTo>
                <a:cubicBezTo>
                  <a:pt x="7378" y="892"/>
                  <a:pt x="7349" y="854"/>
                  <a:pt x="7349" y="768"/>
                </a:cubicBezTo>
                <a:close/>
                <a:moveTo>
                  <a:pt x="8528" y="19"/>
                </a:moveTo>
                <a:cubicBezTo>
                  <a:pt x="8528" y="469"/>
                  <a:pt x="8528" y="469"/>
                  <a:pt x="8528" y="469"/>
                </a:cubicBezTo>
                <a:cubicBezTo>
                  <a:pt x="8528" y="527"/>
                  <a:pt x="8533" y="602"/>
                  <a:pt x="8542" y="677"/>
                </a:cubicBezTo>
                <a:cubicBezTo>
                  <a:pt x="8169" y="19"/>
                  <a:pt x="8169" y="19"/>
                  <a:pt x="8169" y="19"/>
                </a:cubicBezTo>
                <a:cubicBezTo>
                  <a:pt x="7973" y="19"/>
                  <a:pt x="7973" y="19"/>
                  <a:pt x="7973" y="19"/>
                </a:cubicBezTo>
                <a:cubicBezTo>
                  <a:pt x="7973" y="1073"/>
                  <a:pt x="7973" y="1073"/>
                  <a:pt x="7973" y="1073"/>
                </a:cubicBezTo>
                <a:cubicBezTo>
                  <a:pt x="8187" y="1073"/>
                  <a:pt x="8187" y="1073"/>
                  <a:pt x="8187" y="1073"/>
                </a:cubicBezTo>
                <a:cubicBezTo>
                  <a:pt x="8187" y="623"/>
                  <a:pt x="8187" y="623"/>
                  <a:pt x="8187" y="623"/>
                </a:cubicBezTo>
                <a:cubicBezTo>
                  <a:pt x="8187" y="567"/>
                  <a:pt x="8181" y="493"/>
                  <a:pt x="8174" y="418"/>
                </a:cubicBezTo>
                <a:cubicBezTo>
                  <a:pt x="8545" y="1073"/>
                  <a:pt x="8545" y="1073"/>
                  <a:pt x="8545" y="1073"/>
                </a:cubicBezTo>
                <a:cubicBezTo>
                  <a:pt x="8743" y="1073"/>
                  <a:pt x="8743" y="1073"/>
                  <a:pt x="8743" y="1073"/>
                </a:cubicBezTo>
                <a:cubicBezTo>
                  <a:pt x="8743" y="19"/>
                  <a:pt x="8743" y="19"/>
                  <a:pt x="8743" y="19"/>
                </a:cubicBezTo>
                <a:lnTo>
                  <a:pt x="8528" y="19"/>
                </a:lnTo>
                <a:close/>
                <a:moveTo>
                  <a:pt x="5925" y="450"/>
                </a:moveTo>
                <a:cubicBezTo>
                  <a:pt x="5925" y="643"/>
                  <a:pt x="5925" y="643"/>
                  <a:pt x="5925" y="643"/>
                </a:cubicBezTo>
                <a:cubicBezTo>
                  <a:pt x="5925" y="902"/>
                  <a:pt x="5769" y="1093"/>
                  <a:pt x="5500" y="1093"/>
                </a:cubicBezTo>
                <a:cubicBezTo>
                  <a:pt x="5232" y="1093"/>
                  <a:pt x="5076" y="902"/>
                  <a:pt x="5076" y="643"/>
                </a:cubicBezTo>
                <a:cubicBezTo>
                  <a:pt x="5076" y="450"/>
                  <a:pt x="5076" y="450"/>
                  <a:pt x="5076" y="450"/>
                </a:cubicBezTo>
                <a:cubicBezTo>
                  <a:pt x="5076" y="190"/>
                  <a:pt x="5232" y="0"/>
                  <a:pt x="5500" y="0"/>
                </a:cubicBezTo>
                <a:cubicBezTo>
                  <a:pt x="5769" y="0"/>
                  <a:pt x="5925" y="190"/>
                  <a:pt x="5925" y="450"/>
                </a:cubicBezTo>
                <a:close/>
                <a:moveTo>
                  <a:pt x="5701" y="466"/>
                </a:moveTo>
                <a:cubicBezTo>
                  <a:pt x="5701" y="314"/>
                  <a:pt x="5660" y="181"/>
                  <a:pt x="5500" y="181"/>
                </a:cubicBezTo>
                <a:cubicBezTo>
                  <a:pt x="5342" y="181"/>
                  <a:pt x="5300" y="314"/>
                  <a:pt x="5300" y="466"/>
                </a:cubicBezTo>
                <a:cubicBezTo>
                  <a:pt x="5300" y="626"/>
                  <a:pt x="5300" y="626"/>
                  <a:pt x="5300" y="626"/>
                </a:cubicBezTo>
                <a:cubicBezTo>
                  <a:pt x="5300" y="780"/>
                  <a:pt x="5342" y="911"/>
                  <a:pt x="5500" y="911"/>
                </a:cubicBezTo>
                <a:cubicBezTo>
                  <a:pt x="5660" y="911"/>
                  <a:pt x="5701" y="780"/>
                  <a:pt x="5701" y="626"/>
                </a:cubicBezTo>
                <a:lnTo>
                  <a:pt x="5701" y="466"/>
                </a:lnTo>
                <a:close/>
                <a:moveTo>
                  <a:pt x="6696" y="469"/>
                </a:moveTo>
                <a:cubicBezTo>
                  <a:pt x="6696" y="527"/>
                  <a:pt x="6700" y="602"/>
                  <a:pt x="6709" y="677"/>
                </a:cubicBezTo>
                <a:cubicBezTo>
                  <a:pt x="6337" y="19"/>
                  <a:pt x="6337" y="19"/>
                  <a:pt x="6337" y="19"/>
                </a:cubicBezTo>
                <a:cubicBezTo>
                  <a:pt x="6140" y="19"/>
                  <a:pt x="6140" y="19"/>
                  <a:pt x="6140" y="19"/>
                </a:cubicBezTo>
                <a:cubicBezTo>
                  <a:pt x="6140" y="1073"/>
                  <a:pt x="6140" y="1073"/>
                  <a:pt x="6140" y="1073"/>
                </a:cubicBezTo>
                <a:cubicBezTo>
                  <a:pt x="6355" y="1073"/>
                  <a:pt x="6355" y="1073"/>
                  <a:pt x="6355" y="1073"/>
                </a:cubicBezTo>
                <a:cubicBezTo>
                  <a:pt x="6355" y="623"/>
                  <a:pt x="6355" y="623"/>
                  <a:pt x="6355" y="623"/>
                </a:cubicBezTo>
                <a:cubicBezTo>
                  <a:pt x="6355" y="567"/>
                  <a:pt x="6349" y="493"/>
                  <a:pt x="6341" y="418"/>
                </a:cubicBezTo>
                <a:cubicBezTo>
                  <a:pt x="6713" y="1073"/>
                  <a:pt x="6713" y="1073"/>
                  <a:pt x="6713" y="1073"/>
                </a:cubicBezTo>
                <a:cubicBezTo>
                  <a:pt x="6910" y="1073"/>
                  <a:pt x="6910" y="1073"/>
                  <a:pt x="6910" y="1073"/>
                </a:cubicBezTo>
                <a:cubicBezTo>
                  <a:pt x="6910" y="19"/>
                  <a:pt x="6910" y="19"/>
                  <a:pt x="6910" y="19"/>
                </a:cubicBezTo>
                <a:cubicBezTo>
                  <a:pt x="6696" y="19"/>
                  <a:pt x="6696" y="19"/>
                  <a:pt x="6696" y="19"/>
                </a:cubicBezTo>
                <a:lnTo>
                  <a:pt x="6696" y="4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66173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6" name="Tijdelijke aanduiding voor voettekst 5"/>
          <p:cNvSpPr>
            <a:spLocks noGrp="1" noSelect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7" name="Tijdelijke aanduiding voor dianummer 6"/>
          <p:cNvSpPr>
            <a:spLocks noGrp="1" noSelect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‹nr.›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Select="1" noChangeAspect="1"/>
          </p:cNvGrpSpPr>
          <p:nvPr userDrawn="1"/>
        </p:nvGrpSpPr>
        <p:grpSpPr bwMode="invGray">
          <a:xfrm>
            <a:off x="9969503" y="6184290"/>
            <a:ext cx="1735138" cy="215900"/>
            <a:chOff x="6280" y="3879"/>
            <a:chExt cx="1093" cy="136"/>
          </a:xfrm>
        </p:grpSpPr>
        <p:grpSp>
          <p:nvGrpSpPr>
            <p:cNvPr id="769" name="Group 205"/>
            <p:cNvGrpSpPr>
              <a:grpSpLocks noSelect="1"/>
            </p:cNvGrpSpPr>
            <p:nvPr userDrawn="1"/>
          </p:nvGrpSpPr>
          <p:grpSpPr bwMode="invGray">
            <a:xfrm>
              <a:off x="6280" y="3879"/>
              <a:ext cx="1093" cy="136"/>
              <a:chOff x="6280" y="3879"/>
              <a:chExt cx="1093" cy="136"/>
            </a:xfrm>
          </p:grpSpPr>
          <p:sp>
            <p:nvSpPr>
              <p:cNvPr id="1337" name="Freeform 5"/>
              <p:cNvSpPr>
                <a:spLocks noSelect="1"/>
              </p:cNvSpPr>
              <p:nvPr userDrawn="1"/>
            </p:nvSpPr>
            <p:spPr bwMode="invGray">
              <a:xfrm>
                <a:off x="6739" y="3881"/>
                <a:ext cx="158" cy="131"/>
              </a:xfrm>
              <a:custGeom>
                <a:avLst/>
                <a:gdLst>
                  <a:gd name="T0" fmla="*/ 971 w 1269"/>
                  <a:gd name="T1" fmla="*/ 453 h 1054"/>
                  <a:gd name="T2" fmla="*/ 965 w 1269"/>
                  <a:gd name="T3" fmla="*/ 488 h 1054"/>
                  <a:gd name="T4" fmla="*/ 963 w 1269"/>
                  <a:gd name="T5" fmla="*/ 499 h 1054"/>
                  <a:gd name="T6" fmla="*/ 960 w 1269"/>
                  <a:gd name="T7" fmla="*/ 526 h 1054"/>
                  <a:gd name="T8" fmla="*/ 956 w 1269"/>
                  <a:gd name="T9" fmla="*/ 551 h 1054"/>
                  <a:gd name="T10" fmla="*/ 955 w 1269"/>
                  <a:gd name="T11" fmla="*/ 559 h 1054"/>
                  <a:gd name="T12" fmla="*/ 952 w 1269"/>
                  <a:gd name="T13" fmla="*/ 583 h 1054"/>
                  <a:gd name="T14" fmla="*/ 947 w 1269"/>
                  <a:gd name="T15" fmla="*/ 615 h 1054"/>
                  <a:gd name="T16" fmla="*/ 912 w 1269"/>
                  <a:gd name="T17" fmla="*/ 615 h 1054"/>
                  <a:gd name="T18" fmla="*/ 908 w 1269"/>
                  <a:gd name="T19" fmla="*/ 590 h 1054"/>
                  <a:gd name="T20" fmla="*/ 903 w 1269"/>
                  <a:gd name="T21" fmla="*/ 551 h 1054"/>
                  <a:gd name="T22" fmla="*/ 897 w 1269"/>
                  <a:gd name="T23" fmla="*/ 514 h 1054"/>
                  <a:gd name="T24" fmla="*/ 891 w 1269"/>
                  <a:gd name="T25" fmla="*/ 479 h 1054"/>
                  <a:gd name="T26" fmla="*/ 886 w 1269"/>
                  <a:gd name="T27" fmla="*/ 453 h 1054"/>
                  <a:gd name="T28" fmla="*/ 842 w 1269"/>
                  <a:gd name="T29" fmla="*/ 248 h 1054"/>
                  <a:gd name="T30" fmla="*/ 426 w 1269"/>
                  <a:gd name="T31" fmla="*/ 248 h 1054"/>
                  <a:gd name="T32" fmla="*/ 380 w 1269"/>
                  <a:gd name="T33" fmla="*/ 461 h 1054"/>
                  <a:gd name="T34" fmla="*/ 375 w 1269"/>
                  <a:gd name="T35" fmla="*/ 488 h 1054"/>
                  <a:gd name="T36" fmla="*/ 369 w 1269"/>
                  <a:gd name="T37" fmla="*/ 522 h 1054"/>
                  <a:gd name="T38" fmla="*/ 363 w 1269"/>
                  <a:gd name="T39" fmla="*/ 559 h 1054"/>
                  <a:gd name="T40" fmla="*/ 361 w 1269"/>
                  <a:gd name="T41" fmla="*/ 573 h 1054"/>
                  <a:gd name="T42" fmla="*/ 359 w 1269"/>
                  <a:gd name="T43" fmla="*/ 584 h 1054"/>
                  <a:gd name="T44" fmla="*/ 358 w 1269"/>
                  <a:gd name="T45" fmla="*/ 597 h 1054"/>
                  <a:gd name="T46" fmla="*/ 356 w 1269"/>
                  <a:gd name="T47" fmla="*/ 611 h 1054"/>
                  <a:gd name="T48" fmla="*/ 353 w 1269"/>
                  <a:gd name="T49" fmla="*/ 629 h 1054"/>
                  <a:gd name="T50" fmla="*/ 352 w 1269"/>
                  <a:gd name="T51" fmla="*/ 636 h 1054"/>
                  <a:gd name="T52" fmla="*/ 350 w 1269"/>
                  <a:gd name="T53" fmla="*/ 652 h 1054"/>
                  <a:gd name="T54" fmla="*/ 348 w 1269"/>
                  <a:gd name="T55" fmla="*/ 674 h 1054"/>
                  <a:gd name="T56" fmla="*/ 345 w 1269"/>
                  <a:gd name="T57" fmla="*/ 693 h 1054"/>
                  <a:gd name="T58" fmla="*/ 341 w 1269"/>
                  <a:gd name="T59" fmla="*/ 726 h 1054"/>
                  <a:gd name="T60" fmla="*/ 338 w 1269"/>
                  <a:gd name="T61" fmla="*/ 757 h 1054"/>
                  <a:gd name="T62" fmla="*/ 333 w 1269"/>
                  <a:gd name="T63" fmla="*/ 713 h 1054"/>
                  <a:gd name="T64" fmla="*/ 328 w 1269"/>
                  <a:gd name="T65" fmla="*/ 667 h 1054"/>
                  <a:gd name="T66" fmla="*/ 325 w 1269"/>
                  <a:gd name="T67" fmla="*/ 642 h 1054"/>
                  <a:gd name="T68" fmla="*/ 322 w 1269"/>
                  <a:gd name="T69" fmla="*/ 618 h 1054"/>
                  <a:gd name="T70" fmla="*/ 320 w 1269"/>
                  <a:gd name="T71" fmla="*/ 600 h 1054"/>
                  <a:gd name="T72" fmla="*/ 319 w 1269"/>
                  <a:gd name="T73" fmla="*/ 598 h 1054"/>
                  <a:gd name="T74" fmla="*/ 318 w 1269"/>
                  <a:gd name="T75" fmla="*/ 590 h 1054"/>
                  <a:gd name="T76" fmla="*/ 317 w 1269"/>
                  <a:gd name="T77" fmla="*/ 580 h 1054"/>
                  <a:gd name="T78" fmla="*/ 314 w 1269"/>
                  <a:gd name="T79" fmla="*/ 554 h 1054"/>
                  <a:gd name="T80" fmla="*/ 311 w 1269"/>
                  <a:gd name="T81" fmla="*/ 537 h 1054"/>
                  <a:gd name="T82" fmla="*/ 309 w 1269"/>
                  <a:gd name="T83" fmla="*/ 519 h 1054"/>
                  <a:gd name="T84" fmla="*/ 306 w 1269"/>
                  <a:gd name="T85" fmla="*/ 498 h 1054"/>
                  <a:gd name="T86" fmla="*/ 304 w 1269"/>
                  <a:gd name="T87" fmla="*/ 485 h 1054"/>
                  <a:gd name="T88" fmla="*/ 300 w 1269"/>
                  <a:gd name="T89" fmla="*/ 461 h 1054"/>
                  <a:gd name="T90" fmla="*/ 257 w 1269"/>
                  <a:gd name="T91" fmla="*/ 208 h 1054"/>
                  <a:gd name="T92" fmla="*/ 222 w 1269"/>
                  <a:gd name="T93" fmla="*/ 0 h 1054"/>
                  <a:gd name="T94" fmla="*/ 0 w 1269"/>
                  <a:gd name="T95" fmla="*/ 0 h 1054"/>
                  <a:gd name="T96" fmla="*/ 86 w 1269"/>
                  <a:gd name="T97" fmla="*/ 429 h 1054"/>
                  <a:gd name="T98" fmla="*/ 118 w 1269"/>
                  <a:gd name="T99" fmla="*/ 590 h 1054"/>
                  <a:gd name="T100" fmla="*/ 453 w 1269"/>
                  <a:gd name="T101" fmla="*/ 1054 h 1054"/>
                  <a:gd name="T102" fmla="*/ 634 w 1269"/>
                  <a:gd name="T103" fmla="*/ 263 h 1054"/>
                  <a:gd name="T104" fmla="*/ 815 w 1269"/>
                  <a:gd name="T105" fmla="*/ 1054 h 1054"/>
                  <a:gd name="T106" fmla="*/ 1058 w 1269"/>
                  <a:gd name="T107" fmla="*/ 1054 h 1054"/>
                  <a:gd name="T108" fmla="*/ 1268 w 1269"/>
                  <a:gd name="T109" fmla="*/ 8 h 1054"/>
                  <a:gd name="T110" fmla="*/ 1269 w 1269"/>
                  <a:gd name="T111" fmla="*/ 0 h 1054"/>
                  <a:gd name="T112" fmla="*/ 1023 w 1269"/>
                  <a:gd name="T113" fmla="*/ 146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69" h="1054">
                    <a:moveTo>
                      <a:pt x="1023" y="146"/>
                    </a:moveTo>
                    <a:cubicBezTo>
                      <a:pt x="971" y="453"/>
                      <a:pt x="971" y="453"/>
                      <a:pt x="971" y="453"/>
                    </a:cubicBezTo>
                    <a:cubicBezTo>
                      <a:pt x="969" y="462"/>
                      <a:pt x="968" y="472"/>
                      <a:pt x="966" y="482"/>
                    </a:cubicBezTo>
                    <a:cubicBezTo>
                      <a:pt x="966" y="484"/>
                      <a:pt x="965" y="486"/>
                      <a:pt x="965" y="488"/>
                    </a:cubicBezTo>
                    <a:cubicBezTo>
                      <a:pt x="965" y="491"/>
                      <a:pt x="964" y="494"/>
                      <a:pt x="964" y="497"/>
                    </a:cubicBezTo>
                    <a:cubicBezTo>
                      <a:pt x="964" y="498"/>
                      <a:pt x="964" y="499"/>
                      <a:pt x="963" y="499"/>
                    </a:cubicBezTo>
                    <a:cubicBezTo>
                      <a:pt x="963" y="503"/>
                      <a:pt x="962" y="507"/>
                      <a:pt x="962" y="510"/>
                    </a:cubicBezTo>
                    <a:cubicBezTo>
                      <a:pt x="961" y="516"/>
                      <a:pt x="960" y="520"/>
                      <a:pt x="960" y="526"/>
                    </a:cubicBezTo>
                    <a:cubicBezTo>
                      <a:pt x="959" y="531"/>
                      <a:pt x="958" y="536"/>
                      <a:pt x="957" y="541"/>
                    </a:cubicBezTo>
                    <a:cubicBezTo>
                      <a:pt x="957" y="544"/>
                      <a:pt x="956" y="547"/>
                      <a:pt x="956" y="551"/>
                    </a:cubicBezTo>
                    <a:cubicBezTo>
                      <a:pt x="956" y="553"/>
                      <a:pt x="955" y="556"/>
                      <a:pt x="955" y="558"/>
                    </a:cubicBezTo>
                    <a:cubicBezTo>
                      <a:pt x="955" y="559"/>
                      <a:pt x="955" y="559"/>
                      <a:pt x="955" y="559"/>
                    </a:cubicBezTo>
                    <a:cubicBezTo>
                      <a:pt x="955" y="561"/>
                      <a:pt x="954" y="563"/>
                      <a:pt x="954" y="565"/>
                    </a:cubicBezTo>
                    <a:cubicBezTo>
                      <a:pt x="953" y="571"/>
                      <a:pt x="952" y="577"/>
                      <a:pt x="952" y="583"/>
                    </a:cubicBezTo>
                    <a:cubicBezTo>
                      <a:pt x="951" y="591"/>
                      <a:pt x="949" y="600"/>
                      <a:pt x="948" y="608"/>
                    </a:cubicBezTo>
                    <a:cubicBezTo>
                      <a:pt x="948" y="611"/>
                      <a:pt x="948" y="613"/>
                      <a:pt x="947" y="615"/>
                    </a:cubicBezTo>
                    <a:cubicBezTo>
                      <a:pt x="941" y="664"/>
                      <a:pt x="935" y="715"/>
                      <a:pt x="930" y="764"/>
                    </a:cubicBezTo>
                    <a:cubicBezTo>
                      <a:pt x="924" y="715"/>
                      <a:pt x="918" y="664"/>
                      <a:pt x="912" y="615"/>
                    </a:cubicBezTo>
                    <a:cubicBezTo>
                      <a:pt x="911" y="612"/>
                      <a:pt x="911" y="609"/>
                      <a:pt x="911" y="606"/>
                    </a:cubicBezTo>
                    <a:cubicBezTo>
                      <a:pt x="910" y="600"/>
                      <a:pt x="909" y="595"/>
                      <a:pt x="908" y="590"/>
                    </a:cubicBezTo>
                    <a:cubicBezTo>
                      <a:pt x="907" y="582"/>
                      <a:pt x="906" y="574"/>
                      <a:pt x="905" y="567"/>
                    </a:cubicBezTo>
                    <a:cubicBezTo>
                      <a:pt x="904" y="561"/>
                      <a:pt x="904" y="556"/>
                      <a:pt x="903" y="551"/>
                    </a:cubicBezTo>
                    <a:cubicBezTo>
                      <a:pt x="902" y="544"/>
                      <a:pt x="901" y="537"/>
                      <a:pt x="899" y="530"/>
                    </a:cubicBezTo>
                    <a:cubicBezTo>
                      <a:pt x="899" y="524"/>
                      <a:pt x="898" y="519"/>
                      <a:pt x="897" y="514"/>
                    </a:cubicBezTo>
                    <a:cubicBezTo>
                      <a:pt x="896" y="507"/>
                      <a:pt x="895" y="501"/>
                      <a:pt x="894" y="495"/>
                    </a:cubicBezTo>
                    <a:cubicBezTo>
                      <a:pt x="893" y="490"/>
                      <a:pt x="892" y="484"/>
                      <a:pt x="891" y="479"/>
                    </a:cubicBezTo>
                    <a:cubicBezTo>
                      <a:pt x="890" y="477"/>
                      <a:pt x="890" y="474"/>
                      <a:pt x="890" y="472"/>
                    </a:cubicBezTo>
                    <a:cubicBezTo>
                      <a:pt x="888" y="466"/>
                      <a:pt x="887" y="459"/>
                      <a:pt x="886" y="453"/>
                    </a:cubicBezTo>
                    <a:cubicBezTo>
                      <a:pt x="861" y="336"/>
                      <a:pt x="861" y="336"/>
                      <a:pt x="861" y="336"/>
                    </a:cubicBezTo>
                    <a:cubicBezTo>
                      <a:pt x="842" y="248"/>
                      <a:pt x="842" y="248"/>
                      <a:pt x="842" y="248"/>
                    </a:cubicBezTo>
                    <a:cubicBezTo>
                      <a:pt x="821" y="150"/>
                      <a:pt x="761" y="65"/>
                      <a:pt x="634" y="65"/>
                    </a:cubicBezTo>
                    <a:cubicBezTo>
                      <a:pt x="507" y="65"/>
                      <a:pt x="447" y="150"/>
                      <a:pt x="426" y="248"/>
                    </a:cubicBezTo>
                    <a:cubicBezTo>
                      <a:pt x="382" y="453"/>
                      <a:pt x="382" y="453"/>
                      <a:pt x="382" y="453"/>
                    </a:cubicBezTo>
                    <a:cubicBezTo>
                      <a:pt x="381" y="456"/>
                      <a:pt x="381" y="458"/>
                      <a:pt x="380" y="461"/>
                    </a:cubicBezTo>
                    <a:cubicBezTo>
                      <a:pt x="379" y="466"/>
                      <a:pt x="378" y="472"/>
                      <a:pt x="377" y="478"/>
                    </a:cubicBezTo>
                    <a:cubicBezTo>
                      <a:pt x="376" y="481"/>
                      <a:pt x="375" y="484"/>
                      <a:pt x="375" y="488"/>
                    </a:cubicBezTo>
                    <a:cubicBezTo>
                      <a:pt x="373" y="496"/>
                      <a:pt x="372" y="504"/>
                      <a:pt x="371" y="512"/>
                    </a:cubicBezTo>
                    <a:cubicBezTo>
                      <a:pt x="370" y="515"/>
                      <a:pt x="369" y="519"/>
                      <a:pt x="369" y="522"/>
                    </a:cubicBezTo>
                    <a:cubicBezTo>
                      <a:pt x="367" y="531"/>
                      <a:pt x="366" y="540"/>
                      <a:pt x="365" y="549"/>
                    </a:cubicBezTo>
                    <a:cubicBezTo>
                      <a:pt x="364" y="552"/>
                      <a:pt x="363" y="555"/>
                      <a:pt x="363" y="559"/>
                    </a:cubicBezTo>
                    <a:cubicBezTo>
                      <a:pt x="362" y="563"/>
                      <a:pt x="362" y="568"/>
                      <a:pt x="361" y="573"/>
                    </a:cubicBezTo>
                    <a:cubicBezTo>
                      <a:pt x="361" y="573"/>
                      <a:pt x="361" y="573"/>
                      <a:pt x="361" y="573"/>
                    </a:cubicBezTo>
                    <a:cubicBezTo>
                      <a:pt x="360" y="576"/>
                      <a:pt x="360" y="579"/>
                      <a:pt x="360" y="582"/>
                    </a:cubicBezTo>
                    <a:cubicBezTo>
                      <a:pt x="359" y="583"/>
                      <a:pt x="359" y="584"/>
                      <a:pt x="359" y="584"/>
                    </a:cubicBezTo>
                    <a:cubicBezTo>
                      <a:pt x="359" y="586"/>
                      <a:pt x="359" y="587"/>
                      <a:pt x="359" y="588"/>
                    </a:cubicBezTo>
                    <a:cubicBezTo>
                      <a:pt x="358" y="591"/>
                      <a:pt x="358" y="594"/>
                      <a:pt x="358" y="597"/>
                    </a:cubicBezTo>
                    <a:cubicBezTo>
                      <a:pt x="357" y="600"/>
                      <a:pt x="357" y="603"/>
                      <a:pt x="356" y="607"/>
                    </a:cubicBezTo>
                    <a:cubicBezTo>
                      <a:pt x="356" y="608"/>
                      <a:pt x="356" y="609"/>
                      <a:pt x="356" y="611"/>
                    </a:cubicBezTo>
                    <a:cubicBezTo>
                      <a:pt x="355" y="616"/>
                      <a:pt x="354" y="622"/>
                      <a:pt x="353" y="628"/>
                    </a:cubicBezTo>
                    <a:cubicBezTo>
                      <a:pt x="353" y="629"/>
                      <a:pt x="353" y="629"/>
                      <a:pt x="353" y="629"/>
                    </a:cubicBezTo>
                    <a:cubicBezTo>
                      <a:pt x="353" y="630"/>
                      <a:pt x="353" y="631"/>
                      <a:pt x="353" y="632"/>
                    </a:cubicBezTo>
                    <a:cubicBezTo>
                      <a:pt x="353" y="633"/>
                      <a:pt x="353" y="634"/>
                      <a:pt x="352" y="636"/>
                    </a:cubicBezTo>
                    <a:cubicBezTo>
                      <a:pt x="352" y="639"/>
                      <a:pt x="351" y="643"/>
                      <a:pt x="351" y="647"/>
                    </a:cubicBezTo>
                    <a:cubicBezTo>
                      <a:pt x="351" y="648"/>
                      <a:pt x="351" y="650"/>
                      <a:pt x="350" y="652"/>
                    </a:cubicBezTo>
                    <a:cubicBezTo>
                      <a:pt x="349" y="659"/>
                      <a:pt x="349" y="666"/>
                      <a:pt x="348" y="673"/>
                    </a:cubicBezTo>
                    <a:cubicBezTo>
                      <a:pt x="348" y="673"/>
                      <a:pt x="348" y="673"/>
                      <a:pt x="348" y="674"/>
                    </a:cubicBezTo>
                    <a:cubicBezTo>
                      <a:pt x="347" y="677"/>
                      <a:pt x="347" y="681"/>
                      <a:pt x="346" y="684"/>
                    </a:cubicBezTo>
                    <a:cubicBezTo>
                      <a:pt x="346" y="687"/>
                      <a:pt x="346" y="690"/>
                      <a:pt x="345" y="693"/>
                    </a:cubicBezTo>
                    <a:cubicBezTo>
                      <a:pt x="344" y="701"/>
                      <a:pt x="344" y="709"/>
                      <a:pt x="343" y="717"/>
                    </a:cubicBezTo>
                    <a:cubicBezTo>
                      <a:pt x="342" y="720"/>
                      <a:pt x="342" y="723"/>
                      <a:pt x="341" y="726"/>
                    </a:cubicBezTo>
                    <a:cubicBezTo>
                      <a:pt x="340" y="737"/>
                      <a:pt x="339" y="747"/>
                      <a:pt x="338" y="757"/>
                    </a:cubicBezTo>
                    <a:cubicBezTo>
                      <a:pt x="338" y="757"/>
                      <a:pt x="338" y="757"/>
                      <a:pt x="338" y="757"/>
                    </a:cubicBezTo>
                    <a:cubicBezTo>
                      <a:pt x="337" y="751"/>
                      <a:pt x="337" y="746"/>
                      <a:pt x="336" y="740"/>
                    </a:cubicBezTo>
                    <a:cubicBezTo>
                      <a:pt x="335" y="731"/>
                      <a:pt x="334" y="722"/>
                      <a:pt x="333" y="713"/>
                    </a:cubicBezTo>
                    <a:cubicBezTo>
                      <a:pt x="332" y="706"/>
                      <a:pt x="332" y="700"/>
                      <a:pt x="331" y="693"/>
                    </a:cubicBezTo>
                    <a:cubicBezTo>
                      <a:pt x="330" y="685"/>
                      <a:pt x="329" y="676"/>
                      <a:pt x="328" y="667"/>
                    </a:cubicBezTo>
                    <a:cubicBezTo>
                      <a:pt x="327" y="660"/>
                      <a:pt x="326" y="653"/>
                      <a:pt x="325" y="645"/>
                    </a:cubicBezTo>
                    <a:cubicBezTo>
                      <a:pt x="325" y="644"/>
                      <a:pt x="325" y="643"/>
                      <a:pt x="325" y="642"/>
                    </a:cubicBezTo>
                    <a:cubicBezTo>
                      <a:pt x="325" y="641"/>
                      <a:pt x="324" y="640"/>
                      <a:pt x="324" y="638"/>
                    </a:cubicBezTo>
                    <a:cubicBezTo>
                      <a:pt x="323" y="631"/>
                      <a:pt x="323" y="625"/>
                      <a:pt x="322" y="618"/>
                    </a:cubicBezTo>
                    <a:cubicBezTo>
                      <a:pt x="322" y="616"/>
                      <a:pt x="321" y="615"/>
                      <a:pt x="321" y="614"/>
                    </a:cubicBezTo>
                    <a:cubicBezTo>
                      <a:pt x="321" y="609"/>
                      <a:pt x="320" y="605"/>
                      <a:pt x="320" y="600"/>
                    </a:cubicBezTo>
                    <a:cubicBezTo>
                      <a:pt x="320" y="600"/>
                      <a:pt x="320" y="599"/>
                      <a:pt x="319" y="599"/>
                    </a:cubicBezTo>
                    <a:cubicBezTo>
                      <a:pt x="319" y="599"/>
                      <a:pt x="319" y="599"/>
                      <a:pt x="319" y="598"/>
                    </a:cubicBezTo>
                    <a:cubicBezTo>
                      <a:pt x="319" y="596"/>
                      <a:pt x="319" y="593"/>
                      <a:pt x="318" y="590"/>
                    </a:cubicBezTo>
                    <a:cubicBezTo>
                      <a:pt x="318" y="590"/>
                      <a:pt x="318" y="590"/>
                      <a:pt x="318" y="590"/>
                    </a:cubicBezTo>
                    <a:cubicBezTo>
                      <a:pt x="318" y="589"/>
                      <a:pt x="318" y="588"/>
                      <a:pt x="318" y="587"/>
                    </a:cubicBezTo>
                    <a:cubicBezTo>
                      <a:pt x="318" y="585"/>
                      <a:pt x="317" y="582"/>
                      <a:pt x="317" y="580"/>
                    </a:cubicBezTo>
                    <a:cubicBezTo>
                      <a:pt x="316" y="573"/>
                      <a:pt x="315" y="566"/>
                      <a:pt x="314" y="560"/>
                    </a:cubicBezTo>
                    <a:cubicBezTo>
                      <a:pt x="314" y="558"/>
                      <a:pt x="314" y="556"/>
                      <a:pt x="314" y="554"/>
                    </a:cubicBezTo>
                    <a:cubicBezTo>
                      <a:pt x="313" y="551"/>
                      <a:pt x="313" y="548"/>
                      <a:pt x="312" y="545"/>
                    </a:cubicBezTo>
                    <a:cubicBezTo>
                      <a:pt x="312" y="542"/>
                      <a:pt x="312" y="539"/>
                      <a:pt x="311" y="537"/>
                    </a:cubicBezTo>
                    <a:cubicBezTo>
                      <a:pt x="311" y="532"/>
                      <a:pt x="310" y="527"/>
                      <a:pt x="309" y="523"/>
                    </a:cubicBezTo>
                    <a:cubicBezTo>
                      <a:pt x="309" y="522"/>
                      <a:pt x="309" y="520"/>
                      <a:pt x="309" y="519"/>
                    </a:cubicBezTo>
                    <a:cubicBezTo>
                      <a:pt x="308" y="516"/>
                      <a:pt x="308" y="513"/>
                      <a:pt x="307" y="509"/>
                    </a:cubicBezTo>
                    <a:cubicBezTo>
                      <a:pt x="307" y="505"/>
                      <a:pt x="306" y="501"/>
                      <a:pt x="306" y="498"/>
                    </a:cubicBezTo>
                    <a:cubicBezTo>
                      <a:pt x="305" y="495"/>
                      <a:pt x="305" y="491"/>
                      <a:pt x="304" y="488"/>
                    </a:cubicBezTo>
                    <a:cubicBezTo>
                      <a:pt x="304" y="487"/>
                      <a:pt x="304" y="486"/>
                      <a:pt x="304" y="485"/>
                    </a:cubicBezTo>
                    <a:cubicBezTo>
                      <a:pt x="303" y="482"/>
                      <a:pt x="303" y="479"/>
                      <a:pt x="302" y="476"/>
                    </a:cubicBezTo>
                    <a:cubicBezTo>
                      <a:pt x="302" y="471"/>
                      <a:pt x="301" y="466"/>
                      <a:pt x="300" y="461"/>
                    </a:cubicBezTo>
                    <a:cubicBezTo>
                      <a:pt x="300" y="458"/>
                      <a:pt x="299" y="456"/>
                      <a:pt x="299" y="453"/>
                    </a:cubicBezTo>
                    <a:cubicBezTo>
                      <a:pt x="257" y="208"/>
                      <a:pt x="257" y="208"/>
                      <a:pt x="257" y="208"/>
                    </a:cubicBezTo>
                    <a:cubicBezTo>
                      <a:pt x="253" y="186"/>
                      <a:pt x="253" y="186"/>
                      <a:pt x="253" y="186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4" y="272"/>
                      <a:pt x="54" y="272"/>
                      <a:pt x="54" y="272"/>
                    </a:cubicBezTo>
                    <a:cubicBezTo>
                      <a:pt x="86" y="429"/>
                      <a:pt x="86" y="429"/>
                      <a:pt x="86" y="429"/>
                    </a:cubicBezTo>
                    <a:cubicBezTo>
                      <a:pt x="92" y="461"/>
                      <a:pt x="92" y="461"/>
                      <a:pt x="92" y="461"/>
                    </a:cubicBezTo>
                    <a:cubicBezTo>
                      <a:pt x="118" y="590"/>
                      <a:pt x="118" y="590"/>
                      <a:pt x="118" y="590"/>
                    </a:cubicBezTo>
                    <a:cubicBezTo>
                      <a:pt x="211" y="1054"/>
                      <a:pt x="211" y="1054"/>
                      <a:pt x="211" y="1054"/>
                    </a:cubicBezTo>
                    <a:cubicBezTo>
                      <a:pt x="453" y="1054"/>
                      <a:pt x="453" y="1054"/>
                      <a:pt x="453" y="1054"/>
                    </a:cubicBezTo>
                    <a:cubicBezTo>
                      <a:pt x="626" y="272"/>
                      <a:pt x="626" y="272"/>
                      <a:pt x="626" y="272"/>
                    </a:cubicBezTo>
                    <a:cubicBezTo>
                      <a:pt x="628" y="266"/>
                      <a:pt x="631" y="263"/>
                      <a:pt x="634" y="263"/>
                    </a:cubicBezTo>
                    <a:cubicBezTo>
                      <a:pt x="637" y="263"/>
                      <a:pt x="640" y="266"/>
                      <a:pt x="641" y="272"/>
                    </a:cubicBezTo>
                    <a:cubicBezTo>
                      <a:pt x="815" y="1054"/>
                      <a:pt x="815" y="1054"/>
                      <a:pt x="815" y="1054"/>
                    </a:cubicBezTo>
                    <a:cubicBezTo>
                      <a:pt x="1014" y="1054"/>
                      <a:pt x="1014" y="1054"/>
                      <a:pt x="1014" y="1054"/>
                    </a:cubicBezTo>
                    <a:cubicBezTo>
                      <a:pt x="1058" y="1054"/>
                      <a:pt x="1058" y="1054"/>
                      <a:pt x="1058" y="1054"/>
                    </a:cubicBezTo>
                    <a:cubicBezTo>
                      <a:pt x="1262" y="39"/>
                      <a:pt x="1262" y="39"/>
                      <a:pt x="1262" y="39"/>
                    </a:cubicBezTo>
                    <a:cubicBezTo>
                      <a:pt x="1268" y="8"/>
                      <a:pt x="1268" y="8"/>
                      <a:pt x="1268" y="8"/>
                    </a:cubicBezTo>
                    <a:cubicBezTo>
                      <a:pt x="1269" y="0"/>
                      <a:pt x="1269" y="0"/>
                      <a:pt x="1269" y="0"/>
                    </a:cubicBezTo>
                    <a:cubicBezTo>
                      <a:pt x="1269" y="0"/>
                      <a:pt x="1269" y="0"/>
                      <a:pt x="1269" y="0"/>
                    </a:cubicBezTo>
                    <a:cubicBezTo>
                      <a:pt x="1048" y="0"/>
                      <a:pt x="1048" y="0"/>
                      <a:pt x="1048" y="0"/>
                    </a:cubicBezTo>
                    <a:lnTo>
                      <a:pt x="1023" y="146"/>
                    </a:lnTo>
                    <a:close/>
                  </a:path>
                </a:pathLst>
              </a:custGeom>
              <a:solidFill>
                <a:srgbClr val="AFC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38" name="Freeform 6"/>
              <p:cNvSpPr>
                <a:spLocks noSelect="1"/>
              </p:cNvSpPr>
              <p:nvPr userDrawn="1"/>
            </p:nvSpPr>
            <p:spPr bwMode="invGray">
              <a:xfrm>
                <a:off x="6617" y="3881"/>
                <a:ext cx="101" cy="134"/>
              </a:xfrm>
              <a:custGeom>
                <a:avLst/>
                <a:gdLst>
                  <a:gd name="T0" fmla="*/ 593 w 810"/>
                  <a:gd name="T1" fmla="*/ 0 h 1074"/>
                  <a:gd name="T2" fmla="*/ 593 w 810"/>
                  <a:gd name="T3" fmla="*/ 230 h 1074"/>
                  <a:gd name="T4" fmla="*/ 593 w 810"/>
                  <a:gd name="T5" fmla="*/ 590 h 1074"/>
                  <a:gd name="T6" fmla="*/ 593 w 810"/>
                  <a:gd name="T7" fmla="*/ 681 h 1074"/>
                  <a:gd name="T8" fmla="*/ 495 w 810"/>
                  <a:gd name="T9" fmla="*/ 872 h 1074"/>
                  <a:gd name="T10" fmla="*/ 466 w 810"/>
                  <a:gd name="T11" fmla="*/ 884 h 1074"/>
                  <a:gd name="T12" fmla="*/ 406 w 810"/>
                  <a:gd name="T13" fmla="*/ 892 h 1074"/>
                  <a:gd name="T14" fmla="*/ 221 w 810"/>
                  <a:gd name="T15" fmla="*/ 729 h 1074"/>
                  <a:gd name="T16" fmla="*/ 219 w 810"/>
                  <a:gd name="T17" fmla="*/ 711 h 1074"/>
                  <a:gd name="T18" fmla="*/ 218 w 810"/>
                  <a:gd name="T19" fmla="*/ 704 h 1074"/>
                  <a:gd name="T20" fmla="*/ 217 w 810"/>
                  <a:gd name="T21" fmla="*/ 681 h 1074"/>
                  <a:gd name="T22" fmla="*/ 217 w 810"/>
                  <a:gd name="T23" fmla="*/ 423 h 1074"/>
                  <a:gd name="T24" fmla="*/ 217 w 810"/>
                  <a:gd name="T25" fmla="*/ 0 h 1074"/>
                  <a:gd name="T26" fmla="*/ 0 w 810"/>
                  <a:gd name="T27" fmla="*/ 0 h 1074"/>
                  <a:gd name="T28" fmla="*/ 0 w 810"/>
                  <a:gd name="T29" fmla="*/ 0 h 1074"/>
                  <a:gd name="T30" fmla="*/ 0 w 810"/>
                  <a:gd name="T31" fmla="*/ 497 h 1074"/>
                  <a:gd name="T32" fmla="*/ 0 w 810"/>
                  <a:gd name="T33" fmla="*/ 497 h 1074"/>
                  <a:gd name="T34" fmla="*/ 0 w 810"/>
                  <a:gd name="T35" fmla="*/ 497 h 1074"/>
                  <a:gd name="T36" fmla="*/ 0 w 810"/>
                  <a:gd name="T37" fmla="*/ 592 h 1074"/>
                  <a:gd name="T38" fmla="*/ 0 w 810"/>
                  <a:gd name="T39" fmla="*/ 655 h 1074"/>
                  <a:gd name="T40" fmla="*/ 1 w 810"/>
                  <a:gd name="T41" fmla="*/ 699 h 1074"/>
                  <a:gd name="T42" fmla="*/ 3 w 810"/>
                  <a:gd name="T43" fmla="*/ 714 h 1074"/>
                  <a:gd name="T44" fmla="*/ 5 w 810"/>
                  <a:gd name="T45" fmla="*/ 733 h 1074"/>
                  <a:gd name="T46" fmla="*/ 214 w 810"/>
                  <a:gd name="T47" fmla="*/ 1037 h 1074"/>
                  <a:gd name="T48" fmla="*/ 406 w 810"/>
                  <a:gd name="T49" fmla="*/ 1074 h 1074"/>
                  <a:gd name="T50" fmla="*/ 723 w 810"/>
                  <a:gd name="T51" fmla="*/ 942 h 1074"/>
                  <a:gd name="T52" fmla="*/ 784 w 810"/>
                  <a:gd name="T53" fmla="*/ 832 h 1074"/>
                  <a:gd name="T54" fmla="*/ 784 w 810"/>
                  <a:gd name="T55" fmla="*/ 831 h 1074"/>
                  <a:gd name="T56" fmla="*/ 791 w 810"/>
                  <a:gd name="T57" fmla="*/ 808 h 1074"/>
                  <a:gd name="T58" fmla="*/ 795 w 810"/>
                  <a:gd name="T59" fmla="*/ 791 h 1074"/>
                  <a:gd name="T60" fmla="*/ 800 w 810"/>
                  <a:gd name="T61" fmla="*/ 765 h 1074"/>
                  <a:gd name="T62" fmla="*/ 804 w 810"/>
                  <a:gd name="T63" fmla="*/ 748 h 1074"/>
                  <a:gd name="T64" fmla="*/ 807 w 810"/>
                  <a:gd name="T65" fmla="*/ 718 h 1074"/>
                  <a:gd name="T66" fmla="*/ 809 w 810"/>
                  <a:gd name="T67" fmla="*/ 703 h 1074"/>
                  <a:gd name="T68" fmla="*/ 810 w 810"/>
                  <a:gd name="T69" fmla="*/ 655 h 1074"/>
                  <a:gd name="T70" fmla="*/ 810 w 810"/>
                  <a:gd name="T71" fmla="*/ 461 h 1074"/>
                  <a:gd name="T72" fmla="*/ 810 w 810"/>
                  <a:gd name="T73" fmla="*/ 224 h 1074"/>
                  <a:gd name="T74" fmla="*/ 810 w 810"/>
                  <a:gd name="T75" fmla="*/ 0 h 1074"/>
                  <a:gd name="T76" fmla="*/ 810 w 810"/>
                  <a:gd name="T77" fmla="*/ 0 h 1074"/>
                  <a:gd name="T78" fmla="*/ 593 w 810"/>
                  <a:gd name="T79" fmla="*/ 0 h 10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10" h="1074">
                    <a:moveTo>
                      <a:pt x="593" y="0"/>
                    </a:moveTo>
                    <a:cubicBezTo>
                      <a:pt x="593" y="230"/>
                      <a:pt x="593" y="230"/>
                      <a:pt x="593" y="230"/>
                    </a:cubicBezTo>
                    <a:cubicBezTo>
                      <a:pt x="593" y="590"/>
                      <a:pt x="593" y="590"/>
                      <a:pt x="593" y="590"/>
                    </a:cubicBezTo>
                    <a:cubicBezTo>
                      <a:pt x="593" y="681"/>
                      <a:pt x="593" y="681"/>
                      <a:pt x="593" y="681"/>
                    </a:cubicBezTo>
                    <a:cubicBezTo>
                      <a:pt x="593" y="756"/>
                      <a:pt x="565" y="835"/>
                      <a:pt x="495" y="872"/>
                    </a:cubicBezTo>
                    <a:cubicBezTo>
                      <a:pt x="486" y="877"/>
                      <a:pt x="476" y="881"/>
                      <a:pt x="466" y="884"/>
                    </a:cubicBezTo>
                    <a:cubicBezTo>
                      <a:pt x="448" y="889"/>
                      <a:pt x="428" y="892"/>
                      <a:pt x="406" y="892"/>
                    </a:cubicBezTo>
                    <a:cubicBezTo>
                      <a:pt x="289" y="892"/>
                      <a:pt x="235" y="814"/>
                      <a:pt x="221" y="729"/>
                    </a:cubicBezTo>
                    <a:cubicBezTo>
                      <a:pt x="220" y="723"/>
                      <a:pt x="219" y="717"/>
                      <a:pt x="219" y="711"/>
                    </a:cubicBezTo>
                    <a:cubicBezTo>
                      <a:pt x="219" y="709"/>
                      <a:pt x="218" y="706"/>
                      <a:pt x="218" y="704"/>
                    </a:cubicBezTo>
                    <a:cubicBezTo>
                      <a:pt x="218" y="697"/>
                      <a:pt x="217" y="689"/>
                      <a:pt x="217" y="681"/>
                    </a:cubicBezTo>
                    <a:cubicBezTo>
                      <a:pt x="217" y="423"/>
                      <a:pt x="217" y="423"/>
                      <a:pt x="217" y="423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97"/>
                      <a:pt x="0" y="497"/>
                      <a:pt x="0" y="497"/>
                    </a:cubicBezTo>
                    <a:cubicBezTo>
                      <a:pt x="0" y="497"/>
                      <a:pt x="0" y="497"/>
                      <a:pt x="0" y="497"/>
                    </a:cubicBezTo>
                    <a:cubicBezTo>
                      <a:pt x="0" y="497"/>
                      <a:pt x="0" y="497"/>
                      <a:pt x="0" y="497"/>
                    </a:cubicBezTo>
                    <a:cubicBezTo>
                      <a:pt x="0" y="592"/>
                      <a:pt x="0" y="592"/>
                      <a:pt x="0" y="592"/>
                    </a:cubicBezTo>
                    <a:cubicBezTo>
                      <a:pt x="0" y="655"/>
                      <a:pt x="0" y="655"/>
                      <a:pt x="0" y="655"/>
                    </a:cubicBezTo>
                    <a:cubicBezTo>
                      <a:pt x="0" y="670"/>
                      <a:pt x="0" y="685"/>
                      <a:pt x="1" y="699"/>
                    </a:cubicBezTo>
                    <a:cubicBezTo>
                      <a:pt x="2" y="704"/>
                      <a:pt x="2" y="709"/>
                      <a:pt x="3" y="714"/>
                    </a:cubicBezTo>
                    <a:cubicBezTo>
                      <a:pt x="3" y="720"/>
                      <a:pt x="4" y="726"/>
                      <a:pt x="5" y="733"/>
                    </a:cubicBezTo>
                    <a:cubicBezTo>
                      <a:pt x="23" y="879"/>
                      <a:pt x="95" y="985"/>
                      <a:pt x="214" y="1037"/>
                    </a:cubicBezTo>
                    <a:cubicBezTo>
                      <a:pt x="268" y="1061"/>
                      <a:pt x="332" y="1074"/>
                      <a:pt x="406" y="1074"/>
                    </a:cubicBezTo>
                    <a:cubicBezTo>
                      <a:pt x="549" y="1074"/>
                      <a:pt x="655" y="1026"/>
                      <a:pt x="723" y="942"/>
                    </a:cubicBezTo>
                    <a:cubicBezTo>
                      <a:pt x="749" y="910"/>
                      <a:pt x="769" y="874"/>
                      <a:pt x="784" y="832"/>
                    </a:cubicBezTo>
                    <a:cubicBezTo>
                      <a:pt x="784" y="831"/>
                      <a:pt x="784" y="831"/>
                      <a:pt x="784" y="831"/>
                    </a:cubicBezTo>
                    <a:cubicBezTo>
                      <a:pt x="786" y="824"/>
                      <a:pt x="788" y="816"/>
                      <a:pt x="791" y="808"/>
                    </a:cubicBezTo>
                    <a:cubicBezTo>
                      <a:pt x="792" y="802"/>
                      <a:pt x="794" y="797"/>
                      <a:pt x="795" y="791"/>
                    </a:cubicBezTo>
                    <a:cubicBezTo>
                      <a:pt x="797" y="783"/>
                      <a:pt x="799" y="774"/>
                      <a:pt x="800" y="765"/>
                    </a:cubicBezTo>
                    <a:cubicBezTo>
                      <a:pt x="802" y="759"/>
                      <a:pt x="803" y="754"/>
                      <a:pt x="804" y="748"/>
                    </a:cubicBezTo>
                    <a:cubicBezTo>
                      <a:pt x="805" y="739"/>
                      <a:pt x="806" y="728"/>
                      <a:pt x="807" y="718"/>
                    </a:cubicBezTo>
                    <a:cubicBezTo>
                      <a:pt x="808" y="713"/>
                      <a:pt x="808" y="708"/>
                      <a:pt x="809" y="703"/>
                    </a:cubicBezTo>
                    <a:cubicBezTo>
                      <a:pt x="810" y="688"/>
                      <a:pt x="810" y="672"/>
                      <a:pt x="810" y="655"/>
                    </a:cubicBezTo>
                    <a:cubicBezTo>
                      <a:pt x="810" y="461"/>
                      <a:pt x="810" y="461"/>
                      <a:pt x="810" y="461"/>
                    </a:cubicBezTo>
                    <a:cubicBezTo>
                      <a:pt x="810" y="224"/>
                      <a:pt x="810" y="224"/>
                      <a:pt x="810" y="224"/>
                    </a:cubicBezTo>
                    <a:cubicBezTo>
                      <a:pt x="810" y="0"/>
                      <a:pt x="810" y="0"/>
                      <a:pt x="810" y="0"/>
                    </a:cubicBezTo>
                    <a:cubicBezTo>
                      <a:pt x="810" y="0"/>
                      <a:pt x="810" y="0"/>
                      <a:pt x="810" y="0"/>
                    </a:cubicBezTo>
                    <a:lnTo>
                      <a:pt x="593" y="0"/>
                    </a:lnTo>
                    <a:close/>
                  </a:path>
                </a:pathLst>
              </a:custGeom>
              <a:solidFill>
                <a:srgbClr val="AFC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39" name="Freeform 7"/>
              <p:cNvSpPr>
                <a:spLocks noSelect="1"/>
              </p:cNvSpPr>
              <p:nvPr userDrawn="1"/>
            </p:nvSpPr>
            <p:spPr bwMode="invGray">
              <a:xfrm>
                <a:off x="6514" y="3881"/>
                <a:ext cx="83" cy="131"/>
              </a:xfrm>
              <a:custGeom>
                <a:avLst/>
                <a:gdLst>
                  <a:gd name="T0" fmla="*/ 217 w 664"/>
                  <a:gd name="T1" fmla="*/ 873 h 1054"/>
                  <a:gd name="T2" fmla="*/ 217 w 664"/>
                  <a:gd name="T3" fmla="*/ 555 h 1054"/>
                  <a:gd name="T4" fmla="*/ 217 w 664"/>
                  <a:gd name="T5" fmla="*/ 369 h 1054"/>
                  <a:gd name="T6" fmla="*/ 217 w 664"/>
                  <a:gd name="T7" fmla="*/ 339 h 1054"/>
                  <a:gd name="T8" fmla="*/ 217 w 664"/>
                  <a:gd name="T9" fmla="*/ 317 h 1054"/>
                  <a:gd name="T10" fmla="*/ 217 w 664"/>
                  <a:gd name="T11" fmla="*/ 123 h 1054"/>
                  <a:gd name="T12" fmla="*/ 217 w 664"/>
                  <a:gd name="T13" fmla="*/ 59 h 1054"/>
                  <a:gd name="T14" fmla="*/ 217 w 664"/>
                  <a:gd name="T15" fmla="*/ 0 h 1054"/>
                  <a:gd name="T16" fmla="*/ 95 w 664"/>
                  <a:gd name="T17" fmla="*/ 0 h 1054"/>
                  <a:gd name="T18" fmla="*/ 0 w 664"/>
                  <a:gd name="T19" fmla="*/ 0 h 1054"/>
                  <a:gd name="T20" fmla="*/ 0 w 664"/>
                  <a:gd name="T21" fmla="*/ 0 h 1054"/>
                  <a:gd name="T22" fmla="*/ 0 w 664"/>
                  <a:gd name="T23" fmla="*/ 438 h 1054"/>
                  <a:gd name="T24" fmla="*/ 0 w 664"/>
                  <a:gd name="T25" fmla="*/ 492 h 1054"/>
                  <a:gd name="T26" fmla="*/ 0 w 664"/>
                  <a:gd name="T27" fmla="*/ 555 h 1054"/>
                  <a:gd name="T28" fmla="*/ 0 w 664"/>
                  <a:gd name="T29" fmla="*/ 775 h 1054"/>
                  <a:gd name="T30" fmla="*/ 0 w 664"/>
                  <a:gd name="T31" fmla="*/ 895 h 1054"/>
                  <a:gd name="T32" fmla="*/ 0 w 664"/>
                  <a:gd name="T33" fmla="*/ 1054 h 1054"/>
                  <a:gd name="T34" fmla="*/ 240 w 664"/>
                  <a:gd name="T35" fmla="*/ 1054 h 1054"/>
                  <a:gd name="T36" fmla="*/ 371 w 664"/>
                  <a:gd name="T37" fmla="*/ 1054 h 1054"/>
                  <a:gd name="T38" fmla="*/ 625 w 664"/>
                  <a:gd name="T39" fmla="*/ 1054 h 1054"/>
                  <a:gd name="T40" fmla="*/ 664 w 664"/>
                  <a:gd name="T41" fmla="*/ 1015 h 1054"/>
                  <a:gd name="T42" fmla="*/ 664 w 664"/>
                  <a:gd name="T43" fmla="*/ 873 h 1054"/>
                  <a:gd name="T44" fmla="*/ 625 w 664"/>
                  <a:gd name="T45" fmla="*/ 873 h 1054"/>
                  <a:gd name="T46" fmla="*/ 217 w 664"/>
                  <a:gd name="T47" fmla="*/ 873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4" h="1054">
                    <a:moveTo>
                      <a:pt x="217" y="873"/>
                    </a:moveTo>
                    <a:cubicBezTo>
                      <a:pt x="217" y="555"/>
                      <a:pt x="217" y="555"/>
                      <a:pt x="217" y="555"/>
                    </a:cubicBezTo>
                    <a:cubicBezTo>
                      <a:pt x="217" y="369"/>
                      <a:pt x="217" y="369"/>
                      <a:pt x="217" y="369"/>
                    </a:cubicBezTo>
                    <a:cubicBezTo>
                      <a:pt x="217" y="339"/>
                      <a:pt x="217" y="339"/>
                      <a:pt x="217" y="339"/>
                    </a:cubicBezTo>
                    <a:cubicBezTo>
                      <a:pt x="217" y="317"/>
                      <a:pt x="217" y="317"/>
                      <a:pt x="217" y="317"/>
                    </a:cubicBezTo>
                    <a:cubicBezTo>
                      <a:pt x="217" y="123"/>
                      <a:pt x="217" y="123"/>
                      <a:pt x="217" y="123"/>
                    </a:cubicBezTo>
                    <a:cubicBezTo>
                      <a:pt x="217" y="59"/>
                      <a:pt x="217" y="59"/>
                      <a:pt x="217" y="59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38"/>
                      <a:pt x="0" y="438"/>
                      <a:pt x="0" y="438"/>
                    </a:cubicBezTo>
                    <a:cubicBezTo>
                      <a:pt x="0" y="492"/>
                      <a:pt x="0" y="492"/>
                      <a:pt x="0" y="492"/>
                    </a:cubicBezTo>
                    <a:cubicBezTo>
                      <a:pt x="0" y="555"/>
                      <a:pt x="0" y="555"/>
                      <a:pt x="0" y="555"/>
                    </a:cubicBezTo>
                    <a:cubicBezTo>
                      <a:pt x="0" y="775"/>
                      <a:pt x="0" y="775"/>
                      <a:pt x="0" y="775"/>
                    </a:cubicBezTo>
                    <a:cubicBezTo>
                      <a:pt x="0" y="895"/>
                      <a:pt x="0" y="895"/>
                      <a:pt x="0" y="895"/>
                    </a:cubicBezTo>
                    <a:cubicBezTo>
                      <a:pt x="0" y="1054"/>
                      <a:pt x="0" y="1054"/>
                      <a:pt x="0" y="1054"/>
                    </a:cubicBezTo>
                    <a:cubicBezTo>
                      <a:pt x="240" y="1054"/>
                      <a:pt x="240" y="1054"/>
                      <a:pt x="240" y="1054"/>
                    </a:cubicBezTo>
                    <a:cubicBezTo>
                      <a:pt x="371" y="1054"/>
                      <a:pt x="371" y="1054"/>
                      <a:pt x="371" y="1054"/>
                    </a:cubicBezTo>
                    <a:cubicBezTo>
                      <a:pt x="625" y="1054"/>
                      <a:pt x="625" y="1054"/>
                      <a:pt x="625" y="1054"/>
                    </a:cubicBezTo>
                    <a:cubicBezTo>
                      <a:pt x="649" y="1054"/>
                      <a:pt x="664" y="1039"/>
                      <a:pt x="664" y="1015"/>
                    </a:cubicBezTo>
                    <a:cubicBezTo>
                      <a:pt x="664" y="873"/>
                      <a:pt x="664" y="873"/>
                      <a:pt x="664" y="873"/>
                    </a:cubicBezTo>
                    <a:cubicBezTo>
                      <a:pt x="625" y="873"/>
                      <a:pt x="625" y="873"/>
                      <a:pt x="625" y="873"/>
                    </a:cubicBezTo>
                    <a:lnTo>
                      <a:pt x="217" y="873"/>
                    </a:lnTo>
                    <a:close/>
                  </a:path>
                </a:pathLst>
              </a:custGeom>
              <a:solidFill>
                <a:srgbClr val="AFC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40" name="Freeform 8"/>
              <p:cNvSpPr>
                <a:spLocks noSelect="1"/>
              </p:cNvSpPr>
              <p:nvPr userDrawn="1"/>
            </p:nvSpPr>
            <p:spPr bwMode="invGray">
              <a:xfrm>
                <a:off x="6280" y="3881"/>
                <a:ext cx="113" cy="131"/>
              </a:xfrm>
              <a:custGeom>
                <a:avLst/>
                <a:gdLst>
                  <a:gd name="T0" fmla="*/ 602 w 901"/>
                  <a:gd name="T1" fmla="*/ 257 h 1054"/>
                  <a:gd name="T2" fmla="*/ 506 w 901"/>
                  <a:gd name="T3" fmla="*/ 586 h 1054"/>
                  <a:gd name="T4" fmla="*/ 500 w 901"/>
                  <a:gd name="T5" fmla="*/ 607 h 1054"/>
                  <a:gd name="T6" fmla="*/ 494 w 901"/>
                  <a:gd name="T7" fmla="*/ 629 h 1054"/>
                  <a:gd name="T8" fmla="*/ 493 w 901"/>
                  <a:gd name="T9" fmla="*/ 631 h 1054"/>
                  <a:gd name="T10" fmla="*/ 480 w 901"/>
                  <a:gd name="T11" fmla="*/ 681 h 1054"/>
                  <a:gd name="T12" fmla="*/ 480 w 901"/>
                  <a:gd name="T13" fmla="*/ 682 h 1054"/>
                  <a:gd name="T14" fmla="*/ 465 w 901"/>
                  <a:gd name="T15" fmla="*/ 746 h 1054"/>
                  <a:gd name="T16" fmla="*/ 452 w 901"/>
                  <a:gd name="T17" fmla="*/ 808 h 1054"/>
                  <a:gd name="T18" fmla="*/ 450 w 901"/>
                  <a:gd name="T19" fmla="*/ 815 h 1054"/>
                  <a:gd name="T20" fmla="*/ 437 w 901"/>
                  <a:gd name="T21" fmla="*/ 755 h 1054"/>
                  <a:gd name="T22" fmla="*/ 437 w 901"/>
                  <a:gd name="T23" fmla="*/ 755 h 1054"/>
                  <a:gd name="T24" fmla="*/ 437 w 901"/>
                  <a:gd name="T25" fmla="*/ 753 h 1054"/>
                  <a:gd name="T26" fmla="*/ 421 w 901"/>
                  <a:gd name="T27" fmla="*/ 682 h 1054"/>
                  <a:gd name="T28" fmla="*/ 420 w 901"/>
                  <a:gd name="T29" fmla="*/ 682 h 1054"/>
                  <a:gd name="T30" fmla="*/ 415 w 901"/>
                  <a:gd name="T31" fmla="*/ 659 h 1054"/>
                  <a:gd name="T32" fmla="*/ 408 w 901"/>
                  <a:gd name="T33" fmla="*/ 633 h 1054"/>
                  <a:gd name="T34" fmla="*/ 402 w 901"/>
                  <a:gd name="T35" fmla="*/ 608 h 1054"/>
                  <a:gd name="T36" fmla="*/ 395 w 901"/>
                  <a:gd name="T37" fmla="*/ 586 h 1054"/>
                  <a:gd name="T38" fmla="*/ 299 w 901"/>
                  <a:gd name="T39" fmla="*/ 257 h 1054"/>
                  <a:gd name="T40" fmla="*/ 239 w 901"/>
                  <a:gd name="T41" fmla="*/ 52 h 1054"/>
                  <a:gd name="T42" fmla="*/ 14 w 901"/>
                  <a:gd name="T43" fmla="*/ 0 h 1054"/>
                  <a:gd name="T44" fmla="*/ 6 w 901"/>
                  <a:gd name="T45" fmla="*/ 19 h 1054"/>
                  <a:gd name="T46" fmla="*/ 120 w 901"/>
                  <a:gd name="T47" fmla="*/ 384 h 1054"/>
                  <a:gd name="T48" fmla="*/ 216 w 901"/>
                  <a:gd name="T49" fmla="*/ 691 h 1054"/>
                  <a:gd name="T50" fmla="*/ 330 w 901"/>
                  <a:gd name="T51" fmla="*/ 1054 h 1054"/>
                  <a:gd name="T52" fmla="*/ 705 w 901"/>
                  <a:gd name="T53" fmla="*/ 629 h 1054"/>
                  <a:gd name="T54" fmla="*/ 712 w 901"/>
                  <a:gd name="T55" fmla="*/ 605 h 1054"/>
                  <a:gd name="T56" fmla="*/ 712 w 901"/>
                  <a:gd name="T57" fmla="*/ 604 h 1054"/>
                  <a:gd name="T58" fmla="*/ 821 w 901"/>
                  <a:gd name="T59" fmla="*/ 257 h 1054"/>
                  <a:gd name="T60" fmla="*/ 901 w 901"/>
                  <a:gd name="T61" fmla="*/ 0 h 1054"/>
                  <a:gd name="T62" fmla="*/ 678 w 901"/>
                  <a:gd name="T63" fmla="*/ 0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1" h="1054">
                    <a:moveTo>
                      <a:pt x="678" y="0"/>
                    </a:moveTo>
                    <a:cubicBezTo>
                      <a:pt x="602" y="257"/>
                      <a:pt x="602" y="257"/>
                      <a:pt x="602" y="257"/>
                    </a:cubicBezTo>
                    <a:cubicBezTo>
                      <a:pt x="532" y="497"/>
                      <a:pt x="532" y="497"/>
                      <a:pt x="532" y="497"/>
                    </a:cubicBezTo>
                    <a:cubicBezTo>
                      <a:pt x="506" y="586"/>
                      <a:pt x="506" y="586"/>
                      <a:pt x="506" y="586"/>
                    </a:cubicBezTo>
                    <a:cubicBezTo>
                      <a:pt x="504" y="592"/>
                      <a:pt x="502" y="598"/>
                      <a:pt x="500" y="604"/>
                    </a:cubicBezTo>
                    <a:cubicBezTo>
                      <a:pt x="500" y="605"/>
                      <a:pt x="500" y="606"/>
                      <a:pt x="500" y="607"/>
                    </a:cubicBezTo>
                    <a:cubicBezTo>
                      <a:pt x="498" y="612"/>
                      <a:pt x="497" y="618"/>
                      <a:pt x="495" y="623"/>
                    </a:cubicBezTo>
                    <a:cubicBezTo>
                      <a:pt x="495" y="625"/>
                      <a:pt x="494" y="627"/>
                      <a:pt x="494" y="629"/>
                    </a:cubicBezTo>
                    <a:cubicBezTo>
                      <a:pt x="494" y="629"/>
                      <a:pt x="494" y="629"/>
                      <a:pt x="494" y="629"/>
                    </a:cubicBezTo>
                    <a:cubicBezTo>
                      <a:pt x="493" y="630"/>
                      <a:pt x="493" y="630"/>
                      <a:pt x="493" y="631"/>
                    </a:cubicBezTo>
                    <a:cubicBezTo>
                      <a:pt x="489" y="646"/>
                      <a:pt x="485" y="663"/>
                      <a:pt x="481" y="680"/>
                    </a:cubicBezTo>
                    <a:cubicBezTo>
                      <a:pt x="481" y="680"/>
                      <a:pt x="481" y="681"/>
                      <a:pt x="480" y="681"/>
                    </a:cubicBezTo>
                    <a:cubicBezTo>
                      <a:pt x="480" y="682"/>
                      <a:pt x="480" y="682"/>
                      <a:pt x="480" y="682"/>
                    </a:cubicBezTo>
                    <a:cubicBezTo>
                      <a:pt x="480" y="682"/>
                      <a:pt x="480" y="682"/>
                      <a:pt x="480" y="682"/>
                    </a:cubicBezTo>
                    <a:cubicBezTo>
                      <a:pt x="480" y="683"/>
                      <a:pt x="480" y="683"/>
                      <a:pt x="480" y="684"/>
                    </a:cubicBezTo>
                    <a:cubicBezTo>
                      <a:pt x="475" y="704"/>
                      <a:pt x="470" y="725"/>
                      <a:pt x="465" y="746"/>
                    </a:cubicBezTo>
                    <a:cubicBezTo>
                      <a:pt x="465" y="747"/>
                      <a:pt x="465" y="749"/>
                      <a:pt x="464" y="751"/>
                    </a:cubicBezTo>
                    <a:cubicBezTo>
                      <a:pt x="460" y="770"/>
                      <a:pt x="456" y="789"/>
                      <a:pt x="452" y="808"/>
                    </a:cubicBezTo>
                    <a:cubicBezTo>
                      <a:pt x="451" y="810"/>
                      <a:pt x="450" y="813"/>
                      <a:pt x="450" y="815"/>
                    </a:cubicBezTo>
                    <a:cubicBezTo>
                      <a:pt x="450" y="815"/>
                      <a:pt x="450" y="815"/>
                      <a:pt x="450" y="815"/>
                    </a:cubicBezTo>
                    <a:cubicBezTo>
                      <a:pt x="449" y="813"/>
                      <a:pt x="449" y="810"/>
                      <a:pt x="448" y="808"/>
                    </a:cubicBezTo>
                    <a:cubicBezTo>
                      <a:pt x="445" y="790"/>
                      <a:pt x="441" y="772"/>
                      <a:pt x="437" y="755"/>
                    </a:cubicBezTo>
                    <a:cubicBezTo>
                      <a:pt x="437" y="755"/>
                      <a:pt x="437" y="755"/>
                      <a:pt x="437" y="755"/>
                    </a:cubicBezTo>
                    <a:cubicBezTo>
                      <a:pt x="437" y="755"/>
                      <a:pt x="437" y="755"/>
                      <a:pt x="437" y="755"/>
                    </a:cubicBezTo>
                    <a:cubicBezTo>
                      <a:pt x="437" y="755"/>
                      <a:pt x="437" y="755"/>
                      <a:pt x="437" y="755"/>
                    </a:cubicBezTo>
                    <a:cubicBezTo>
                      <a:pt x="437" y="754"/>
                      <a:pt x="437" y="754"/>
                      <a:pt x="437" y="753"/>
                    </a:cubicBezTo>
                    <a:cubicBezTo>
                      <a:pt x="432" y="730"/>
                      <a:pt x="426" y="707"/>
                      <a:pt x="421" y="685"/>
                    </a:cubicBezTo>
                    <a:cubicBezTo>
                      <a:pt x="421" y="684"/>
                      <a:pt x="421" y="683"/>
                      <a:pt x="421" y="682"/>
                    </a:cubicBezTo>
                    <a:cubicBezTo>
                      <a:pt x="421" y="682"/>
                      <a:pt x="421" y="682"/>
                      <a:pt x="421" y="682"/>
                    </a:cubicBezTo>
                    <a:cubicBezTo>
                      <a:pt x="421" y="682"/>
                      <a:pt x="421" y="682"/>
                      <a:pt x="420" y="682"/>
                    </a:cubicBezTo>
                    <a:cubicBezTo>
                      <a:pt x="420" y="679"/>
                      <a:pt x="419" y="676"/>
                      <a:pt x="419" y="674"/>
                    </a:cubicBezTo>
                    <a:cubicBezTo>
                      <a:pt x="417" y="669"/>
                      <a:pt x="416" y="664"/>
                      <a:pt x="415" y="659"/>
                    </a:cubicBezTo>
                    <a:cubicBezTo>
                      <a:pt x="414" y="655"/>
                      <a:pt x="413" y="652"/>
                      <a:pt x="412" y="648"/>
                    </a:cubicBezTo>
                    <a:cubicBezTo>
                      <a:pt x="411" y="643"/>
                      <a:pt x="410" y="638"/>
                      <a:pt x="408" y="633"/>
                    </a:cubicBezTo>
                    <a:cubicBezTo>
                      <a:pt x="407" y="629"/>
                      <a:pt x="406" y="626"/>
                      <a:pt x="406" y="622"/>
                    </a:cubicBezTo>
                    <a:cubicBezTo>
                      <a:pt x="404" y="617"/>
                      <a:pt x="403" y="613"/>
                      <a:pt x="402" y="608"/>
                    </a:cubicBezTo>
                    <a:cubicBezTo>
                      <a:pt x="400" y="603"/>
                      <a:pt x="399" y="598"/>
                      <a:pt x="397" y="593"/>
                    </a:cubicBezTo>
                    <a:cubicBezTo>
                      <a:pt x="397" y="590"/>
                      <a:pt x="396" y="588"/>
                      <a:pt x="395" y="586"/>
                    </a:cubicBezTo>
                    <a:cubicBezTo>
                      <a:pt x="369" y="497"/>
                      <a:pt x="369" y="497"/>
                      <a:pt x="369" y="497"/>
                    </a:cubicBezTo>
                    <a:cubicBezTo>
                      <a:pt x="299" y="257"/>
                      <a:pt x="299" y="257"/>
                      <a:pt x="299" y="257"/>
                    </a:cubicBezTo>
                    <a:cubicBezTo>
                      <a:pt x="252" y="96"/>
                      <a:pt x="252" y="96"/>
                      <a:pt x="252" y="96"/>
                    </a:cubicBezTo>
                    <a:cubicBezTo>
                      <a:pt x="239" y="52"/>
                      <a:pt x="239" y="52"/>
                      <a:pt x="239" y="52"/>
                    </a:cubicBezTo>
                    <a:cubicBezTo>
                      <a:pt x="223" y="0"/>
                      <a:pt x="223" y="0"/>
                      <a:pt x="22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80" y="257"/>
                      <a:pt x="80" y="257"/>
                      <a:pt x="80" y="257"/>
                    </a:cubicBezTo>
                    <a:cubicBezTo>
                      <a:pt x="120" y="384"/>
                      <a:pt x="120" y="384"/>
                      <a:pt x="120" y="384"/>
                    </a:cubicBezTo>
                    <a:cubicBezTo>
                      <a:pt x="189" y="606"/>
                      <a:pt x="189" y="606"/>
                      <a:pt x="189" y="606"/>
                    </a:cubicBezTo>
                    <a:cubicBezTo>
                      <a:pt x="216" y="691"/>
                      <a:pt x="216" y="691"/>
                      <a:pt x="216" y="691"/>
                    </a:cubicBezTo>
                    <a:cubicBezTo>
                      <a:pt x="329" y="1054"/>
                      <a:pt x="329" y="1054"/>
                      <a:pt x="329" y="1054"/>
                    </a:cubicBezTo>
                    <a:cubicBezTo>
                      <a:pt x="330" y="1054"/>
                      <a:pt x="330" y="1054"/>
                      <a:pt x="330" y="1054"/>
                    </a:cubicBezTo>
                    <a:cubicBezTo>
                      <a:pt x="572" y="1054"/>
                      <a:pt x="572" y="1054"/>
                      <a:pt x="572" y="1054"/>
                    </a:cubicBezTo>
                    <a:cubicBezTo>
                      <a:pt x="705" y="629"/>
                      <a:pt x="705" y="629"/>
                      <a:pt x="705" y="629"/>
                    </a:cubicBezTo>
                    <a:cubicBezTo>
                      <a:pt x="712" y="605"/>
                      <a:pt x="712" y="605"/>
                      <a:pt x="712" y="605"/>
                    </a:cubicBezTo>
                    <a:cubicBezTo>
                      <a:pt x="712" y="605"/>
                      <a:pt x="712" y="605"/>
                      <a:pt x="712" y="605"/>
                    </a:cubicBezTo>
                    <a:cubicBezTo>
                      <a:pt x="712" y="604"/>
                      <a:pt x="712" y="604"/>
                      <a:pt x="712" y="604"/>
                    </a:cubicBezTo>
                    <a:cubicBezTo>
                      <a:pt x="712" y="604"/>
                      <a:pt x="712" y="604"/>
                      <a:pt x="712" y="604"/>
                    </a:cubicBezTo>
                    <a:cubicBezTo>
                      <a:pt x="725" y="565"/>
                      <a:pt x="725" y="565"/>
                      <a:pt x="725" y="565"/>
                    </a:cubicBezTo>
                    <a:cubicBezTo>
                      <a:pt x="821" y="257"/>
                      <a:pt x="821" y="257"/>
                      <a:pt x="821" y="257"/>
                    </a:cubicBezTo>
                    <a:cubicBezTo>
                      <a:pt x="895" y="21"/>
                      <a:pt x="895" y="21"/>
                      <a:pt x="895" y="21"/>
                    </a:cubicBezTo>
                    <a:cubicBezTo>
                      <a:pt x="901" y="0"/>
                      <a:pt x="901" y="0"/>
                      <a:pt x="901" y="0"/>
                    </a:cubicBezTo>
                    <a:cubicBezTo>
                      <a:pt x="885" y="0"/>
                      <a:pt x="885" y="0"/>
                      <a:pt x="885" y="0"/>
                    </a:cubicBezTo>
                    <a:lnTo>
                      <a:pt x="678" y="0"/>
                    </a:lnTo>
                    <a:close/>
                  </a:path>
                </a:pathLst>
              </a:custGeom>
              <a:solidFill>
                <a:srgbClr val="AFC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41" name="Freeform 9"/>
              <p:cNvSpPr>
                <a:spLocks noSelect="1"/>
              </p:cNvSpPr>
              <p:nvPr userDrawn="1"/>
            </p:nvSpPr>
            <p:spPr bwMode="invGray">
              <a:xfrm>
                <a:off x="7277" y="3881"/>
                <a:ext cx="96" cy="131"/>
              </a:xfrm>
              <a:custGeom>
                <a:avLst/>
                <a:gdLst>
                  <a:gd name="T0" fmla="*/ 556 w 770"/>
                  <a:gd name="T1" fmla="*/ 0 h 1054"/>
                  <a:gd name="T2" fmla="*/ 555 w 770"/>
                  <a:gd name="T3" fmla="*/ 0 h 1054"/>
                  <a:gd name="T4" fmla="*/ 555 w 770"/>
                  <a:gd name="T5" fmla="*/ 0 h 1054"/>
                  <a:gd name="T6" fmla="*/ 555 w 770"/>
                  <a:gd name="T7" fmla="*/ 163 h 1054"/>
                  <a:gd name="T8" fmla="*/ 555 w 770"/>
                  <a:gd name="T9" fmla="*/ 450 h 1054"/>
                  <a:gd name="T10" fmla="*/ 556 w 770"/>
                  <a:gd name="T11" fmla="*/ 491 h 1054"/>
                  <a:gd name="T12" fmla="*/ 556 w 770"/>
                  <a:gd name="T13" fmla="*/ 492 h 1054"/>
                  <a:gd name="T14" fmla="*/ 556 w 770"/>
                  <a:gd name="T15" fmla="*/ 499 h 1054"/>
                  <a:gd name="T16" fmla="*/ 556 w 770"/>
                  <a:gd name="T17" fmla="*/ 501 h 1054"/>
                  <a:gd name="T18" fmla="*/ 569 w 770"/>
                  <a:gd name="T19" fmla="*/ 659 h 1054"/>
                  <a:gd name="T20" fmla="*/ 552 w 770"/>
                  <a:gd name="T21" fmla="*/ 629 h 1054"/>
                  <a:gd name="T22" fmla="*/ 448 w 770"/>
                  <a:gd name="T23" fmla="*/ 445 h 1054"/>
                  <a:gd name="T24" fmla="*/ 421 w 770"/>
                  <a:gd name="T25" fmla="*/ 398 h 1054"/>
                  <a:gd name="T26" fmla="*/ 421 w 770"/>
                  <a:gd name="T27" fmla="*/ 398 h 1054"/>
                  <a:gd name="T28" fmla="*/ 420 w 770"/>
                  <a:gd name="T29" fmla="*/ 396 h 1054"/>
                  <a:gd name="T30" fmla="*/ 398 w 770"/>
                  <a:gd name="T31" fmla="*/ 356 h 1054"/>
                  <a:gd name="T32" fmla="*/ 368 w 770"/>
                  <a:gd name="T33" fmla="*/ 304 h 1054"/>
                  <a:gd name="T34" fmla="*/ 327 w 770"/>
                  <a:gd name="T35" fmla="*/ 232 h 1054"/>
                  <a:gd name="T36" fmla="*/ 262 w 770"/>
                  <a:gd name="T37" fmla="*/ 116 h 1054"/>
                  <a:gd name="T38" fmla="*/ 196 w 770"/>
                  <a:gd name="T39" fmla="*/ 0 h 1054"/>
                  <a:gd name="T40" fmla="*/ 196 w 770"/>
                  <a:gd name="T41" fmla="*/ 0 h 1054"/>
                  <a:gd name="T42" fmla="*/ 0 w 770"/>
                  <a:gd name="T43" fmla="*/ 0 h 1054"/>
                  <a:gd name="T44" fmla="*/ 0 w 770"/>
                  <a:gd name="T45" fmla="*/ 0 h 1054"/>
                  <a:gd name="T46" fmla="*/ 0 w 770"/>
                  <a:gd name="T47" fmla="*/ 615 h 1054"/>
                  <a:gd name="T48" fmla="*/ 0 w 770"/>
                  <a:gd name="T49" fmla="*/ 629 h 1054"/>
                  <a:gd name="T50" fmla="*/ 0 w 770"/>
                  <a:gd name="T51" fmla="*/ 752 h 1054"/>
                  <a:gd name="T52" fmla="*/ 0 w 770"/>
                  <a:gd name="T53" fmla="*/ 1054 h 1054"/>
                  <a:gd name="T54" fmla="*/ 182 w 770"/>
                  <a:gd name="T55" fmla="*/ 1054 h 1054"/>
                  <a:gd name="T56" fmla="*/ 214 w 770"/>
                  <a:gd name="T57" fmla="*/ 1054 h 1054"/>
                  <a:gd name="T58" fmla="*/ 214 w 770"/>
                  <a:gd name="T59" fmla="*/ 933 h 1054"/>
                  <a:gd name="T60" fmla="*/ 214 w 770"/>
                  <a:gd name="T61" fmla="*/ 629 h 1054"/>
                  <a:gd name="T62" fmla="*/ 214 w 770"/>
                  <a:gd name="T63" fmla="*/ 615 h 1054"/>
                  <a:gd name="T64" fmla="*/ 214 w 770"/>
                  <a:gd name="T65" fmla="*/ 604 h 1054"/>
                  <a:gd name="T66" fmla="*/ 211 w 770"/>
                  <a:gd name="T67" fmla="*/ 525 h 1054"/>
                  <a:gd name="T68" fmla="*/ 211 w 770"/>
                  <a:gd name="T69" fmla="*/ 517 h 1054"/>
                  <a:gd name="T70" fmla="*/ 208 w 770"/>
                  <a:gd name="T71" fmla="*/ 478 h 1054"/>
                  <a:gd name="T72" fmla="*/ 206 w 770"/>
                  <a:gd name="T73" fmla="*/ 459 h 1054"/>
                  <a:gd name="T74" fmla="*/ 201 w 770"/>
                  <a:gd name="T75" fmla="*/ 399 h 1054"/>
                  <a:gd name="T76" fmla="*/ 201 w 770"/>
                  <a:gd name="T77" fmla="*/ 399 h 1054"/>
                  <a:gd name="T78" fmla="*/ 265 w 770"/>
                  <a:gd name="T79" fmla="*/ 513 h 1054"/>
                  <a:gd name="T80" fmla="*/ 331 w 770"/>
                  <a:gd name="T81" fmla="*/ 629 h 1054"/>
                  <a:gd name="T82" fmla="*/ 572 w 770"/>
                  <a:gd name="T83" fmla="*/ 1054 h 1054"/>
                  <a:gd name="T84" fmla="*/ 770 w 770"/>
                  <a:gd name="T85" fmla="*/ 1054 h 1054"/>
                  <a:gd name="T86" fmla="*/ 770 w 770"/>
                  <a:gd name="T87" fmla="*/ 492 h 1054"/>
                  <a:gd name="T88" fmla="*/ 770 w 770"/>
                  <a:gd name="T89" fmla="*/ 377 h 1054"/>
                  <a:gd name="T90" fmla="*/ 770 w 770"/>
                  <a:gd name="T91" fmla="*/ 205 h 1054"/>
                  <a:gd name="T92" fmla="*/ 770 w 770"/>
                  <a:gd name="T93" fmla="*/ 204 h 1054"/>
                  <a:gd name="T94" fmla="*/ 770 w 770"/>
                  <a:gd name="T95" fmla="*/ 204 h 1054"/>
                  <a:gd name="T96" fmla="*/ 770 w 770"/>
                  <a:gd name="T97" fmla="*/ 0 h 1054"/>
                  <a:gd name="T98" fmla="*/ 556 w 770"/>
                  <a:gd name="T99" fmla="*/ 0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70" h="1054">
                    <a:moveTo>
                      <a:pt x="556" y="0"/>
                    </a:moveTo>
                    <a:cubicBezTo>
                      <a:pt x="555" y="0"/>
                      <a:pt x="555" y="0"/>
                      <a:pt x="555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5" y="163"/>
                      <a:pt x="555" y="163"/>
                      <a:pt x="555" y="163"/>
                    </a:cubicBezTo>
                    <a:cubicBezTo>
                      <a:pt x="555" y="450"/>
                      <a:pt x="555" y="450"/>
                      <a:pt x="555" y="450"/>
                    </a:cubicBezTo>
                    <a:cubicBezTo>
                      <a:pt x="555" y="463"/>
                      <a:pt x="556" y="477"/>
                      <a:pt x="556" y="491"/>
                    </a:cubicBezTo>
                    <a:cubicBezTo>
                      <a:pt x="556" y="492"/>
                      <a:pt x="556" y="492"/>
                      <a:pt x="556" y="492"/>
                    </a:cubicBezTo>
                    <a:cubicBezTo>
                      <a:pt x="556" y="495"/>
                      <a:pt x="556" y="497"/>
                      <a:pt x="556" y="499"/>
                    </a:cubicBezTo>
                    <a:cubicBezTo>
                      <a:pt x="556" y="500"/>
                      <a:pt x="556" y="501"/>
                      <a:pt x="556" y="501"/>
                    </a:cubicBezTo>
                    <a:cubicBezTo>
                      <a:pt x="558" y="549"/>
                      <a:pt x="562" y="604"/>
                      <a:pt x="569" y="659"/>
                    </a:cubicBezTo>
                    <a:cubicBezTo>
                      <a:pt x="552" y="629"/>
                      <a:pt x="552" y="629"/>
                      <a:pt x="552" y="629"/>
                    </a:cubicBezTo>
                    <a:cubicBezTo>
                      <a:pt x="448" y="445"/>
                      <a:pt x="448" y="445"/>
                      <a:pt x="448" y="445"/>
                    </a:cubicBezTo>
                    <a:cubicBezTo>
                      <a:pt x="421" y="398"/>
                      <a:pt x="421" y="398"/>
                      <a:pt x="421" y="398"/>
                    </a:cubicBezTo>
                    <a:cubicBezTo>
                      <a:pt x="421" y="398"/>
                      <a:pt x="421" y="398"/>
                      <a:pt x="421" y="398"/>
                    </a:cubicBezTo>
                    <a:cubicBezTo>
                      <a:pt x="420" y="396"/>
                      <a:pt x="420" y="396"/>
                      <a:pt x="420" y="396"/>
                    </a:cubicBezTo>
                    <a:cubicBezTo>
                      <a:pt x="398" y="356"/>
                      <a:pt x="398" y="356"/>
                      <a:pt x="398" y="356"/>
                    </a:cubicBezTo>
                    <a:cubicBezTo>
                      <a:pt x="368" y="304"/>
                      <a:pt x="368" y="304"/>
                      <a:pt x="368" y="304"/>
                    </a:cubicBezTo>
                    <a:cubicBezTo>
                      <a:pt x="327" y="232"/>
                      <a:pt x="327" y="232"/>
                      <a:pt x="327" y="232"/>
                    </a:cubicBezTo>
                    <a:cubicBezTo>
                      <a:pt x="262" y="116"/>
                      <a:pt x="262" y="116"/>
                      <a:pt x="262" y="116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15"/>
                      <a:pt x="0" y="615"/>
                      <a:pt x="0" y="615"/>
                    </a:cubicBezTo>
                    <a:cubicBezTo>
                      <a:pt x="0" y="629"/>
                      <a:pt x="0" y="629"/>
                      <a:pt x="0" y="629"/>
                    </a:cubicBezTo>
                    <a:cubicBezTo>
                      <a:pt x="0" y="752"/>
                      <a:pt x="0" y="752"/>
                      <a:pt x="0" y="752"/>
                    </a:cubicBezTo>
                    <a:cubicBezTo>
                      <a:pt x="0" y="1054"/>
                      <a:pt x="0" y="1054"/>
                      <a:pt x="0" y="1054"/>
                    </a:cubicBezTo>
                    <a:cubicBezTo>
                      <a:pt x="182" y="1054"/>
                      <a:pt x="182" y="1054"/>
                      <a:pt x="182" y="1054"/>
                    </a:cubicBezTo>
                    <a:cubicBezTo>
                      <a:pt x="214" y="1054"/>
                      <a:pt x="214" y="1054"/>
                      <a:pt x="214" y="1054"/>
                    </a:cubicBezTo>
                    <a:cubicBezTo>
                      <a:pt x="214" y="933"/>
                      <a:pt x="214" y="933"/>
                      <a:pt x="214" y="933"/>
                    </a:cubicBezTo>
                    <a:cubicBezTo>
                      <a:pt x="214" y="629"/>
                      <a:pt x="214" y="629"/>
                      <a:pt x="214" y="629"/>
                    </a:cubicBezTo>
                    <a:cubicBezTo>
                      <a:pt x="214" y="615"/>
                      <a:pt x="214" y="615"/>
                      <a:pt x="214" y="615"/>
                    </a:cubicBezTo>
                    <a:cubicBezTo>
                      <a:pt x="214" y="604"/>
                      <a:pt x="214" y="604"/>
                      <a:pt x="214" y="604"/>
                    </a:cubicBezTo>
                    <a:cubicBezTo>
                      <a:pt x="214" y="581"/>
                      <a:pt x="213" y="554"/>
                      <a:pt x="211" y="525"/>
                    </a:cubicBezTo>
                    <a:cubicBezTo>
                      <a:pt x="211" y="522"/>
                      <a:pt x="211" y="520"/>
                      <a:pt x="211" y="517"/>
                    </a:cubicBezTo>
                    <a:cubicBezTo>
                      <a:pt x="210" y="504"/>
                      <a:pt x="209" y="491"/>
                      <a:pt x="208" y="478"/>
                    </a:cubicBezTo>
                    <a:cubicBezTo>
                      <a:pt x="207" y="472"/>
                      <a:pt x="207" y="465"/>
                      <a:pt x="206" y="459"/>
                    </a:cubicBezTo>
                    <a:cubicBezTo>
                      <a:pt x="205" y="439"/>
                      <a:pt x="203" y="419"/>
                      <a:pt x="201" y="399"/>
                    </a:cubicBezTo>
                    <a:cubicBezTo>
                      <a:pt x="201" y="399"/>
                      <a:pt x="201" y="399"/>
                      <a:pt x="201" y="399"/>
                    </a:cubicBezTo>
                    <a:cubicBezTo>
                      <a:pt x="265" y="513"/>
                      <a:pt x="265" y="513"/>
                      <a:pt x="265" y="513"/>
                    </a:cubicBezTo>
                    <a:cubicBezTo>
                      <a:pt x="331" y="629"/>
                      <a:pt x="331" y="629"/>
                      <a:pt x="331" y="629"/>
                    </a:cubicBezTo>
                    <a:cubicBezTo>
                      <a:pt x="572" y="1054"/>
                      <a:pt x="572" y="1054"/>
                      <a:pt x="572" y="1054"/>
                    </a:cubicBezTo>
                    <a:cubicBezTo>
                      <a:pt x="770" y="1054"/>
                      <a:pt x="770" y="1054"/>
                      <a:pt x="770" y="1054"/>
                    </a:cubicBezTo>
                    <a:cubicBezTo>
                      <a:pt x="770" y="492"/>
                      <a:pt x="770" y="492"/>
                      <a:pt x="770" y="492"/>
                    </a:cubicBezTo>
                    <a:cubicBezTo>
                      <a:pt x="770" y="377"/>
                      <a:pt x="770" y="377"/>
                      <a:pt x="770" y="377"/>
                    </a:cubicBezTo>
                    <a:cubicBezTo>
                      <a:pt x="770" y="205"/>
                      <a:pt x="770" y="205"/>
                      <a:pt x="770" y="205"/>
                    </a:cubicBezTo>
                    <a:cubicBezTo>
                      <a:pt x="770" y="204"/>
                      <a:pt x="770" y="204"/>
                      <a:pt x="770" y="204"/>
                    </a:cubicBezTo>
                    <a:cubicBezTo>
                      <a:pt x="770" y="204"/>
                      <a:pt x="770" y="204"/>
                      <a:pt x="770" y="204"/>
                    </a:cubicBezTo>
                    <a:cubicBezTo>
                      <a:pt x="770" y="0"/>
                      <a:pt x="770" y="0"/>
                      <a:pt x="770" y="0"/>
                    </a:cubicBezTo>
                    <a:lnTo>
                      <a:pt x="556" y="0"/>
                    </a:lnTo>
                    <a:close/>
                  </a:path>
                </a:pathLst>
              </a:custGeom>
              <a:solidFill>
                <a:srgbClr val="AFC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42" name="Freeform 10"/>
              <p:cNvSpPr>
                <a:spLocks noSelect="1"/>
              </p:cNvSpPr>
              <p:nvPr userDrawn="1"/>
            </p:nvSpPr>
            <p:spPr bwMode="invGray">
              <a:xfrm>
                <a:off x="7172" y="3881"/>
                <a:ext cx="79" cy="131"/>
              </a:xfrm>
              <a:custGeom>
                <a:avLst/>
                <a:gdLst>
                  <a:gd name="T0" fmla="*/ 433 w 631"/>
                  <a:gd name="T1" fmla="*/ 873 h 1054"/>
                  <a:gd name="T2" fmla="*/ 337 w 631"/>
                  <a:gd name="T3" fmla="*/ 873 h 1054"/>
                  <a:gd name="T4" fmla="*/ 315 w 631"/>
                  <a:gd name="T5" fmla="*/ 872 h 1054"/>
                  <a:gd name="T6" fmla="*/ 298 w 631"/>
                  <a:gd name="T7" fmla="*/ 869 h 1054"/>
                  <a:gd name="T8" fmla="*/ 275 w 631"/>
                  <a:gd name="T9" fmla="*/ 863 h 1054"/>
                  <a:gd name="T10" fmla="*/ 256 w 631"/>
                  <a:gd name="T11" fmla="*/ 854 h 1054"/>
                  <a:gd name="T12" fmla="*/ 241 w 631"/>
                  <a:gd name="T13" fmla="*/ 840 h 1054"/>
                  <a:gd name="T14" fmla="*/ 230 w 631"/>
                  <a:gd name="T15" fmla="*/ 823 h 1054"/>
                  <a:gd name="T16" fmla="*/ 223 w 631"/>
                  <a:gd name="T17" fmla="*/ 802 h 1054"/>
                  <a:gd name="T18" fmla="*/ 219 w 631"/>
                  <a:gd name="T19" fmla="*/ 778 h 1054"/>
                  <a:gd name="T20" fmla="*/ 217 w 631"/>
                  <a:gd name="T21" fmla="*/ 749 h 1054"/>
                  <a:gd name="T22" fmla="*/ 217 w 631"/>
                  <a:gd name="T23" fmla="*/ 604 h 1054"/>
                  <a:gd name="T24" fmla="*/ 495 w 631"/>
                  <a:gd name="T25" fmla="*/ 604 h 1054"/>
                  <a:gd name="T26" fmla="*/ 580 w 631"/>
                  <a:gd name="T27" fmla="*/ 604 h 1054"/>
                  <a:gd name="T28" fmla="*/ 580 w 631"/>
                  <a:gd name="T29" fmla="*/ 425 h 1054"/>
                  <a:gd name="T30" fmla="*/ 570 w 631"/>
                  <a:gd name="T31" fmla="*/ 425 h 1054"/>
                  <a:gd name="T32" fmla="*/ 495 w 631"/>
                  <a:gd name="T33" fmla="*/ 425 h 1054"/>
                  <a:gd name="T34" fmla="*/ 217 w 631"/>
                  <a:gd name="T35" fmla="*/ 425 h 1054"/>
                  <a:gd name="T36" fmla="*/ 217 w 631"/>
                  <a:gd name="T37" fmla="*/ 307 h 1054"/>
                  <a:gd name="T38" fmla="*/ 359 w 631"/>
                  <a:gd name="T39" fmla="*/ 181 h 1054"/>
                  <a:gd name="T40" fmla="*/ 517 w 631"/>
                  <a:gd name="T41" fmla="*/ 181 h 1054"/>
                  <a:gd name="T42" fmla="*/ 625 w 631"/>
                  <a:gd name="T43" fmla="*/ 181 h 1054"/>
                  <a:gd name="T44" fmla="*/ 625 w 631"/>
                  <a:gd name="T45" fmla="*/ 0 h 1054"/>
                  <a:gd name="T46" fmla="*/ 334 w 631"/>
                  <a:gd name="T47" fmla="*/ 0 h 1054"/>
                  <a:gd name="T48" fmla="*/ 28 w 631"/>
                  <a:gd name="T49" fmla="*/ 155 h 1054"/>
                  <a:gd name="T50" fmla="*/ 18 w 631"/>
                  <a:gd name="T51" fmla="*/ 180 h 1054"/>
                  <a:gd name="T52" fmla="*/ 9 w 631"/>
                  <a:gd name="T53" fmla="*/ 211 h 1054"/>
                  <a:gd name="T54" fmla="*/ 3 w 631"/>
                  <a:gd name="T55" fmla="*/ 245 h 1054"/>
                  <a:gd name="T56" fmla="*/ 0 w 631"/>
                  <a:gd name="T57" fmla="*/ 290 h 1054"/>
                  <a:gd name="T58" fmla="*/ 0 w 631"/>
                  <a:gd name="T59" fmla="*/ 426 h 1054"/>
                  <a:gd name="T60" fmla="*/ 0 w 631"/>
                  <a:gd name="T61" fmla="*/ 718 h 1054"/>
                  <a:gd name="T62" fmla="*/ 0 w 631"/>
                  <a:gd name="T63" fmla="*/ 766 h 1054"/>
                  <a:gd name="T64" fmla="*/ 0 w 631"/>
                  <a:gd name="T65" fmla="*/ 774 h 1054"/>
                  <a:gd name="T66" fmla="*/ 2 w 631"/>
                  <a:gd name="T67" fmla="*/ 799 h 1054"/>
                  <a:gd name="T68" fmla="*/ 6 w 631"/>
                  <a:gd name="T69" fmla="*/ 832 h 1054"/>
                  <a:gd name="T70" fmla="*/ 14 w 631"/>
                  <a:gd name="T71" fmla="*/ 863 h 1054"/>
                  <a:gd name="T72" fmla="*/ 24 w 631"/>
                  <a:gd name="T73" fmla="*/ 889 h 1054"/>
                  <a:gd name="T74" fmla="*/ 36 w 631"/>
                  <a:gd name="T75" fmla="*/ 913 h 1054"/>
                  <a:gd name="T76" fmla="*/ 50 w 631"/>
                  <a:gd name="T77" fmla="*/ 936 h 1054"/>
                  <a:gd name="T78" fmla="*/ 66 w 631"/>
                  <a:gd name="T79" fmla="*/ 956 h 1054"/>
                  <a:gd name="T80" fmla="*/ 88 w 631"/>
                  <a:gd name="T81" fmla="*/ 978 h 1054"/>
                  <a:gd name="T82" fmla="*/ 113 w 631"/>
                  <a:gd name="T83" fmla="*/ 997 h 1054"/>
                  <a:gd name="T84" fmla="*/ 138 w 631"/>
                  <a:gd name="T85" fmla="*/ 1012 h 1054"/>
                  <a:gd name="T86" fmla="*/ 164 w 631"/>
                  <a:gd name="T87" fmla="*/ 1024 h 1054"/>
                  <a:gd name="T88" fmla="*/ 193 w 631"/>
                  <a:gd name="T89" fmla="*/ 1034 h 1054"/>
                  <a:gd name="T90" fmla="*/ 223 w 631"/>
                  <a:gd name="T91" fmla="*/ 1043 h 1054"/>
                  <a:gd name="T92" fmla="*/ 255 w 631"/>
                  <a:gd name="T93" fmla="*/ 1049 h 1054"/>
                  <a:gd name="T94" fmla="*/ 269 w 631"/>
                  <a:gd name="T95" fmla="*/ 1050 h 1054"/>
                  <a:gd name="T96" fmla="*/ 308 w 631"/>
                  <a:gd name="T97" fmla="*/ 1053 h 1054"/>
                  <a:gd name="T98" fmla="*/ 334 w 631"/>
                  <a:gd name="T99" fmla="*/ 1054 h 1054"/>
                  <a:gd name="T100" fmla="*/ 592 w 631"/>
                  <a:gd name="T101" fmla="*/ 1054 h 1054"/>
                  <a:gd name="T102" fmla="*/ 631 w 631"/>
                  <a:gd name="T103" fmla="*/ 873 h 1054"/>
                  <a:gd name="T104" fmla="*/ 523 w 631"/>
                  <a:gd name="T105" fmla="*/ 873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31" h="1054">
                    <a:moveTo>
                      <a:pt x="523" y="873"/>
                    </a:moveTo>
                    <a:cubicBezTo>
                      <a:pt x="433" y="873"/>
                      <a:pt x="433" y="873"/>
                      <a:pt x="433" y="873"/>
                    </a:cubicBezTo>
                    <a:cubicBezTo>
                      <a:pt x="433" y="873"/>
                      <a:pt x="433" y="873"/>
                      <a:pt x="433" y="873"/>
                    </a:cubicBezTo>
                    <a:cubicBezTo>
                      <a:pt x="337" y="873"/>
                      <a:pt x="337" y="873"/>
                      <a:pt x="337" y="873"/>
                    </a:cubicBezTo>
                    <a:cubicBezTo>
                      <a:pt x="337" y="873"/>
                      <a:pt x="337" y="873"/>
                      <a:pt x="337" y="873"/>
                    </a:cubicBezTo>
                    <a:cubicBezTo>
                      <a:pt x="329" y="873"/>
                      <a:pt x="322" y="872"/>
                      <a:pt x="315" y="872"/>
                    </a:cubicBezTo>
                    <a:cubicBezTo>
                      <a:pt x="313" y="871"/>
                      <a:pt x="312" y="871"/>
                      <a:pt x="310" y="871"/>
                    </a:cubicBezTo>
                    <a:cubicBezTo>
                      <a:pt x="306" y="871"/>
                      <a:pt x="302" y="870"/>
                      <a:pt x="298" y="869"/>
                    </a:cubicBezTo>
                    <a:cubicBezTo>
                      <a:pt x="294" y="869"/>
                      <a:pt x="289" y="868"/>
                      <a:pt x="285" y="867"/>
                    </a:cubicBezTo>
                    <a:cubicBezTo>
                      <a:pt x="281" y="866"/>
                      <a:pt x="278" y="864"/>
                      <a:pt x="275" y="863"/>
                    </a:cubicBezTo>
                    <a:cubicBezTo>
                      <a:pt x="271" y="862"/>
                      <a:pt x="267" y="860"/>
                      <a:pt x="264" y="858"/>
                    </a:cubicBezTo>
                    <a:cubicBezTo>
                      <a:pt x="261" y="857"/>
                      <a:pt x="258" y="855"/>
                      <a:pt x="256" y="854"/>
                    </a:cubicBezTo>
                    <a:cubicBezTo>
                      <a:pt x="253" y="851"/>
                      <a:pt x="250" y="849"/>
                      <a:pt x="247" y="847"/>
                    </a:cubicBezTo>
                    <a:cubicBezTo>
                      <a:pt x="245" y="845"/>
                      <a:pt x="243" y="843"/>
                      <a:pt x="241" y="840"/>
                    </a:cubicBezTo>
                    <a:cubicBezTo>
                      <a:pt x="239" y="837"/>
                      <a:pt x="237" y="834"/>
                      <a:pt x="235" y="831"/>
                    </a:cubicBezTo>
                    <a:cubicBezTo>
                      <a:pt x="233" y="828"/>
                      <a:pt x="232" y="826"/>
                      <a:pt x="230" y="823"/>
                    </a:cubicBezTo>
                    <a:cubicBezTo>
                      <a:pt x="229" y="820"/>
                      <a:pt x="227" y="815"/>
                      <a:pt x="226" y="811"/>
                    </a:cubicBezTo>
                    <a:cubicBezTo>
                      <a:pt x="225" y="808"/>
                      <a:pt x="224" y="806"/>
                      <a:pt x="223" y="802"/>
                    </a:cubicBezTo>
                    <a:cubicBezTo>
                      <a:pt x="222" y="797"/>
                      <a:pt x="221" y="792"/>
                      <a:pt x="220" y="786"/>
                    </a:cubicBezTo>
                    <a:cubicBezTo>
                      <a:pt x="220" y="783"/>
                      <a:pt x="219" y="781"/>
                      <a:pt x="219" y="778"/>
                    </a:cubicBezTo>
                    <a:cubicBezTo>
                      <a:pt x="218" y="769"/>
                      <a:pt x="218" y="760"/>
                      <a:pt x="218" y="751"/>
                    </a:cubicBezTo>
                    <a:cubicBezTo>
                      <a:pt x="218" y="750"/>
                      <a:pt x="217" y="750"/>
                      <a:pt x="217" y="749"/>
                    </a:cubicBezTo>
                    <a:cubicBezTo>
                      <a:pt x="217" y="604"/>
                      <a:pt x="217" y="604"/>
                      <a:pt x="217" y="604"/>
                    </a:cubicBezTo>
                    <a:cubicBezTo>
                      <a:pt x="217" y="604"/>
                      <a:pt x="217" y="604"/>
                      <a:pt x="217" y="604"/>
                    </a:cubicBezTo>
                    <a:cubicBezTo>
                      <a:pt x="397" y="604"/>
                      <a:pt x="397" y="604"/>
                      <a:pt x="397" y="604"/>
                    </a:cubicBezTo>
                    <a:cubicBezTo>
                      <a:pt x="495" y="604"/>
                      <a:pt x="495" y="604"/>
                      <a:pt x="495" y="604"/>
                    </a:cubicBezTo>
                    <a:cubicBezTo>
                      <a:pt x="523" y="604"/>
                      <a:pt x="523" y="604"/>
                      <a:pt x="523" y="604"/>
                    </a:cubicBezTo>
                    <a:cubicBezTo>
                      <a:pt x="580" y="604"/>
                      <a:pt x="580" y="604"/>
                      <a:pt x="580" y="604"/>
                    </a:cubicBezTo>
                    <a:cubicBezTo>
                      <a:pt x="580" y="604"/>
                      <a:pt x="580" y="604"/>
                      <a:pt x="580" y="604"/>
                    </a:cubicBezTo>
                    <a:cubicBezTo>
                      <a:pt x="580" y="425"/>
                      <a:pt x="580" y="425"/>
                      <a:pt x="580" y="425"/>
                    </a:cubicBezTo>
                    <a:cubicBezTo>
                      <a:pt x="580" y="425"/>
                      <a:pt x="580" y="425"/>
                      <a:pt x="580" y="425"/>
                    </a:cubicBezTo>
                    <a:cubicBezTo>
                      <a:pt x="570" y="425"/>
                      <a:pt x="570" y="425"/>
                      <a:pt x="570" y="425"/>
                    </a:cubicBezTo>
                    <a:cubicBezTo>
                      <a:pt x="523" y="425"/>
                      <a:pt x="523" y="425"/>
                      <a:pt x="523" y="425"/>
                    </a:cubicBezTo>
                    <a:cubicBezTo>
                      <a:pt x="495" y="425"/>
                      <a:pt x="495" y="425"/>
                      <a:pt x="495" y="425"/>
                    </a:cubicBezTo>
                    <a:cubicBezTo>
                      <a:pt x="334" y="425"/>
                      <a:pt x="334" y="425"/>
                      <a:pt x="334" y="425"/>
                    </a:cubicBezTo>
                    <a:cubicBezTo>
                      <a:pt x="217" y="425"/>
                      <a:pt x="217" y="425"/>
                      <a:pt x="217" y="425"/>
                    </a:cubicBezTo>
                    <a:cubicBezTo>
                      <a:pt x="217" y="317"/>
                      <a:pt x="217" y="317"/>
                      <a:pt x="217" y="317"/>
                    </a:cubicBezTo>
                    <a:cubicBezTo>
                      <a:pt x="217" y="307"/>
                      <a:pt x="217" y="307"/>
                      <a:pt x="217" y="307"/>
                    </a:cubicBezTo>
                    <a:cubicBezTo>
                      <a:pt x="217" y="222"/>
                      <a:pt x="246" y="181"/>
                      <a:pt x="337" y="181"/>
                    </a:cubicBezTo>
                    <a:cubicBezTo>
                      <a:pt x="359" y="181"/>
                      <a:pt x="359" y="181"/>
                      <a:pt x="359" y="181"/>
                    </a:cubicBezTo>
                    <a:cubicBezTo>
                      <a:pt x="495" y="181"/>
                      <a:pt x="495" y="181"/>
                      <a:pt x="495" y="181"/>
                    </a:cubicBezTo>
                    <a:cubicBezTo>
                      <a:pt x="517" y="181"/>
                      <a:pt x="517" y="181"/>
                      <a:pt x="517" y="181"/>
                    </a:cubicBezTo>
                    <a:cubicBezTo>
                      <a:pt x="625" y="181"/>
                      <a:pt x="625" y="181"/>
                      <a:pt x="625" y="181"/>
                    </a:cubicBezTo>
                    <a:cubicBezTo>
                      <a:pt x="625" y="181"/>
                      <a:pt x="625" y="181"/>
                      <a:pt x="625" y="181"/>
                    </a:cubicBezTo>
                    <a:cubicBezTo>
                      <a:pt x="625" y="155"/>
                      <a:pt x="625" y="155"/>
                      <a:pt x="625" y="155"/>
                    </a:cubicBezTo>
                    <a:cubicBezTo>
                      <a:pt x="625" y="0"/>
                      <a:pt x="625" y="0"/>
                      <a:pt x="625" y="0"/>
                    </a:cubicBezTo>
                    <a:cubicBezTo>
                      <a:pt x="495" y="0"/>
                      <a:pt x="495" y="0"/>
                      <a:pt x="495" y="0"/>
                    </a:cubicBezTo>
                    <a:cubicBezTo>
                      <a:pt x="334" y="0"/>
                      <a:pt x="334" y="0"/>
                      <a:pt x="334" y="0"/>
                    </a:cubicBezTo>
                    <a:cubicBezTo>
                      <a:pt x="319" y="0"/>
                      <a:pt x="305" y="1"/>
                      <a:pt x="291" y="2"/>
                    </a:cubicBezTo>
                    <a:cubicBezTo>
                      <a:pt x="157" y="12"/>
                      <a:pt x="70" y="68"/>
                      <a:pt x="28" y="155"/>
                    </a:cubicBezTo>
                    <a:cubicBezTo>
                      <a:pt x="27" y="158"/>
                      <a:pt x="26" y="160"/>
                      <a:pt x="25" y="162"/>
                    </a:cubicBezTo>
                    <a:cubicBezTo>
                      <a:pt x="23" y="168"/>
                      <a:pt x="20" y="174"/>
                      <a:pt x="18" y="180"/>
                    </a:cubicBezTo>
                    <a:cubicBezTo>
                      <a:pt x="17" y="184"/>
                      <a:pt x="15" y="188"/>
                      <a:pt x="14" y="192"/>
                    </a:cubicBezTo>
                    <a:cubicBezTo>
                      <a:pt x="12" y="198"/>
                      <a:pt x="11" y="204"/>
                      <a:pt x="9" y="211"/>
                    </a:cubicBezTo>
                    <a:cubicBezTo>
                      <a:pt x="8" y="215"/>
                      <a:pt x="7" y="219"/>
                      <a:pt x="6" y="223"/>
                    </a:cubicBezTo>
                    <a:cubicBezTo>
                      <a:pt x="5" y="230"/>
                      <a:pt x="4" y="237"/>
                      <a:pt x="3" y="245"/>
                    </a:cubicBezTo>
                    <a:cubicBezTo>
                      <a:pt x="3" y="248"/>
                      <a:pt x="2" y="252"/>
                      <a:pt x="2" y="256"/>
                    </a:cubicBezTo>
                    <a:cubicBezTo>
                      <a:pt x="1" y="267"/>
                      <a:pt x="0" y="278"/>
                      <a:pt x="0" y="290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426"/>
                      <a:pt x="0" y="426"/>
                      <a:pt x="0" y="426"/>
                    </a:cubicBezTo>
                    <a:cubicBezTo>
                      <a:pt x="0" y="717"/>
                      <a:pt x="0" y="717"/>
                      <a:pt x="0" y="717"/>
                    </a:cubicBezTo>
                    <a:cubicBezTo>
                      <a:pt x="0" y="718"/>
                      <a:pt x="0" y="718"/>
                      <a:pt x="0" y="718"/>
                    </a:cubicBezTo>
                    <a:cubicBezTo>
                      <a:pt x="0" y="718"/>
                      <a:pt x="0" y="718"/>
                      <a:pt x="0" y="718"/>
                    </a:cubicBezTo>
                    <a:cubicBezTo>
                      <a:pt x="0" y="766"/>
                      <a:pt x="0" y="766"/>
                      <a:pt x="0" y="766"/>
                    </a:cubicBezTo>
                    <a:cubicBezTo>
                      <a:pt x="0" y="769"/>
                      <a:pt x="0" y="771"/>
                      <a:pt x="0" y="774"/>
                    </a:cubicBezTo>
                    <a:cubicBezTo>
                      <a:pt x="0" y="774"/>
                      <a:pt x="0" y="774"/>
                      <a:pt x="0" y="774"/>
                    </a:cubicBezTo>
                    <a:cubicBezTo>
                      <a:pt x="1" y="779"/>
                      <a:pt x="1" y="785"/>
                      <a:pt x="1" y="790"/>
                    </a:cubicBezTo>
                    <a:cubicBezTo>
                      <a:pt x="1" y="793"/>
                      <a:pt x="1" y="796"/>
                      <a:pt x="2" y="799"/>
                    </a:cubicBezTo>
                    <a:cubicBezTo>
                      <a:pt x="3" y="809"/>
                      <a:pt x="4" y="818"/>
                      <a:pt x="5" y="827"/>
                    </a:cubicBezTo>
                    <a:cubicBezTo>
                      <a:pt x="6" y="829"/>
                      <a:pt x="6" y="831"/>
                      <a:pt x="6" y="832"/>
                    </a:cubicBezTo>
                    <a:cubicBezTo>
                      <a:pt x="8" y="840"/>
                      <a:pt x="10" y="847"/>
                      <a:pt x="11" y="854"/>
                    </a:cubicBezTo>
                    <a:cubicBezTo>
                      <a:pt x="12" y="857"/>
                      <a:pt x="13" y="860"/>
                      <a:pt x="14" y="863"/>
                    </a:cubicBezTo>
                    <a:cubicBezTo>
                      <a:pt x="16" y="869"/>
                      <a:pt x="18" y="875"/>
                      <a:pt x="20" y="880"/>
                    </a:cubicBezTo>
                    <a:cubicBezTo>
                      <a:pt x="21" y="883"/>
                      <a:pt x="23" y="886"/>
                      <a:pt x="24" y="889"/>
                    </a:cubicBezTo>
                    <a:cubicBezTo>
                      <a:pt x="26" y="895"/>
                      <a:pt x="28" y="900"/>
                      <a:pt x="31" y="904"/>
                    </a:cubicBezTo>
                    <a:cubicBezTo>
                      <a:pt x="32" y="907"/>
                      <a:pt x="34" y="910"/>
                      <a:pt x="36" y="913"/>
                    </a:cubicBezTo>
                    <a:cubicBezTo>
                      <a:pt x="38" y="918"/>
                      <a:pt x="41" y="923"/>
                      <a:pt x="44" y="927"/>
                    </a:cubicBezTo>
                    <a:cubicBezTo>
                      <a:pt x="46" y="930"/>
                      <a:pt x="48" y="933"/>
                      <a:pt x="50" y="936"/>
                    </a:cubicBezTo>
                    <a:cubicBezTo>
                      <a:pt x="53" y="941"/>
                      <a:pt x="57" y="945"/>
                      <a:pt x="61" y="950"/>
                    </a:cubicBezTo>
                    <a:cubicBezTo>
                      <a:pt x="62" y="952"/>
                      <a:pt x="64" y="954"/>
                      <a:pt x="66" y="956"/>
                    </a:cubicBezTo>
                    <a:cubicBezTo>
                      <a:pt x="71" y="962"/>
                      <a:pt x="77" y="969"/>
                      <a:pt x="84" y="974"/>
                    </a:cubicBezTo>
                    <a:cubicBezTo>
                      <a:pt x="85" y="976"/>
                      <a:pt x="87" y="977"/>
                      <a:pt x="88" y="978"/>
                    </a:cubicBezTo>
                    <a:cubicBezTo>
                      <a:pt x="94" y="983"/>
                      <a:pt x="99" y="987"/>
                      <a:pt x="105" y="991"/>
                    </a:cubicBezTo>
                    <a:cubicBezTo>
                      <a:pt x="107" y="993"/>
                      <a:pt x="110" y="995"/>
                      <a:pt x="113" y="997"/>
                    </a:cubicBezTo>
                    <a:cubicBezTo>
                      <a:pt x="118" y="1000"/>
                      <a:pt x="123" y="1003"/>
                      <a:pt x="127" y="1006"/>
                    </a:cubicBezTo>
                    <a:cubicBezTo>
                      <a:pt x="131" y="1008"/>
                      <a:pt x="134" y="1010"/>
                      <a:pt x="138" y="1012"/>
                    </a:cubicBezTo>
                    <a:cubicBezTo>
                      <a:pt x="143" y="1014"/>
                      <a:pt x="148" y="1017"/>
                      <a:pt x="153" y="1019"/>
                    </a:cubicBezTo>
                    <a:cubicBezTo>
                      <a:pt x="157" y="1021"/>
                      <a:pt x="160" y="1023"/>
                      <a:pt x="164" y="1024"/>
                    </a:cubicBezTo>
                    <a:cubicBezTo>
                      <a:pt x="170" y="1026"/>
                      <a:pt x="175" y="1028"/>
                      <a:pt x="181" y="1030"/>
                    </a:cubicBezTo>
                    <a:cubicBezTo>
                      <a:pt x="185" y="1032"/>
                      <a:pt x="189" y="1033"/>
                      <a:pt x="193" y="1034"/>
                    </a:cubicBezTo>
                    <a:cubicBezTo>
                      <a:pt x="199" y="1036"/>
                      <a:pt x="205" y="1038"/>
                      <a:pt x="212" y="1040"/>
                    </a:cubicBezTo>
                    <a:cubicBezTo>
                      <a:pt x="216" y="1041"/>
                      <a:pt x="219" y="1042"/>
                      <a:pt x="223" y="1043"/>
                    </a:cubicBezTo>
                    <a:cubicBezTo>
                      <a:pt x="233" y="1045"/>
                      <a:pt x="244" y="1047"/>
                      <a:pt x="255" y="1049"/>
                    </a:cubicBezTo>
                    <a:cubicBezTo>
                      <a:pt x="255" y="1049"/>
                      <a:pt x="255" y="1049"/>
                      <a:pt x="255" y="1049"/>
                    </a:cubicBezTo>
                    <a:cubicBezTo>
                      <a:pt x="255" y="1049"/>
                      <a:pt x="255" y="1049"/>
                      <a:pt x="255" y="1049"/>
                    </a:cubicBezTo>
                    <a:cubicBezTo>
                      <a:pt x="260" y="1049"/>
                      <a:pt x="264" y="1050"/>
                      <a:pt x="269" y="1050"/>
                    </a:cubicBezTo>
                    <a:cubicBezTo>
                      <a:pt x="276" y="1051"/>
                      <a:pt x="284" y="1052"/>
                      <a:pt x="291" y="1052"/>
                    </a:cubicBezTo>
                    <a:cubicBezTo>
                      <a:pt x="297" y="1053"/>
                      <a:pt x="302" y="1053"/>
                      <a:pt x="308" y="1053"/>
                    </a:cubicBezTo>
                    <a:cubicBezTo>
                      <a:pt x="314" y="1053"/>
                      <a:pt x="320" y="1054"/>
                      <a:pt x="326" y="1054"/>
                    </a:cubicBezTo>
                    <a:cubicBezTo>
                      <a:pt x="329" y="1054"/>
                      <a:pt x="331" y="1054"/>
                      <a:pt x="334" y="1054"/>
                    </a:cubicBezTo>
                    <a:cubicBezTo>
                      <a:pt x="523" y="1054"/>
                      <a:pt x="523" y="1054"/>
                      <a:pt x="523" y="1054"/>
                    </a:cubicBezTo>
                    <a:cubicBezTo>
                      <a:pt x="592" y="1054"/>
                      <a:pt x="592" y="1054"/>
                      <a:pt x="592" y="1054"/>
                    </a:cubicBezTo>
                    <a:cubicBezTo>
                      <a:pt x="616" y="1054"/>
                      <a:pt x="631" y="1039"/>
                      <a:pt x="631" y="1015"/>
                    </a:cubicBezTo>
                    <a:cubicBezTo>
                      <a:pt x="631" y="873"/>
                      <a:pt x="631" y="873"/>
                      <a:pt x="631" y="873"/>
                    </a:cubicBezTo>
                    <a:cubicBezTo>
                      <a:pt x="621" y="873"/>
                      <a:pt x="621" y="873"/>
                      <a:pt x="621" y="873"/>
                    </a:cubicBezTo>
                    <a:lnTo>
                      <a:pt x="523" y="873"/>
                    </a:lnTo>
                    <a:close/>
                  </a:path>
                </a:pathLst>
              </a:custGeom>
              <a:solidFill>
                <a:srgbClr val="AFC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43" name="Freeform 11"/>
              <p:cNvSpPr>
                <a:spLocks noSelect="1"/>
              </p:cNvSpPr>
              <p:nvPr userDrawn="1"/>
            </p:nvSpPr>
            <p:spPr bwMode="invGray">
              <a:xfrm>
                <a:off x="7048" y="3881"/>
                <a:ext cx="96" cy="131"/>
              </a:xfrm>
              <a:custGeom>
                <a:avLst/>
                <a:gdLst>
                  <a:gd name="T0" fmla="*/ 556 w 770"/>
                  <a:gd name="T1" fmla="*/ 0 h 1054"/>
                  <a:gd name="T2" fmla="*/ 556 w 770"/>
                  <a:gd name="T3" fmla="*/ 407 h 1054"/>
                  <a:gd name="T4" fmla="*/ 556 w 770"/>
                  <a:gd name="T5" fmla="*/ 450 h 1054"/>
                  <a:gd name="T6" fmla="*/ 557 w 770"/>
                  <a:gd name="T7" fmla="*/ 491 h 1054"/>
                  <a:gd name="T8" fmla="*/ 557 w 770"/>
                  <a:gd name="T9" fmla="*/ 500 h 1054"/>
                  <a:gd name="T10" fmla="*/ 559 w 770"/>
                  <a:gd name="T11" fmla="*/ 544 h 1054"/>
                  <a:gd name="T12" fmla="*/ 560 w 770"/>
                  <a:gd name="T13" fmla="*/ 554 h 1054"/>
                  <a:gd name="T14" fmla="*/ 561 w 770"/>
                  <a:gd name="T15" fmla="*/ 570 h 1054"/>
                  <a:gd name="T16" fmla="*/ 564 w 770"/>
                  <a:gd name="T17" fmla="*/ 604 h 1054"/>
                  <a:gd name="T18" fmla="*/ 569 w 770"/>
                  <a:gd name="T19" fmla="*/ 659 h 1054"/>
                  <a:gd name="T20" fmla="*/ 486 w 770"/>
                  <a:gd name="T21" fmla="*/ 511 h 1054"/>
                  <a:gd name="T22" fmla="*/ 462 w 770"/>
                  <a:gd name="T23" fmla="*/ 468 h 1054"/>
                  <a:gd name="T24" fmla="*/ 197 w 770"/>
                  <a:gd name="T25" fmla="*/ 0 h 1054"/>
                  <a:gd name="T26" fmla="*/ 124 w 770"/>
                  <a:gd name="T27" fmla="*/ 0 h 1054"/>
                  <a:gd name="T28" fmla="*/ 0 w 770"/>
                  <a:gd name="T29" fmla="*/ 0 h 1054"/>
                  <a:gd name="T30" fmla="*/ 0 w 770"/>
                  <a:gd name="T31" fmla="*/ 500 h 1054"/>
                  <a:gd name="T32" fmla="*/ 0 w 770"/>
                  <a:gd name="T33" fmla="*/ 570 h 1054"/>
                  <a:gd name="T34" fmla="*/ 0 w 770"/>
                  <a:gd name="T35" fmla="*/ 927 h 1054"/>
                  <a:gd name="T36" fmla="*/ 0 w 770"/>
                  <a:gd name="T37" fmla="*/ 1054 h 1054"/>
                  <a:gd name="T38" fmla="*/ 215 w 770"/>
                  <a:gd name="T39" fmla="*/ 1054 h 1054"/>
                  <a:gd name="T40" fmla="*/ 215 w 770"/>
                  <a:gd name="T41" fmla="*/ 717 h 1054"/>
                  <a:gd name="T42" fmla="*/ 215 w 770"/>
                  <a:gd name="T43" fmla="*/ 604 h 1054"/>
                  <a:gd name="T44" fmla="*/ 214 w 770"/>
                  <a:gd name="T45" fmla="*/ 570 h 1054"/>
                  <a:gd name="T46" fmla="*/ 214 w 770"/>
                  <a:gd name="T47" fmla="*/ 564 h 1054"/>
                  <a:gd name="T48" fmla="*/ 213 w 770"/>
                  <a:gd name="T49" fmla="*/ 547 h 1054"/>
                  <a:gd name="T50" fmla="*/ 211 w 770"/>
                  <a:gd name="T51" fmla="*/ 518 h 1054"/>
                  <a:gd name="T52" fmla="*/ 210 w 770"/>
                  <a:gd name="T53" fmla="*/ 499 h 1054"/>
                  <a:gd name="T54" fmla="*/ 207 w 770"/>
                  <a:gd name="T55" fmla="*/ 466 h 1054"/>
                  <a:gd name="T56" fmla="*/ 206 w 770"/>
                  <a:gd name="T57" fmla="*/ 450 h 1054"/>
                  <a:gd name="T58" fmla="*/ 205 w 770"/>
                  <a:gd name="T59" fmla="*/ 438 h 1054"/>
                  <a:gd name="T60" fmla="*/ 205 w 770"/>
                  <a:gd name="T61" fmla="*/ 438 h 1054"/>
                  <a:gd name="T62" fmla="*/ 202 w 770"/>
                  <a:gd name="T63" fmla="*/ 404 h 1054"/>
                  <a:gd name="T64" fmla="*/ 201 w 770"/>
                  <a:gd name="T65" fmla="*/ 401 h 1054"/>
                  <a:gd name="T66" fmla="*/ 201 w 770"/>
                  <a:gd name="T67" fmla="*/ 399 h 1054"/>
                  <a:gd name="T68" fmla="*/ 201 w 770"/>
                  <a:gd name="T69" fmla="*/ 399 h 1054"/>
                  <a:gd name="T70" fmla="*/ 221 w 770"/>
                  <a:gd name="T71" fmla="*/ 434 h 1054"/>
                  <a:gd name="T72" fmla="*/ 227 w 770"/>
                  <a:gd name="T73" fmla="*/ 445 h 1054"/>
                  <a:gd name="T74" fmla="*/ 298 w 770"/>
                  <a:gd name="T75" fmla="*/ 570 h 1054"/>
                  <a:gd name="T76" fmla="*/ 369 w 770"/>
                  <a:gd name="T77" fmla="*/ 695 h 1054"/>
                  <a:gd name="T78" fmla="*/ 572 w 770"/>
                  <a:gd name="T79" fmla="*/ 1054 h 1054"/>
                  <a:gd name="T80" fmla="*/ 692 w 770"/>
                  <a:gd name="T81" fmla="*/ 1054 h 1054"/>
                  <a:gd name="T82" fmla="*/ 707 w 770"/>
                  <a:gd name="T83" fmla="*/ 1054 h 1054"/>
                  <a:gd name="T84" fmla="*/ 770 w 770"/>
                  <a:gd name="T85" fmla="*/ 1054 h 1054"/>
                  <a:gd name="T86" fmla="*/ 770 w 770"/>
                  <a:gd name="T87" fmla="*/ 716 h 1054"/>
                  <a:gd name="T88" fmla="*/ 770 w 770"/>
                  <a:gd name="T89" fmla="*/ 715 h 1054"/>
                  <a:gd name="T90" fmla="*/ 770 w 770"/>
                  <a:gd name="T91" fmla="*/ 574 h 1054"/>
                  <a:gd name="T92" fmla="*/ 770 w 770"/>
                  <a:gd name="T93" fmla="*/ 570 h 1054"/>
                  <a:gd name="T94" fmla="*/ 770 w 770"/>
                  <a:gd name="T95" fmla="*/ 317 h 1054"/>
                  <a:gd name="T96" fmla="*/ 770 w 770"/>
                  <a:gd name="T97" fmla="*/ 0 h 1054"/>
                  <a:gd name="T98" fmla="*/ 556 w 770"/>
                  <a:gd name="T99" fmla="*/ 0 h 1054"/>
                  <a:gd name="T100" fmla="*/ 179 w 770"/>
                  <a:gd name="T101" fmla="*/ 82 h 1054"/>
                  <a:gd name="T102" fmla="*/ 184 w 770"/>
                  <a:gd name="T103" fmla="*/ 93 h 1054"/>
                  <a:gd name="T104" fmla="*/ 184 w 770"/>
                  <a:gd name="T105" fmla="*/ 93 h 1054"/>
                  <a:gd name="T106" fmla="*/ 179 w 770"/>
                  <a:gd name="T107" fmla="*/ 81 h 1054"/>
                  <a:gd name="T108" fmla="*/ 179 w 770"/>
                  <a:gd name="T109" fmla="*/ 82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70" h="1054">
                    <a:moveTo>
                      <a:pt x="556" y="0"/>
                    </a:moveTo>
                    <a:cubicBezTo>
                      <a:pt x="556" y="407"/>
                      <a:pt x="556" y="407"/>
                      <a:pt x="556" y="407"/>
                    </a:cubicBezTo>
                    <a:cubicBezTo>
                      <a:pt x="556" y="450"/>
                      <a:pt x="556" y="450"/>
                      <a:pt x="556" y="450"/>
                    </a:cubicBezTo>
                    <a:cubicBezTo>
                      <a:pt x="556" y="463"/>
                      <a:pt x="556" y="477"/>
                      <a:pt x="557" y="491"/>
                    </a:cubicBezTo>
                    <a:cubicBezTo>
                      <a:pt x="557" y="494"/>
                      <a:pt x="557" y="497"/>
                      <a:pt x="557" y="500"/>
                    </a:cubicBezTo>
                    <a:cubicBezTo>
                      <a:pt x="557" y="514"/>
                      <a:pt x="558" y="529"/>
                      <a:pt x="559" y="544"/>
                    </a:cubicBezTo>
                    <a:cubicBezTo>
                      <a:pt x="559" y="547"/>
                      <a:pt x="560" y="550"/>
                      <a:pt x="560" y="554"/>
                    </a:cubicBezTo>
                    <a:cubicBezTo>
                      <a:pt x="560" y="559"/>
                      <a:pt x="561" y="565"/>
                      <a:pt x="561" y="570"/>
                    </a:cubicBezTo>
                    <a:cubicBezTo>
                      <a:pt x="562" y="582"/>
                      <a:pt x="563" y="592"/>
                      <a:pt x="564" y="604"/>
                    </a:cubicBezTo>
                    <a:cubicBezTo>
                      <a:pt x="565" y="622"/>
                      <a:pt x="567" y="640"/>
                      <a:pt x="569" y="659"/>
                    </a:cubicBezTo>
                    <a:cubicBezTo>
                      <a:pt x="486" y="511"/>
                      <a:pt x="486" y="511"/>
                      <a:pt x="486" y="511"/>
                    </a:cubicBezTo>
                    <a:cubicBezTo>
                      <a:pt x="462" y="468"/>
                      <a:pt x="462" y="468"/>
                      <a:pt x="462" y="468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00"/>
                      <a:pt x="0" y="500"/>
                      <a:pt x="0" y="500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0" y="927"/>
                      <a:pt x="0" y="927"/>
                      <a:pt x="0" y="927"/>
                    </a:cubicBezTo>
                    <a:cubicBezTo>
                      <a:pt x="0" y="1054"/>
                      <a:pt x="0" y="1054"/>
                      <a:pt x="0" y="1054"/>
                    </a:cubicBezTo>
                    <a:cubicBezTo>
                      <a:pt x="215" y="1054"/>
                      <a:pt x="215" y="1054"/>
                      <a:pt x="215" y="1054"/>
                    </a:cubicBezTo>
                    <a:cubicBezTo>
                      <a:pt x="215" y="717"/>
                      <a:pt x="215" y="717"/>
                      <a:pt x="215" y="717"/>
                    </a:cubicBezTo>
                    <a:cubicBezTo>
                      <a:pt x="215" y="604"/>
                      <a:pt x="215" y="604"/>
                      <a:pt x="215" y="604"/>
                    </a:cubicBezTo>
                    <a:cubicBezTo>
                      <a:pt x="215" y="594"/>
                      <a:pt x="214" y="582"/>
                      <a:pt x="214" y="570"/>
                    </a:cubicBezTo>
                    <a:cubicBezTo>
                      <a:pt x="214" y="568"/>
                      <a:pt x="214" y="566"/>
                      <a:pt x="214" y="564"/>
                    </a:cubicBezTo>
                    <a:cubicBezTo>
                      <a:pt x="214" y="558"/>
                      <a:pt x="213" y="553"/>
                      <a:pt x="213" y="547"/>
                    </a:cubicBezTo>
                    <a:cubicBezTo>
                      <a:pt x="213" y="537"/>
                      <a:pt x="212" y="528"/>
                      <a:pt x="211" y="518"/>
                    </a:cubicBezTo>
                    <a:cubicBezTo>
                      <a:pt x="211" y="512"/>
                      <a:pt x="211" y="505"/>
                      <a:pt x="210" y="499"/>
                    </a:cubicBezTo>
                    <a:cubicBezTo>
                      <a:pt x="209" y="488"/>
                      <a:pt x="208" y="477"/>
                      <a:pt x="207" y="466"/>
                    </a:cubicBezTo>
                    <a:cubicBezTo>
                      <a:pt x="207" y="460"/>
                      <a:pt x="206" y="455"/>
                      <a:pt x="206" y="450"/>
                    </a:cubicBezTo>
                    <a:cubicBezTo>
                      <a:pt x="206" y="446"/>
                      <a:pt x="205" y="442"/>
                      <a:pt x="205" y="438"/>
                    </a:cubicBezTo>
                    <a:cubicBezTo>
                      <a:pt x="205" y="438"/>
                      <a:pt x="205" y="438"/>
                      <a:pt x="205" y="438"/>
                    </a:cubicBezTo>
                    <a:cubicBezTo>
                      <a:pt x="204" y="427"/>
                      <a:pt x="203" y="415"/>
                      <a:pt x="202" y="404"/>
                    </a:cubicBezTo>
                    <a:cubicBezTo>
                      <a:pt x="202" y="403"/>
                      <a:pt x="201" y="402"/>
                      <a:pt x="201" y="401"/>
                    </a:cubicBezTo>
                    <a:cubicBezTo>
                      <a:pt x="201" y="401"/>
                      <a:pt x="201" y="400"/>
                      <a:pt x="201" y="399"/>
                    </a:cubicBezTo>
                    <a:cubicBezTo>
                      <a:pt x="201" y="399"/>
                      <a:pt x="201" y="399"/>
                      <a:pt x="201" y="399"/>
                    </a:cubicBezTo>
                    <a:cubicBezTo>
                      <a:pt x="221" y="434"/>
                      <a:pt x="221" y="434"/>
                      <a:pt x="221" y="434"/>
                    </a:cubicBezTo>
                    <a:cubicBezTo>
                      <a:pt x="227" y="445"/>
                      <a:pt x="227" y="445"/>
                      <a:pt x="227" y="445"/>
                    </a:cubicBezTo>
                    <a:cubicBezTo>
                      <a:pt x="298" y="570"/>
                      <a:pt x="298" y="570"/>
                      <a:pt x="298" y="570"/>
                    </a:cubicBezTo>
                    <a:cubicBezTo>
                      <a:pt x="369" y="695"/>
                      <a:pt x="369" y="695"/>
                      <a:pt x="369" y="695"/>
                    </a:cubicBezTo>
                    <a:cubicBezTo>
                      <a:pt x="572" y="1054"/>
                      <a:pt x="572" y="1054"/>
                      <a:pt x="572" y="1054"/>
                    </a:cubicBezTo>
                    <a:cubicBezTo>
                      <a:pt x="692" y="1054"/>
                      <a:pt x="692" y="1054"/>
                      <a:pt x="692" y="1054"/>
                    </a:cubicBezTo>
                    <a:cubicBezTo>
                      <a:pt x="707" y="1054"/>
                      <a:pt x="707" y="1054"/>
                      <a:pt x="707" y="1054"/>
                    </a:cubicBezTo>
                    <a:cubicBezTo>
                      <a:pt x="770" y="1054"/>
                      <a:pt x="770" y="1054"/>
                      <a:pt x="770" y="1054"/>
                    </a:cubicBezTo>
                    <a:cubicBezTo>
                      <a:pt x="770" y="716"/>
                      <a:pt x="770" y="716"/>
                      <a:pt x="770" y="716"/>
                    </a:cubicBezTo>
                    <a:cubicBezTo>
                      <a:pt x="770" y="715"/>
                      <a:pt x="770" y="715"/>
                      <a:pt x="770" y="715"/>
                    </a:cubicBezTo>
                    <a:cubicBezTo>
                      <a:pt x="770" y="574"/>
                      <a:pt x="770" y="574"/>
                      <a:pt x="770" y="574"/>
                    </a:cubicBezTo>
                    <a:cubicBezTo>
                      <a:pt x="770" y="570"/>
                      <a:pt x="770" y="570"/>
                      <a:pt x="770" y="570"/>
                    </a:cubicBezTo>
                    <a:cubicBezTo>
                      <a:pt x="770" y="317"/>
                      <a:pt x="770" y="317"/>
                      <a:pt x="770" y="317"/>
                    </a:cubicBezTo>
                    <a:cubicBezTo>
                      <a:pt x="770" y="0"/>
                      <a:pt x="770" y="0"/>
                      <a:pt x="770" y="0"/>
                    </a:cubicBezTo>
                    <a:cubicBezTo>
                      <a:pt x="556" y="0"/>
                      <a:pt x="556" y="0"/>
                      <a:pt x="556" y="0"/>
                    </a:cubicBezTo>
                    <a:close/>
                    <a:moveTo>
                      <a:pt x="179" y="82"/>
                    </a:moveTo>
                    <a:cubicBezTo>
                      <a:pt x="181" y="85"/>
                      <a:pt x="182" y="89"/>
                      <a:pt x="184" y="93"/>
                    </a:cubicBezTo>
                    <a:cubicBezTo>
                      <a:pt x="184" y="93"/>
                      <a:pt x="184" y="93"/>
                      <a:pt x="184" y="93"/>
                    </a:cubicBezTo>
                    <a:cubicBezTo>
                      <a:pt x="182" y="89"/>
                      <a:pt x="180" y="85"/>
                      <a:pt x="179" y="81"/>
                    </a:cubicBezTo>
                    <a:cubicBezTo>
                      <a:pt x="179" y="81"/>
                      <a:pt x="179" y="81"/>
                      <a:pt x="179" y="82"/>
                    </a:cubicBezTo>
                    <a:close/>
                  </a:path>
                </a:pathLst>
              </a:custGeom>
              <a:solidFill>
                <a:srgbClr val="AFC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44" name="Freeform 12"/>
              <p:cNvSpPr>
                <a:spLocks noSelect="1"/>
              </p:cNvSpPr>
              <p:nvPr userDrawn="1"/>
            </p:nvSpPr>
            <p:spPr bwMode="invGray">
              <a:xfrm>
                <a:off x="6409" y="3881"/>
                <a:ext cx="79" cy="131"/>
              </a:xfrm>
              <a:custGeom>
                <a:avLst/>
                <a:gdLst>
                  <a:gd name="T0" fmla="*/ 442 w 631"/>
                  <a:gd name="T1" fmla="*/ 873 h 1054"/>
                  <a:gd name="T2" fmla="*/ 337 w 631"/>
                  <a:gd name="T3" fmla="*/ 873 h 1054"/>
                  <a:gd name="T4" fmla="*/ 220 w 631"/>
                  <a:gd name="T5" fmla="*/ 786 h 1054"/>
                  <a:gd name="T6" fmla="*/ 217 w 631"/>
                  <a:gd name="T7" fmla="*/ 749 h 1054"/>
                  <a:gd name="T8" fmla="*/ 217 w 631"/>
                  <a:gd name="T9" fmla="*/ 604 h 1054"/>
                  <a:gd name="T10" fmla="*/ 580 w 631"/>
                  <a:gd name="T11" fmla="*/ 604 h 1054"/>
                  <a:gd name="T12" fmla="*/ 580 w 631"/>
                  <a:gd name="T13" fmla="*/ 555 h 1054"/>
                  <a:gd name="T14" fmla="*/ 580 w 631"/>
                  <a:gd name="T15" fmla="*/ 425 h 1054"/>
                  <a:gd name="T16" fmla="*/ 217 w 631"/>
                  <a:gd name="T17" fmla="*/ 425 h 1054"/>
                  <a:gd name="T18" fmla="*/ 217 w 631"/>
                  <a:gd name="T19" fmla="*/ 307 h 1054"/>
                  <a:gd name="T20" fmla="*/ 304 w 631"/>
                  <a:gd name="T21" fmla="*/ 184 h 1054"/>
                  <a:gd name="T22" fmla="*/ 309 w 631"/>
                  <a:gd name="T23" fmla="*/ 183 h 1054"/>
                  <a:gd name="T24" fmla="*/ 336 w 631"/>
                  <a:gd name="T25" fmla="*/ 181 h 1054"/>
                  <a:gd name="T26" fmla="*/ 337 w 631"/>
                  <a:gd name="T27" fmla="*/ 181 h 1054"/>
                  <a:gd name="T28" fmla="*/ 625 w 631"/>
                  <a:gd name="T29" fmla="*/ 181 h 1054"/>
                  <a:gd name="T30" fmla="*/ 625 w 631"/>
                  <a:gd name="T31" fmla="*/ 0 h 1054"/>
                  <a:gd name="T32" fmla="*/ 625 w 631"/>
                  <a:gd name="T33" fmla="*/ 0 h 1054"/>
                  <a:gd name="T34" fmla="*/ 334 w 631"/>
                  <a:gd name="T35" fmla="*/ 0 h 1054"/>
                  <a:gd name="T36" fmla="*/ 332 w 631"/>
                  <a:gd name="T37" fmla="*/ 0 h 1054"/>
                  <a:gd name="T38" fmla="*/ 332 w 631"/>
                  <a:gd name="T39" fmla="*/ 0 h 1054"/>
                  <a:gd name="T40" fmla="*/ 300 w 631"/>
                  <a:gd name="T41" fmla="*/ 1 h 1054"/>
                  <a:gd name="T42" fmla="*/ 300 w 631"/>
                  <a:gd name="T43" fmla="*/ 1 h 1054"/>
                  <a:gd name="T44" fmla="*/ 188 w 631"/>
                  <a:gd name="T45" fmla="*/ 21 h 1054"/>
                  <a:gd name="T46" fmla="*/ 0 w 631"/>
                  <a:gd name="T47" fmla="*/ 290 h 1054"/>
                  <a:gd name="T48" fmla="*/ 0 w 631"/>
                  <a:gd name="T49" fmla="*/ 461 h 1054"/>
                  <a:gd name="T50" fmla="*/ 0 w 631"/>
                  <a:gd name="T51" fmla="*/ 497 h 1054"/>
                  <a:gd name="T52" fmla="*/ 0 w 631"/>
                  <a:gd name="T53" fmla="*/ 766 h 1054"/>
                  <a:gd name="T54" fmla="*/ 2 w 631"/>
                  <a:gd name="T55" fmla="*/ 800 h 1054"/>
                  <a:gd name="T56" fmla="*/ 3 w 631"/>
                  <a:gd name="T57" fmla="*/ 808 h 1054"/>
                  <a:gd name="T58" fmla="*/ 3 w 631"/>
                  <a:gd name="T59" fmla="*/ 809 h 1054"/>
                  <a:gd name="T60" fmla="*/ 3 w 631"/>
                  <a:gd name="T61" fmla="*/ 811 h 1054"/>
                  <a:gd name="T62" fmla="*/ 5 w 631"/>
                  <a:gd name="T63" fmla="*/ 821 h 1054"/>
                  <a:gd name="T64" fmla="*/ 7 w 631"/>
                  <a:gd name="T65" fmla="*/ 834 h 1054"/>
                  <a:gd name="T66" fmla="*/ 9 w 631"/>
                  <a:gd name="T67" fmla="*/ 845 h 1054"/>
                  <a:gd name="T68" fmla="*/ 12 w 631"/>
                  <a:gd name="T69" fmla="*/ 858 h 1054"/>
                  <a:gd name="T70" fmla="*/ 15 w 631"/>
                  <a:gd name="T71" fmla="*/ 865 h 1054"/>
                  <a:gd name="T72" fmla="*/ 19 w 631"/>
                  <a:gd name="T73" fmla="*/ 877 h 1054"/>
                  <a:gd name="T74" fmla="*/ 26 w 631"/>
                  <a:gd name="T75" fmla="*/ 895 h 1054"/>
                  <a:gd name="T76" fmla="*/ 31 w 631"/>
                  <a:gd name="T77" fmla="*/ 905 h 1054"/>
                  <a:gd name="T78" fmla="*/ 42 w 631"/>
                  <a:gd name="T79" fmla="*/ 925 h 1054"/>
                  <a:gd name="T80" fmla="*/ 46 w 631"/>
                  <a:gd name="T81" fmla="*/ 932 h 1054"/>
                  <a:gd name="T82" fmla="*/ 65 w 631"/>
                  <a:gd name="T83" fmla="*/ 956 h 1054"/>
                  <a:gd name="T84" fmla="*/ 69 w 631"/>
                  <a:gd name="T85" fmla="*/ 959 h 1054"/>
                  <a:gd name="T86" fmla="*/ 87 w 631"/>
                  <a:gd name="T87" fmla="*/ 977 h 1054"/>
                  <a:gd name="T88" fmla="*/ 95 w 631"/>
                  <a:gd name="T89" fmla="*/ 984 h 1054"/>
                  <a:gd name="T90" fmla="*/ 112 w 631"/>
                  <a:gd name="T91" fmla="*/ 997 h 1054"/>
                  <a:gd name="T92" fmla="*/ 116 w 631"/>
                  <a:gd name="T93" fmla="*/ 999 h 1054"/>
                  <a:gd name="T94" fmla="*/ 334 w 631"/>
                  <a:gd name="T95" fmla="*/ 1054 h 1054"/>
                  <a:gd name="T96" fmla="*/ 363 w 631"/>
                  <a:gd name="T97" fmla="*/ 1054 h 1054"/>
                  <a:gd name="T98" fmla="*/ 592 w 631"/>
                  <a:gd name="T99" fmla="*/ 1054 h 1054"/>
                  <a:gd name="T100" fmla="*/ 631 w 631"/>
                  <a:gd name="T101" fmla="*/ 1015 h 1054"/>
                  <a:gd name="T102" fmla="*/ 631 w 631"/>
                  <a:gd name="T103" fmla="*/ 873 h 1054"/>
                  <a:gd name="T104" fmla="*/ 604 w 631"/>
                  <a:gd name="T105" fmla="*/ 873 h 1054"/>
                  <a:gd name="T106" fmla="*/ 442 w 631"/>
                  <a:gd name="T107" fmla="*/ 873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31" h="1054">
                    <a:moveTo>
                      <a:pt x="442" y="873"/>
                    </a:moveTo>
                    <a:cubicBezTo>
                      <a:pt x="337" y="873"/>
                      <a:pt x="337" y="873"/>
                      <a:pt x="337" y="873"/>
                    </a:cubicBezTo>
                    <a:cubicBezTo>
                      <a:pt x="260" y="873"/>
                      <a:pt x="228" y="846"/>
                      <a:pt x="220" y="786"/>
                    </a:cubicBezTo>
                    <a:cubicBezTo>
                      <a:pt x="218" y="775"/>
                      <a:pt x="217" y="763"/>
                      <a:pt x="217" y="749"/>
                    </a:cubicBezTo>
                    <a:cubicBezTo>
                      <a:pt x="217" y="604"/>
                      <a:pt x="217" y="604"/>
                      <a:pt x="217" y="604"/>
                    </a:cubicBezTo>
                    <a:cubicBezTo>
                      <a:pt x="580" y="604"/>
                      <a:pt x="580" y="604"/>
                      <a:pt x="580" y="604"/>
                    </a:cubicBezTo>
                    <a:cubicBezTo>
                      <a:pt x="580" y="555"/>
                      <a:pt x="580" y="555"/>
                      <a:pt x="580" y="555"/>
                    </a:cubicBezTo>
                    <a:cubicBezTo>
                      <a:pt x="580" y="425"/>
                      <a:pt x="580" y="425"/>
                      <a:pt x="580" y="425"/>
                    </a:cubicBezTo>
                    <a:cubicBezTo>
                      <a:pt x="217" y="425"/>
                      <a:pt x="217" y="425"/>
                      <a:pt x="217" y="425"/>
                    </a:cubicBezTo>
                    <a:cubicBezTo>
                      <a:pt x="217" y="307"/>
                      <a:pt x="217" y="307"/>
                      <a:pt x="217" y="307"/>
                    </a:cubicBezTo>
                    <a:cubicBezTo>
                      <a:pt x="217" y="234"/>
                      <a:pt x="239" y="193"/>
                      <a:pt x="304" y="184"/>
                    </a:cubicBezTo>
                    <a:cubicBezTo>
                      <a:pt x="305" y="184"/>
                      <a:pt x="307" y="183"/>
                      <a:pt x="309" y="183"/>
                    </a:cubicBezTo>
                    <a:cubicBezTo>
                      <a:pt x="317" y="182"/>
                      <a:pt x="326" y="182"/>
                      <a:pt x="336" y="181"/>
                    </a:cubicBezTo>
                    <a:cubicBezTo>
                      <a:pt x="336" y="181"/>
                      <a:pt x="336" y="181"/>
                      <a:pt x="337" y="181"/>
                    </a:cubicBezTo>
                    <a:cubicBezTo>
                      <a:pt x="625" y="181"/>
                      <a:pt x="625" y="181"/>
                      <a:pt x="625" y="181"/>
                    </a:cubicBezTo>
                    <a:cubicBezTo>
                      <a:pt x="625" y="0"/>
                      <a:pt x="625" y="0"/>
                      <a:pt x="625" y="0"/>
                    </a:cubicBezTo>
                    <a:cubicBezTo>
                      <a:pt x="625" y="0"/>
                      <a:pt x="625" y="0"/>
                      <a:pt x="625" y="0"/>
                    </a:cubicBezTo>
                    <a:cubicBezTo>
                      <a:pt x="334" y="0"/>
                      <a:pt x="334" y="0"/>
                      <a:pt x="334" y="0"/>
                    </a:cubicBezTo>
                    <a:cubicBezTo>
                      <a:pt x="333" y="0"/>
                      <a:pt x="333" y="0"/>
                      <a:pt x="332" y="0"/>
                    </a:cubicBezTo>
                    <a:cubicBezTo>
                      <a:pt x="332" y="0"/>
                      <a:pt x="332" y="0"/>
                      <a:pt x="332" y="0"/>
                    </a:cubicBezTo>
                    <a:cubicBezTo>
                      <a:pt x="321" y="0"/>
                      <a:pt x="310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258" y="4"/>
                      <a:pt x="221" y="10"/>
                      <a:pt x="188" y="21"/>
                    </a:cubicBezTo>
                    <a:cubicBezTo>
                      <a:pt x="63" y="62"/>
                      <a:pt x="0" y="159"/>
                      <a:pt x="0" y="290"/>
                    </a:cubicBezTo>
                    <a:cubicBezTo>
                      <a:pt x="0" y="461"/>
                      <a:pt x="0" y="461"/>
                      <a:pt x="0" y="461"/>
                    </a:cubicBezTo>
                    <a:cubicBezTo>
                      <a:pt x="0" y="497"/>
                      <a:pt x="0" y="497"/>
                      <a:pt x="0" y="497"/>
                    </a:cubicBezTo>
                    <a:cubicBezTo>
                      <a:pt x="0" y="766"/>
                      <a:pt x="0" y="766"/>
                      <a:pt x="0" y="766"/>
                    </a:cubicBezTo>
                    <a:cubicBezTo>
                      <a:pt x="0" y="778"/>
                      <a:pt x="1" y="789"/>
                      <a:pt x="2" y="800"/>
                    </a:cubicBezTo>
                    <a:cubicBezTo>
                      <a:pt x="2" y="803"/>
                      <a:pt x="2" y="806"/>
                      <a:pt x="3" y="808"/>
                    </a:cubicBezTo>
                    <a:cubicBezTo>
                      <a:pt x="3" y="808"/>
                      <a:pt x="3" y="809"/>
                      <a:pt x="3" y="809"/>
                    </a:cubicBezTo>
                    <a:cubicBezTo>
                      <a:pt x="3" y="810"/>
                      <a:pt x="3" y="810"/>
                      <a:pt x="3" y="811"/>
                    </a:cubicBezTo>
                    <a:cubicBezTo>
                      <a:pt x="3" y="814"/>
                      <a:pt x="4" y="818"/>
                      <a:pt x="5" y="821"/>
                    </a:cubicBezTo>
                    <a:cubicBezTo>
                      <a:pt x="5" y="825"/>
                      <a:pt x="6" y="829"/>
                      <a:pt x="7" y="834"/>
                    </a:cubicBezTo>
                    <a:cubicBezTo>
                      <a:pt x="7" y="838"/>
                      <a:pt x="8" y="842"/>
                      <a:pt x="9" y="845"/>
                    </a:cubicBezTo>
                    <a:cubicBezTo>
                      <a:pt x="10" y="850"/>
                      <a:pt x="11" y="854"/>
                      <a:pt x="12" y="858"/>
                    </a:cubicBezTo>
                    <a:cubicBezTo>
                      <a:pt x="13" y="860"/>
                      <a:pt x="14" y="863"/>
                      <a:pt x="15" y="865"/>
                    </a:cubicBezTo>
                    <a:cubicBezTo>
                      <a:pt x="16" y="869"/>
                      <a:pt x="17" y="873"/>
                      <a:pt x="19" y="877"/>
                    </a:cubicBezTo>
                    <a:cubicBezTo>
                      <a:pt x="21" y="883"/>
                      <a:pt x="23" y="889"/>
                      <a:pt x="26" y="895"/>
                    </a:cubicBezTo>
                    <a:cubicBezTo>
                      <a:pt x="28" y="899"/>
                      <a:pt x="29" y="902"/>
                      <a:pt x="31" y="905"/>
                    </a:cubicBezTo>
                    <a:cubicBezTo>
                      <a:pt x="34" y="912"/>
                      <a:pt x="38" y="918"/>
                      <a:pt x="42" y="925"/>
                    </a:cubicBezTo>
                    <a:cubicBezTo>
                      <a:pt x="44" y="927"/>
                      <a:pt x="45" y="929"/>
                      <a:pt x="46" y="932"/>
                    </a:cubicBezTo>
                    <a:cubicBezTo>
                      <a:pt x="52" y="940"/>
                      <a:pt x="58" y="948"/>
                      <a:pt x="65" y="956"/>
                    </a:cubicBezTo>
                    <a:cubicBezTo>
                      <a:pt x="66" y="957"/>
                      <a:pt x="68" y="958"/>
                      <a:pt x="69" y="959"/>
                    </a:cubicBezTo>
                    <a:cubicBezTo>
                      <a:pt x="74" y="966"/>
                      <a:pt x="81" y="972"/>
                      <a:pt x="87" y="977"/>
                    </a:cubicBezTo>
                    <a:cubicBezTo>
                      <a:pt x="90" y="980"/>
                      <a:pt x="92" y="982"/>
                      <a:pt x="95" y="984"/>
                    </a:cubicBezTo>
                    <a:cubicBezTo>
                      <a:pt x="101" y="988"/>
                      <a:pt x="106" y="993"/>
                      <a:pt x="112" y="997"/>
                    </a:cubicBezTo>
                    <a:cubicBezTo>
                      <a:pt x="114" y="997"/>
                      <a:pt x="115" y="998"/>
                      <a:pt x="116" y="999"/>
                    </a:cubicBezTo>
                    <a:cubicBezTo>
                      <a:pt x="170" y="1034"/>
                      <a:pt x="243" y="1054"/>
                      <a:pt x="334" y="1054"/>
                    </a:cubicBezTo>
                    <a:cubicBezTo>
                      <a:pt x="363" y="1054"/>
                      <a:pt x="363" y="1054"/>
                      <a:pt x="363" y="1054"/>
                    </a:cubicBezTo>
                    <a:cubicBezTo>
                      <a:pt x="592" y="1054"/>
                      <a:pt x="592" y="1054"/>
                      <a:pt x="592" y="1054"/>
                    </a:cubicBezTo>
                    <a:cubicBezTo>
                      <a:pt x="616" y="1054"/>
                      <a:pt x="631" y="1039"/>
                      <a:pt x="631" y="1015"/>
                    </a:cubicBezTo>
                    <a:cubicBezTo>
                      <a:pt x="631" y="873"/>
                      <a:pt x="631" y="873"/>
                      <a:pt x="631" y="873"/>
                    </a:cubicBezTo>
                    <a:cubicBezTo>
                      <a:pt x="604" y="873"/>
                      <a:pt x="604" y="873"/>
                      <a:pt x="604" y="873"/>
                    </a:cubicBezTo>
                    <a:lnTo>
                      <a:pt x="442" y="873"/>
                    </a:lnTo>
                    <a:close/>
                  </a:path>
                </a:pathLst>
              </a:custGeom>
              <a:solidFill>
                <a:srgbClr val="AFC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45" name="Freeform 13"/>
              <p:cNvSpPr>
                <a:spLocks noSelect="1"/>
              </p:cNvSpPr>
              <p:nvPr userDrawn="1"/>
            </p:nvSpPr>
            <p:spPr bwMode="invGray">
              <a:xfrm>
                <a:off x="6915" y="3879"/>
                <a:ext cx="106" cy="136"/>
              </a:xfrm>
              <a:custGeom>
                <a:avLst/>
                <a:gdLst>
                  <a:gd name="T0" fmla="*/ 769 w 849"/>
                  <a:gd name="T1" fmla="*/ 168 h 1093"/>
                  <a:gd name="T2" fmla="*/ 730 w 849"/>
                  <a:gd name="T3" fmla="*/ 120 h 1093"/>
                  <a:gd name="T4" fmla="*/ 692 w 849"/>
                  <a:gd name="T5" fmla="*/ 86 h 1093"/>
                  <a:gd name="T6" fmla="*/ 683 w 849"/>
                  <a:gd name="T7" fmla="*/ 78 h 1093"/>
                  <a:gd name="T8" fmla="*/ 639 w 849"/>
                  <a:gd name="T9" fmla="*/ 51 h 1093"/>
                  <a:gd name="T10" fmla="*/ 568 w 849"/>
                  <a:gd name="T11" fmla="*/ 20 h 1093"/>
                  <a:gd name="T12" fmla="*/ 513 w 849"/>
                  <a:gd name="T13" fmla="*/ 7 h 1093"/>
                  <a:gd name="T14" fmla="*/ 424 w 849"/>
                  <a:gd name="T15" fmla="*/ 0 h 1093"/>
                  <a:gd name="T16" fmla="*/ 380 w 849"/>
                  <a:gd name="T17" fmla="*/ 2 h 1093"/>
                  <a:gd name="T18" fmla="*/ 322 w 849"/>
                  <a:gd name="T19" fmla="*/ 10 h 1093"/>
                  <a:gd name="T20" fmla="*/ 245 w 849"/>
                  <a:gd name="T21" fmla="*/ 33 h 1093"/>
                  <a:gd name="T22" fmla="*/ 200 w 849"/>
                  <a:gd name="T23" fmla="*/ 56 h 1093"/>
                  <a:gd name="T24" fmla="*/ 178 w 849"/>
                  <a:gd name="T25" fmla="*/ 70 h 1093"/>
                  <a:gd name="T26" fmla="*/ 161 w 849"/>
                  <a:gd name="T27" fmla="*/ 82 h 1093"/>
                  <a:gd name="T28" fmla="*/ 150 w 849"/>
                  <a:gd name="T29" fmla="*/ 91 h 1093"/>
                  <a:gd name="T30" fmla="*/ 120 w 849"/>
                  <a:gd name="T31" fmla="*/ 119 h 1093"/>
                  <a:gd name="T32" fmla="*/ 79 w 849"/>
                  <a:gd name="T33" fmla="*/ 169 h 1093"/>
                  <a:gd name="T34" fmla="*/ 47 w 849"/>
                  <a:gd name="T35" fmla="*/ 226 h 1093"/>
                  <a:gd name="T36" fmla="*/ 14 w 849"/>
                  <a:gd name="T37" fmla="*/ 322 h 1093"/>
                  <a:gd name="T38" fmla="*/ 3 w 849"/>
                  <a:gd name="T39" fmla="*/ 394 h 1093"/>
                  <a:gd name="T40" fmla="*/ 0 w 849"/>
                  <a:gd name="T41" fmla="*/ 634 h 1093"/>
                  <a:gd name="T42" fmla="*/ 2 w 849"/>
                  <a:gd name="T43" fmla="*/ 694 h 1093"/>
                  <a:gd name="T44" fmla="*/ 5 w 849"/>
                  <a:gd name="T45" fmla="*/ 718 h 1093"/>
                  <a:gd name="T46" fmla="*/ 12 w 849"/>
                  <a:gd name="T47" fmla="*/ 761 h 1093"/>
                  <a:gd name="T48" fmla="*/ 34 w 849"/>
                  <a:gd name="T49" fmla="*/ 836 h 1093"/>
                  <a:gd name="T50" fmla="*/ 310 w 849"/>
                  <a:gd name="T51" fmla="*/ 1079 h 1093"/>
                  <a:gd name="T52" fmla="*/ 840 w 849"/>
                  <a:gd name="T53" fmla="*/ 743 h 1093"/>
                  <a:gd name="T54" fmla="*/ 849 w 849"/>
                  <a:gd name="T55" fmla="*/ 643 h 1093"/>
                  <a:gd name="T56" fmla="*/ 796 w 849"/>
                  <a:gd name="T57" fmla="*/ 214 h 1093"/>
                  <a:gd name="T58" fmla="*/ 424 w 849"/>
                  <a:gd name="T59" fmla="*/ 911 h 1093"/>
                  <a:gd name="T60" fmla="*/ 229 w 849"/>
                  <a:gd name="T61" fmla="*/ 715 h 1093"/>
                  <a:gd name="T62" fmla="*/ 225 w 849"/>
                  <a:gd name="T63" fmla="*/ 666 h 1093"/>
                  <a:gd name="T64" fmla="*/ 224 w 849"/>
                  <a:gd name="T65" fmla="*/ 600 h 1093"/>
                  <a:gd name="T66" fmla="*/ 225 w 849"/>
                  <a:gd name="T67" fmla="*/ 418 h 1093"/>
                  <a:gd name="T68" fmla="*/ 237 w 849"/>
                  <a:gd name="T69" fmla="*/ 338 h 1093"/>
                  <a:gd name="T70" fmla="*/ 251 w 849"/>
                  <a:gd name="T71" fmla="*/ 295 h 1093"/>
                  <a:gd name="T72" fmla="*/ 285 w 849"/>
                  <a:gd name="T73" fmla="*/ 238 h 1093"/>
                  <a:gd name="T74" fmla="*/ 317 w 849"/>
                  <a:gd name="T75" fmla="*/ 210 h 1093"/>
                  <a:gd name="T76" fmla="*/ 347 w 849"/>
                  <a:gd name="T77" fmla="*/ 194 h 1093"/>
                  <a:gd name="T78" fmla="*/ 424 w 849"/>
                  <a:gd name="T79" fmla="*/ 181 h 1093"/>
                  <a:gd name="T80" fmla="*/ 607 w 849"/>
                  <a:gd name="T81" fmla="*/ 321 h 1093"/>
                  <a:gd name="T82" fmla="*/ 625 w 849"/>
                  <a:gd name="T83" fmla="*/ 657 h 1093"/>
                  <a:gd name="T84" fmla="*/ 622 w 849"/>
                  <a:gd name="T85" fmla="*/ 698 h 1093"/>
                  <a:gd name="T86" fmla="*/ 615 w 849"/>
                  <a:gd name="T87" fmla="*/ 74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49" h="1093">
                    <a:moveTo>
                      <a:pt x="790" y="203"/>
                    </a:moveTo>
                    <a:cubicBezTo>
                      <a:pt x="787" y="197"/>
                      <a:pt x="783" y="191"/>
                      <a:pt x="780" y="185"/>
                    </a:cubicBezTo>
                    <a:cubicBezTo>
                      <a:pt x="776" y="179"/>
                      <a:pt x="772" y="173"/>
                      <a:pt x="769" y="168"/>
                    </a:cubicBezTo>
                    <a:cubicBezTo>
                      <a:pt x="765" y="162"/>
                      <a:pt x="761" y="156"/>
                      <a:pt x="756" y="151"/>
                    </a:cubicBezTo>
                    <a:cubicBezTo>
                      <a:pt x="752" y="145"/>
                      <a:pt x="748" y="140"/>
                      <a:pt x="744" y="135"/>
                    </a:cubicBezTo>
                    <a:cubicBezTo>
                      <a:pt x="739" y="130"/>
                      <a:pt x="735" y="125"/>
                      <a:pt x="730" y="120"/>
                    </a:cubicBezTo>
                    <a:cubicBezTo>
                      <a:pt x="725" y="115"/>
                      <a:pt x="720" y="110"/>
                      <a:pt x="716" y="106"/>
                    </a:cubicBezTo>
                    <a:cubicBezTo>
                      <a:pt x="711" y="101"/>
                      <a:pt x="705" y="97"/>
                      <a:pt x="700" y="92"/>
                    </a:cubicBezTo>
                    <a:cubicBezTo>
                      <a:pt x="697" y="90"/>
                      <a:pt x="695" y="88"/>
                      <a:pt x="692" y="86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689" y="83"/>
                      <a:pt x="686" y="81"/>
                      <a:pt x="683" y="78"/>
                    </a:cubicBezTo>
                    <a:cubicBezTo>
                      <a:pt x="679" y="76"/>
                      <a:pt x="676" y="73"/>
                      <a:pt x="672" y="71"/>
                    </a:cubicBezTo>
                    <a:cubicBezTo>
                      <a:pt x="664" y="66"/>
                      <a:pt x="657" y="61"/>
                      <a:pt x="649" y="56"/>
                    </a:cubicBezTo>
                    <a:cubicBezTo>
                      <a:pt x="646" y="54"/>
                      <a:pt x="643" y="52"/>
                      <a:pt x="639" y="51"/>
                    </a:cubicBezTo>
                    <a:cubicBezTo>
                      <a:pt x="628" y="45"/>
                      <a:pt x="617" y="39"/>
                      <a:pt x="605" y="34"/>
                    </a:cubicBezTo>
                    <a:cubicBezTo>
                      <a:pt x="603" y="33"/>
                      <a:pt x="601" y="32"/>
                      <a:pt x="599" y="32"/>
                    </a:cubicBezTo>
                    <a:cubicBezTo>
                      <a:pt x="589" y="28"/>
                      <a:pt x="578" y="24"/>
                      <a:pt x="568" y="20"/>
                    </a:cubicBezTo>
                    <a:cubicBezTo>
                      <a:pt x="563" y="19"/>
                      <a:pt x="559" y="18"/>
                      <a:pt x="555" y="17"/>
                    </a:cubicBezTo>
                    <a:cubicBezTo>
                      <a:pt x="546" y="14"/>
                      <a:pt x="537" y="12"/>
                      <a:pt x="527" y="10"/>
                    </a:cubicBezTo>
                    <a:cubicBezTo>
                      <a:pt x="522" y="9"/>
                      <a:pt x="518" y="8"/>
                      <a:pt x="513" y="7"/>
                    </a:cubicBezTo>
                    <a:cubicBezTo>
                      <a:pt x="503" y="6"/>
                      <a:pt x="493" y="4"/>
                      <a:pt x="483" y="3"/>
                    </a:cubicBezTo>
                    <a:cubicBezTo>
                      <a:pt x="479" y="3"/>
                      <a:pt x="474" y="2"/>
                      <a:pt x="469" y="2"/>
                    </a:cubicBezTo>
                    <a:cubicBezTo>
                      <a:pt x="455" y="1"/>
                      <a:pt x="440" y="0"/>
                      <a:pt x="424" y="0"/>
                    </a:cubicBezTo>
                    <a:cubicBezTo>
                      <a:pt x="424" y="0"/>
                      <a:pt x="424" y="0"/>
                      <a:pt x="424" y="0"/>
                    </a:cubicBezTo>
                    <a:cubicBezTo>
                      <a:pt x="424" y="0"/>
                      <a:pt x="424" y="0"/>
                      <a:pt x="424" y="0"/>
                    </a:cubicBezTo>
                    <a:cubicBezTo>
                      <a:pt x="409" y="0"/>
                      <a:pt x="394" y="1"/>
                      <a:pt x="380" y="2"/>
                    </a:cubicBezTo>
                    <a:cubicBezTo>
                      <a:pt x="375" y="2"/>
                      <a:pt x="371" y="3"/>
                      <a:pt x="366" y="3"/>
                    </a:cubicBezTo>
                    <a:cubicBezTo>
                      <a:pt x="356" y="4"/>
                      <a:pt x="346" y="6"/>
                      <a:pt x="337" y="7"/>
                    </a:cubicBezTo>
                    <a:cubicBezTo>
                      <a:pt x="332" y="8"/>
                      <a:pt x="327" y="9"/>
                      <a:pt x="322" y="10"/>
                    </a:cubicBezTo>
                    <a:cubicBezTo>
                      <a:pt x="313" y="12"/>
                      <a:pt x="303" y="14"/>
                      <a:pt x="294" y="17"/>
                    </a:cubicBezTo>
                    <a:cubicBezTo>
                      <a:pt x="290" y="18"/>
                      <a:pt x="286" y="19"/>
                      <a:pt x="282" y="20"/>
                    </a:cubicBezTo>
                    <a:cubicBezTo>
                      <a:pt x="270" y="24"/>
                      <a:pt x="257" y="28"/>
                      <a:pt x="245" y="33"/>
                    </a:cubicBezTo>
                    <a:cubicBezTo>
                      <a:pt x="244" y="34"/>
                      <a:pt x="243" y="35"/>
                      <a:pt x="241" y="35"/>
                    </a:cubicBezTo>
                    <a:cubicBezTo>
                      <a:pt x="231" y="40"/>
                      <a:pt x="221" y="45"/>
                      <a:pt x="211" y="50"/>
                    </a:cubicBezTo>
                    <a:cubicBezTo>
                      <a:pt x="207" y="52"/>
                      <a:pt x="204" y="54"/>
                      <a:pt x="200" y="56"/>
                    </a:cubicBezTo>
                    <a:cubicBezTo>
                      <a:pt x="195" y="59"/>
                      <a:pt x="191" y="62"/>
                      <a:pt x="186" y="65"/>
                    </a:cubicBezTo>
                    <a:cubicBezTo>
                      <a:pt x="185" y="66"/>
                      <a:pt x="183" y="67"/>
                      <a:pt x="181" y="68"/>
                    </a:cubicBezTo>
                    <a:cubicBezTo>
                      <a:pt x="180" y="69"/>
                      <a:pt x="179" y="69"/>
                      <a:pt x="178" y="70"/>
                    </a:cubicBezTo>
                    <a:cubicBezTo>
                      <a:pt x="175" y="72"/>
                      <a:pt x="171" y="75"/>
                      <a:pt x="167" y="77"/>
                    </a:cubicBezTo>
                    <a:cubicBezTo>
                      <a:pt x="165" y="79"/>
                      <a:pt x="163" y="81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3"/>
                      <a:pt x="161" y="83"/>
                      <a:pt x="161" y="83"/>
                    </a:cubicBezTo>
                    <a:cubicBezTo>
                      <a:pt x="158" y="85"/>
                      <a:pt x="156" y="86"/>
                      <a:pt x="154" y="88"/>
                    </a:cubicBezTo>
                    <a:cubicBezTo>
                      <a:pt x="153" y="89"/>
                      <a:pt x="151" y="90"/>
                      <a:pt x="150" y="91"/>
                    </a:cubicBezTo>
                    <a:cubicBezTo>
                      <a:pt x="148" y="93"/>
                      <a:pt x="145" y="95"/>
                      <a:pt x="142" y="97"/>
                    </a:cubicBezTo>
                    <a:cubicBezTo>
                      <a:pt x="137" y="102"/>
                      <a:pt x="132" y="107"/>
                      <a:pt x="127" y="112"/>
                    </a:cubicBezTo>
                    <a:cubicBezTo>
                      <a:pt x="125" y="114"/>
                      <a:pt x="123" y="116"/>
                      <a:pt x="120" y="119"/>
                    </a:cubicBezTo>
                    <a:cubicBezTo>
                      <a:pt x="116" y="123"/>
                      <a:pt x="112" y="127"/>
                      <a:pt x="109" y="131"/>
                    </a:cubicBezTo>
                    <a:cubicBezTo>
                      <a:pt x="106" y="134"/>
                      <a:pt x="104" y="137"/>
                      <a:pt x="101" y="140"/>
                    </a:cubicBezTo>
                    <a:cubicBezTo>
                      <a:pt x="93" y="149"/>
                      <a:pt x="86" y="159"/>
                      <a:pt x="79" y="169"/>
                    </a:cubicBezTo>
                    <a:cubicBezTo>
                      <a:pt x="76" y="173"/>
                      <a:pt x="73" y="178"/>
                      <a:pt x="71" y="182"/>
                    </a:cubicBezTo>
                    <a:cubicBezTo>
                      <a:pt x="64" y="192"/>
                      <a:pt x="58" y="203"/>
                      <a:pt x="53" y="214"/>
                    </a:cubicBezTo>
                    <a:cubicBezTo>
                      <a:pt x="51" y="218"/>
                      <a:pt x="49" y="222"/>
                      <a:pt x="47" y="226"/>
                    </a:cubicBezTo>
                    <a:cubicBezTo>
                      <a:pt x="40" y="241"/>
                      <a:pt x="34" y="256"/>
                      <a:pt x="28" y="272"/>
                    </a:cubicBezTo>
                    <a:cubicBezTo>
                      <a:pt x="27" y="275"/>
                      <a:pt x="26" y="278"/>
                      <a:pt x="25" y="281"/>
                    </a:cubicBezTo>
                    <a:cubicBezTo>
                      <a:pt x="21" y="294"/>
                      <a:pt x="17" y="308"/>
                      <a:pt x="14" y="322"/>
                    </a:cubicBezTo>
                    <a:cubicBezTo>
                      <a:pt x="13" y="328"/>
                      <a:pt x="12" y="333"/>
                      <a:pt x="11" y="339"/>
                    </a:cubicBezTo>
                    <a:cubicBezTo>
                      <a:pt x="9" y="351"/>
                      <a:pt x="7" y="364"/>
                      <a:pt x="5" y="377"/>
                    </a:cubicBezTo>
                    <a:cubicBezTo>
                      <a:pt x="4" y="383"/>
                      <a:pt x="4" y="388"/>
                      <a:pt x="3" y="394"/>
                    </a:cubicBezTo>
                    <a:cubicBezTo>
                      <a:pt x="2" y="410"/>
                      <a:pt x="1" y="426"/>
                      <a:pt x="1" y="443"/>
                    </a:cubicBezTo>
                    <a:cubicBezTo>
                      <a:pt x="1" y="445"/>
                      <a:pt x="0" y="447"/>
                      <a:pt x="0" y="450"/>
                    </a:cubicBezTo>
                    <a:cubicBezTo>
                      <a:pt x="0" y="634"/>
                      <a:pt x="0" y="634"/>
                      <a:pt x="0" y="634"/>
                    </a:cubicBezTo>
                    <a:cubicBezTo>
                      <a:pt x="0" y="643"/>
                      <a:pt x="0" y="643"/>
                      <a:pt x="0" y="643"/>
                    </a:cubicBezTo>
                    <a:cubicBezTo>
                      <a:pt x="0" y="657"/>
                      <a:pt x="1" y="671"/>
                      <a:pt x="2" y="685"/>
                    </a:cubicBezTo>
                    <a:cubicBezTo>
                      <a:pt x="2" y="688"/>
                      <a:pt x="2" y="691"/>
                      <a:pt x="2" y="694"/>
                    </a:cubicBezTo>
                    <a:cubicBezTo>
                      <a:pt x="3" y="696"/>
                      <a:pt x="3" y="699"/>
                      <a:pt x="3" y="701"/>
                    </a:cubicBezTo>
                    <a:cubicBezTo>
                      <a:pt x="4" y="704"/>
                      <a:pt x="4" y="707"/>
                      <a:pt x="4" y="710"/>
                    </a:cubicBezTo>
                    <a:cubicBezTo>
                      <a:pt x="5" y="713"/>
                      <a:pt x="5" y="715"/>
                      <a:pt x="5" y="718"/>
                    </a:cubicBezTo>
                    <a:cubicBezTo>
                      <a:pt x="6" y="726"/>
                      <a:pt x="7" y="735"/>
                      <a:pt x="9" y="743"/>
                    </a:cubicBezTo>
                    <a:cubicBezTo>
                      <a:pt x="9" y="745"/>
                      <a:pt x="10" y="747"/>
                      <a:pt x="10" y="749"/>
                    </a:cubicBezTo>
                    <a:cubicBezTo>
                      <a:pt x="11" y="753"/>
                      <a:pt x="12" y="757"/>
                      <a:pt x="12" y="761"/>
                    </a:cubicBezTo>
                    <a:cubicBezTo>
                      <a:pt x="13" y="765"/>
                      <a:pt x="14" y="770"/>
                      <a:pt x="15" y="774"/>
                    </a:cubicBezTo>
                    <a:cubicBezTo>
                      <a:pt x="19" y="792"/>
                      <a:pt x="24" y="809"/>
                      <a:pt x="30" y="826"/>
                    </a:cubicBezTo>
                    <a:cubicBezTo>
                      <a:pt x="31" y="829"/>
                      <a:pt x="33" y="832"/>
                      <a:pt x="34" y="836"/>
                    </a:cubicBezTo>
                    <a:cubicBezTo>
                      <a:pt x="39" y="849"/>
                      <a:pt x="45" y="862"/>
                      <a:pt x="51" y="875"/>
                    </a:cubicBezTo>
                    <a:cubicBezTo>
                      <a:pt x="52" y="877"/>
                      <a:pt x="53" y="879"/>
                      <a:pt x="54" y="881"/>
                    </a:cubicBezTo>
                    <a:cubicBezTo>
                      <a:pt x="106" y="980"/>
                      <a:pt x="193" y="1052"/>
                      <a:pt x="310" y="1079"/>
                    </a:cubicBezTo>
                    <a:cubicBezTo>
                      <a:pt x="346" y="1088"/>
                      <a:pt x="384" y="1093"/>
                      <a:pt x="424" y="1093"/>
                    </a:cubicBezTo>
                    <a:cubicBezTo>
                      <a:pt x="655" y="1093"/>
                      <a:pt x="802" y="952"/>
                      <a:pt x="839" y="749"/>
                    </a:cubicBezTo>
                    <a:cubicBezTo>
                      <a:pt x="839" y="747"/>
                      <a:pt x="840" y="745"/>
                      <a:pt x="840" y="743"/>
                    </a:cubicBezTo>
                    <a:cubicBezTo>
                      <a:pt x="842" y="732"/>
                      <a:pt x="843" y="721"/>
                      <a:pt x="844" y="710"/>
                    </a:cubicBezTo>
                    <a:cubicBezTo>
                      <a:pt x="845" y="705"/>
                      <a:pt x="846" y="699"/>
                      <a:pt x="846" y="694"/>
                    </a:cubicBezTo>
                    <a:cubicBezTo>
                      <a:pt x="848" y="677"/>
                      <a:pt x="849" y="660"/>
                      <a:pt x="849" y="643"/>
                    </a:cubicBezTo>
                    <a:cubicBezTo>
                      <a:pt x="849" y="514"/>
                      <a:pt x="849" y="514"/>
                      <a:pt x="849" y="514"/>
                    </a:cubicBezTo>
                    <a:cubicBezTo>
                      <a:pt x="849" y="450"/>
                      <a:pt x="849" y="450"/>
                      <a:pt x="849" y="450"/>
                    </a:cubicBezTo>
                    <a:cubicBezTo>
                      <a:pt x="849" y="361"/>
                      <a:pt x="830" y="281"/>
                      <a:pt x="796" y="214"/>
                    </a:cubicBezTo>
                    <a:cubicBezTo>
                      <a:pt x="794" y="210"/>
                      <a:pt x="792" y="206"/>
                      <a:pt x="790" y="203"/>
                    </a:cubicBezTo>
                    <a:close/>
                    <a:moveTo>
                      <a:pt x="461" y="909"/>
                    </a:moveTo>
                    <a:cubicBezTo>
                      <a:pt x="449" y="910"/>
                      <a:pt x="437" y="911"/>
                      <a:pt x="424" y="911"/>
                    </a:cubicBezTo>
                    <a:cubicBezTo>
                      <a:pt x="308" y="911"/>
                      <a:pt x="255" y="841"/>
                      <a:pt x="234" y="743"/>
                    </a:cubicBezTo>
                    <a:cubicBezTo>
                      <a:pt x="233" y="737"/>
                      <a:pt x="232" y="732"/>
                      <a:pt x="231" y="726"/>
                    </a:cubicBezTo>
                    <a:cubicBezTo>
                      <a:pt x="231" y="723"/>
                      <a:pt x="230" y="719"/>
                      <a:pt x="229" y="715"/>
                    </a:cubicBezTo>
                    <a:cubicBezTo>
                      <a:pt x="229" y="709"/>
                      <a:pt x="228" y="703"/>
                      <a:pt x="227" y="697"/>
                    </a:cubicBezTo>
                    <a:cubicBezTo>
                      <a:pt x="227" y="694"/>
                      <a:pt x="226" y="690"/>
                      <a:pt x="226" y="686"/>
                    </a:cubicBezTo>
                    <a:cubicBezTo>
                      <a:pt x="226" y="680"/>
                      <a:pt x="225" y="673"/>
                      <a:pt x="225" y="666"/>
                    </a:cubicBezTo>
                    <a:cubicBezTo>
                      <a:pt x="225" y="663"/>
                      <a:pt x="224" y="660"/>
                      <a:pt x="224" y="657"/>
                    </a:cubicBezTo>
                    <a:cubicBezTo>
                      <a:pt x="224" y="647"/>
                      <a:pt x="224" y="636"/>
                      <a:pt x="224" y="626"/>
                    </a:cubicBezTo>
                    <a:cubicBezTo>
                      <a:pt x="224" y="600"/>
                      <a:pt x="224" y="600"/>
                      <a:pt x="224" y="600"/>
                    </a:cubicBezTo>
                    <a:cubicBezTo>
                      <a:pt x="224" y="466"/>
                      <a:pt x="224" y="466"/>
                      <a:pt x="224" y="466"/>
                    </a:cubicBezTo>
                    <a:cubicBezTo>
                      <a:pt x="224" y="452"/>
                      <a:pt x="224" y="438"/>
                      <a:pt x="225" y="425"/>
                    </a:cubicBezTo>
                    <a:cubicBezTo>
                      <a:pt x="225" y="422"/>
                      <a:pt x="225" y="420"/>
                      <a:pt x="225" y="418"/>
                    </a:cubicBezTo>
                    <a:cubicBezTo>
                      <a:pt x="226" y="404"/>
                      <a:pt x="228" y="391"/>
                      <a:pt x="229" y="379"/>
                    </a:cubicBezTo>
                    <a:cubicBezTo>
                      <a:pt x="230" y="377"/>
                      <a:pt x="230" y="375"/>
                      <a:pt x="230" y="373"/>
                    </a:cubicBezTo>
                    <a:cubicBezTo>
                      <a:pt x="232" y="361"/>
                      <a:pt x="234" y="350"/>
                      <a:pt x="237" y="338"/>
                    </a:cubicBezTo>
                    <a:cubicBezTo>
                      <a:pt x="237" y="337"/>
                      <a:pt x="237" y="336"/>
                      <a:pt x="238" y="335"/>
                    </a:cubicBezTo>
                    <a:cubicBezTo>
                      <a:pt x="241" y="323"/>
                      <a:pt x="244" y="312"/>
                      <a:pt x="248" y="301"/>
                    </a:cubicBezTo>
                    <a:cubicBezTo>
                      <a:pt x="249" y="299"/>
                      <a:pt x="250" y="297"/>
                      <a:pt x="251" y="295"/>
                    </a:cubicBezTo>
                    <a:cubicBezTo>
                      <a:pt x="255" y="284"/>
                      <a:pt x="260" y="274"/>
                      <a:pt x="266" y="265"/>
                    </a:cubicBezTo>
                    <a:cubicBezTo>
                      <a:pt x="266" y="264"/>
                      <a:pt x="267" y="263"/>
                      <a:pt x="267" y="262"/>
                    </a:cubicBezTo>
                    <a:cubicBezTo>
                      <a:pt x="273" y="254"/>
                      <a:pt x="279" y="246"/>
                      <a:pt x="285" y="238"/>
                    </a:cubicBezTo>
                    <a:cubicBezTo>
                      <a:pt x="286" y="237"/>
                      <a:pt x="287" y="235"/>
                      <a:pt x="289" y="234"/>
                    </a:cubicBezTo>
                    <a:cubicBezTo>
                      <a:pt x="296" y="226"/>
                      <a:pt x="304" y="220"/>
                      <a:pt x="312" y="213"/>
                    </a:cubicBezTo>
                    <a:cubicBezTo>
                      <a:pt x="314" y="212"/>
                      <a:pt x="316" y="211"/>
                      <a:pt x="317" y="210"/>
                    </a:cubicBezTo>
                    <a:cubicBezTo>
                      <a:pt x="326" y="204"/>
                      <a:pt x="336" y="199"/>
                      <a:pt x="346" y="195"/>
                    </a:cubicBezTo>
                    <a:cubicBezTo>
                      <a:pt x="346" y="195"/>
                      <a:pt x="346" y="195"/>
                      <a:pt x="346" y="195"/>
                    </a:cubicBezTo>
                    <a:cubicBezTo>
                      <a:pt x="346" y="194"/>
                      <a:pt x="347" y="194"/>
                      <a:pt x="347" y="194"/>
                    </a:cubicBezTo>
                    <a:cubicBezTo>
                      <a:pt x="357" y="190"/>
                      <a:pt x="367" y="188"/>
                      <a:pt x="379" y="185"/>
                    </a:cubicBezTo>
                    <a:cubicBezTo>
                      <a:pt x="381" y="185"/>
                      <a:pt x="384" y="184"/>
                      <a:pt x="387" y="184"/>
                    </a:cubicBezTo>
                    <a:cubicBezTo>
                      <a:pt x="399" y="182"/>
                      <a:pt x="411" y="181"/>
                      <a:pt x="424" y="181"/>
                    </a:cubicBezTo>
                    <a:cubicBezTo>
                      <a:pt x="424" y="181"/>
                      <a:pt x="424" y="181"/>
                      <a:pt x="424" y="181"/>
                    </a:cubicBezTo>
                    <a:cubicBezTo>
                      <a:pt x="431" y="181"/>
                      <a:pt x="437" y="181"/>
                      <a:pt x="444" y="182"/>
                    </a:cubicBezTo>
                    <a:cubicBezTo>
                      <a:pt x="536" y="189"/>
                      <a:pt x="584" y="243"/>
                      <a:pt x="607" y="321"/>
                    </a:cubicBezTo>
                    <a:cubicBezTo>
                      <a:pt x="620" y="364"/>
                      <a:pt x="625" y="414"/>
                      <a:pt x="625" y="466"/>
                    </a:cubicBezTo>
                    <a:cubicBezTo>
                      <a:pt x="625" y="626"/>
                      <a:pt x="625" y="626"/>
                      <a:pt x="625" y="626"/>
                    </a:cubicBezTo>
                    <a:cubicBezTo>
                      <a:pt x="625" y="636"/>
                      <a:pt x="625" y="647"/>
                      <a:pt x="625" y="657"/>
                    </a:cubicBezTo>
                    <a:cubicBezTo>
                      <a:pt x="624" y="660"/>
                      <a:pt x="624" y="663"/>
                      <a:pt x="624" y="666"/>
                    </a:cubicBezTo>
                    <a:cubicBezTo>
                      <a:pt x="624" y="673"/>
                      <a:pt x="623" y="680"/>
                      <a:pt x="623" y="686"/>
                    </a:cubicBezTo>
                    <a:cubicBezTo>
                      <a:pt x="622" y="690"/>
                      <a:pt x="622" y="694"/>
                      <a:pt x="622" y="698"/>
                    </a:cubicBezTo>
                    <a:cubicBezTo>
                      <a:pt x="621" y="703"/>
                      <a:pt x="620" y="709"/>
                      <a:pt x="620" y="715"/>
                    </a:cubicBezTo>
                    <a:cubicBezTo>
                      <a:pt x="619" y="719"/>
                      <a:pt x="618" y="723"/>
                      <a:pt x="618" y="726"/>
                    </a:cubicBezTo>
                    <a:cubicBezTo>
                      <a:pt x="617" y="732"/>
                      <a:pt x="616" y="737"/>
                      <a:pt x="615" y="743"/>
                    </a:cubicBezTo>
                    <a:cubicBezTo>
                      <a:pt x="597" y="830"/>
                      <a:pt x="553" y="895"/>
                      <a:pt x="461" y="909"/>
                    </a:cubicBezTo>
                    <a:close/>
                  </a:path>
                </a:pathLst>
              </a:custGeom>
              <a:solidFill>
                <a:srgbClr val="AFC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46" name="Freeform 14"/>
              <p:cNvSpPr>
                <a:spLocks noSelect="1"/>
              </p:cNvSpPr>
              <p:nvPr userDrawn="1"/>
            </p:nvSpPr>
            <p:spPr bwMode="invGray">
              <a:xfrm>
                <a:off x="6961" y="3879"/>
                <a:ext cx="1" cy="0"/>
              </a:xfrm>
              <a:custGeom>
                <a:avLst/>
                <a:gdLst>
                  <a:gd name="T0" fmla="*/ 0 w 14"/>
                  <a:gd name="T1" fmla="*/ 1 h 1"/>
                  <a:gd name="T2" fmla="*/ 14 w 14"/>
                  <a:gd name="T3" fmla="*/ 0 h 1"/>
                  <a:gd name="T4" fmla="*/ 0 w 1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">
                    <a:moveTo>
                      <a:pt x="0" y="1"/>
                    </a:moveTo>
                    <a:cubicBezTo>
                      <a:pt x="5" y="1"/>
                      <a:pt x="9" y="0"/>
                      <a:pt x="14" y="0"/>
                    </a:cubicBezTo>
                    <a:cubicBezTo>
                      <a:pt x="9" y="0"/>
                      <a:pt x="5" y="1"/>
                      <a:pt x="0" y="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47" name="Freeform 15"/>
              <p:cNvSpPr>
                <a:spLocks noSelect="1"/>
              </p:cNvSpPr>
              <p:nvPr userDrawn="1"/>
            </p:nvSpPr>
            <p:spPr bwMode="invGray">
              <a:xfrm>
                <a:off x="6955" y="3879"/>
                <a:ext cx="2" cy="1"/>
              </a:xfrm>
              <a:custGeom>
                <a:avLst/>
                <a:gdLst>
                  <a:gd name="T0" fmla="*/ 0 w 15"/>
                  <a:gd name="T1" fmla="*/ 3 h 3"/>
                  <a:gd name="T2" fmla="*/ 15 w 15"/>
                  <a:gd name="T3" fmla="*/ 0 h 3"/>
                  <a:gd name="T4" fmla="*/ 0 w 1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3">
                    <a:moveTo>
                      <a:pt x="0" y="3"/>
                    </a:moveTo>
                    <a:cubicBezTo>
                      <a:pt x="5" y="2"/>
                      <a:pt x="10" y="1"/>
                      <a:pt x="15" y="0"/>
                    </a:cubicBezTo>
                    <a:cubicBezTo>
                      <a:pt x="10" y="1"/>
                      <a:pt x="5" y="2"/>
                      <a:pt x="0" y="3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48" name="Freeform 16"/>
              <p:cNvSpPr>
                <a:spLocks noSelect="1"/>
              </p:cNvSpPr>
              <p:nvPr userDrawn="1"/>
            </p:nvSpPr>
            <p:spPr bwMode="invGray">
              <a:xfrm>
                <a:off x="6950" y="3881"/>
                <a:ext cx="2" cy="0"/>
              </a:xfrm>
              <a:custGeom>
                <a:avLst/>
                <a:gdLst>
                  <a:gd name="T0" fmla="*/ 0 w 12"/>
                  <a:gd name="T1" fmla="*/ 3 h 3"/>
                  <a:gd name="T2" fmla="*/ 12 w 12"/>
                  <a:gd name="T3" fmla="*/ 0 h 3"/>
                  <a:gd name="T4" fmla="*/ 0 w 1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3">
                    <a:moveTo>
                      <a:pt x="0" y="3"/>
                    </a:moveTo>
                    <a:cubicBezTo>
                      <a:pt x="4" y="2"/>
                      <a:pt x="8" y="1"/>
                      <a:pt x="12" y="0"/>
                    </a:cubicBezTo>
                    <a:cubicBezTo>
                      <a:pt x="8" y="1"/>
                      <a:pt x="4" y="2"/>
                      <a:pt x="0" y="3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49" name="Freeform 17"/>
              <p:cNvSpPr>
                <a:spLocks noSelect="1"/>
              </p:cNvSpPr>
              <p:nvPr userDrawn="1"/>
            </p:nvSpPr>
            <p:spPr bwMode="invGray">
              <a:xfrm>
                <a:off x="6992" y="3968"/>
                <a:ext cx="0" cy="1"/>
              </a:xfrm>
              <a:custGeom>
                <a:avLst/>
                <a:gdLst>
                  <a:gd name="T0" fmla="*/ 2 w 2"/>
                  <a:gd name="T1" fmla="*/ 0 h 11"/>
                  <a:gd name="T2" fmla="*/ 0 w 2"/>
                  <a:gd name="T3" fmla="*/ 11 h 11"/>
                  <a:gd name="T4" fmla="*/ 2 w 2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1">
                    <a:moveTo>
                      <a:pt x="2" y="0"/>
                    </a:moveTo>
                    <a:cubicBezTo>
                      <a:pt x="1" y="4"/>
                      <a:pt x="0" y="8"/>
                      <a:pt x="0" y="11"/>
                    </a:cubicBezTo>
                    <a:cubicBezTo>
                      <a:pt x="0" y="8"/>
                      <a:pt x="1" y="4"/>
                      <a:pt x="2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50" name="Freeform 18"/>
              <p:cNvSpPr>
                <a:spLocks noSelect="1"/>
              </p:cNvSpPr>
              <p:nvPr userDrawn="1"/>
            </p:nvSpPr>
            <p:spPr bwMode="invGray">
              <a:xfrm>
                <a:off x="6940" y="3885"/>
                <a:ext cx="1" cy="1"/>
              </a:xfrm>
              <a:custGeom>
                <a:avLst/>
                <a:gdLst>
                  <a:gd name="T0" fmla="*/ 0 w 11"/>
                  <a:gd name="T1" fmla="*/ 6 h 6"/>
                  <a:gd name="T2" fmla="*/ 11 w 11"/>
                  <a:gd name="T3" fmla="*/ 0 h 6"/>
                  <a:gd name="T4" fmla="*/ 0 w 1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cubicBezTo>
                      <a:pt x="4" y="4"/>
                      <a:pt x="7" y="2"/>
                      <a:pt x="11" y="0"/>
                    </a:cubicBezTo>
                    <a:cubicBezTo>
                      <a:pt x="7" y="2"/>
                      <a:pt x="4" y="4"/>
                      <a:pt x="0" y="6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51" name="Freeform 19"/>
              <p:cNvSpPr>
                <a:spLocks noSelect="1"/>
              </p:cNvSpPr>
              <p:nvPr userDrawn="1"/>
            </p:nvSpPr>
            <p:spPr bwMode="invGray">
              <a:xfrm>
                <a:off x="6945" y="3883"/>
                <a:ext cx="0" cy="0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2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52" name="Freeform 20"/>
              <p:cNvSpPr>
                <a:spLocks noSelect="1"/>
              </p:cNvSpPr>
              <p:nvPr userDrawn="1"/>
            </p:nvSpPr>
            <p:spPr bwMode="invGray">
              <a:xfrm>
                <a:off x="6968" y="38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53" name="Freeform 21"/>
              <p:cNvSpPr>
                <a:spLocks noSelect="1"/>
              </p:cNvSpPr>
              <p:nvPr userDrawn="1"/>
            </p:nvSpPr>
            <p:spPr bwMode="invGray">
              <a:xfrm>
                <a:off x="6979" y="3879"/>
                <a:ext cx="2" cy="1"/>
              </a:xfrm>
              <a:custGeom>
                <a:avLst/>
                <a:gdLst>
                  <a:gd name="T0" fmla="*/ 0 w 14"/>
                  <a:gd name="T1" fmla="*/ 0 h 3"/>
                  <a:gd name="T2" fmla="*/ 14 w 14"/>
                  <a:gd name="T3" fmla="*/ 3 h 3"/>
                  <a:gd name="T4" fmla="*/ 0 w 1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cubicBezTo>
                      <a:pt x="5" y="1"/>
                      <a:pt x="9" y="2"/>
                      <a:pt x="14" y="3"/>
                    </a:cubicBezTo>
                    <a:cubicBezTo>
                      <a:pt x="9" y="2"/>
                      <a:pt x="5" y="1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54" name="Freeform 22"/>
              <p:cNvSpPr>
                <a:spLocks noSelect="1"/>
              </p:cNvSpPr>
              <p:nvPr userDrawn="1"/>
            </p:nvSpPr>
            <p:spPr bwMode="invGray">
              <a:xfrm>
                <a:off x="6984" y="3881"/>
                <a:ext cx="2" cy="0"/>
              </a:xfrm>
              <a:custGeom>
                <a:avLst/>
                <a:gdLst>
                  <a:gd name="T0" fmla="*/ 0 w 13"/>
                  <a:gd name="T1" fmla="*/ 0 h 3"/>
                  <a:gd name="T2" fmla="*/ 13 w 13"/>
                  <a:gd name="T3" fmla="*/ 3 h 3"/>
                  <a:gd name="T4" fmla="*/ 0 w 1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3">
                    <a:moveTo>
                      <a:pt x="0" y="0"/>
                    </a:moveTo>
                    <a:cubicBezTo>
                      <a:pt x="4" y="1"/>
                      <a:pt x="8" y="2"/>
                      <a:pt x="13" y="3"/>
                    </a:cubicBezTo>
                    <a:cubicBezTo>
                      <a:pt x="8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55" name="Freeform 23"/>
              <p:cNvSpPr>
                <a:spLocks noSelect="1"/>
              </p:cNvSpPr>
              <p:nvPr userDrawn="1"/>
            </p:nvSpPr>
            <p:spPr bwMode="invGray">
              <a:xfrm>
                <a:off x="6990" y="3883"/>
                <a:ext cx="0" cy="0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2 h 2"/>
                  <a:gd name="T4" fmla="*/ 0 w 6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cubicBezTo>
                      <a:pt x="2" y="0"/>
                      <a:pt x="4" y="1"/>
                      <a:pt x="6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56" name="Freeform 24"/>
              <p:cNvSpPr>
                <a:spLocks noSelect="1"/>
              </p:cNvSpPr>
              <p:nvPr userDrawn="1"/>
            </p:nvSpPr>
            <p:spPr bwMode="invGray">
              <a:xfrm>
                <a:off x="6973" y="3879"/>
                <a:ext cx="2" cy="0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1 h 1"/>
                  <a:gd name="T4" fmla="*/ 0 w 1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cubicBezTo>
                      <a:pt x="5" y="0"/>
                      <a:pt x="10" y="1"/>
                      <a:pt x="14" y="1"/>
                    </a:cubicBezTo>
                    <a:cubicBezTo>
                      <a:pt x="10" y="1"/>
                      <a:pt x="5" y="0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57" name="Freeform 25"/>
              <p:cNvSpPr>
                <a:spLocks noSelect="1"/>
              </p:cNvSpPr>
              <p:nvPr userDrawn="1"/>
            </p:nvSpPr>
            <p:spPr bwMode="invGray">
              <a:xfrm>
                <a:off x="7071" y="3894"/>
                <a:ext cx="1" cy="0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58" name="Freeform 26"/>
              <p:cNvSpPr>
                <a:spLocks noSelect="1"/>
              </p:cNvSpPr>
              <p:nvPr userDrawn="1"/>
            </p:nvSpPr>
            <p:spPr bwMode="invGray">
              <a:xfrm>
                <a:off x="7194" y="4009"/>
                <a:ext cx="2" cy="1"/>
              </a:xfrm>
              <a:custGeom>
                <a:avLst/>
                <a:gdLst>
                  <a:gd name="T0" fmla="*/ 12 w 12"/>
                  <a:gd name="T1" fmla="*/ 4 h 4"/>
                  <a:gd name="T2" fmla="*/ 0 w 12"/>
                  <a:gd name="T3" fmla="*/ 0 h 4"/>
                  <a:gd name="T4" fmla="*/ 12 w 1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cubicBezTo>
                      <a:pt x="8" y="3"/>
                      <a:pt x="4" y="2"/>
                      <a:pt x="0" y="0"/>
                    </a:cubicBezTo>
                    <a:cubicBezTo>
                      <a:pt x="4" y="2"/>
                      <a:pt x="8" y="3"/>
                      <a:pt x="12" y="4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59" name="Freeform 27"/>
              <p:cNvSpPr>
                <a:spLocks noSelect="1"/>
              </p:cNvSpPr>
              <p:nvPr userDrawn="1"/>
            </p:nvSpPr>
            <p:spPr bwMode="invGray">
              <a:xfrm>
                <a:off x="6995" y="3885"/>
                <a:ext cx="1" cy="1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5 h 5"/>
                  <a:gd name="T4" fmla="*/ 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cubicBezTo>
                      <a:pt x="4" y="1"/>
                      <a:pt x="7" y="3"/>
                      <a:pt x="10" y="5"/>
                    </a:cubicBezTo>
                    <a:cubicBezTo>
                      <a:pt x="7" y="3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60" name="Freeform 28"/>
              <p:cNvSpPr>
                <a:spLocks noSelect="1"/>
              </p:cNvSpPr>
              <p:nvPr userDrawn="1"/>
            </p:nvSpPr>
            <p:spPr bwMode="invGray">
              <a:xfrm>
                <a:off x="7085" y="3945"/>
                <a:ext cx="49" cy="55"/>
              </a:xfrm>
              <a:custGeom>
                <a:avLst/>
                <a:gdLst>
                  <a:gd name="T0" fmla="*/ 394 w 394"/>
                  <a:gd name="T1" fmla="*/ 444 h 444"/>
                  <a:gd name="T2" fmla="*/ 394 w 394"/>
                  <a:gd name="T3" fmla="*/ 178 h 444"/>
                  <a:gd name="T4" fmla="*/ 266 w 394"/>
                  <a:gd name="T5" fmla="*/ 93 h 444"/>
                  <a:gd name="T6" fmla="*/ 271 w 394"/>
                  <a:gd name="T7" fmla="*/ 148 h 444"/>
                  <a:gd name="T8" fmla="*/ 188 w 394"/>
                  <a:gd name="T9" fmla="*/ 0 h 444"/>
                  <a:gd name="T10" fmla="*/ 188 w 394"/>
                  <a:gd name="T11" fmla="*/ 0 h 444"/>
                  <a:gd name="T12" fmla="*/ 222 w 394"/>
                  <a:gd name="T13" fmla="*/ 59 h 444"/>
                  <a:gd name="T14" fmla="*/ 0 w 394"/>
                  <a:gd name="T15" fmla="*/ 59 h 444"/>
                  <a:gd name="T16" fmla="*/ 71 w 394"/>
                  <a:gd name="T17" fmla="*/ 184 h 444"/>
                  <a:gd name="T18" fmla="*/ 394 w 394"/>
                  <a:gd name="T19" fmla="*/ 444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4" h="444">
                    <a:moveTo>
                      <a:pt x="394" y="444"/>
                    </a:moveTo>
                    <a:cubicBezTo>
                      <a:pt x="394" y="178"/>
                      <a:pt x="394" y="178"/>
                      <a:pt x="394" y="178"/>
                    </a:cubicBezTo>
                    <a:cubicBezTo>
                      <a:pt x="347" y="157"/>
                      <a:pt x="303" y="128"/>
                      <a:pt x="266" y="93"/>
                    </a:cubicBezTo>
                    <a:cubicBezTo>
                      <a:pt x="267" y="111"/>
                      <a:pt x="269" y="129"/>
                      <a:pt x="271" y="148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222" y="59"/>
                      <a:pt x="222" y="59"/>
                      <a:pt x="22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71" y="184"/>
                      <a:pt x="71" y="184"/>
                      <a:pt x="71" y="184"/>
                    </a:cubicBezTo>
                    <a:cubicBezTo>
                      <a:pt x="225" y="196"/>
                      <a:pt x="352" y="302"/>
                      <a:pt x="394" y="444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61" name="Freeform 29"/>
              <p:cNvSpPr>
                <a:spLocks noSelect="1"/>
              </p:cNvSpPr>
              <p:nvPr userDrawn="1"/>
            </p:nvSpPr>
            <p:spPr bwMode="invGray">
              <a:xfrm>
                <a:off x="6699" y="3907"/>
                <a:ext cx="1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4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62" name="Freeform 30"/>
              <p:cNvSpPr>
                <a:spLocks noSelect="1"/>
              </p:cNvSpPr>
              <p:nvPr userDrawn="1"/>
            </p:nvSpPr>
            <p:spPr bwMode="invGray">
              <a:xfrm>
                <a:off x="6711" y="3907"/>
                <a:ext cx="2" cy="1"/>
              </a:xfrm>
              <a:custGeom>
                <a:avLst/>
                <a:gdLst>
                  <a:gd name="T0" fmla="*/ 0 w 13"/>
                  <a:gd name="T1" fmla="*/ 0 h 2"/>
                  <a:gd name="T2" fmla="*/ 0 w 13"/>
                  <a:gd name="T3" fmla="*/ 0 h 2"/>
                  <a:gd name="T4" fmla="*/ 13 w 13"/>
                  <a:gd name="T5" fmla="*/ 2 h 2"/>
                  <a:gd name="T6" fmla="*/ 13 w 13"/>
                  <a:gd name="T7" fmla="*/ 2 h 2"/>
                  <a:gd name="T8" fmla="*/ 0 w 1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1"/>
                      <a:pt x="8" y="1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8" y="1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63" name="Freeform 31"/>
              <p:cNvSpPr>
                <a:spLocks noSelect="1"/>
              </p:cNvSpPr>
              <p:nvPr userDrawn="1"/>
            </p:nvSpPr>
            <p:spPr bwMode="invGray">
              <a:xfrm>
                <a:off x="6701" y="3907"/>
                <a:ext cx="5" cy="0"/>
              </a:xfrm>
              <a:custGeom>
                <a:avLst/>
                <a:gdLst>
                  <a:gd name="T0" fmla="*/ 34 w 35"/>
                  <a:gd name="T1" fmla="*/ 0 h 2"/>
                  <a:gd name="T2" fmla="*/ 0 w 35"/>
                  <a:gd name="T3" fmla="*/ 2 h 2"/>
                  <a:gd name="T4" fmla="*/ 0 w 35"/>
                  <a:gd name="T5" fmla="*/ 2 h 2"/>
                  <a:gd name="T6" fmla="*/ 34 w 35"/>
                  <a:gd name="T7" fmla="*/ 0 h 2"/>
                  <a:gd name="T8" fmla="*/ 35 w 35"/>
                  <a:gd name="T9" fmla="*/ 0 h 2"/>
                  <a:gd name="T10" fmla="*/ 35 w 35"/>
                  <a:gd name="T11" fmla="*/ 0 h 2"/>
                  <a:gd name="T12" fmla="*/ 34 w 35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2">
                    <a:moveTo>
                      <a:pt x="34" y="0"/>
                    </a:moveTo>
                    <a:cubicBezTo>
                      <a:pt x="22" y="0"/>
                      <a:pt x="1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1" y="1"/>
                      <a:pt x="23" y="0"/>
                      <a:pt x="34" y="0"/>
                    </a:cubicBezTo>
                    <a:cubicBezTo>
                      <a:pt x="34" y="0"/>
                      <a:pt x="34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64" name="Freeform 32"/>
              <p:cNvSpPr>
                <a:spLocks noSelect="1"/>
              </p:cNvSpPr>
              <p:nvPr userDrawn="1"/>
            </p:nvSpPr>
            <p:spPr bwMode="invGray">
              <a:xfrm>
                <a:off x="7073" y="3912"/>
                <a:ext cx="0" cy="2"/>
              </a:xfrm>
              <a:custGeom>
                <a:avLst/>
                <a:gdLst>
                  <a:gd name="T0" fmla="*/ 1 w 4"/>
                  <a:gd name="T1" fmla="*/ 20 h 20"/>
                  <a:gd name="T2" fmla="*/ 0 w 4"/>
                  <a:gd name="T3" fmla="*/ 20 h 20"/>
                  <a:gd name="T4" fmla="*/ 4 w 4"/>
                  <a:gd name="T5" fmla="*/ 0 h 20"/>
                  <a:gd name="T6" fmla="*/ 4 w 4"/>
                  <a:gd name="T7" fmla="*/ 0 h 20"/>
                  <a:gd name="T8" fmla="*/ 1 w 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0">
                    <a:moveTo>
                      <a:pt x="1" y="20"/>
                    </a:moveTo>
                    <a:cubicBezTo>
                      <a:pt x="1" y="20"/>
                      <a:pt x="0" y="20"/>
                      <a:pt x="0" y="20"/>
                    </a:cubicBezTo>
                    <a:cubicBezTo>
                      <a:pt x="2" y="13"/>
                      <a:pt x="3" y="7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7"/>
                      <a:pt x="2" y="14"/>
                      <a:pt x="1" y="2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65" name="Freeform 33"/>
              <p:cNvSpPr>
                <a:spLocks noSelect="1"/>
              </p:cNvSpPr>
              <p:nvPr userDrawn="1"/>
            </p:nvSpPr>
            <p:spPr bwMode="invGray">
              <a:xfrm>
                <a:off x="6739" y="3881"/>
                <a:ext cx="31" cy="23"/>
              </a:xfrm>
              <a:custGeom>
                <a:avLst/>
                <a:gdLst>
                  <a:gd name="T0" fmla="*/ 28 w 31"/>
                  <a:gd name="T1" fmla="*/ 0 h 23"/>
                  <a:gd name="T2" fmla="*/ 31 w 31"/>
                  <a:gd name="T3" fmla="*/ 23 h 23"/>
                  <a:gd name="T4" fmla="*/ 28 w 31"/>
                  <a:gd name="T5" fmla="*/ 0 h 23"/>
                  <a:gd name="T6" fmla="*/ 0 w 31"/>
                  <a:gd name="T7" fmla="*/ 0 h 23"/>
                  <a:gd name="T8" fmla="*/ 0 w 31"/>
                  <a:gd name="T9" fmla="*/ 0 h 23"/>
                  <a:gd name="T10" fmla="*/ 28 w 3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3">
                    <a:moveTo>
                      <a:pt x="28" y="0"/>
                    </a:moveTo>
                    <a:lnTo>
                      <a:pt x="31" y="23"/>
                    </a:lnTo>
                    <a:lnTo>
                      <a:pt x="2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66" name="Freeform 34"/>
              <p:cNvSpPr>
                <a:spLocks noSelect="1"/>
              </p:cNvSpPr>
              <p:nvPr userDrawn="1"/>
            </p:nvSpPr>
            <p:spPr bwMode="invGray">
              <a:xfrm>
                <a:off x="7074" y="3903"/>
                <a:ext cx="0" cy="8"/>
              </a:xfrm>
              <a:custGeom>
                <a:avLst/>
                <a:gdLst>
                  <a:gd name="T0" fmla="*/ 1 w 1"/>
                  <a:gd name="T1" fmla="*/ 31 h 61"/>
                  <a:gd name="T2" fmla="*/ 0 w 1"/>
                  <a:gd name="T3" fmla="*/ 60 h 61"/>
                  <a:gd name="T4" fmla="*/ 0 w 1"/>
                  <a:gd name="T5" fmla="*/ 61 h 61"/>
                  <a:gd name="T6" fmla="*/ 1 w 1"/>
                  <a:gd name="T7" fmla="*/ 31 h 61"/>
                  <a:gd name="T8" fmla="*/ 0 w 1"/>
                  <a:gd name="T9" fmla="*/ 0 h 61"/>
                  <a:gd name="T10" fmla="*/ 0 w 1"/>
                  <a:gd name="T11" fmla="*/ 0 h 61"/>
                  <a:gd name="T12" fmla="*/ 1 w 1"/>
                  <a:gd name="T13" fmla="*/ 3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61">
                    <a:moveTo>
                      <a:pt x="1" y="31"/>
                    </a:moveTo>
                    <a:cubicBezTo>
                      <a:pt x="1" y="41"/>
                      <a:pt x="1" y="51"/>
                      <a:pt x="0" y="60"/>
                    </a:cubicBezTo>
                    <a:cubicBezTo>
                      <a:pt x="0" y="60"/>
                      <a:pt x="0" y="61"/>
                      <a:pt x="0" y="61"/>
                    </a:cubicBezTo>
                    <a:cubicBezTo>
                      <a:pt x="1" y="51"/>
                      <a:pt x="1" y="41"/>
                      <a:pt x="1" y="31"/>
                    </a:cubicBezTo>
                    <a:cubicBezTo>
                      <a:pt x="1" y="20"/>
                      <a:pt x="1" y="1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1" y="21"/>
                      <a:pt x="1" y="3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67" name="Freeform 35"/>
              <p:cNvSpPr>
                <a:spLocks noSelect="1"/>
              </p:cNvSpPr>
              <p:nvPr userDrawn="1"/>
            </p:nvSpPr>
            <p:spPr bwMode="invGray">
              <a:xfrm>
                <a:off x="7134" y="3967"/>
                <a:ext cx="10" cy="45"/>
              </a:xfrm>
              <a:custGeom>
                <a:avLst/>
                <a:gdLst>
                  <a:gd name="T0" fmla="*/ 78 w 78"/>
                  <a:gd name="T1" fmla="*/ 27 h 365"/>
                  <a:gd name="T2" fmla="*/ 68 w 78"/>
                  <a:gd name="T3" fmla="*/ 24 h 365"/>
                  <a:gd name="T4" fmla="*/ 68 w 78"/>
                  <a:gd name="T5" fmla="*/ 24 h 365"/>
                  <a:gd name="T6" fmla="*/ 78 w 78"/>
                  <a:gd name="T7" fmla="*/ 27 h 365"/>
                  <a:gd name="T8" fmla="*/ 78 w 78"/>
                  <a:gd name="T9" fmla="*/ 306 h 365"/>
                  <a:gd name="T10" fmla="*/ 12 w 78"/>
                  <a:gd name="T11" fmla="*/ 95 h 365"/>
                  <a:gd name="T12" fmla="*/ 22 w 78"/>
                  <a:gd name="T13" fmla="*/ 9 h 365"/>
                  <a:gd name="T14" fmla="*/ 22 w 78"/>
                  <a:gd name="T15" fmla="*/ 9 h 365"/>
                  <a:gd name="T16" fmla="*/ 22 w 78"/>
                  <a:gd name="T17" fmla="*/ 9 h 365"/>
                  <a:gd name="T18" fmla="*/ 0 w 78"/>
                  <a:gd name="T19" fmla="*/ 0 h 365"/>
                  <a:gd name="T20" fmla="*/ 0 w 78"/>
                  <a:gd name="T21" fmla="*/ 266 h 365"/>
                  <a:gd name="T22" fmla="*/ 15 w 78"/>
                  <a:gd name="T23" fmla="*/ 365 h 365"/>
                  <a:gd name="T24" fmla="*/ 78 w 78"/>
                  <a:gd name="T25" fmla="*/ 365 h 365"/>
                  <a:gd name="T26" fmla="*/ 78 w 78"/>
                  <a:gd name="T27" fmla="*/ 27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365">
                    <a:moveTo>
                      <a:pt x="78" y="27"/>
                    </a:moveTo>
                    <a:cubicBezTo>
                      <a:pt x="75" y="26"/>
                      <a:pt x="72" y="25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72" y="25"/>
                      <a:pt x="75" y="26"/>
                      <a:pt x="78" y="27"/>
                    </a:cubicBezTo>
                    <a:cubicBezTo>
                      <a:pt x="78" y="306"/>
                      <a:pt x="78" y="306"/>
                      <a:pt x="78" y="306"/>
                    </a:cubicBezTo>
                    <a:cubicBezTo>
                      <a:pt x="36" y="246"/>
                      <a:pt x="12" y="174"/>
                      <a:pt x="12" y="95"/>
                    </a:cubicBezTo>
                    <a:cubicBezTo>
                      <a:pt x="12" y="66"/>
                      <a:pt x="15" y="37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5" y="6"/>
                      <a:pt x="7" y="3"/>
                      <a:pt x="0" y="0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10" y="298"/>
                      <a:pt x="15" y="331"/>
                      <a:pt x="15" y="365"/>
                    </a:cubicBezTo>
                    <a:cubicBezTo>
                      <a:pt x="78" y="365"/>
                      <a:pt x="78" y="365"/>
                      <a:pt x="78" y="365"/>
                    </a:cubicBezTo>
                    <a:lnTo>
                      <a:pt x="78" y="27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68" name="Freeform 36"/>
              <p:cNvSpPr>
                <a:spLocks noSelect="1"/>
              </p:cNvSpPr>
              <p:nvPr userDrawn="1"/>
            </p:nvSpPr>
            <p:spPr bwMode="invGray">
              <a:xfrm>
                <a:off x="6936" y="3887"/>
                <a:ext cx="1" cy="1"/>
              </a:xfrm>
              <a:custGeom>
                <a:avLst/>
                <a:gdLst>
                  <a:gd name="T0" fmla="*/ 0 w 11"/>
                  <a:gd name="T1" fmla="*/ 7 h 7"/>
                  <a:gd name="T2" fmla="*/ 11 w 11"/>
                  <a:gd name="T3" fmla="*/ 0 h 7"/>
                  <a:gd name="T4" fmla="*/ 0 w 1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cubicBezTo>
                      <a:pt x="4" y="5"/>
                      <a:pt x="8" y="2"/>
                      <a:pt x="11" y="0"/>
                    </a:cubicBezTo>
                    <a:cubicBezTo>
                      <a:pt x="8" y="2"/>
                      <a:pt x="4" y="5"/>
                      <a:pt x="0" y="7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69" name="Freeform 37"/>
              <p:cNvSpPr>
                <a:spLocks noSelect="1"/>
              </p:cNvSpPr>
              <p:nvPr userDrawn="1"/>
            </p:nvSpPr>
            <p:spPr bwMode="invGray">
              <a:xfrm>
                <a:off x="7072" y="3896"/>
                <a:ext cx="1" cy="2"/>
              </a:xfrm>
              <a:custGeom>
                <a:avLst/>
                <a:gdLst>
                  <a:gd name="T0" fmla="*/ 5 w 5"/>
                  <a:gd name="T1" fmla="*/ 19 h 19"/>
                  <a:gd name="T2" fmla="*/ 5 w 5"/>
                  <a:gd name="T3" fmla="*/ 19 h 19"/>
                  <a:gd name="T4" fmla="*/ 0 w 5"/>
                  <a:gd name="T5" fmla="*/ 0 h 19"/>
                  <a:gd name="T6" fmla="*/ 0 w 5"/>
                  <a:gd name="T7" fmla="*/ 0 h 19"/>
                  <a:gd name="T8" fmla="*/ 5 w 5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9">
                    <a:moveTo>
                      <a:pt x="5" y="19"/>
                    </a:moveTo>
                    <a:cubicBezTo>
                      <a:pt x="5" y="19"/>
                      <a:pt x="5" y="19"/>
                      <a:pt x="5" y="19"/>
                    </a:cubicBezTo>
                    <a:cubicBezTo>
                      <a:pt x="3" y="13"/>
                      <a:pt x="2" y="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3" y="13"/>
                      <a:pt x="5" y="19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70" name="Freeform 38"/>
              <p:cNvSpPr>
                <a:spLocks noSelect="1"/>
              </p:cNvSpPr>
              <p:nvPr userDrawn="1"/>
            </p:nvSpPr>
            <p:spPr bwMode="invGray">
              <a:xfrm>
                <a:off x="6340" y="3966"/>
                <a:ext cx="2" cy="0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1 h 1"/>
                  <a:gd name="T4" fmla="*/ 0 w 13"/>
                  <a:gd name="T5" fmla="*/ 1 h 1"/>
                  <a:gd name="T6" fmla="*/ 13 w 13"/>
                  <a:gd name="T7" fmla="*/ 0 h 1"/>
                  <a:gd name="T8" fmla="*/ 13 w 1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">
                    <a:moveTo>
                      <a:pt x="13" y="0"/>
                    </a:moveTo>
                    <a:cubicBezTo>
                      <a:pt x="9" y="0"/>
                      <a:pt x="5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9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71" name="Freeform 39"/>
              <p:cNvSpPr>
                <a:spLocks noSelect="1"/>
              </p:cNvSpPr>
              <p:nvPr userDrawn="1"/>
            </p:nvSpPr>
            <p:spPr bwMode="invGray">
              <a:xfrm>
                <a:off x="7073" y="3899"/>
                <a:ext cx="0" cy="3"/>
              </a:xfrm>
              <a:custGeom>
                <a:avLst/>
                <a:gdLst>
                  <a:gd name="T0" fmla="*/ 3 w 4"/>
                  <a:gd name="T1" fmla="*/ 22 h 24"/>
                  <a:gd name="T2" fmla="*/ 4 w 4"/>
                  <a:gd name="T3" fmla="*/ 24 h 24"/>
                  <a:gd name="T4" fmla="*/ 0 w 4"/>
                  <a:gd name="T5" fmla="*/ 0 h 24"/>
                  <a:gd name="T6" fmla="*/ 0 w 4"/>
                  <a:gd name="T7" fmla="*/ 0 h 24"/>
                  <a:gd name="T8" fmla="*/ 3 w 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4">
                    <a:moveTo>
                      <a:pt x="3" y="22"/>
                    </a:moveTo>
                    <a:cubicBezTo>
                      <a:pt x="4" y="23"/>
                      <a:pt x="4" y="23"/>
                      <a:pt x="4" y="24"/>
                    </a:cubicBezTo>
                    <a:cubicBezTo>
                      <a:pt x="3" y="16"/>
                      <a:pt x="2" y="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7"/>
                      <a:pt x="3" y="15"/>
                      <a:pt x="3" y="22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72" name="Freeform 40"/>
              <p:cNvSpPr>
                <a:spLocks noSelect="1"/>
              </p:cNvSpPr>
              <p:nvPr userDrawn="1"/>
            </p:nvSpPr>
            <p:spPr bwMode="invGray">
              <a:xfrm>
                <a:off x="6993" y="3961"/>
                <a:ext cx="0" cy="1"/>
              </a:xfrm>
              <a:custGeom>
                <a:avLst/>
                <a:gdLst>
                  <a:gd name="T0" fmla="*/ 1 w 1"/>
                  <a:gd name="T1" fmla="*/ 0 h 9"/>
                  <a:gd name="T2" fmla="*/ 0 w 1"/>
                  <a:gd name="T3" fmla="*/ 9 h 9"/>
                  <a:gd name="T4" fmla="*/ 1 w 1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9">
                    <a:moveTo>
                      <a:pt x="1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73" name="Freeform 41"/>
              <p:cNvSpPr>
                <a:spLocks noSelect="1"/>
              </p:cNvSpPr>
              <p:nvPr userDrawn="1"/>
            </p:nvSpPr>
            <p:spPr bwMode="invGray">
              <a:xfrm>
                <a:off x="7198" y="4011"/>
                <a:ext cx="2" cy="0"/>
              </a:xfrm>
              <a:custGeom>
                <a:avLst/>
                <a:gdLst>
                  <a:gd name="T0" fmla="*/ 11 w 11"/>
                  <a:gd name="T1" fmla="*/ 3 h 3"/>
                  <a:gd name="T2" fmla="*/ 0 w 11"/>
                  <a:gd name="T3" fmla="*/ 0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11" y="3"/>
                    </a:moveTo>
                    <a:cubicBezTo>
                      <a:pt x="7" y="2"/>
                      <a:pt x="4" y="1"/>
                      <a:pt x="0" y="0"/>
                    </a:cubicBezTo>
                    <a:cubicBezTo>
                      <a:pt x="4" y="1"/>
                      <a:pt x="7" y="2"/>
                      <a:pt x="11" y="3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74" name="Freeform 42"/>
              <p:cNvSpPr>
                <a:spLocks noSelect="1"/>
              </p:cNvSpPr>
              <p:nvPr userDrawn="1"/>
            </p:nvSpPr>
            <p:spPr bwMode="invGray">
              <a:xfrm>
                <a:off x="6999" y="3887"/>
                <a:ext cx="1" cy="1"/>
              </a:xfrm>
              <a:custGeom>
                <a:avLst/>
                <a:gdLst>
                  <a:gd name="T0" fmla="*/ 0 w 11"/>
                  <a:gd name="T1" fmla="*/ 0 h 7"/>
                  <a:gd name="T2" fmla="*/ 11 w 11"/>
                  <a:gd name="T3" fmla="*/ 7 h 7"/>
                  <a:gd name="T4" fmla="*/ 0 w 1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0"/>
                    </a:moveTo>
                    <a:cubicBezTo>
                      <a:pt x="4" y="2"/>
                      <a:pt x="7" y="5"/>
                      <a:pt x="11" y="7"/>
                    </a:cubicBezTo>
                    <a:cubicBezTo>
                      <a:pt x="7" y="5"/>
                      <a:pt x="4" y="2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75" name="Freeform 43"/>
              <p:cNvSpPr>
                <a:spLocks noSelect="1"/>
              </p:cNvSpPr>
              <p:nvPr userDrawn="1"/>
            </p:nvSpPr>
            <p:spPr bwMode="invGray">
              <a:xfrm>
                <a:off x="6998" y="3897"/>
                <a:ext cx="0" cy="1"/>
              </a:xfrm>
              <a:custGeom>
                <a:avLst/>
                <a:gdLst>
                  <a:gd name="T0" fmla="*/ 3 w 3"/>
                  <a:gd name="T1" fmla="*/ 0 h 13"/>
                  <a:gd name="T2" fmla="*/ 3 w 3"/>
                  <a:gd name="T3" fmla="*/ 0 h 13"/>
                  <a:gd name="T4" fmla="*/ 0 w 3"/>
                  <a:gd name="T5" fmla="*/ 13 h 13"/>
                  <a:gd name="T6" fmla="*/ 0 w 3"/>
                  <a:gd name="T7" fmla="*/ 12 h 13"/>
                  <a:gd name="T8" fmla="*/ 3 w 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4"/>
                      <a:pt x="1" y="8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8"/>
                      <a:pt x="2" y="4"/>
                      <a:pt x="3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76" name="Freeform 44"/>
              <p:cNvSpPr>
                <a:spLocks noSelect="1"/>
              </p:cNvSpPr>
              <p:nvPr userDrawn="1"/>
            </p:nvSpPr>
            <p:spPr bwMode="invGray">
              <a:xfrm>
                <a:off x="7310" y="3895"/>
                <a:ext cx="8" cy="15"/>
              </a:xfrm>
              <a:custGeom>
                <a:avLst/>
                <a:gdLst>
                  <a:gd name="T0" fmla="*/ 0 w 65"/>
                  <a:gd name="T1" fmla="*/ 0 h 121"/>
                  <a:gd name="T2" fmla="*/ 0 w 65"/>
                  <a:gd name="T3" fmla="*/ 0 h 121"/>
                  <a:gd name="T4" fmla="*/ 65 w 65"/>
                  <a:gd name="T5" fmla="*/ 116 h 121"/>
                  <a:gd name="T6" fmla="*/ 57 w 65"/>
                  <a:gd name="T7" fmla="*/ 121 h 121"/>
                  <a:gd name="T8" fmla="*/ 57 w 65"/>
                  <a:gd name="T9" fmla="*/ 121 h 121"/>
                  <a:gd name="T10" fmla="*/ 65 w 65"/>
                  <a:gd name="T11" fmla="*/ 116 h 121"/>
                  <a:gd name="T12" fmla="*/ 65 w 65"/>
                  <a:gd name="T13" fmla="*/ 116 h 121"/>
                  <a:gd name="T14" fmla="*/ 65 w 65"/>
                  <a:gd name="T15" fmla="*/ 116 h 121"/>
                  <a:gd name="T16" fmla="*/ 0 w 65"/>
                  <a:gd name="T17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12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5" y="116"/>
                      <a:pt x="65" y="116"/>
                      <a:pt x="65" y="116"/>
                    </a:cubicBezTo>
                    <a:cubicBezTo>
                      <a:pt x="63" y="117"/>
                      <a:pt x="60" y="119"/>
                      <a:pt x="57" y="121"/>
                    </a:cubicBezTo>
                    <a:cubicBezTo>
                      <a:pt x="57" y="121"/>
                      <a:pt x="57" y="121"/>
                      <a:pt x="57" y="121"/>
                    </a:cubicBezTo>
                    <a:cubicBezTo>
                      <a:pt x="60" y="119"/>
                      <a:pt x="63" y="117"/>
                      <a:pt x="65" y="116"/>
                    </a:cubicBezTo>
                    <a:cubicBezTo>
                      <a:pt x="65" y="116"/>
                      <a:pt x="65" y="116"/>
                      <a:pt x="65" y="116"/>
                    </a:cubicBezTo>
                    <a:cubicBezTo>
                      <a:pt x="65" y="116"/>
                      <a:pt x="65" y="116"/>
                      <a:pt x="65" y="11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77" name="Freeform 45"/>
              <p:cNvSpPr>
                <a:spLocks noSelect="1"/>
              </p:cNvSpPr>
              <p:nvPr userDrawn="1"/>
            </p:nvSpPr>
            <p:spPr bwMode="invGray">
              <a:xfrm>
                <a:off x="7072" y="3916"/>
                <a:ext cx="1" cy="2"/>
              </a:xfrm>
              <a:custGeom>
                <a:avLst/>
                <a:gdLst>
                  <a:gd name="T0" fmla="*/ 0 w 4"/>
                  <a:gd name="T1" fmla="*/ 18 h 18"/>
                  <a:gd name="T2" fmla="*/ 0 w 4"/>
                  <a:gd name="T3" fmla="*/ 18 h 18"/>
                  <a:gd name="T4" fmla="*/ 4 w 4"/>
                  <a:gd name="T5" fmla="*/ 0 h 18"/>
                  <a:gd name="T6" fmla="*/ 4 w 4"/>
                  <a:gd name="T7" fmla="*/ 0 h 18"/>
                  <a:gd name="T8" fmla="*/ 0 w 4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8"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1" y="12"/>
                      <a:pt x="3" y="6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6"/>
                      <a:pt x="1" y="12"/>
                      <a:pt x="0" y="18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78" name="Freeform 46"/>
              <p:cNvSpPr>
                <a:spLocks noSelect="1"/>
              </p:cNvSpPr>
              <p:nvPr userDrawn="1"/>
            </p:nvSpPr>
            <p:spPr bwMode="invGray">
              <a:xfrm>
                <a:off x="6968" y="3901"/>
                <a:ext cx="2" cy="0"/>
              </a:xfrm>
              <a:custGeom>
                <a:avLst/>
                <a:gdLst>
                  <a:gd name="T0" fmla="*/ 0 w 20"/>
                  <a:gd name="T1" fmla="*/ 0 h 1"/>
                  <a:gd name="T2" fmla="*/ 0 w 20"/>
                  <a:gd name="T3" fmla="*/ 0 h 1"/>
                  <a:gd name="T4" fmla="*/ 20 w 20"/>
                  <a:gd name="T5" fmla="*/ 1 h 1"/>
                  <a:gd name="T6" fmla="*/ 0 w 20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0"/>
                      <a:pt x="20" y="1"/>
                    </a:cubicBezTo>
                    <a:cubicBezTo>
                      <a:pt x="13" y="0"/>
                      <a:pt x="7" y="0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79" name="Freeform 47"/>
              <p:cNvSpPr>
                <a:spLocks noSelect="1"/>
              </p:cNvSpPr>
              <p:nvPr userDrawn="1"/>
            </p:nvSpPr>
            <p:spPr bwMode="invGray">
              <a:xfrm>
                <a:off x="6997" y="3901"/>
                <a:ext cx="0" cy="2"/>
              </a:xfrm>
              <a:custGeom>
                <a:avLst/>
                <a:gdLst>
                  <a:gd name="T0" fmla="*/ 1 w 2"/>
                  <a:gd name="T1" fmla="*/ 0 h 12"/>
                  <a:gd name="T2" fmla="*/ 2 w 2"/>
                  <a:gd name="T3" fmla="*/ 0 h 12"/>
                  <a:gd name="T4" fmla="*/ 0 w 2"/>
                  <a:gd name="T5" fmla="*/ 12 h 12"/>
                  <a:gd name="T6" fmla="*/ 0 w 2"/>
                  <a:gd name="T7" fmla="*/ 12 h 12"/>
                  <a:gd name="T8" fmla="*/ 1 w 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2">
                    <a:moveTo>
                      <a:pt x="1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4"/>
                      <a:pt x="0" y="8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8"/>
                      <a:pt x="1" y="4"/>
                      <a:pt x="1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80" name="Freeform 48"/>
              <p:cNvSpPr>
                <a:spLocks noSelect="1"/>
              </p:cNvSpPr>
              <p:nvPr userDrawn="1"/>
            </p:nvSpPr>
            <p:spPr bwMode="invGray">
              <a:xfrm>
                <a:off x="7000" y="3923"/>
                <a:ext cx="1" cy="1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  <a:gd name="T8" fmla="*/ 0 w 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8"/>
                      <a:pt x="2" y="4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81" name="Freeform 49"/>
              <p:cNvSpPr>
                <a:spLocks noSelect="1"/>
              </p:cNvSpPr>
              <p:nvPr userDrawn="1"/>
            </p:nvSpPr>
            <p:spPr bwMode="invGray">
              <a:xfrm>
                <a:off x="6997" y="3907"/>
                <a:ext cx="0" cy="1"/>
              </a:xfrm>
              <a:custGeom>
                <a:avLst/>
                <a:gdLst>
                  <a:gd name="T0" fmla="*/ 3 h 8"/>
                  <a:gd name="T1" fmla="*/ 2 h 8"/>
                  <a:gd name="T2" fmla="*/ 0 h 8"/>
                  <a:gd name="T3" fmla="*/ 3 h 8"/>
                  <a:gd name="T4" fmla="*/ 8 h 8"/>
                  <a:gd name="T5" fmla="*/ 4 h 8"/>
                  <a:gd name="T6" fmla="*/ 3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8">
                    <a:moveTo>
                      <a:pt x="0" y="3"/>
                    </a:move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5"/>
                      <a:pt x="0" y="6"/>
                      <a:pt x="0" y="8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82" name="Freeform 50"/>
              <p:cNvSpPr>
                <a:spLocks noSelect="1"/>
              </p:cNvSpPr>
              <p:nvPr userDrawn="1"/>
            </p:nvSpPr>
            <p:spPr bwMode="invGray">
              <a:xfrm>
                <a:off x="7002" y="3926"/>
                <a:ext cx="1" cy="2"/>
              </a:xfrm>
              <a:custGeom>
                <a:avLst/>
                <a:gdLst>
                  <a:gd name="T0" fmla="*/ 0 w 7"/>
                  <a:gd name="T1" fmla="*/ 0 h 12"/>
                  <a:gd name="T2" fmla="*/ 0 w 7"/>
                  <a:gd name="T3" fmla="*/ 0 h 12"/>
                  <a:gd name="T4" fmla="*/ 7 w 7"/>
                  <a:gd name="T5" fmla="*/ 12 h 12"/>
                  <a:gd name="T6" fmla="*/ 7 w 7"/>
                  <a:gd name="T7" fmla="*/ 12 h 12"/>
                  <a:gd name="T8" fmla="*/ 0 w 7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8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4" y="8"/>
                      <a:pt x="2" y="4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83" name="Freeform 51"/>
              <p:cNvSpPr>
                <a:spLocks noSelect="1"/>
              </p:cNvSpPr>
              <p:nvPr userDrawn="1"/>
            </p:nvSpPr>
            <p:spPr bwMode="invGray">
              <a:xfrm>
                <a:off x="6999" y="3919"/>
                <a:ext cx="0" cy="2"/>
              </a:xfrm>
              <a:custGeom>
                <a:avLst/>
                <a:gdLst>
                  <a:gd name="T0" fmla="*/ 0 w 5"/>
                  <a:gd name="T1" fmla="*/ 0 h 13"/>
                  <a:gd name="T2" fmla="*/ 0 w 5"/>
                  <a:gd name="T3" fmla="*/ 0 h 13"/>
                  <a:gd name="T4" fmla="*/ 5 w 5"/>
                  <a:gd name="T5" fmla="*/ 13 h 13"/>
                  <a:gd name="T6" fmla="*/ 5 w 5"/>
                  <a:gd name="T7" fmla="*/ 13 h 13"/>
                  <a:gd name="T8" fmla="*/ 0 w 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3" y="9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8"/>
                      <a:pt x="2" y="4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84" name="Freeform 52"/>
              <p:cNvSpPr>
                <a:spLocks noSelect="1"/>
              </p:cNvSpPr>
              <p:nvPr userDrawn="1"/>
            </p:nvSpPr>
            <p:spPr bwMode="invGray">
              <a:xfrm>
                <a:off x="6998" y="3915"/>
                <a:ext cx="0" cy="2"/>
              </a:xfrm>
              <a:custGeom>
                <a:avLst/>
                <a:gdLst>
                  <a:gd name="T0" fmla="*/ 0 w 3"/>
                  <a:gd name="T1" fmla="*/ 0 h 13"/>
                  <a:gd name="T2" fmla="*/ 0 w 3"/>
                  <a:gd name="T3" fmla="*/ 0 h 13"/>
                  <a:gd name="T4" fmla="*/ 3 w 3"/>
                  <a:gd name="T5" fmla="*/ 13 h 13"/>
                  <a:gd name="T6" fmla="*/ 3 w 3"/>
                  <a:gd name="T7" fmla="*/ 12 h 13"/>
                  <a:gd name="T8" fmla="*/ 0 w 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8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2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85" name="Freeform 53"/>
              <p:cNvSpPr>
                <a:spLocks noSelect="1"/>
              </p:cNvSpPr>
              <p:nvPr userDrawn="1"/>
            </p:nvSpPr>
            <p:spPr bwMode="invGray">
              <a:xfrm>
                <a:off x="6997" y="3911"/>
                <a:ext cx="0" cy="2"/>
              </a:xfrm>
              <a:custGeom>
                <a:avLst/>
                <a:gdLst>
                  <a:gd name="T0" fmla="*/ 0 w 2"/>
                  <a:gd name="T1" fmla="*/ 0 h 13"/>
                  <a:gd name="T2" fmla="*/ 0 w 2"/>
                  <a:gd name="T3" fmla="*/ 0 h 13"/>
                  <a:gd name="T4" fmla="*/ 2 w 2"/>
                  <a:gd name="T5" fmla="*/ 13 h 13"/>
                  <a:gd name="T6" fmla="*/ 2 w 2"/>
                  <a:gd name="T7" fmla="*/ 11 h 13"/>
                  <a:gd name="T8" fmla="*/ 0 w 2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8"/>
                      <a:pt x="2" y="13"/>
                    </a:cubicBezTo>
                    <a:cubicBezTo>
                      <a:pt x="2" y="12"/>
                      <a:pt x="2" y="12"/>
                      <a:pt x="2" y="11"/>
                    </a:cubicBezTo>
                    <a:cubicBezTo>
                      <a:pt x="2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86" name="Freeform 54"/>
              <p:cNvSpPr>
                <a:spLocks noSelect="1"/>
              </p:cNvSpPr>
              <p:nvPr userDrawn="1"/>
            </p:nvSpPr>
            <p:spPr bwMode="invGray">
              <a:xfrm>
                <a:off x="6999" y="3893"/>
                <a:ext cx="1" cy="1"/>
              </a:xfrm>
              <a:custGeom>
                <a:avLst/>
                <a:gdLst>
                  <a:gd name="T0" fmla="*/ 4 w 4"/>
                  <a:gd name="T1" fmla="*/ 0 h 12"/>
                  <a:gd name="T2" fmla="*/ 4 w 4"/>
                  <a:gd name="T3" fmla="*/ 0 h 12"/>
                  <a:gd name="T4" fmla="*/ 0 w 4"/>
                  <a:gd name="T5" fmla="*/ 12 h 12"/>
                  <a:gd name="T6" fmla="*/ 0 w 4"/>
                  <a:gd name="T7" fmla="*/ 12 h 12"/>
                  <a:gd name="T8" fmla="*/ 4 w 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4"/>
                      <a:pt x="1" y="8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8"/>
                      <a:pt x="2" y="4"/>
                      <a:pt x="4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87" name="Freeform 55"/>
              <p:cNvSpPr>
                <a:spLocks noSelect="1"/>
              </p:cNvSpPr>
              <p:nvPr userDrawn="1"/>
            </p:nvSpPr>
            <p:spPr bwMode="invGray">
              <a:xfrm>
                <a:off x="6333" y="3966"/>
                <a:ext cx="4" cy="17"/>
              </a:xfrm>
              <a:custGeom>
                <a:avLst/>
                <a:gdLst>
                  <a:gd name="T0" fmla="*/ 13 w 29"/>
                  <a:gd name="T1" fmla="*/ 91 h 130"/>
                  <a:gd name="T2" fmla="*/ 16 w 29"/>
                  <a:gd name="T3" fmla="*/ 70 h 130"/>
                  <a:gd name="T4" fmla="*/ 29 w 29"/>
                  <a:gd name="T5" fmla="*/ 130 h 130"/>
                  <a:gd name="T6" fmla="*/ 29 w 29"/>
                  <a:gd name="T7" fmla="*/ 130 h 130"/>
                  <a:gd name="T8" fmla="*/ 0 w 29"/>
                  <a:gd name="T9" fmla="*/ 0 h 130"/>
                  <a:gd name="T10" fmla="*/ 16 w 29"/>
                  <a:gd name="T11" fmla="*/ 70 h 130"/>
                  <a:gd name="T12" fmla="*/ 13 w 29"/>
                  <a:gd name="T13" fmla="*/ 9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30">
                    <a:moveTo>
                      <a:pt x="13" y="91"/>
                    </a:moveTo>
                    <a:cubicBezTo>
                      <a:pt x="14" y="84"/>
                      <a:pt x="15" y="77"/>
                      <a:pt x="16" y="70"/>
                    </a:cubicBezTo>
                    <a:cubicBezTo>
                      <a:pt x="20" y="90"/>
                      <a:pt x="25" y="110"/>
                      <a:pt x="29" y="130"/>
                    </a:cubicBezTo>
                    <a:cubicBezTo>
                      <a:pt x="29" y="130"/>
                      <a:pt x="29" y="130"/>
                      <a:pt x="29" y="130"/>
                    </a:cubicBezTo>
                    <a:cubicBezTo>
                      <a:pt x="20" y="87"/>
                      <a:pt x="10" y="42"/>
                      <a:pt x="0" y="0"/>
                    </a:cubicBezTo>
                    <a:cubicBezTo>
                      <a:pt x="6" y="22"/>
                      <a:pt x="11" y="46"/>
                      <a:pt x="16" y="70"/>
                    </a:cubicBezTo>
                    <a:cubicBezTo>
                      <a:pt x="15" y="77"/>
                      <a:pt x="14" y="84"/>
                      <a:pt x="13" y="9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88" name="Freeform 56"/>
              <p:cNvSpPr>
                <a:spLocks noSelect="1"/>
              </p:cNvSpPr>
              <p:nvPr userDrawn="1"/>
            </p:nvSpPr>
            <p:spPr bwMode="invGray">
              <a:xfrm>
                <a:off x="7020" y="3967"/>
                <a:ext cx="0" cy="4"/>
              </a:xfrm>
              <a:custGeom>
                <a:avLst/>
                <a:gdLst>
                  <a:gd name="T0" fmla="*/ 4 w 4"/>
                  <a:gd name="T1" fmla="*/ 0 h 33"/>
                  <a:gd name="T2" fmla="*/ 0 w 4"/>
                  <a:gd name="T3" fmla="*/ 33 h 33"/>
                  <a:gd name="T4" fmla="*/ 4 w 4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3">
                    <a:moveTo>
                      <a:pt x="4" y="0"/>
                    </a:moveTo>
                    <a:cubicBezTo>
                      <a:pt x="3" y="11"/>
                      <a:pt x="2" y="22"/>
                      <a:pt x="0" y="33"/>
                    </a:cubicBezTo>
                    <a:cubicBezTo>
                      <a:pt x="2" y="22"/>
                      <a:pt x="3" y="11"/>
                      <a:pt x="4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89" name="Freeform 57"/>
              <p:cNvSpPr>
                <a:spLocks noSelect="1"/>
              </p:cNvSpPr>
              <p:nvPr userDrawn="1"/>
            </p:nvSpPr>
            <p:spPr bwMode="invGray">
              <a:xfrm>
                <a:off x="7277" y="3881"/>
                <a:ext cx="23" cy="77"/>
              </a:xfrm>
              <a:custGeom>
                <a:avLst/>
                <a:gdLst>
                  <a:gd name="T0" fmla="*/ 118 w 183"/>
                  <a:gd name="T1" fmla="*/ 523 h 615"/>
                  <a:gd name="T2" fmla="*/ 117 w 183"/>
                  <a:gd name="T3" fmla="*/ 523 h 615"/>
                  <a:gd name="T4" fmla="*/ 27 w 183"/>
                  <a:gd name="T5" fmla="*/ 492 h 615"/>
                  <a:gd name="T6" fmla="*/ 183 w 183"/>
                  <a:gd name="T7" fmla="*/ 255 h 615"/>
                  <a:gd name="T8" fmla="*/ 120 w 183"/>
                  <a:gd name="T9" fmla="*/ 87 h 615"/>
                  <a:gd name="T10" fmla="*/ 183 w 183"/>
                  <a:gd name="T11" fmla="*/ 255 h 615"/>
                  <a:gd name="T12" fmla="*/ 27 w 183"/>
                  <a:gd name="T13" fmla="*/ 492 h 615"/>
                  <a:gd name="T14" fmla="*/ 0 w 183"/>
                  <a:gd name="T15" fmla="*/ 476 h 615"/>
                  <a:gd name="T16" fmla="*/ 0 w 183"/>
                  <a:gd name="T17" fmla="*/ 7 h 615"/>
                  <a:gd name="T18" fmla="*/ 84 w 183"/>
                  <a:gd name="T19" fmla="*/ 52 h 615"/>
                  <a:gd name="T20" fmla="*/ 0 w 183"/>
                  <a:gd name="T21" fmla="*/ 7 h 615"/>
                  <a:gd name="T22" fmla="*/ 0 w 183"/>
                  <a:gd name="T23" fmla="*/ 0 h 615"/>
                  <a:gd name="T24" fmla="*/ 0 w 183"/>
                  <a:gd name="T25" fmla="*/ 0 h 615"/>
                  <a:gd name="T26" fmla="*/ 0 w 183"/>
                  <a:gd name="T27" fmla="*/ 615 h 615"/>
                  <a:gd name="T28" fmla="*/ 105 w 183"/>
                  <a:gd name="T29" fmla="*/ 615 h 615"/>
                  <a:gd name="T30" fmla="*/ 118 w 183"/>
                  <a:gd name="T31" fmla="*/ 523 h 615"/>
                  <a:gd name="T32" fmla="*/ 0 w 183"/>
                  <a:gd name="T33" fmla="*/ 502 h 615"/>
                  <a:gd name="T34" fmla="*/ 0 w 183"/>
                  <a:gd name="T35" fmla="*/ 476 h 615"/>
                  <a:gd name="T36" fmla="*/ 27 w 183"/>
                  <a:gd name="T37" fmla="*/ 492 h 615"/>
                  <a:gd name="T38" fmla="*/ 0 w 183"/>
                  <a:gd name="T39" fmla="*/ 502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3" h="615">
                    <a:moveTo>
                      <a:pt x="118" y="523"/>
                    </a:moveTo>
                    <a:cubicBezTo>
                      <a:pt x="117" y="523"/>
                      <a:pt x="117" y="523"/>
                      <a:pt x="117" y="523"/>
                    </a:cubicBezTo>
                    <a:cubicBezTo>
                      <a:pt x="85" y="518"/>
                      <a:pt x="55" y="507"/>
                      <a:pt x="27" y="492"/>
                    </a:cubicBezTo>
                    <a:cubicBezTo>
                      <a:pt x="119" y="453"/>
                      <a:pt x="183" y="361"/>
                      <a:pt x="183" y="255"/>
                    </a:cubicBezTo>
                    <a:cubicBezTo>
                      <a:pt x="183" y="190"/>
                      <a:pt x="159" y="132"/>
                      <a:pt x="120" y="87"/>
                    </a:cubicBezTo>
                    <a:cubicBezTo>
                      <a:pt x="159" y="132"/>
                      <a:pt x="183" y="190"/>
                      <a:pt x="183" y="255"/>
                    </a:cubicBezTo>
                    <a:cubicBezTo>
                      <a:pt x="183" y="361"/>
                      <a:pt x="119" y="453"/>
                      <a:pt x="27" y="492"/>
                    </a:cubicBezTo>
                    <a:cubicBezTo>
                      <a:pt x="17" y="488"/>
                      <a:pt x="9" y="482"/>
                      <a:pt x="0" y="47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1" y="17"/>
                      <a:pt x="59" y="32"/>
                      <a:pt x="84" y="52"/>
                    </a:cubicBezTo>
                    <a:cubicBezTo>
                      <a:pt x="59" y="32"/>
                      <a:pt x="31" y="17"/>
                      <a:pt x="0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15"/>
                      <a:pt x="0" y="615"/>
                      <a:pt x="0" y="615"/>
                    </a:cubicBezTo>
                    <a:cubicBezTo>
                      <a:pt x="105" y="615"/>
                      <a:pt x="105" y="615"/>
                      <a:pt x="105" y="615"/>
                    </a:cubicBezTo>
                    <a:cubicBezTo>
                      <a:pt x="106" y="584"/>
                      <a:pt x="111" y="553"/>
                      <a:pt x="118" y="523"/>
                    </a:cubicBezTo>
                    <a:close/>
                    <a:moveTo>
                      <a:pt x="0" y="502"/>
                    </a:moveTo>
                    <a:cubicBezTo>
                      <a:pt x="0" y="476"/>
                      <a:pt x="0" y="476"/>
                      <a:pt x="0" y="476"/>
                    </a:cubicBezTo>
                    <a:cubicBezTo>
                      <a:pt x="9" y="482"/>
                      <a:pt x="17" y="488"/>
                      <a:pt x="27" y="492"/>
                    </a:cubicBezTo>
                    <a:cubicBezTo>
                      <a:pt x="18" y="496"/>
                      <a:pt x="9" y="499"/>
                      <a:pt x="0" y="502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90" name="Freeform 58"/>
              <p:cNvSpPr>
                <a:spLocks noSelect="1"/>
              </p:cNvSpPr>
              <p:nvPr userDrawn="1"/>
            </p:nvSpPr>
            <p:spPr bwMode="invGray">
              <a:xfrm>
                <a:off x="7076" y="3936"/>
                <a:ext cx="37" cy="16"/>
              </a:xfrm>
              <a:custGeom>
                <a:avLst/>
                <a:gdLst>
                  <a:gd name="T0" fmla="*/ 259 w 293"/>
                  <a:gd name="T1" fmla="*/ 66 h 125"/>
                  <a:gd name="T2" fmla="*/ 235 w 293"/>
                  <a:gd name="T3" fmla="*/ 23 h 125"/>
                  <a:gd name="T4" fmla="*/ 227 w 293"/>
                  <a:gd name="T5" fmla="*/ 10 h 125"/>
                  <a:gd name="T6" fmla="*/ 126 w 293"/>
                  <a:gd name="T7" fmla="*/ 24 h 125"/>
                  <a:gd name="T8" fmla="*/ 2 w 293"/>
                  <a:gd name="T9" fmla="*/ 2 h 125"/>
                  <a:gd name="T10" fmla="*/ 0 w 293"/>
                  <a:gd name="T11" fmla="*/ 0 h 125"/>
                  <a:gd name="T12" fmla="*/ 71 w 293"/>
                  <a:gd name="T13" fmla="*/ 125 h 125"/>
                  <a:gd name="T14" fmla="*/ 293 w 293"/>
                  <a:gd name="T15" fmla="*/ 125 h 125"/>
                  <a:gd name="T16" fmla="*/ 259 w 293"/>
                  <a:gd name="T17" fmla="*/ 6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3" h="125">
                    <a:moveTo>
                      <a:pt x="259" y="66"/>
                    </a:moveTo>
                    <a:cubicBezTo>
                      <a:pt x="250" y="52"/>
                      <a:pt x="242" y="38"/>
                      <a:pt x="235" y="23"/>
                    </a:cubicBezTo>
                    <a:cubicBezTo>
                      <a:pt x="227" y="10"/>
                      <a:pt x="227" y="10"/>
                      <a:pt x="227" y="10"/>
                    </a:cubicBezTo>
                    <a:cubicBezTo>
                      <a:pt x="195" y="19"/>
                      <a:pt x="161" y="24"/>
                      <a:pt x="126" y="24"/>
                    </a:cubicBezTo>
                    <a:cubicBezTo>
                      <a:pt x="82" y="24"/>
                      <a:pt x="40" y="16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1" y="125"/>
                      <a:pt x="71" y="125"/>
                      <a:pt x="71" y="125"/>
                    </a:cubicBezTo>
                    <a:cubicBezTo>
                      <a:pt x="293" y="125"/>
                      <a:pt x="293" y="125"/>
                      <a:pt x="293" y="125"/>
                    </a:cubicBezTo>
                    <a:lnTo>
                      <a:pt x="259" y="66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91" name="Freeform 59"/>
              <p:cNvSpPr>
                <a:spLocks noSelect="1"/>
              </p:cNvSpPr>
              <p:nvPr userDrawn="1"/>
            </p:nvSpPr>
            <p:spPr bwMode="invGray">
              <a:xfrm>
                <a:off x="7021" y="3959"/>
                <a:ext cx="0" cy="6"/>
              </a:xfrm>
              <a:custGeom>
                <a:avLst/>
                <a:gdLst>
                  <a:gd name="T0" fmla="*/ 3 w 3"/>
                  <a:gd name="T1" fmla="*/ 0 h 51"/>
                  <a:gd name="T2" fmla="*/ 0 w 3"/>
                  <a:gd name="T3" fmla="*/ 51 h 51"/>
                  <a:gd name="T4" fmla="*/ 3 w 3"/>
                  <a:gd name="T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1">
                    <a:moveTo>
                      <a:pt x="3" y="0"/>
                    </a:moveTo>
                    <a:cubicBezTo>
                      <a:pt x="3" y="17"/>
                      <a:pt x="2" y="34"/>
                      <a:pt x="0" y="51"/>
                    </a:cubicBezTo>
                    <a:cubicBezTo>
                      <a:pt x="2" y="34"/>
                      <a:pt x="3" y="17"/>
                      <a:pt x="3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92" name="Freeform 60"/>
              <p:cNvSpPr>
                <a:spLocks noSelect="1"/>
              </p:cNvSpPr>
              <p:nvPr userDrawn="1"/>
            </p:nvSpPr>
            <p:spPr bwMode="invGray">
              <a:xfrm>
                <a:off x="7063" y="3881"/>
                <a:ext cx="28" cy="33"/>
              </a:xfrm>
              <a:custGeom>
                <a:avLst/>
                <a:gdLst>
                  <a:gd name="T0" fmla="*/ 1 w 223"/>
                  <a:gd name="T1" fmla="*/ 0 h 267"/>
                  <a:gd name="T2" fmla="*/ 1 w 223"/>
                  <a:gd name="T3" fmla="*/ 0 h 267"/>
                  <a:gd name="T4" fmla="*/ 73 w 223"/>
                  <a:gd name="T5" fmla="*/ 0 h 267"/>
                  <a:gd name="T6" fmla="*/ 223 w 223"/>
                  <a:gd name="T7" fmla="*/ 267 h 267"/>
                  <a:gd name="T8" fmla="*/ 73 w 223"/>
                  <a:gd name="T9" fmla="*/ 0 h 267"/>
                  <a:gd name="T10" fmla="*/ 0 w 223"/>
                  <a:gd name="T11" fmla="*/ 0 h 267"/>
                  <a:gd name="T12" fmla="*/ 0 w 223"/>
                  <a:gd name="T13" fmla="*/ 0 h 267"/>
                  <a:gd name="T14" fmla="*/ 1 w 223"/>
                  <a:gd name="T15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3" h="267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223" y="267"/>
                      <a:pt x="223" y="267"/>
                      <a:pt x="223" y="267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93" name="Freeform 61"/>
              <p:cNvSpPr>
                <a:spLocks noSelect="1"/>
              </p:cNvSpPr>
              <p:nvPr userDrawn="1"/>
            </p:nvSpPr>
            <p:spPr bwMode="invGray">
              <a:xfrm>
                <a:off x="7277" y="3958"/>
                <a:ext cx="13" cy="1"/>
              </a:xfrm>
              <a:custGeom>
                <a:avLst/>
                <a:gdLst>
                  <a:gd name="T0" fmla="*/ 105 w 105"/>
                  <a:gd name="T1" fmla="*/ 0 h 14"/>
                  <a:gd name="T2" fmla="*/ 0 w 105"/>
                  <a:gd name="T3" fmla="*/ 0 h 14"/>
                  <a:gd name="T4" fmla="*/ 0 w 105"/>
                  <a:gd name="T5" fmla="*/ 14 h 14"/>
                  <a:gd name="T6" fmla="*/ 105 w 105"/>
                  <a:gd name="T7" fmla="*/ 14 h 14"/>
                  <a:gd name="T8" fmla="*/ 105 w 105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4">
                    <a:moveTo>
                      <a:pt x="10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5" y="10"/>
                      <a:pt x="105" y="5"/>
                      <a:pt x="105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94" name="Freeform 62"/>
              <p:cNvSpPr>
                <a:spLocks noSelect="1"/>
              </p:cNvSpPr>
              <p:nvPr userDrawn="1"/>
            </p:nvSpPr>
            <p:spPr bwMode="invGray">
              <a:xfrm>
                <a:off x="7073" y="3931"/>
                <a:ext cx="0" cy="0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95" name="Freeform 63"/>
              <p:cNvSpPr>
                <a:spLocks noSelect="1"/>
              </p:cNvSpPr>
              <p:nvPr userDrawn="1"/>
            </p:nvSpPr>
            <p:spPr bwMode="invGray">
              <a:xfrm>
                <a:off x="6993" y="3964"/>
                <a:ext cx="0" cy="2"/>
              </a:xfrm>
              <a:custGeom>
                <a:avLst/>
                <a:gdLst>
                  <a:gd name="T0" fmla="*/ 1 w 1"/>
                  <a:gd name="T1" fmla="*/ 0 h 12"/>
                  <a:gd name="T2" fmla="*/ 0 w 1"/>
                  <a:gd name="T3" fmla="*/ 12 h 12"/>
                  <a:gd name="T4" fmla="*/ 1 w 1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2">
                    <a:moveTo>
                      <a:pt x="1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8"/>
                      <a:pt x="0" y="4"/>
                      <a:pt x="1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96" name="Freeform 64"/>
              <p:cNvSpPr>
                <a:spLocks noSelect="1"/>
              </p:cNvSpPr>
              <p:nvPr userDrawn="1"/>
            </p:nvSpPr>
            <p:spPr bwMode="invGray">
              <a:xfrm>
                <a:off x="7048" y="3929"/>
                <a:ext cx="27" cy="23"/>
              </a:xfrm>
              <a:custGeom>
                <a:avLst/>
                <a:gdLst>
                  <a:gd name="T0" fmla="*/ 140 w 214"/>
                  <a:gd name="T1" fmla="*/ 17 h 186"/>
                  <a:gd name="T2" fmla="*/ 153 w 214"/>
                  <a:gd name="T3" fmla="*/ 0 h 186"/>
                  <a:gd name="T4" fmla="*/ 153 w 214"/>
                  <a:gd name="T5" fmla="*/ 0 h 186"/>
                  <a:gd name="T6" fmla="*/ 140 w 214"/>
                  <a:gd name="T7" fmla="*/ 17 h 186"/>
                  <a:gd name="T8" fmla="*/ 140 w 214"/>
                  <a:gd name="T9" fmla="*/ 17 h 186"/>
                  <a:gd name="T10" fmla="*/ 0 w 214"/>
                  <a:gd name="T11" fmla="*/ 116 h 186"/>
                  <a:gd name="T12" fmla="*/ 0 w 214"/>
                  <a:gd name="T13" fmla="*/ 186 h 186"/>
                  <a:gd name="T14" fmla="*/ 214 w 214"/>
                  <a:gd name="T15" fmla="*/ 186 h 186"/>
                  <a:gd name="T16" fmla="*/ 214 w 214"/>
                  <a:gd name="T17" fmla="*/ 180 h 186"/>
                  <a:gd name="T18" fmla="*/ 213 w 214"/>
                  <a:gd name="T19" fmla="*/ 163 h 186"/>
                  <a:gd name="T20" fmla="*/ 211 w 214"/>
                  <a:gd name="T21" fmla="*/ 134 h 186"/>
                  <a:gd name="T22" fmla="*/ 210 w 214"/>
                  <a:gd name="T23" fmla="*/ 115 h 186"/>
                  <a:gd name="T24" fmla="*/ 207 w 214"/>
                  <a:gd name="T25" fmla="*/ 82 h 186"/>
                  <a:gd name="T26" fmla="*/ 206 w 214"/>
                  <a:gd name="T27" fmla="*/ 66 h 186"/>
                  <a:gd name="T28" fmla="*/ 205 w 214"/>
                  <a:gd name="T29" fmla="*/ 54 h 186"/>
                  <a:gd name="T30" fmla="*/ 140 w 214"/>
                  <a:gd name="T31" fmla="*/ 1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4" h="186">
                    <a:moveTo>
                      <a:pt x="140" y="17"/>
                    </a:moveTo>
                    <a:cubicBezTo>
                      <a:pt x="145" y="12"/>
                      <a:pt x="149" y="6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49" y="6"/>
                      <a:pt x="145" y="12"/>
                      <a:pt x="140" y="17"/>
                    </a:cubicBezTo>
                    <a:cubicBezTo>
                      <a:pt x="140" y="17"/>
                      <a:pt x="140" y="17"/>
                      <a:pt x="140" y="17"/>
                    </a:cubicBezTo>
                    <a:cubicBezTo>
                      <a:pt x="104" y="62"/>
                      <a:pt x="56" y="97"/>
                      <a:pt x="0" y="116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4"/>
                      <a:pt x="214" y="182"/>
                      <a:pt x="214" y="180"/>
                    </a:cubicBezTo>
                    <a:cubicBezTo>
                      <a:pt x="214" y="174"/>
                      <a:pt x="213" y="169"/>
                      <a:pt x="213" y="163"/>
                    </a:cubicBezTo>
                    <a:cubicBezTo>
                      <a:pt x="213" y="153"/>
                      <a:pt x="212" y="144"/>
                      <a:pt x="211" y="134"/>
                    </a:cubicBezTo>
                    <a:cubicBezTo>
                      <a:pt x="211" y="128"/>
                      <a:pt x="211" y="121"/>
                      <a:pt x="210" y="115"/>
                    </a:cubicBezTo>
                    <a:cubicBezTo>
                      <a:pt x="209" y="104"/>
                      <a:pt x="208" y="93"/>
                      <a:pt x="207" y="82"/>
                    </a:cubicBezTo>
                    <a:cubicBezTo>
                      <a:pt x="207" y="76"/>
                      <a:pt x="206" y="71"/>
                      <a:pt x="206" y="66"/>
                    </a:cubicBezTo>
                    <a:cubicBezTo>
                      <a:pt x="206" y="62"/>
                      <a:pt x="205" y="58"/>
                      <a:pt x="205" y="54"/>
                    </a:cubicBezTo>
                    <a:cubicBezTo>
                      <a:pt x="182" y="44"/>
                      <a:pt x="160" y="32"/>
                      <a:pt x="140" y="17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97" name="Freeform 65"/>
              <p:cNvSpPr>
                <a:spLocks noSelect="1"/>
              </p:cNvSpPr>
              <p:nvPr userDrawn="1"/>
            </p:nvSpPr>
            <p:spPr bwMode="invGray">
              <a:xfrm>
                <a:off x="6717" y="3909"/>
                <a:ext cx="1" cy="0"/>
              </a:xfrm>
              <a:custGeom>
                <a:avLst/>
                <a:gdLst>
                  <a:gd name="T0" fmla="*/ 1 w 8"/>
                  <a:gd name="T1" fmla="*/ 0 h 2"/>
                  <a:gd name="T2" fmla="*/ 8 w 8"/>
                  <a:gd name="T3" fmla="*/ 2 h 2"/>
                  <a:gd name="T4" fmla="*/ 8 w 8"/>
                  <a:gd name="T5" fmla="*/ 2 h 2"/>
                  <a:gd name="T6" fmla="*/ 0 w 8"/>
                  <a:gd name="T7" fmla="*/ 0 h 2"/>
                  <a:gd name="T8" fmla="*/ 1 w 8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1" y="0"/>
                    </a:moveTo>
                    <a:cubicBezTo>
                      <a:pt x="3" y="1"/>
                      <a:pt x="6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1"/>
                      <a:pt x="3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98" name="Freeform 66"/>
              <p:cNvSpPr>
                <a:spLocks noSelect="1"/>
              </p:cNvSpPr>
              <p:nvPr userDrawn="1"/>
            </p:nvSpPr>
            <p:spPr bwMode="invGray">
              <a:xfrm>
                <a:off x="7277" y="3959"/>
                <a:ext cx="27" cy="53"/>
              </a:xfrm>
              <a:custGeom>
                <a:avLst/>
                <a:gdLst>
                  <a:gd name="T0" fmla="*/ 105 w 214"/>
                  <a:gd name="T1" fmla="*/ 0 h 425"/>
                  <a:gd name="T2" fmla="*/ 0 w 214"/>
                  <a:gd name="T3" fmla="*/ 0 h 425"/>
                  <a:gd name="T4" fmla="*/ 0 w 214"/>
                  <a:gd name="T5" fmla="*/ 123 h 425"/>
                  <a:gd name="T6" fmla="*/ 182 w 214"/>
                  <a:gd name="T7" fmla="*/ 425 h 425"/>
                  <a:gd name="T8" fmla="*/ 214 w 214"/>
                  <a:gd name="T9" fmla="*/ 425 h 425"/>
                  <a:gd name="T10" fmla="*/ 214 w 214"/>
                  <a:gd name="T11" fmla="*/ 304 h 425"/>
                  <a:gd name="T12" fmla="*/ 105 w 214"/>
                  <a:gd name="T13" fmla="*/ 2 h 425"/>
                  <a:gd name="T14" fmla="*/ 105 w 214"/>
                  <a:gd name="T15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425">
                    <a:moveTo>
                      <a:pt x="10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103" y="186"/>
                      <a:pt x="173" y="297"/>
                      <a:pt x="182" y="425"/>
                    </a:cubicBezTo>
                    <a:cubicBezTo>
                      <a:pt x="214" y="425"/>
                      <a:pt x="214" y="425"/>
                      <a:pt x="214" y="425"/>
                    </a:cubicBezTo>
                    <a:cubicBezTo>
                      <a:pt x="214" y="304"/>
                      <a:pt x="214" y="304"/>
                      <a:pt x="214" y="304"/>
                    </a:cubicBezTo>
                    <a:cubicBezTo>
                      <a:pt x="146" y="222"/>
                      <a:pt x="105" y="117"/>
                      <a:pt x="105" y="2"/>
                    </a:cubicBezTo>
                    <a:cubicBezTo>
                      <a:pt x="105" y="2"/>
                      <a:pt x="105" y="1"/>
                      <a:pt x="105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99" name="Freeform 67"/>
              <p:cNvSpPr>
                <a:spLocks noSelect="1"/>
              </p:cNvSpPr>
              <p:nvPr userDrawn="1"/>
            </p:nvSpPr>
            <p:spPr bwMode="invGray">
              <a:xfrm>
                <a:off x="6962" y="3901"/>
                <a:ext cx="1" cy="1"/>
              </a:xfrm>
              <a:custGeom>
                <a:avLst/>
                <a:gdLst>
                  <a:gd name="T0" fmla="*/ 0 w 8"/>
                  <a:gd name="T1" fmla="*/ 1 h 1"/>
                  <a:gd name="T2" fmla="*/ 8 w 8"/>
                  <a:gd name="T3" fmla="*/ 0 h 1"/>
                  <a:gd name="T4" fmla="*/ 0 w 8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0" y="1"/>
                    </a:moveTo>
                    <a:cubicBezTo>
                      <a:pt x="2" y="1"/>
                      <a:pt x="5" y="0"/>
                      <a:pt x="8" y="0"/>
                    </a:cubicBezTo>
                    <a:cubicBezTo>
                      <a:pt x="5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00" name="Freeform 68"/>
              <p:cNvSpPr>
                <a:spLocks noSelect="1"/>
              </p:cNvSpPr>
              <p:nvPr userDrawn="1"/>
            </p:nvSpPr>
            <p:spPr bwMode="invGray">
              <a:xfrm>
                <a:off x="6897" y="3881"/>
                <a:ext cx="0" cy="5"/>
              </a:xfrm>
              <a:custGeom>
                <a:avLst/>
                <a:gdLst>
                  <a:gd name="T0" fmla="*/ 1 h 5"/>
                  <a:gd name="T1" fmla="*/ 5 h 5"/>
                  <a:gd name="T2" fmla="*/ 5 h 5"/>
                  <a:gd name="T3" fmla="*/ 0 h 5"/>
                  <a:gd name="T4" fmla="*/ 0 h 5"/>
                  <a:gd name="T5" fmla="*/ 1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5">
                    <a:moveTo>
                      <a:pt x="0" y="1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01" name="Freeform 69"/>
              <p:cNvSpPr>
                <a:spLocks noSelect="1"/>
              </p:cNvSpPr>
              <p:nvPr userDrawn="1"/>
            </p:nvSpPr>
            <p:spPr bwMode="invGray">
              <a:xfrm>
                <a:off x="6896" y="3882"/>
                <a:ext cx="1" cy="4"/>
              </a:xfrm>
              <a:custGeom>
                <a:avLst/>
                <a:gdLst>
                  <a:gd name="T0" fmla="*/ 5 w 11"/>
                  <a:gd name="T1" fmla="*/ 30 h 31"/>
                  <a:gd name="T2" fmla="*/ 0 w 11"/>
                  <a:gd name="T3" fmla="*/ 31 h 31"/>
                  <a:gd name="T4" fmla="*/ 5 w 11"/>
                  <a:gd name="T5" fmla="*/ 31 h 31"/>
                  <a:gd name="T6" fmla="*/ 11 w 11"/>
                  <a:gd name="T7" fmla="*/ 0 h 31"/>
                  <a:gd name="T8" fmla="*/ 5 w 11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1">
                    <a:moveTo>
                      <a:pt x="5" y="30"/>
                    </a:moveTo>
                    <a:cubicBezTo>
                      <a:pt x="3" y="31"/>
                      <a:pt x="2" y="31"/>
                      <a:pt x="0" y="31"/>
                    </a:cubicBezTo>
                    <a:cubicBezTo>
                      <a:pt x="2" y="31"/>
                      <a:pt x="3" y="31"/>
                      <a:pt x="5" y="31"/>
                    </a:cubicBezTo>
                    <a:cubicBezTo>
                      <a:pt x="11" y="0"/>
                      <a:pt x="11" y="0"/>
                      <a:pt x="11" y="0"/>
                    </a:cubicBezTo>
                    <a:lnTo>
                      <a:pt x="5" y="3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02" name="Freeform 70"/>
              <p:cNvSpPr>
                <a:spLocks noSelect="1"/>
              </p:cNvSpPr>
              <p:nvPr userDrawn="1"/>
            </p:nvSpPr>
            <p:spPr bwMode="invGray">
              <a:xfrm>
                <a:off x="6867" y="3881"/>
                <a:ext cx="30" cy="18"/>
              </a:xfrm>
              <a:custGeom>
                <a:avLst/>
                <a:gdLst>
                  <a:gd name="T0" fmla="*/ 0 w 246"/>
                  <a:gd name="T1" fmla="*/ 145 h 146"/>
                  <a:gd name="T2" fmla="*/ 25 w 246"/>
                  <a:gd name="T3" fmla="*/ 0 h 146"/>
                  <a:gd name="T4" fmla="*/ 246 w 246"/>
                  <a:gd name="T5" fmla="*/ 0 h 146"/>
                  <a:gd name="T6" fmla="*/ 246 w 246"/>
                  <a:gd name="T7" fmla="*/ 0 h 146"/>
                  <a:gd name="T8" fmla="*/ 25 w 246"/>
                  <a:gd name="T9" fmla="*/ 0 h 146"/>
                  <a:gd name="T10" fmla="*/ 0 w 246"/>
                  <a:gd name="T11" fmla="*/ 146 h 146"/>
                  <a:gd name="T12" fmla="*/ 25 w 246"/>
                  <a:gd name="T13" fmla="*/ 127 h 146"/>
                  <a:gd name="T14" fmla="*/ 0 w 246"/>
                  <a:gd name="T15" fmla="*/ 14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146">
                    <a:moveTo>
                      <a:pt x="0" y="145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46" y="0"/>
                      <a:pt x="246" y="0"/>
                      <a:pt x="246" y="0"/>
                    </a:cubicBezTo>
                    <a:cubicBezTo>
                      <a:pt x="246" y="0"/>
                      <a:pt x="246" y="0"/>
                      <a:pt x="246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8" y="139"/>
                      <a:pt x="16" y="133"/>
                      <a:pt x="25" y="127"/>
                    </a:cubicBezTo>
                    <a:cubicBezTo>
                      <a:pt x="16" y="133"/>
                      <a:pt x="8" y="139"/>
                      <a:pt x="0" y="145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03" name="Freeform 71"/>
              <p:cNvSpPr>
                <a:spLocks noSelect="1"/>
              </p:cNvSpPr>
              <p:nvPr userDrawn="1"/>
            </p:nvSpPr>
            <p:spPr bwMode="invGray">
              <a:xfrm>
                <a:off x="6617" y="3881"/>
                <a:ext cx="27" cy="53"/>
              </a:xfrm>
              <a:custGeom>
                <a:avLst/>
                <a:gdLst>
                  <a:gd name="T0" fmla="*/ 200 w 217"/>
                  <a:gd name="T1" fmla="*/ 265 h 425"/>
                  <a:gd name="T2" fmla="*/ 163 w 217"/>
                  <a:gd name="T3" fmla="*/ 425 h 425"/>
                  <a:gd name="T4" fmla="*/ 163 w 217"/>
                  <a:gd name="T5" fmla="*/ 425 h 425"/>
                  <a:gd name="T6" fmla="*/ 163 w 217"/>
                  <a:gd name="T7" fmla="*/ 425 h 425"/>
                  <a:gd name="T8" fmla="*/ 200 w 217"/>
                  <a:gd name="T9" fmla="*/ 423 h 425"/>
                  <a:gd name="T10" fmla="*/ 217 w 217"/>
                  <a:gd name="T11" fmla="*/ 423 h 425"/>
                  <a:gd name="T12" fmla="*/ 217 w 217"/>
                  <a:gd name="T13" fmla="*/ 0 h 425"/>
                  <a:gd name="T14" fmla="*/ 0 w 217"/>
                  <a:gd name="T15" fmla="*/ 0 h 425"/>
                  <a:gd name="T16" fmla="*/ 0 w 217"/>
                  <a:gd name="T17" fmla="*/ 0 h 425"/>
                  <a:gd name="T18" fmla="*/ 87 w 217"/>
                  <a:gd name="T19" fmla="*/ 0 h 425"/>
                  <a:gd name="T20" fmla="*/ 200 w 217"/>
                  <a:gd name="T21" fmla="*/ 26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425">
                    <a:moveTo>
                      <a:pt x="200" y="265"/>
                    </a:moveTo>
                    <a:cubicBezTo>
                      <a:pt x="200" y="322"/>
                      <a:pt x="187" y="376"/>
                      <a:pt x="163" y="425"/>
                    </a:cubicBezTo>
                    <a:cubicBezTo>
                      <a:pt x="163" y="425"/>
                      <a:pt x="163" y="425"/>
                      <a:pt x="163" y="425"/>
                    </a:cubicBezTo>
                    <a:cubicBezTo>
                      <a:pt x="163" y="425"/>
                      <a:pt x="163" y="425"/>
                      <a:pt x="163" y="425"/>
                    </a:cubicBezTo>
                    <a:cubicBezTo>
                      <a:pt x="175" y="424"/>
                      <a:pt x="188" y="423"/>
                      <a:pt x="200" y="423"/>
                    </a:cubicBezTo>
                    <a:cubicBezTo>
                      <a:pt x="206" y="423"/>
                      <a:pt x="211" y="423"/>
                      <a:pt x="217" y="423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157" y="67"/>
                      <a:pt x="200" y="161"/>
                      <a:pt x="200" y="265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04" name="Freeform 72"/>
              <p:cNvSpPr>
                <a:spLocks noSelect="1"/>
              </p:cNvSpPr>
              <p:nvPr userDrawn="1"/>
            </p:nvSpPr>
            <p:spPr bwMode="invGray">
              <a:xfrm>
                <a:off x="6870" y="3893"/>
                <a:ext cx="5" cy="4"/>
              </a:xfrm>
              <a:custGeom>
                <a:avLst/>
                <a:gdLst>
                  <a:gd name="T0" fmla="*/ 42 w 42"/>
                  <a:gd name="T1" fmla="*/ 0 h 26"/>
                  <a:gd name="T2" fmla="*/ 0 w 42"/>
                  <a:gd name="T3" fmla="*/ 26 h 26"/>
                  <a:gd name="T4" fmla="*/ 42 w 42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42" y="0"/>
                    </a:moveTo>
                    <a:cubicBezTo>
                      <a:pt x="28" y="8"/>
                      <a:pt x="14" y="17"/>
                      <a:pt x="0" y="26"/>
                    </a:cubicBezTo>
                    <a:cubicBezTo>
                      <a:pt x="14" y="17"/>
                      <a:pt x="28" y="8"/>
                      <a:pt x="42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05" name="Freeform 73"/>
              <p:cNvSpPr>
                <a:spLocks noSelect="1"/>
              </p:cNvSpPr>
              <p:nvPr userDrawn="1"/>
            </p:nvSpPr>
            <p:spPr bwMode="invGray">
              <a:xfrm>
                <a:off x="6883" y="3888"/>
                <a:ext cx="6" cy="2"/>
              </a:xfrm>
              <a:custGeom>
                <a:avLst/>
                <a:gdLst>
                  <a:gd name="T0" fmla="*/ 47 w 47"/>
                  <a:gd name="T1" fmla="*/ 0 h 17"/>
                  <a:gd name="T2" fmla="*/ 0 w 47"/>
                  <a:gd name="T3" fmla="*/ 17 h 17"/>
                  <a:gd name="T4" fmla="*/ 47 w 47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17">
                    <a:moveTo>
                      <a:pt x="47" y="0"/>
                    </a:moveTo>
                    <a:cubicBezTo>
                      <a:pt x="31" y="5"/>
                      <a:pt x="16" y="11"/>
                      <a:pt x="0" y="17"/>
                    </a:cubicBezTo>
                    <a:cubicBezTo>
                      <a:pt x="16" y="11"/>
                      <a:pt x="31" y="5"/>
                      <a:pt x="47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06" name="Freeform 74"/>
              <p:cNvSpPr>
                <a:spLocks noSelect="1"/>
              </p:cNvSpPr>
              <p:nvPr userDrawn="1"/>
            </p:nvSpPr>
            <p:spPr bwMode="invGray">
              <a:xfrm>
                <a:off x="6876" y="3890"/>
                <a:ext cx="6" cy="3"/>
              </a:xfrm>
              <a:custGeom>
                <a:avLst/>
                <a:gdLst>
                  <a:gd name="T0" fmla="*/ 44 w 44"/>
                  <a:gd name="T1" fmla="*/ 0 h 21"/>
                  <a:gd name="T2" fmla="*/ 0 w 44"/>
                  <a:gd name="T3" fmla="*/ 21 h 21"/>
                  <a:gd name="T4" fmla="*/ 44 w 44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1">
                    <a:moveTo>
                      <a:pt x="44" y="0"/>
                    </a:moveTo>
                    <a:cubicBezTo>
                      <a:pt x="29" y="6"/>
                      <a:pt x="14" y="13"/>
                      <a:pt x="0" y="21"/>
                    </a:cubicBezTo>
                    <a:cubicBezTo>
                      <a:pt x="14" y="13"/>
                      <a:pt x="29" y="6"/>
                      <a:pt x="44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07" name="Freeform 75"/>
              <p:cNvSpPr>
                <a:spLocks noSelect="1"/>
              </p:cNvSpPr>
              <p:nvPr userDrawn="1"/>
            </p:nvSpPr>
            <p:spPr bwMode="invGray">
              <a:xfrm>
                <a:off x="6626" y="3937"/>
                <a:ext cx="0" cy="0"/>
              </a:xfrm>
              <a:custGeom>
                <a:avLst/>
                <a:gdLst>
                  <a:gd name="T0" fmla="*/ 0 w 6"/>
                  <a:gd name="T1" fmla="*/ 3 h 3"/>
                  <a:gd name="T2" fmla="*/ 0 w 6"/>
                  <a:gd name="T3" fmla="*/ 3 h 3"/>
                  <a:gd name="T4" fmla="*/ 6 w 6"/>
                  <a:gd name="T5" fmla="*/ 0 h 3"/>
                  <a:gd name="T6" fmla="*/ 6 w 6"/>
                  <a:gd name="T7" fmla="*/ 0 h 3"/>
                  <a:gd name="T8" fmla="*/ 0 w 6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08" name="Freeform 76"/>
              <p:cNvSpPr>
                <a:spLocks noSelect="1"/>
              </p:cNvSpPr>
              <p:nvPr userDrawn="1"/>
            </p:nvSpPr>
            <p:spPr bwMode="invGray">
              <a:xfrm>
                <a:off x="6352" y="3956"/>
                <a:ext cx="17" cy="56"/>
              </a:xfrm>
              <a:custGeom>
                <a:avLst/>
                <a:gdLst>
                  <a:gd name="T0" fmla="*/ 17 w 17"/>
                  <a:gd name="T1" fmla="*/ 0 h 56"/>
                  <a:gd name="T2" fmla="*/ 17 w 17"/>
                  <a:gd name="T3" fmla="*/ 0 h 56"/>
                  <a:gd name="T4" fmla="*/ 17 w 17"/>
                  <a:gd name="T5" fmla="*/ 0 h 56"/>
                  <a:gd name="T6" fmla="*/ 17 w 17"/>
                  <a:gd name="T7" fmla="*/ 0 h 56"/>
                  <a:gd name="T8" fmla="*/ 15 w 17"/>
                  <a:gd name="T9" fmla="*/ 7 h 56"/>
                  <a:gd name="T10" fmla="*/ 0 w 17"/>
                  <a:gd name="T11" fmla="*/ 56 h 56"/>
                  <a:gd name="T12" fmla="*/ 17 w 17"/>
                  <a:gd name="T1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56">
                    <a:moveTo>
                      <a:pt x="17" y="0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7"/>
                    </a:lnTo>
                    <a:lnTo>
                      <a:pt x="0" y="56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09" name="Freeform 77"/>
              <p:cNvSpPr>
                <a:spLocks noSelect="1"/>
              </p:cNvSpPr>
              <p:nvPr userDrawn="1"/>
            </p:nvSpPr>
            <p:spPr bwMode="invGray">
              <a:xfrm>
                <a:off x="6754" y="3938"/>
                <a:ext cx="58" cy="74"/>
              </a:xfrm>
              <a:custGeom>
                <a:avLst/>
                <a:gdLst>
                  <a:gd name="T0" fmla="*/ 401 w 466"/>
                  <a:gd name="T1" fmla="*/ 296 h 593"/>
                  <a:gd name="T2" fmla="*/ 335 w 466"/>
                  <a:gd name="T3" fmla="*/ 593 h 593"/>
                  <a:gd name="T4" fmla="*/ 93 w 466"/>
                  <a:gd name="T5" fmla="*/ 593 h 593"/>
                  <a:gd name="T6" fmla="*/ 0 w 466"/>
                  <a:gd name="T7" fmla="*/ 129 h 593"/>
                  <a:gd name="T8" fmla="*/ 0 w 466"/>
                  <a:gd name="T9" fmla="*/ 129 h 593"/>
                  <a:gd name="T10" fmla="*/ 93 w 466"/>
                  <a:gd name="T11" fmla="*/ 593 h 593"/>
                  <a:gd name="T12" fmla="*/ 335 w 466"/>
                  <a:gd name="T13" fmla="*/ 593 h 593"/>
                  <a:gd name="T14" fmla="*/ 466 w 466"/>
                  <a:gd name="T15" fmla="*/ 0 h 593"/>
                  <a:gd name="T16" fmla="*/ 262 w 466"/>
                  <a:gd name="T17" fmla="*/ 0 h 593"/>
                  <a:gd name="T18" fmla="*/ 259 w 466"/>
                  <a:gd name="T19" fmla="*/ 17 h 593"/>
                  <a:gd name="T20" fmla="*/ 257 w 466"/>
                  <a:gd name="T21" fmla="*/ 27 h 593"/>
                  <a:gd name="T22" fmla="*/ 253 w 466"/>
                  <a:gd name="T23" fmla="*/ 51 h 593"/>
                  <a:gd name="T24" fmla="*/ 251 w 466"/>
                  <a:gd name="T25" fmla="*/ 61 h 593"/>
                  <a:gd name="T26" fmla="*/ 247 w 466"/>
                  <a:gd name="T27" fmla="*/ 88 h 593"/>
                  <a:gd name="T28" fmla="*/ 245 w 466"/>
                  <a:gd name="T29" fmla="*/ 98 h 593"/>
                  <a:gd name="T30" fmla="*/ 243 w 466"/>
                  <a:gd name="T31" fmla="*/ 112 h 593"/>
                  <a:gd name="T32" fmla="*/ 401 w 466"/>
                  <a:gd name="T33" fmla="*/ 296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593">
                    <a:moveTo>
                      <a:pt x="401" y="296"/>
                    </a:moveTo>
                    <a:cubicBezTo>
                      <a:pt x="335" y="593"/>
                      <a:pt x="335" y="593"/>
                      <a:pt x="335" y="593"/>
                    </a:cubicBezTo>
                    <a:cubicBezTo>
                      <a:pt x="93" y="593"/>
                      <a:pt x="93" y="593"/>
                      <a:pt x="93" y="593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93" y="593"/>
                      <a:pt x="93" y="593"/>
                      <a:pt x="93" y="593"/>
                    </a:cubicBezTo>
                    <a:cubicBezTo>
                      <a:pt x="335" y="593"/>
                      <a:pt x="335" y="593"/>
                      <a:pt x="335" y="593"/>
                    </a:cubicBezTo>
                    <a:cubicBezTo>
                      <a:pt x="466" y="0"/>
                      <a:pt x="466" y="0"/>
                      <a:pt x="466" y="0"/>
                    </a:cubicBezTo>
                    <a:cubicBezTo>
                      <a:pt x="262" y="0"/>
                      <a:pt x="262" y="0"/>
                      <a:pt x="262" y="0"/>
                    </a:cubicBezTo>
                    <a:cubicBezTo>
                      <a:pt x="261" y="5"/>
                      <a:pt x="260" y="11"/>
                      <a:pt x="259" y="17"/>
                    </a:cubicBezTo>
                    <a:cubicBezTo>
                      <a:pt x="258" y="20"/>
                      <a:pt x="257" y="23"/>
                      <a:pt x="257" y="27"/>
                    </a:cubicBezTo>
                    <a:cubicBezTo>
                      <a:pt x="255" y="35"/>
                      <a:pt x="254" y="43"/>
                      <a:pt x="253" y="51"/>
                    </a:cubicBezTo>
                    <a:cubicBezTo>
                      <a:pt x="252" y="54"/>
                      <a:pt x="251" y="58"/>
                      <a:pt x="251" y="61"/>
                    </a:cubicBezTo>
                    <a:cubicBezTo>
                      <a:pt x="249" y="70"/>
                      <a:pt x="248" y="79"/>
                      <a:pt x="247" y="88"/>
                    </a:cubicBezTo>
                    <a:cubicBezTo>
                      <a:pt x="246" y="91"/>
                      <a:pt x="245" y="94"/>
                      <a:pt x="245" y="98"/>
                    </a:cubicBezTo>
                    <a:cubicBezTo>
                      <a:pt x="244" y="102"/>
                      <a:pt x="244" y="107"/>
                      <a:pt x="243" y="112"/>
                    </a:cubicBezTo>
                    <a:cubicBezTo>
                      <a:pt x="317" y="149"/>
                      <a:pt x="375" y="215"/>
                      <a:pt x="401" y="296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10" name="Freeform 78"/>
              <p:cNvSpPr>
                <a:spLocks noSelect="1"/>
              </p:cNvSpPr>
              <p:nvPr userDrawn="1"/>
            </p:nvSpPr>
            <p:spPr bwMode="invGray">
              <a:xfrm>
                <a:off x="6631" y="3935"/>
                <a:ext cx="0" cy="0"/>
              </a:xfrm>
              <a:custGeom>
                <a:avLst/>
                <a:gdLst>
                  <a:gd name="T0" fmla="*/ 0 w 3"/>
                  <a:gd name="T1" fmla="*/ 1 h 1"/>
                  <a:gd name="T2" fmla="*/ 0 w 3"/>
                  <a:gd name="T3" fmla="*/ 1 h 1"/>
                  <a:gd name="T4" fmla="*/ 3 w 3"/>
                  <a:gd name="T5" fmla="*/ 0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11" name="Freeform 79"/>
              <p:cNvSpPr>
                <a:spLocks noSelect="1"/>
              </p:cNvSpPr>
              <p:nvPr userDrawn="1"/>
            </p:nvSpPr>
            <p:spPr bwMode="invGray">
              <a:xfrm>
                <a:off x="6889" y="3886"/>
                <a:ext cx="6" cy="1"/>
              </a:xfrm>
              <a:custGeom>
                <a:avLst/>
                <a:gdLst>
                  <a:gd name="T0" fmla="*/ 47 w 47"/>
                  <a:gd name="T1" fmla="*/ 0 h 12"/>
                  <a:gd name="T2" fmla="*/ 0 w 47"/>
                  <a:gd name="T3" fmla="*/ 12 h 12"/>
                  <a:gd name="T4" fmla="*/ 47 w 47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12">
                    <a:moveTo>
                      <a:pt x="47" y="0"/>
                    </a:moveTo>
                    <a:cubicBezTo>
                      <a:pt x="31" y="3"/>
                      <a:pt x="15" y="7"/>
                      <a:pt x="0" y="12"/>
                    </a:cubicBezTo>
                    <a:cubicBezTo>
                      <a:pt x="15" y="7"/>
                      <a:pt x="31" y="3"/>
                      <a:pt x="47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12" name="Freeform 80"/>
              <p:cNvSpPr>
                <a:spLocks noSelect="1"/>
              </p:cNvSpPr>
              <p:nvPr userDrawn="1"/>
            </p:nvSpPr>
            <p:spPr bwMode="invGray">
              <a:xfrm>
                <a:off x="6349" y="3964"/>
                <a:ext cx="5" cy="1"/>
              </a:xfrm>
              <a:custGeom>
                <a:avLst/>
                <a:gdLst>
                  <a:gd name="T0" fmla="*/ 0 w 37"/>
                  <a:gd name="T1" fmla="*/ 9 h 9"/>
                  <a:gd name="T2" fmla="*/ 0 w 37"/>
                  <a:gd name="T3" fmla="*/ 9 h 9"/>
                  <a:gd name="T4" fmla="*/ 37 w 37"/>
                  <a:gd name="T5" fmla="*/ 0 h 9"/>
                  <a:gd name="T6" fmla="*/ 37 w 37"/>
                  <a:gd name="T7" fmla="*/ 0 h 9"/>
                  <a:gd name="T8" fmla="*/ 0 w 37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9"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3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7"/>
                      <a:pt x="0" y="9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13" name="Freeform 81"/>
              <p:cNvSpPr>
                <a:spLocks noSelect="1"/>
              </p:cNvSpPr>
              <p:nvPr userDrawn="1"/>
            </p:nvSpPr>
            <p:spPr bwMode="invGray">
              <a:xfrm>
                <a:off x="7301" y="3881"/>
                <a:ext cx="9" cy="14"/>
              </a:xfrm>
              <a:custGeom>
                <a:avLst/>
                <a:gdLst>
                  <a:gd name="T0" fmla="*/ 9 w 9"/>
                  <a:gd name="T1" fmla="*/ 14 h 14"/>
                  <a:gd name="T2" fmla="*/ 0 w 9"/>
                  <a:gd name="T3" fmla="*/ 0 h 14"/>
                  <a:gd name="T4" fmla="*/ 0 w 9"/>
                  <a:gd name="T5" fmla="*/ 0 h 14"/>
                  <a:gd name="T6" fmla="*/ 9 w 9"/>
                  <a:gd name="T7" fmla="*/ 14 h 14"/>
                  <a:gd name="T8" fmla="*/ 9 w 9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9" y="1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9" y="14"/>
                    </a:lnTo>
                    <a:lnTo>
                      <a:pt x="9" y="14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14" name="Freeform 82"/>
              <p:cNvSpPr>
                <a:spLocks noSelect="1"/>
              </p:cNvSpPr>
              <p:nvPr userDrawn="1"/>
            </p:nvSpPr>
            <p:spPr bwMode="invGray">
              <a:xfrm>
                <a:off x="6361" y="3959"/>
                <a:ext cx="4" cy="2"/>
              </a:xfrm>
              <a:custGeom>
                <a:avLst/>
                <a:gdLst>
                  <a:gd name="T0" fmla="*/ 0 w 33"/>
                  <a:gd name="T1" fmla="*/ 16 h 16"/>
                  <a:gd name="T2" fmla="*/ 0 w 33"/>
                  <a:gd name="T3" fmla="*/ 16 h 16"/>
                  <a:gd name="T4" fmla="*/ 33 w 33"/>
                  <a:gd name="T5" fmla="*/ 0 h 16"/>
                  <a:gd name="T6" fmla="*/ 33 w 33"/>
                  <a:gd name="T7" fmla="*/ 0 h 16"/>
                  <a:gd name="T8" fmla="*/ 0 w 33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6"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11" y="11"/>
                      <a:pt x="22" y="6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2" y="6"/>
                      <a:pt x="11" y="11"/>
                      <a:pt x="0" y="16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15" name="Freeform 83"/>
              <p:cNvSpPr>
                <a:spLocks noSelect="1"/>
              </p:cNvSpPr>
              <p:nvPr userDrawn="1"/>
            </p:nvSpPr>
            <p:spPr bwMode="invGray">
              <a:xfrm>
                <a:off x="6750" y="3907"/>
                <a:ext cx="26" cy="31"/>
              </a:xfrm>
              <a:custGeom>
                <a:avLst/>
                <a:gdLst>
                  <a:gd name="T0" fmla="*/ 0 w 214"/>
                  <a:gd name="T1" fmla="*/ 224 h 253"/>
                  <a:gd name="T2" fmla="*/ 0 w 214"/>
                  <a:gd name="T3" fmla="*/ 221 h 253"/>
                  <a:gd name="T4" fmla="*/ 6 w 214"/>
                  <a:gd name="T5" fmla="*/ 253 h 253"/>
                  <a:gd name="T6" fmla="*/ 214 w 214"/>
                  <a:gd name="T7" fmla="*/ 253 h 253"/>
                  <a:gd name="T8" fmla="*/ 213 w 214"/>
                  <a:gd name="T9" fmla="*/ 245 h 253"/>
                  <a:gd name="T10" fmla="*/ 171 w 214"/>
                  <a:gd name="T11" fmla="*/ 0 h 253"/>
                  <a:gd name="T12" fmla="*/ 0 w 214"/>
                  <a:gd name="T13" fmla="*/ 224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4" h="253">
                    <a:moveTo>
                      <a:pt x="0" y="224"/>
                    </a:moveTo>
                    <a:cubicBezTo>
                      <a:pt x="0" y="221"/>
                      <a:pt x="0" y="221"/>
                      <a:pt x="0" y="221"/>
                    </a:cubicBezTo>
                    <a:cubicBezTo>
                      <a:pt x="6" y="253"/>
                      <a:pt x="6" y="253"/>
                      <a:pt x="6" y="253"/>
                    </a:cubicBezTo>
                    <a:cubicBezTo>
                      <a:pt x="214" y="253"/>
                      <a:pt x="214" y="253"/>
                      <a:pt x="214" y="253"/>
                    </a:cubicBezTo>
                    <a:cubicBezTo>
                      <a:pt x="214" y="250"/>
                      <a:pt x="213" y="248"/>
                      <a:pt x="213" y="245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44" y="94"/>
                      <a:pt x="82" y="174"/>
                      <a:pt x="0" y="224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16" name="Freeform 84"/>
              <p:cNvSpPr>
                <a:spLocks noSelect="1"/>
              </p:cNvSpPr>
              <p:nvPr userDrawn="1"/>
            </p:nvSpPr>
            <p:spPr bwMode="invGray">
              <a:xfrm>
                <a:off x="6784" y="3949"/>
                <a:ext cx="0" cy="2"/>
              </a:xfrm>
              <a:custGeom>
                <a:avLst/>
                <a:gdLst>
                  <a:gd name="T0" fmla="*/ 0 w 2"/>
                  <a:gd name="T1" fmla="*/ 10 h 10"/>
                  <a:gd name="T2" fmla="*/ 2 w 2"/>
                  <a:gd name="T3" fmla="*/ 0 h 10"/>
                  <a:gd name="T4" fmla="*/ 0 w 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0" y="10"/>
                    </a:moveTo>
                    <a:cubicBezTo>
                      <a:pt x="0" y="6"/>
                      <a:pt x="1" y="3"/>
                      <a:pt x="2" y="0"/>
                    </a:cubicBezTo>
                    <a:cubicBezTo>
                      <a:pt x="1" y="3"/>
                      <a:pt x="0" y="6"/>
                      <a:pt x="0" y="1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17" name="Freeform 85"/>
              <p:cNvSpPr>
                <a:spLocks noSelect="1"/>
              </p:cNvSpPr>
              <p:nvPr userDrawn="1"/>
            </p:nvSpPr>
            <p:spPr bwMode="invGray">
              <a:xfrm>
                <a:off x="6778" y="3952"/>
                <a:ext cx="1" cy="3"/>
              </a:xfrm>
              <a:custGeom>
                <a:avLst/>
                <a:gdLst>
                  <a:gd name="T0" fmla="*/ 2 w 2"/>
                  <a:gd name="T1" fmla="*/ 18 h 18"/>
                  <a:gd name="T2" fmla="*/ 2 w 2"/>
                  <a:gd name="T3" fmla="*/ 14 h 18"/>
                  <a:gd name="T4" fmla="*/ 0 w 2"/>
                  <a:gd name="T5" fmla="*/ 0 h 18"/>
                  <a:gd name="T6" fmla="*/ 2 w 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8">
                    <a:moveTo>
                      <a:pt x="2" y="18"/>
                    </a:moveTo>
                    <a:cubicBezTo>
                      <a:pt x="2" y="17"/>
                      <a:pt x="2" y="16"/>
                      <a:pt x="2" y="14"/>
                    </a:cubicBezTo>
                    <a:cubicBezTo>
                      <a:pt x="1" y="10"/>
                      <a:pt x="1" y="5"/>
                      <a:pt x="0" y="0"/>
                    </a:cubicBezTo>
                    <a:cubicBezTo>
                      <a:pt x="1" y="6"/>
                      <a:pt x="2" y="12"/>
                      <a:pt x="2" y="18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18" name="Freeform 86"/>
              <p:cNvSpPr>
                <a:spLocks noSelect="1"/>
              </p:cNvSpPr>
              <p:nvPr userDrawn="1"/>
            </p:nvSpPr>
            <p:spPr bwMode="invGray">
              <a:xfrm>
                <a:off x="6779" y="3954"/>
                <a:ext cx="0" cy="1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19" name="Freeform 87"/>
              <p:cNvSpPr>
                <a:spLocks noSelect="1"/>
              </p:cNvSpPr>
              <p:nvPr userDrawn="1"/>
            </p:nvSpPr>
            <p:spPr bwMode="invGray">
              <a:xfrm>
                <a:off x="6786" y="3941"/>
                <a:ext cx="0" cy="1"/>
              </a:xfrm>
              <a:custGeom>
                <a:avLst/>
                <a:gdLst>
                  <a:gd name="T0" fmla="*/ 0 w 2"/>
                  <a:gd name="T1" fmla="*/ 10 h 10"/>
                  <a:gd name="T2" fmla="*/ 2 w 2"/>
                  <a:gd name="T3" fmla="*/ 0 h 10"/>
                  <a:gd name="T4" fmla="*/ 0 w 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0" y="10"/>
                    </a:moveTo>
                    <a:cubicBezTo>
                      <a:pt x="0" y="6"/>
                      <a:pt x="1" y="3"/>
                      <a:pt x="2" y="0"/>
                    </a:cubicBezTo>
                    <a:cubicBezTo>
                      <a:pt x="1" y="3"/>
                      <a:pt x="0" y="6"/>
                      <a:pt x="0" y="1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20" name="Freeform 88"/>
              <p:cNvSpPr>
                <a:spLocks noSelect="1"/>
              </p:cNvSpPr>
              <p:nvPr userDrawn="1"/>
            </p:nvSpPr>
            <p:spPr bwMode="invGray">
              <a:xfrm>
                <a:off x="6643" y="3990"/>
                <a:ext cx="64" cy="25"/>
              </a:xfrm>
              <a:custGeom>
                <a:avLst/>
                <a:gdLst>
                  <a:gd name="T0" fmla="*/ 509 w 509"/>
                  <a:gd name="T1" fmla="*/ 70 h 202"/>
                  <a:gd name="T2" fmla="*/ 497 w 509"/>
                  <a:gd name="T3" fmla="*/ 71 h 202"/>
                  <a:gd name="T4" fmla="*/ 281 w 509"/>
                  <a:gd name="T5" fmla="*/ 0 h 202"/>
                  <a:gd name="T6" fmla="*/ 252 w 509"/>
                  <a:gd name="T7" fmla="*/ 12 h 202"/>
                  <a:gd name="T8" fmla="*/ 0 w 509"/>
                  <a:gd name="T9" fmla="*/ 165 h 202"/>
                  <a:gd name="T10" fmla="*/ 192 w 509"/>
                  <a:gd name="T11" fmla="*/ 202 h 202"/>
                  <a:gd name="T12" fmla="*/ 509 w 509"/>
                  <a:gd name="T13" fmla="*/ 7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9" h="202">
                    <a:moveTo>
                      <a:pt x="509" y="70"/>
                    </a:moveTo>
                    <a:cubicBezTo>
                      <a:pt x="505" y="70"/>
                      <a:pt x="501" y="71"/>
                      <a:pt x="497" y="71"/>
                    </a:cubicBezTo>
                    <a:cubicBezTo>
                      <a:pt x="416" y="71"/>
                      <a:pt x="342" y="44"/>
                      <a:pt x="281" y="0"/>
                    </a:cubicBezTo>
                    <a:cubicBezTo>
                      <a:pt x="272" y="5"/>
                      <a:pt x="262" y="9"/>
                      <a:pt x="252" y="12"/>
                    </a:cubicBezTo>
                    <a:cubicBezTo>
                      <a:pt x="201" y="100"/>
                      <a:pt x="107" y="160"/>
                      <a:pt x="0" y="165"/>
                    </a:cubicBezTo>
                    <a:cubicBezTo>
                      <a:pt x="54" y="189"/>
                      <a:pt x="118" y="202"/>
                      <a:pt x="192" y="202"/>
                    </a:cubicBezTo>
                    <a:cubicBezTo>
                      <a:pt x="335" y="202"/>
                      <a:pt x="441" y="154"/>
                      <a:pt x="509" y="7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21" name="Freeform 89"/>
              <p:cNvSpPr>
                <a:spLocks noSelect="1"/>
              </p:cNvSpPr>
              <p:nvPr userDrawn="1"/>
            </p:nvSpPr>
            <p:spPr bwMode="invGray">
              <a:xfrm>
                <a:off x="6785" y="3945"/>
                <a:ext cx="0" cy="1"/>
              </a:xfrm>
              <a:custGeom>
                <a:avLst/>
                <a:gdLst>
                  <a:gd name="T0" fmla="*/ 0 w 2"/>
                  <a:gd name="T1" fmla="*/ 10 h 10"/>
                  <a:gd name="T2" fmla="*/ 2 w 2"/>
                  <a:gd name="T3" fmla="*/ 0 h 10"/>
                  <a:gd name="T4" fmla="*/ 0 w 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0" y="10"/>
                    </a:moveTo>
                    <a:cubicBezTo>
                      <a:pt x="0" y="7"/>
                      <a:pt x="1" y="3"/>
                      <a:pt x="2" y="0"/>
                    </a:cubicBezTo>
                    <a:cubicBezTo>
                      <a:pt x="1" y="3"/>
                      <a:pt x="0" y="7"/>
                      <a:pt x="0" y="1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22" name="Freeform 90"/>
              <p:cNvSpPr>
                <a:spLocks noSelect="1"/>
              </p:cNvSpPr>
              <p:nvPr userDrawn="1"/>
            </p:nvSpPr>
            <p:spPr bwMode="invGray">
              <a:xfrm>
                <a:off x="6858" y="4006"/>
                <a:ext cx="6" cy="5"/>
              </a:xfrm>
              <a:custGeom>
                <a:avLst/>
                <a:gdLst>
                  <a:gd name="T0" fmla="*/ 0 w 46"/>
                  <a:gd name="T1" fmla="*/ 0 h 44"/>
                  <a:gd name="T2" fmla="*/ 0 w 46"/>
                  <a:gd name="T3" fmla="*/ 44 h 44"/>
                  <a:gd name="T4" fmla="*/ 46 w 46"/>
                  <a:gd name="T5" fmla="*/ 44 h 44"/>
                  <a:gd name="T6" fmla="*/ 0 w 46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4">
                    <a:moveTo>
                      <a:pt x="0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30" y="30"/>
                      <a:pt x="15" y="16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23" name="Freeform 91"/>
              <p:cNvSpPr>
                <a:spLocks noSelect="1"/>
              </p:cNvSpPr>
              <p:nvPr userDrawn="1"/>
            </p:nvSpPr>
            <p:spPr bwMode="invGray">
              <a:xfrm>
                <a:off x="6783" y="3960"/>
                <a:ext cx="0" cy="0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1"/>
                      <a:pt x="1" y="2"/>
                      <a:pt x="0" y="4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24" name="Freeform 92"/>
              <p:cNvSpPr>
                <a:spLocks noSelect="1"/>
              </p:cNvSpPr>
              <p:nvPr userDrawn="1"/>
            </p:nvSpPr>
            <p:spPr bwMode="invGray">
              <a:xfrm>
                <a:off x="6366" y="3956"/>
                <a:ext cx="3" cy="3"/>
              </a:xfrm>
              <a:custGeom>
                <a:avLst/>
                <a:gdLst>
                  <a:gd name="T0" fmla="*/ 1 w 31"/>
                  <a:gd name="T1" fmla="*/ 18 h 18"/>
                  <a:gd name="T2" fmla="*/ 0 w 31"/>
                  <a:gd name="T3" fmla="*/ 18 h 18"/>
                  <a:gd name="T4" fmla="*/ 31 w 31"/>
                  <a:gd name="T5" fmla="*/ 0 h 18"/>
                  <a:gd name="T6" fmla="*/ 31 w 31"/>
                  <a:gd name="T7" fmla="*/ 0 h 18"/>
                  <a:gd name="T8" fmla="*/ 1 w 31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1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11" y="13"/>
                      <a:pt x="21" y="6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1" y="6"/>
                      <a:pt x="11" y="12"/>
                      <a:pt x="1" y="18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25" name="Freeform 93"/>
              <p:cNvSpPr>
                <a:spLocks noSelect="1"/>
              </p:cNvSpPr>
              <p:nvPr userDrawn="1"/>
            </p:nvSpPr>
            <p:spPr bwMode="invGray">
              <a:xfrm>
                <a:off x="6784" y="3954"/>
                <a:ext cx="0" cy="1"/>
              </a:xfrm>
              <a:custGeom>
                <a:avLst/>
                <a:gdLst>
                  <a:gd name="T0" fmla="*/ 0 w 1"/>
                  <a:gd name="T1" fmla="*/ 9 h 9"/>
                  <a:gd name="T2" fmla="*/ 1 w 1"/>
                  <a:gd name="T3" fmla="*/ 0 h 9"/>
                  <a:gd name="T4" fmla="*/ 0 w 1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9">
                    <a:moveTo>
                      <a:pt x="0" y="9"/>
                    </a:moveTo>
                    <a:cubicBezTo>
                      <a:pt x="0" y="6"/>
                      <a:pt x="0" y="3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26" name="Freeform 94"/>
              <p:cNvSpPr>
                <a:spLocks noSelect="1"/>
              </p:cNvSpPr>
              <p:nvPr userDrawn="1"/>
            </p:nvSpPr>
            <p:spPr bwMode="invGray">
              <a:xfrm>
                <a:off x="6750" y="3938"/>
                <a:ext cx="28" cy="17"/>
              </a:xfrm>
              <a:custGeom>
                <a:avLst/>
                <a:gdLst>
                  <a:gd name="T0" fmla="*/ 26 w 222"/>
                  <a:gd name="T1" fmla="*/ 129 h 129"/>
                  <a:gd name="T2" fmla="*/ 20 w 222"/>
                  <a:gd name="T3" fmla="*/ 98 h 129"/>
                  <a:gd name="T4" fmla="*/ 129 w 222"/>
                  <a:gd name="T5" fmla="*/ 79 h 129"/>
                  <a:gd name="T6" fmla="*/ 222 w 222"/>
                  <a:gd name="T7" fmla="*/ 93 h 129"/>
                  <a:gd name="T8" fmla="*/ 220 w 222"/>
                  <a:gd name="T9" fmla="*/ 84 h 129"/>
                  <a:gd name="T10" fmla="*/ 219 w 222"/>
                  <a:gd name="T11" fmla="*/ 76 h 129"/>
                  <a:gd name="T12" fmla="*/ 217 w 222"/>
                  <a:gd name="T13" fmla="*/ 61 h 129"/>
                  <a:gd name="T14" fmla="*/ 215 w 222"/>
                  <a:gd name="T15" fmla="*/ 48 h 129"/>
                  <a:gd name="T16" fmla="*/ 214 w 222"/>
                  <a:gd name="T17" fmla="*/ 37 h 129"/>
                  <a:gd name="T18" fmla="*/ 212 w 222"/>
                  <a:gd name="T19" fmla="*/ 27 h 129"/>
                  <a:gd name="T20" fmla="*/ 210 w 222"/>
                  <a:gd name="T21" fmla="*/ 15 h 129"/>
                  <a:gd name="T22" fmla="*/ 208 w 222"/>
                  <a:gd name="T23" fmla="*/ 0 h 129"/>
                  <a:gd name="T24" fmla="*/ 0 w 222"/>
                  <a:gd name="T25" fmla="*/ 0 h 129"/>
                  <a:gd name="T26" fmla="*/ 26 w 222"/>
                  <a:gd name="T2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2" h="129">
                    <a:moveTo>
                      <a:pt x="26" y="129"/>
                    </a:moveTo>
                    <a:cubicBezTo>
                      <a:pt x="20" y="98"/>
                      <a:pt x="20" y="98"/>
                      <a:pt x="20" y="98"/>
                    </a:cubicBezTo>
                    <a:cubicBezTo>
                      <a:pt x="54" y="86"/>
                      <a:pt x="90" y="79"/>
                      <a:pt x="129" y="79"/>
                    </a:cubicBezTo>
                    <a:cubicBezTo>
                      <a:pt x="161" y="79"/>
                      <a:pt x="192" y="84"/>
                      <a:pt x="222" y="93"/>
                    </a:cubicBezTo>
                    <a:cubicBezTo>
                      <a:pt x="221" y="90"/>
                      <a:pt x="221" y="87"/>
                      <a:pt x="220" y="84"/>
                    </a:cubicBezTo>
                    <a:cubicBezTo>
                      <a:pt x="220" y="81"/>
                      <a:pt x="220" y="78"/>
                      <a:pt x="219" y="76"/>
                    </a:cubicBezTo>
                    <a:cubicBezTo>
                      <a:pt x="219" y="71"/>
                      <a:pt x="218" y="66"/>
                      <a:pt x="217" y="61"/>
                    </a:cubicBezTo>
                    <a:cubicBezTo>
                      <a:pt x="217" y="57"/>
                      <a:pt x="216" y="53"/>
                      <a:pt x="215" y="48"/>
                    </a:cubicBezTo>
                    <a:cubicBezTo>
                      <a:pt x="215" y="44"/>
                      <a:pt x="214" y="40"/>
                      <a:pt x="214" y="37"/>
                    </a:cubicBezTo>
                    <a:cubicBezTo>
                      <a:pt x="213" y="33"/>
                      <a:pt x="213" y="30"/>
                      <a:pt x="212" y="27"/>
                    </a:cubicBezTo>
                    <a:cubicBezTo>
                      <a:pt x="212" y="23"/>
                      <a:pt x="211" y="19"/>
                      <a:pt x="210" y="15"/>
                    </a:cubicBezTo>
                    <a:cubicBezTo>
                      <a:pt x="210" y="10"/>
                      <a:pt x="209" y="5"/>
                      <a:pt x="20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" y="129"/>
                      <a:pt x="26" y="129"/>
                      <a:pt x="26" y="129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27" name="Freeform 95"/>
              <p:cNvSpPr>
                <a:spLocks noSelect="1"/>
              </p:cNvSpPr>
              <p:nvPr userDrawn="1"/>
            </p:nvSpPr>
            <p:spPr bwMode="invGray">
              <a:xfrm>
                <a:off x="6355" y="3962"/>
                <a:ext cx="5" cy="1"/>
              </a:xfrm>
              <a:custGeom>
                <a:avLst/>
                <a:gdLst>
                  <a:gd name="T0" fmla="*/ 0 w 39"/>
                  <a:gd name="T1" fmla="*/ 14 h 14"/>
                  <a:gd name="T2" fmla="*/ 0 w 39"/>
                  <a:gd name="T3" fmla="*/ 14 h 14"/>
                  <a:gd name="T4" fmla="*/ 39 w 39"/>
                  <a:gd name="T5" fmla="*/ 0 h 14"/>
                  <a:gd name="T6" fmla="*/ 39 w 39"/>
                  <a:gd name="T7" fmla="*/ 0 h 14"/>
                  <a:gd name="T8" fmla="*/ 0 w 39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4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3" y="10"/>
                      <a:pt x="26" y="5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6" y="5"/>
                      <a:pt x="13" y="10"/>
                      <a:pt x="0" y="14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28" name="Freeform 96"/>
              <p:cNvSpPr>
                <a:spLocks noSelect="1"/>
              </p:cNvSpPr>
              <p:nvPr userDrawn="1"/>
            </p:nvSpPr>
            <p:spPr bwMode="invGray">
              <a:xfrm>
                <a:off x="6343" y="3965"/>
                <a:ext cx="6" cy="1"/>
              </a:xfrm>
              <a:custGeom>
                <a:avLst/>
                <a:gdLst>
                  <a:gd name="T0" fmla="*/ 0 w 42"/>
                  <a:gd name="T1" fmla="*/ 7 h 7"/>
                  <a:gd name="T2" fmla="*/ 0 w 42"/>
                  <a:gd name="T3" fmla="*/ 7 h 7"/>
                  <a:gd name="T4" fmla="*/ 42 w 42"/>
                  <a:gd name="T5" fmla="*/ 0 h 7"/>
                  <a:gd name="T6" fmla="*/ 42 w 42"/>
                  <a:gd name="T7" fmla="*/ 0 h 7"/>
                  <a:gd name="T8" fmla="*/ 0 w 42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7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4" y="5"/>
                      <a:pt x="28" y="3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3"/>
                      <a:pt x="14" y="5"/>
                      <a:pt x="0" y="7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29" name="Freeform 97"/>
              <p:cNvSpPr>
                <a:spLocks noSelect="1"/>
              </p:cNvSpPr>
              <p:nvPr userDrawn="1"/>
            </p:nvSpPr>
            <p:spPr bwMode="invGray">
              <a:xfrm>
                <a:off x="6718" y="3881"/>
                <a:ext cx="0" cy="28"/>
              </a:xfrm>
              <a:custGeom>
                <a:avLst/>
                <a:gdLst>
                  <a:gd name="T0" fmla="*/ 224 h 224"/>
                  <a:gd name="T1" fmla="*/ 224 h 224"/>
                  <a:gd name="T2" fmla="*/ 224 h 224"/>
                  <a:gd name="T3" fmla="*/ 224 h 224"/>
                  <a:gd name="T4" fmla="*/ 0 h 224"/>
                  <a:gd name="T5" fmla="*/ 0 h 224"/>
                  <a:gd name="T6" fmla="*/ 0 h 224"/>
                  <a:gd name="T7" fmla="*/ 224 h 2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224">
                    <a:moveTo>
                      <a:pt x="0" y="224"/>
                    </a:moveTo>
                    <a:cubicBezTo>
                      <a:pt x="0" y="224"/>
                      <a:pt x="0" y="224"/>
                      <a:pt x="0" y="224"/>
                    </a:cubicBezTo>
                    <a:cubicBezTo>
                      <a:pt x="0" y="224"/>
                      <a:pt x="0" y="224"/>
                      <a:pt x="0" y="224"/>
                    </a:cubicBezTo>
                    <a:cubicBezTo>
                      <a:pt x="0" y="224"/>
                      <a:pt x="0" y="224"/>
                      <a:pt x="0" y="2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24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30" name="Freeform 98"/>
              <p:cNvSpPr>
                <a:spLocks noSelect="1"/>
              </p:cNvSpPr>
              <p:nvPr userDrawn="1"/>
            </p:nvSpPr>
            <p:spPr bwMode="invGray">
              <a:xfrm>
                <a:off x="6777" y="3946"/>
                <a:ext cx="1" cy="2"/>
              </a:xfrm>
              <a:custGeom>
                <a:avLst/>
                <a:gdLst>
                  <a:gd name="T0" fmla="*/ 2 w 2"/>
                  <a:gd name="T1" fmla="*/ 15 h 15"/>
                  <a:gd name="T2" fmla="*/ 0 w 2"/>
                  <a:gd name="T3" fmla="*/ 1 h 15"/>
                  <a:gd name="T4" fmla="*/ 0 w 2"/>
                  <a:gd name="T5" fmla="*/ 0 h 15"/>
                  <a:gd name="T6" fmla="*/ 2 w 2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5">
                    <a:moveTo>
                      <a:pt x="2" y="15"/>
                    </a:moveTo>
                    <a:cubicBezTo>
                      <a:pt x="2" y="10"/>
                      <a:pt x="1" y="5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5"/>
                      <a:pt x="2" y="10"/>
                      <a:pt x="2" y="15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31" name="Freeform 99"/>
              <p:cNvSpPr>
                <a:spLocks noSelect="1"/>
              </p:cNvSpPr>
              <p:nvPr userDrawn="1"/>
            </p:nvSpPr>
            <p:spPr bwMode="invGray">
              <a:xfrm>
                <a:off x="6777" y="3944"/>
                <a:ext cx="0" cy="2"/>
              </a:xfrm>
              <a:custGeom>
                <a:avLst/>
                <a:gdLst>
                  <a:gd name="T0" fmla="*/ 2 w 2"/>
                  <a:gd name="T1" fmla="*/ 13 h 13"/>
                  <a:gd name="T2" fmla="*/ 2 w 2"/>
                  <a:gd name="T3" fmla="*/ 10 h 13"/>
                  <a:gd name="T4" fmla="*/ 0 w 2"/>
                  <a:gd name="T5" fmla="*/ 0 h 13"/>
                  <a:gd name="T6" fmla="*/ 2 w 2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3">
                    <a:moveTo>
                      <a:pt x="2" y="13"/>
                    </a:moveTo>
                    <a:cubicBezTo>
                      <a:pt x="2" y="12"/>
                      <a:pt x="2" y="11"/>
                      <a:pt x="2" y="10"/>
                    </a:cubicBezTo>
                    <a:cubicBezTo>
                      <a:pt x="1" y="7"/>
                      <a:pt x="1" y="4"/>
                      <a:pt x="0" y="0"/>
                    </a:cubicBezTo>
                    <a:cubicBezTo>
                      <a:pt x="1" y="5"/>
                      <a:pt x="2" y="9"/>
                      <a:pt x="2" y="13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32" name="Freeform 100"/>
              <p:cNvSpPr>
                <a:spLocks noSelect="1"/>
              </p:cNvSpPr>
              <p:nvPr userDrawn="1"/>
            </p:nvSpPr>
            <p:spPr bwMode="invGray">
              <a:xfrm>
                <a:off x="6777" y="3946"/>
                <a:ext cx="0" cy="0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33" name="Freeform 101"/>
              <p:cNvSpPr>
                <a:spLocks noSelect="1"/>
              </p:cNvSpPr>
              <p:nvPr userDrawn="1"/>
            </p:nvSpPr>
            <p:spPr bwMode="invGray">
              <a:xfrm>
                <a:off x="6322" y="3963"/>
                <a:ext cx="45" cy="49"/>
              </a:xfrm>
              <a:custGeom>
                <a:avLst/>
                <a:gdLst>
                  <a:gd name="T0" fmla="*/ 30 w 45"/>
                  <a:gd name="T1" fmla="*/ 49 h 49"/>
                  <a:gd name="T2" fmla="*/ 27 w 45"/>
                  <a:gd name="T3" fmla="*/ 49 h 49"/>
                  <a:gd name="T4" fmla="*/ 27 w 45"/>
                  <a:gd name="T5" fmla="*/ 49 h 49"/>
                  <a:gd name="T6" fmla="*/ 0 w 45"/>
                  <a:gd name="T7" fmla="*/ 49 h 49"/>
                  <a:gd name="T8" fmla="*/ 0 w 45"/>
                  <a:gd name="T9" fmla="*/ 49 h 49"/>
                  <a:gd name="T10" fmla="*/ 30 w 45"/>
                  <a:gd name="T11" fmla="*/ 49 h 49"/>
                  <a:gd name="T12" fmla="*/ 45 w 45"/>
                  <a:gd name="T13" fmla="*/ 0 h 49"/>
                  <a:gd name="T14" fmla="*/ 30 w 45"/>
                  <a:gd name="T1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49">
                    <a:moveTo>
                      <a:pt x="30" y="49"/>
                    </a:moveTo>
                    <a:lnTo>
                      <a:pt x="27" y="49"/>
                    </a:lnTo>
                    <a:lnTo>
                      <a:pt x="27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30" y="49"/>
                    </a:lnTo>
                    <a:lnTo>
                      <a:pt x="45" y="0"/>
                    </a:lnTo>
                    <a:lnTo>
                      <a:pt x="30" y="49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34" name="Freeform 102"/>
              <p:cNvSpPr>
                <a:spLocks noSelect="1"/>
              </p:cNvSpPr>
              <p:nvPr userDrawn="1"/>
            </p:nvSpPr>
            <p:spPr bwMode="invGray">
              <a:xfrm>
                <a:off x="6691" y="3881"/>
                <a:ext cx="27" cy="29"/>
              </a:xfrm>
              <a:custGeom>
                <a:avLst/>
                <a:gdLst>
                  <a:gd name="T0" fmla="*/ 0 w 217"/>
                  <a:gd name="T1" fmla="*/ 229 h 230"/>
                  <a:gd name="T2" fmla="*/ 5 w 217"/>
                  <a:gd name="T3" fmla="*/ 228 h 230"/>
                  <a:gd name="T4" fmla="*/ 5 w 217"/>
                  <a:gd name="T5" fmla="*/ 228 h 230"/>
                  <a:gd name="T6" fmla="*/ 0 w 217"/>
                  <a:gd name="T7" fmla="*/ 229 h 230"/>
                  <a:gd name="T8" fmla="*/ 0 w 217"/>
                  <a:gd name="T9" fmla="*/ 0 h 230"/>
                  <a:gd name="T10" fmla="*/ 217 w 217"/>
                  <a:gd name="T11" fmla="*/ 0 h 230"/>
                  <a:gd name="T12" fmla="*/ 217 w 217"/>
                  <a:gd name="T13" fmla="*/ 0 h 230"/>
                  <a:gd name="T14" fmla="*/ 0 w 217"/>
                  <a:gd name="T15" fmla="*/ 0 h 230"/>
                  <a:gd name="T16" fmla="*/ 0 w 217"/>
                  <a:gd name="T17" fmla="*/ 230 h 230"/>
                  <a:gd name="T18" fmla="*/ 0 w 217"/>
                  <a:gd name="T19" fmla="*/ 230 h 230"/>
                  <a:gd name="T20" fmla="*/ 0 w 217"/>
                  <a:gd name="T21" fmla="*/ 22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230">
                    <a:moveTo>
                      <a:pt x="0" y="229"/>
                    </a:moveTo>
                    <a:cubicBezTo>
                      <a:pt x="2" y="229"/>
                      <a:pt x="4" y="228"/>
                      <a:pt x="5" y="228"/>
                    </a:cubicBezTo>
                    <a:cubicBezTo>
                      <a:pt x="5" y="228"/>
                      <a:pt x="5" y="228"/>
                      <a:pt x="5" y="228"/>
                    </a:cubicBezTo>
                    <a:cubicBezTo>
                      <a:pt x="4" y="228"/>
                      <a:pt x="2" y="229"/>
                      <a:pt x="0" y="2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30"/>
                      <a:pt x="0" y="230"/>
                      <a:pt x="0" y="230"/>
                    </a:cubicBezTo>
                    <a:lnTo>
                      <a:pt x="0" y="229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35" name="Freeform 103"/>
              <p:cNvSpPr>
                <a:spLocks noSelect="1"/>
              </p:cNvSpPr>
              <p:nvPr userDrawn="1"/>
            </p:nvSpPr>
            <p:spPr bwMode="invGray">
              <a:xfrm>
                <a:off x="6304" y="3957"/>
                <a:ext cx="3" cy="10"/>
              </a:xfrm>
              <a:custGeom>
                <a:avLst/>
                <a:gdLst>
                  <a:gd name="T0" fmla="*/ 0 w 27"/>
                  <a:gd name="T1" fmla="*/ 0 h 85"/>
                  <a:gd name="T2" fmla="*/ 0 w 27"/>
                  <a:gd name="T3" fmla="*/ 0 h 85"/>
                  <a:gd name="T4" fmla="*/ 0 w 27"/>
                  <a:gd name="T5" fmla="*/ 0 h 85"/>
                  <a:gd name="T6" fmla="*/ 0 w 27"/>
                  <a:gd name="T7" fmla="*/ 0 h 85"/>
                  <a:gd name="T8" fmla="*/ 27 w 27"/>
                  <a:gd name="T9" fmla="*/ 85 h 85"/>
                  <a:gd name="T10" fmla="*/ 27 w 27"/>
                  <a:gd name="T11" fmla="*/ 85 h 85"/>
                  <a:gd name="T12" fmla="*/ 0 w 27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8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5"/>
                      <a:pt x="27" y="85"/>
                      <a:pt x="27" y="8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36" name="Freeform 104"/>
              <p:cNvSpPr>
                <a:spLocks noSelect="1"/>
              </p:cNvSpPr>
              <p:nvPr userDrawn="1"/>
            </p:nvSpPr>
            <p:spPr bwMode="invGray">
              <a:xfrm>
                <a:off x="6777" y="3940"/>
                <a:ext cx="0" cy="2"/>
              </a:xfrm>
              <a:custGeom>
                <a:avLst/>
                <a:gdLst>
                  <a:gd name="T0" fmla="*/ 2 w 2"/>
                  <a:gd name="T1" fmla="*/ 12 h 12"/>
                  <a:gd name="T2" fmla="*/ 2 w 2"/>
                  <a:gd name="T3" fmla="*/ 9 h 12"/>
                  <a:gd name="T4" fmla="*/ 0 w 2"/>
                  <a:gd name="T5" fmla="*/ 0 h 12"/>
                  <a:gd name="T6" fmla="*/ 2 w 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2">
                    <a:moveTo>
                      <a:pt x="2" y="12"/>
                    </a:moveTo>
                    <a:cubicBezTo>
                      <a:pt x="2" y="11"/>
                      <a:pt x="2" y="10"/>
                      <a:pt x="2" y="9"/>
                    </a:cubicBezTo>
                    <a:cubicBezTo>
                      <a:pt x="1" y="6"/>
                      <a:pt x="1" y="3"/>
                      <a:pt x="0" y="0"/>
                    </a:cubicBezTo>
                    <a:cubicBezTo>
                      <a:pt x="1" y="4"/>
                      <a:pt x="2" y="8"/>
                      <a:pt x="2" y="12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37" name="Freeform 105"/>
              <p:cNvSpPr>
                <a:spLocks noSelect="1"/>
              </p:cNvSpPr>
              <p:nvPr userDrawn="1"/>
            </p:nvSpPr>
            <p:spPr bwMode="invGray">
              <a:xfrm>
                <a:off x="6338" y="3999"/>
                <a:ext cx="5" cy="7"/>
              </a:xfrm>
              <a:custGeom>
                <a:avLst/>
                <a:gdLst>
                  <a:gd name="T0" fmla="*/ 36 w 36"/>
                  <a:gd name="T1" fmla="*/ 56 h 56"/>
                  <a:gd name="T2" fmla="*/ 0 w 36"/>
                  <a:gd name="T3" fmla="*/ 0 h 56"/>
                  <a:gd name="T4" fmla="*/ 36 w 36"/>
                  <a:gd name="T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56">
                    <a:moveTo>
                      <a:pt x="36" y="56"/>
                    </a:moveTo>
                    <a:cubicBezTo>
                      <a:pt x="22" y="39"/>
                      <a:pt x="10" y="20"/>
                      <a:pt x="0" y="0"/>
                    </a:cubicBezTo>
                    <a:cubicBezTo>
                      <a:pt x="10" y="20"/>
                      <a:pt x="22" y="39"/>
                      <a:pt x="36" y="56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38" name="Freeform 106"/>
              <p:cNvSpPr>
                <a:spLocks noSelect="1"/>
              </p:cNvSpPr>
              <p:nvPr userDrawn="1"/>
            </p:nvSpPr>
            <p:spPr bwMode="invGray">
              <a:xfrm>
                <a:off x="6777" y="3941"/>
                <a:ext cx="0" cy="1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39" name="Freeform 107"/>
              <p:cNvSpPr>
                <a:spLocks noSelect="1"/>
              </p:cNvSpPr>
              <p:nvPr userDrawn="1"/>
            </p:nvSpPr>
            <p:spPr bwMode="invGray">
              <a:xfrm>
                <a:off x="6778" y="3949"/>
                <a:ext cx="0" cy="1"/>
              </a:xfrm>
              <a:custGeom>
                <a:avLst/>
                <a:gdLst>
                  <a:gd name="T0" fmla="*/ 0 w 2"/>
                  <a:gd name="T1" fmla="*/ 0 h 12"/>
                  <a:gd name="T2" fmla="*/ 2 w 2"/>
                  <a:gd name="T3" fmla="*/ 9 h 12"/>
                  <a:gd name="T4" fmla="*/ 2 w 2"/>
                  <a:gd name="T5" fmla="*/ 12 h 12"/>
                  <a:gd name="T6" fmla="*/ 2 w 2"/>
                  <a:gd name="T7" fmla="*/ 9 h 12"/>
                  <a:gd name="T8" fmla="*/ 0 w 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2">
                    <a:moveTo>
                      <a:pt x="0" y="0"/>
                    </a:moveTo>
                    <a:cubicBezTo>
                      <a:pt x="1" y="3"/>
                      <a:pt x="1" y="6"/>
                      <a:pt x="2" y="9"/>
                    </a:cubicBezTo>
                    <a:cubicBezTo>
                      <a:pt x="2" y="10"/>
                      <a:pt x="2" y="11"/>
                      <a:pt x="2" y="12"/>
                    </a:cubicBezTo>
                    <a:cubicBezTo>
                      <a:pt x="2" y="11"/>
                      <a:pt x="2" y="10"/>
                      <a:pt x="2" y="9"/>
                    </a:cubicBezTo>
                    <a:cubicBezTo>
                      <a:pt x="1" y="6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40" name="Freeform 108"/>
              <p:cNvSpPr>
                <a:spLocks noSelect="1"/>
              </p:cNvSpPr>
              <p:nvPr userDrawn="1"/>
            </p:nvSpPr>
            <p:spPr bwMode="invGray">
              <a:xfrm>
                <a:off x="6777" y="3942"/>
                <a:ext cx="0" cy="1"/>
              </a:xfrm>
              <a:custGeom>
                <a:avLst/>
                <a:gdLst>
                  <a:gd name="T0" fmla="*/ 2 w 2"/>
                  <a:gd name="T1" fmla="*/ 10 h 10"/>
                  <a:gd name="T2" fmla="*/ 0 w 2"/>
                  <a:gd name="T3" fmla="*/ 0 h 10"/>
                  <a:gd name="T4" fmla="*/ 0 w 2"/>
                  <a:gd name="T5" fmla="*/ 0 h 10"/>
                  <a:gd name="T6" fmla="*/ 2 w 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2" y="10"/>
                    </a:moveTo>
                    <a:cubicBezTo>
                      <a:pt x="1" y="7"/>
                      <a:pt x="1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6"/>
                      <a:pt x="2" y="1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41" name="Freeform 109"/>
              <p:cNvSpPr>
                <a:spLocks noSelect="1"/>
              </p:cNvSpPr>
              <p:nvPr userDrawn="1"/>
            </p:nvSpPr>
            <p:spPr bwMode="invGray">
              <a:xfrm>
                <a:off x="6307" y="3967"/>
                <a:ext cx="15" cy="45"/>
              </a:xfrm>
              <a:custGeom>
                <a:avLst/>
                <a:gdLst>
                  <a:gd name="T0" fmla="*/ 15 w 15"/>
                  <a:gd name="T1" fmla="*/ 45 h 45"/>
                  <a:gd name="T2" fmla="*/ 0 w 15"/>
                  <a:gd name="T3" fmla="*/ 0 h 45"/>
                  <a:gd name="T4" fmla="*/ 0 w 15"/>
                  <a:gd name="T5" fmla="*/ 0 h 45"/>
                  <a:gd name="T6" fmla="*/ 15 w 15"/>
                  <a:gd name="T7" fmla="*/ 45 h 45"/>
                  <a:gd name="T8" fmla="*/ 15 w 15"/>
                  <a:gd name="T9" fmla="*/ 45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42" name="Freeform 110"/>
              <p:cNvSpPr>
                <a:spLocks noSelect="1"/>
              </p:cNvSpPr>
              <p:nvPr userDrawn="1"/>
            </p:nvSpPr>
            <p:spPr bwMode="invGray">
              <a:xfrm>
                <a:off x="6780" y="3970"/>
                <a:ext cx="1" cy="3"/>
              </a:xfrm>
              <a:custGeom>
                <a:avLst/>
                <a:gdLst>
                  <a:gd name="T0" fmla="*/ 3 w 3"/>
                  <a:gd name="T1" fmla="*/ 27 h 27"/>
                  <a:gd name="T2" fmla="*/ 0 w 3"/>
                  <a:gd name="T3" fmla="*/ 0 h 27"/>
                  <a:gd name="T4" fmla="*/ 3 w 3"/>
                  <a:gd name="T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7">
                    <a:moveTo>
                      <a:pt x="3" y="27"/>
                    </a:moveTo>
                    <a:cubicBezTo>
                      <a:pt x="2" y="18"/>
                      <a:pt x="1" y="9"/>
                      <a:pt x="0" y="0"/>
                    </a:cubicBezTo>
                    <a:cubicBezTo>
                      <a:pt x="1" y="9"/>
                      <a:pt x="2" y="18"/>
                      <a:pt x="3" y="27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43" name="Freeform 111"/>
              <p:cNvSpPr>
                <a:spLocks noSelect="1"/>
              </p:cNvSpPr>
              <p:nvPr userDrawn="1"/>
            </p:nvSpPr>
            <p:spPr bwMode="invGray">
              <a:xfrm>
                <a:off x="6782" y="3965"/>
                <a:ext cx="0" cy="1"/>
              </a:xfrm>
              <a:custGeom>
                <a:avLst/>
                <a:gdLst>
                  <a:gd name="T0" fmla="*/ 2 w 2"/>
                  <a:gd name="T1" fmla="*/ 0 h 10"/>
                  <a:gd name="T2" fmla="*/ 0 w 2"/>
                  <a:gd name="T3" fmla="*/ 10 h 10"/>
                  <a:gd name="T4" fmla="*/ 2 w 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1" y="3"/>
                      <a:pt x="1" y="7"/>
                      <a:pt x="0" y="10"/>
                    </a:cubicBezTo>
                    <a:cubicBezTo>
                      <a:pt x="1" y="7"/>
                      <a:pt x="1" y="3"/>
                      <a:pt x="2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44" name="Freeform 112"/>
              <p:cNvSpPr>
                <a:spLocks noSelect="1"/>
              </p:cNvSpPr>
              <p:nvPr userDrawn="1"/>
            </p:nvSpPr>
            <p:spPr bwMode="invGray">
              <a:xfrm>
                <a:off x="6778" y="3950"/>
                <a:ext cx="0" cy="1"/>
              </a:xfrm>
              <a:custGeom>
                <a:avLst/>
                <a:gdLst>
                  <a:gd name="T0" fmla="*/ 5 h 6"/>
                  <a:gd name="T1" fmla="*/ 6 h 6"/>
                  <a:gd name="T2" fmla="*/ 0 h 6"/>
                  <a:gd name="T3" fmla="*/ 3 h 6"/>
                  <a:gd name="T4" fmla="*/ 5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5"/>
                    </a:moveTo>
                    <a:cubicBezTo>
                      <a:pt x="0" y="5"/>
                      <a:pt x="0" y="5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45" name="Freeform 113"/>
              <p:cNvSpPr>
                <a:spLocks noSelect="1"/>
              </p:cNvSpPr>
              <p:nvPr userDrawn="1"/>
            </p:nvSpPr>
            <p:spPr bwMode="invGray">
              <a:xfrm>
                <a:off x="6783" y="3954"/>
                <a:ext cx="1" cy="3"/>
              </a:xfrm>
              <a:custGeom>
                <a:avLst/>
                <a:gdLst>
                  <a:gd name="T0" fmla="*/ 3 w 3"/>
                  <a:gd name="T1" fmla="*/ 0 h 23"/>
                  <a:gd name="T2" fmla="*/ 3 w 3"/>
                  <a:gd name="T3" fmla="*/ 4 h 23"/>
                  <a:gd name="T4" fmla="*/ 2 w 3"/>
                  <a:gd name="T5" fmla="*/ 13 h 23"/>
                  <a:gd name="T6" fmla="*/ 0 w 3"/>
                  <a:gd name="T7" fmla="*/ 23 h 23"/>
                  <a:gd name="T8" fmla="*/ 3 w 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3">
                    <a:moveTo>
                      <a:pt x="3" y="0"/>
                    </a:moveTo>
                    <a:cubicBezTo>
                      <a:pt x="3" y="2"/>
                      <a:pt x="3" y="3"/>
                      <a:pt x="3" y="4"/>
                    </a:cubicBezTo>
                    <a:cubicBezTo>
                      <a:pt x="2" y="7"/>
                      <a:pt x="2" y="10"/>
                      <a:pt x="2" y="13"/>
                    </a:cubicBezTo>
                    <a:cubicBezTo>
                      <a:pt x="1" y="16"/>
                      <a:pt x="1" y="19"/>
                      <a:pt x="0" y="23"/>
                    </a:cubicBezTo>
                    <a:cubicBezTo>
                      <a:pt x="1" y="15"/>
                      <a:pt x="2" y="8"/>
                      <a:pt x="3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46" name="Freeform 114"/>
              <p:cNvSpPr>
                <a:spLocks noSelect="1"/>
              </p:cNvSpPr>
              <p:nvPr userDrawn="1"/>
            </p:nvSpPr>
            <p:spPr bwMode="invGray">
              <a:xfrm>
                <a:off x="6783" y="3959"/>
                <a:ext cx="0" cy="3"/>
              </a:xfrm>
              <a:custGeom>
                <a:avLst/>
                <a:gdLst>
                  <a:gd name="T0" fmla="*/ 2 w 2"/>
                  <a:gd name="T1" fmla="*/ 0 h 18"/>
                  <a:gd name="T2" fmla="*/ 2 w 2"/>
                  <a:gd name="T3" fmla="*/ 3 h 18"/>
                  <a:gd name="T4" fmla="*/ 1 w 2"/>
                  <a:gd name="T5" fmla="*/ 7 h 18"/>
                  <a:gd name="T6" fmla="*/ 0 w 2"/>
                  <a:gd name="T7" fmla="*/ 18 h 18"/>
                  <a:gd name="T8" fmla="*/ 2 w 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8">
                    <a:moveTo>
                      <a:pt x="2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2" y="4"/>
                      <a:pt x="2" y="5"/>
                      <a:pt x="1" y="7"/>
                    </a:cubicBezTo>
                    <a:cubicBezTo>
                      <a:pt x="1" y="10"/>
                      <a:pt x="0" y="14"/>
                      <a:pt x="0" y="18"/>
                    </a:cubicBezTo>
                    <a:cubicBezTo>
                      <a:pt x="1" y="12"/>
                      <a:pt x="2" y="6"/>
                      <a:pt x="2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47" name="Freeform 115"/>
              <p:cNvSpPr>
                <a:spLocks noSelect="1"/>
              </p:cNvSpPr>
              <p:nvPr userDrawn="1"/>
            </p:nvSpPr>
            <p:spPr bwMode="invGray">
              <a:xfrm>
                <a:off x="6621" y="3939"/>
                <a:ext cx="1" cy="1"/>
              </a:xfrm>
              <a:custGeom>
                <a:avLst/>
                <a:gdLst>
                  <a:gd name="T0" fmla="*/ 0 w 8"/>
                  <a:gd name="T1" fmla="*/ 4 h 4"/>
                  <a:gd name="T2" fmla="*/ 0 w 8"/>
                  <a:gd name="T3" fmla="*/ 4 h 4"/>
                  <a:gd name="T4" fmla="*/ 7 w 8"/>
                  <a:gd name="T5" fmla="*/ 0 h 4"/>
                  <a:gd name="T6" fmla="*/ 8 w 8"/>
                  <a:gd name="T7" fmla="*/ 0 h 4"/>
                  <a:gd name="T8" fmla="*/ 0 w 8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3"/>
                      <a:pt x="5" y="1"/>
                      <a:pt x="7" y="0"/>
                    </a:cubicBezTo>
                    <a:cubicBezTo>
                      <a:pt x="7" y="0"/>
                      <a:pt x="7" y="0"/>
                      <a:pt x="8" y="0"/>
                    </a:cubicBezTo>
                    <a:cubicBezTo>
                      <a:pt x="5" y="1"/>
                      <a:pt x="2" y="3"/>
                      <a:pt x="0" y="4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48" name="Freeform 116"/>
              <p:cNvSpPr>
                <a:spLocks noSelect="1"/>
              </p:cNvSpPr>
              <p:nvPr userDrawn="1"/>
            </p:nvSpPr>
            <p:spPr bwMode="invGray">
              <a:xfrm>
                <a:off x="6780" y="3964"/>
                <a:ext cx="0" cy="3"/>
              </a:xfrm>
              <a:custGeom>
                <a:avLst/>
                <a:gdLst>
                  <a:gd name="T0" fmla="*/ 3 w 3"/>
                  <a:gd name="T1" fmla="*/ 26 h 26"/>
                  <a:gd name="T2" fmla="*/ 0 w 3"/>
                  <a:gd name="T3" fmla="*/ 0 h 26"/>
                  <a:gd name="T4" fmla="*/ 3 w 3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6">
                    <a:moveTo>
                      <a:pt x="3" y="26"/>
                    </a:moveTo>
                    <a:cubicBezTo>
                      <a:pt x="2" y="18"/>
                      <a:pt x="1" y="9"/>
                      <a:pt x="0" y="0"/>
                    </a:cubicBezTo>
                    <a:cubicBezTo>
                      <a:pt x="1" y="9"/>
                      <a:pt x="2" y="18"/>
                      <a:pt x="3" y="26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49" name="Freeform 117"/>
              <p:cNvSpPr>
                <a:spLocks noSelect="1"/>
              </p:cNvSpPr>
              <p:nvPr userDrawn="1"/>
            </p:nvSpPr>
            <p:spPr bwMode="invGray">
              <a:xfrm>
                <a:off x="6781" y="3972"/>
                <a:ext cx="0" cy="3"/>
              </a:xfrm>
              <a:custGeom>
                <a:avLst/>
                <a:gdLst>
                  <a:gd name="T0" fmla="*/ 0 w 3"/>
                  <a:gd name="T1" fmla="*/ 31 h 31"/>
                  <a:gd name="T2" fmla="*/ 3 w 3"/>
                  <a:gd name="T3" fmla="*/ 0 h 31"/>
                  <a:gd name="T4" fmla="*/ 0 w 3"/>
                  <a:gd name="T5" fmla="*/ 31 h 31"/>
                  <a:gd name="T6" fmla="*/ 0 w 3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1">
                    <a:moveTo>
                      <a:pt x="0" y="31"/>
                    </a:moveTo>
                    <a:cubicBezTo>
                      <a:pt x="1" y="21"/>
                      <a:pt x="2" y="11"/>
                      <a:pt x="3" y="0"/>
                    </a:cubicBezTo>
                    <a:cubicBezTo>
                      <a:pt x="2" y="11"/>
                      <a:pt x="1" y="2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50" name="Freeform 118"/>
              <p:cNvSpPr>
                <a:spLocks noSelect="1"/>
              </p:cNvSpPr>
              <p:nvPr userDrawn="1"/>
            </p:nvSpPr>
            <p:spPr bwMode="invGray">
              <a:xfrm>
                <a:off x="6779" y="3961"/>
                <a:ext cx="2" cy="14"/>
              </a:xfrm>
              <a:custGeom>
                <a:avLst/>
                <a:gdLst>
                  <a:gd name="T0" fmla="*/ 3 w 13"/>
                  <a:gd name="T1" fmla="*/ 25 h 115"/>
                  <a:gd name="T2" fmla="*/ 6 w 13"/>
                  <a:gd name="T3" fmla="*/ 51 h 115"/>
                  <a:gd name="T4" fmla="*/ 8 w 13"/>
                  <a:gd name="T5" fmla="*/ 71 h 115"/>
                  <a:gd name="T6" fmla="*/ 11 w 13"/>
                  <a:gd name="T7" fmla="*/ 98 h 115"/>
                  <a:gd name="T8" fmla="*/ 13 w 13"/>
                  <a:gd name="T9" fmla="*/ 115 h 115"/>
                  <a:gd name="T10" fmla="*/ 0 w 13"/>
                  <a:gd name="T11" fmla="*/ 0 h 115"/>
                  <a:gd name="T12" fmla="*/ 0 w 13"/>
                  <a:gd name="T13" fmla="*/ 3 h 115"/>
                  <a:gd name="T14" fmla="*/ 3 w 13"/>
                  <a:gd name="T15" fmla="*/ 2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15">
                    <a:moveTo>
                      <a:pt x="3" y="25"/>
                    </a:moveTo>
                    <a:cubicBezTo>
                      <a:pt x="4" y="34"/>
                      <a:pt x="5" y="43"/>
                      <a:pt x="6" y="51"/>
                    </a:cubicBezTo>
                    <a:cubicBezTo>
                      <a:pt x="7" y="58"/>
                      <a:pt x="7" y="64"/>
                      <a:pt x="8" y="71"/>
                    </a:cubicBezTo>
                    <a:cubicBezTo>
                      <a:pt x="9" y="80"/>
                      <a:pt x="10" y="89"/>
                      <a:pt x="11" y="98"/>
                    </a:cubicBezTo>
                    <a:cubicBezTo>
                      <a:pt x="12" y="104"/>
                      <a:pt x="12" y="109"/>
                      <a:pt x="13" y="115"/>
                    </a:cubicBezTo>
                    <a:cubicBezTo>
                      <a:pt x="9" y="77"/>
                      <a:pt x="4" y="38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11"/>
                      <a:pt x="2" y="18"/>
                      <a:pt x="3" y="25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51" name="Freeform 119"/>
              <p:cNvSpPr>
                <a:spLocks noSelect="1"/>
              </p:cNvSpPr>
              <p:nvPr userDrawn="1"/>
            </p:nvSpPr>
            <p:spPr bwMode="invGray">
              <a:xfrm>
                <a:off x="6778" y="3951"/>
                <a:ext cx="1" cy="3"/>
              </a:xfrm>
              <a:custGeom>
                <a:avLst/>
                <a:gdLst>
                  <a:gd name="T0" fmla="*/ 2 w 4"/>
                  <a:gd name="T1" fmla="*/ 13 h 27"/>
                  <a:gd name="T2" fmla="*/ 4 w 4"/>
                  <a:gd name="T3" fmla="*/ 27 h 27"/>
                  <a:gd name="T4" fmla="*/ 3 w 4"/>
                  <a:gd name="T5" fmla="*/ 21 h 27"/>
                  <a:gd name="T6" fmla="*/ 0 w 4"/>
                  <a:gd name="T7" fmla="*/ 1 h 27"/>
                  <a:gd name="T8" fmla="*/ 0 w 4"/>
                  <a:gd name="T9" fmla="*/ 0 h 27"/>
                  <a:gd name="T10" fmla="*/ 2 w 4"/>
                  <a:gd name="T11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7">
                    <a:moveTo>
                      <a:pt x="2" y="13"/>
                    </a:moveTo>
                    <a:cubicBezTo>
                      <a:pt x="3" y="18"/>
                      <a:pt x="3" y="23"/>
                      <a:pt x="4" y="27"/>
                    </a:cubicBezTo>
                    <a:cubicBezTo>
                      <a:pt x="4" y="25"/>
                      <a:pt x="3" y="23"/>
                      <a:pt x="3" y="21"/>
                    </a:cubicBezTo>
                    <a:cubicBezTo>
                      <a:pt x="2" y="14"/>
                      <a:pt x="1" y="7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9"/>
                      <a:pt x="2" y="13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52" name="Freeform 120"/>
              <p:cNvSpPr>
                <a:spLocks noSelect="1"/>
              </p:cNvSpPr>
              <p:nvPr userDrawn="1"/>
            </p:nvSpPr>
            <p:spPr bwMode="invGray">
              <a:xfrm>
                <a:off x="6779" y="3955"/>
                <a:ext cx="0" cy="1"/>
              </a:xfrm>
              <a:custGeom>
                <a:avLst/>
                <a:gdLst>
                  <a:gd name="T0" fmla="*/ 0 w 1"/>
                  <a:gd name="T1" fmla="*/ 0 h 9"/>
                  <a:gd name="T2" fmla="*/ 1 w 1"/>
                  <a:gd name="T3" fmla="*/ 9 h 9"/>
                  <a:gd name="T4" fmla="*/ 1 w 1"/>
                  <a:gd name="T5" fmla="*/ 8 h 9"/>
                  <a:gd name="T6" fmla="*/ 0 w 1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9">
                    <a:moveTo>
                      <a:pt x="0" y="0"/>
                    </a:moveTo>
                    <a:cubicBezTo>
                      <a:pt x="1" y="3"/>
                      <a:pt x="1" y="6"/>
                      <a:pt x="1" y="9"/>
                    </a:cubicBezTo>
                    <a:cubicBezTo>
                      <a:pt x="1" y="9"/>
                      <a:pt x="1" y="9"/>
                      <a:pt x="1" y="8"/>
                    </a:cubicBezTo>
                    <a:cubicBezTo>
                      <a:pt x="1" y="6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53" name="Freeform 121"/>
              <p:cNvSpPr>
                <a:spLocks noSelect="1"/>
              </p:cNvSpPr>
              <p:nvPr userDrawn="1"/>
            </p:nvSpPr>
            <p:spPr bwMode="invGray">
              <a:xfrm>
                <a:off x="6778" y="3953"/>
                <a:ext cx="1" cy="3"/>
              </a:xfrm>
              <a:custGeom>
                <a:avLst/>
                <a:gdLst>
                  <a:gd name="T0" fmla="*/ 1 w 2"/>
                  <a:gd name="T1" fmla="*/ 10 h 18"/>
                  <a:gd name="T2" fmla="*/ 1 w 2"/>
                  <a:gd name="T3" fmla="*/ 10 h 18"/>
                  <a:gd name="T4" fmla="*/ 2 w 2"/>
                  <a:gd name="T5" fmla="*/ 18 h 18"/>
                  <a:gd name="T6" fmla="*/ 0 w 2"/>
                  <a:gd name="T7" fmla="*/ 0 h 18"/>
                  <a:gd name="T8" fmla="*/ 1 w 2"/>
                  <a:gd name="T9" fmla="*/ 6 h 18"/>
                  <a:gd name="T10" fmla="*/ 1 w 2"/>
                  <a:gd name="T11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8"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2" y="13"/>
                      <a:pt x="2" y="16"/>
                      <a:pt x="2" y="18"/>
                    </a:cubicBezTo>
                    <a:cubicBezTo>
                      <a:pt x="2" y="12"/>
                      <a:pt x="1" y="6"/>
                      <a:pt x="0" y="0"/>
                    </a:cubicBezTo>
                    <a:cubicBezTo>
                      <a:pt x="0" y="2"/>
                      <a:pt x="1" y="4"/>
                      <a:pt x="1" y="6"/>
                    </a:cubicBezTo>
                    <a:cubicBezTo>
                      <a:pt x="1" y="8"/>
                      <a:pt x="1" y="9"/>
                      <a:pt x="1" y="1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54" name="Freeform 122"/>
              <p:cNvSpPr>
                <a:spLocks noSelect="1"/>
              </p:cNvSpPr>
              <p:nvPr userDrawn="1"/>
            </p:nvSpPr>
            <p:spPr bwMode="invGray">
              <a:xfrm>
                <a:off x="6779" y="3958"/>
                <a:ext cx="0" cy="3"/>
              </a:xfrm>
              <a:custGeom>
                <a:avLst/>
                <a:gdLst>
                  <a:gd name="T0" fmla="*/ 3 w 3"/>
                  <a:gd name="T1" fmla="*/ 24 h 24"/>
                  <a:gd name="T2" fmla="*/ 0 w 3"/>
                  <a:gd name="T3" fmla="*/ 0 h 24"/>
                  <a:gd name="T4" fmla="*/ 1 w 3"/>
                  <a:gd name="T5" fmla="*/ 4 h 24"/>
                  <a:gd name="T6" fmla="*/ 3 w 3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4">
                    <a:moveTo>
                      <a:pt x="3" y="24"/>
                    </a:moveTo>
                    <a:cubicBezTo>
                      <a:pt x="2" y="16"/>
                      <a:pt x="1" y="8"/>
                      <a:pt x="0" y="0"/>
                    </a:cubicBezTo>
                    <a:cubicBezTo>
                      <a:pt x="0" y="1"/>
                      <a:pt x="1" y="2"/>
                      <a:pt x="1" y="4"/>
                    </a:cubicBezTo>
                    <a:cubicBezTo>
                      <a:pt x="2" y="11"/>
                      <a:pt x="2" y="17"/>
                      <a:pt x="3" y="24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55" name="Freeform 123"/>
              <p:cNvSpPr>
                <a:spLocks noSelect="1"/>
              </p:cNvSpPr>
              <p:nvPr userDrawn="1"/>
            </p:nvSpPr>
            <p:spPr bwMode="invGray">
              <a:xfrm>
                <a:off x="6779" y="3958"/>
                <a:ext cx="0" cy="3"/>
              </a:xfrm>
              <a:custGeom>
                <a:avLst/>
                <a:gdLst>
                  <a:gd name="T0" fmla="*/ 3 w 3"/>
                  <a:gd name="T1" fmla="*/ 27 h 27"/>
                  <a:gd name="T2" fmla="*/ 3 w 3"/>
                  <a:gd name="T3" fmla="*/ 24 h 27"/>
                  <a:gd name="T4" fmla="*/ 2 w 3"/>
                  <a:gd name="T5" fmla="*/ 20 h 27"/>
                  <a:gd name="T6" fmla="*/ 0 w 3"/>
                  <a:gd name="T7" fmla="*/ 0 h 27"/>
                  <a:gd name="T8" fmla="*/ 3 w 3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7">
                    <a:moveTo>
                      <a:pt x="3" y="27"/>
                    </a:moveTo>
                    <a:cubicBezTo>
                      <a:pt x="3" y="26"/>
                      <a:pt x="3" y="25"/>
                      <a:pt x="3" y="24"/>
                    </a:cubicBezTo>
                    <a:cubicBezTo>
                      <a:pt x="3" y="23"/>
                      <a:pt x="2" y="22"/>
                      <a:pt x="2" y="20"/>
                    </a:cubicBezTo>
                    <a:cubicBezTo>
                      <a:pt x="1" y="13"/>
                      <a:pt x="1" y="7"/>
                      <a:pt x="0" y="0"/>
                    </a:cubicBezTo>
                    <a:cubicBezTo>
                      <a:pt x="1" y="9"/>
                      <a:pt x="2" y="18"/>
                      <a:pt x="3" y="27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56" name="Freeform 124"/>
              <p:cNvSpPr>
                <a:spLocks noSelect="1"/>
              </p:cNvSpPr>
              <p:nvPr userDrawn="1"/>
            </p:nvSpPr>
            <p:spPr bwMode="invGray">
              <a:xfrm>
                <a:off x="6786" y="3889"/>
                <a:ext cx="80" cy="123"/>
              </a:xfrm>
              <a:custGeom>
                <a:avLst/>
                <a:gdLst>
                  <a:gd name="T0" fmla="*/ 73 w 634"/>
                  <a:gd name="T1" fmla="*/ 989 h 989"/>
                  <a:gd name="T2" fmla="*/ 246 w 634"/>
                  <a:gd name="T3" fmla="*/ 207 h 989"/>
                  <a:gd name="T4" fmla="*/ 254 w 634"/>
                  <a:gd name="T5" fmla="*/ 198 h 989"/>
                  <a:gd name="T6" fmla="*/ 261 w 634"/>
                  <a:gd name="T7" fmla="*/ 207 h 989"/>
                  <a:gd name="T8" fmla="*/ 435 w 634"/>
                  <a:gd name="T9" fmla="*/ 989 h 989"/>
                  <a:gd name="T10" fmla="*/ 634 w 634"/>
                  <a:gd name="T11" fmla="*/ 989 h 989"/>
                  <a:gd name="T12" fmla="*/ 621 w 634"/>
                  <a:gd name="T13" fmla="*/ 979 h 989"/>
                  <a:gd name="T14" fmla="*/ 575 w 634"/>
                  <a:gd name="T15" fmla="*/ 979 h 989"/>
                  <a:gd name="T16" fmla="*/ 575 w 634"/>
                  <a:gd name="T17" fmla="*/ 935 h 989"/>
                  <a:gd name="T18" fmla="*/ 415 w 634"/>
                  <a:gd name="T19" fmla="*/ 538 h 989"/>
                  <a:gd name="T20" fmla="*/ 481 w 634"/>
                  <a:gd name="T21" fmla="*/ 271 h 989"/>
                  <a:gd name="T22" fmla="*/ 462 w 634"/>
                  <a:gd name="T23" fmla="*/ 183 h 989"/>
                  <a:gd name="T24" fmla="*/ 254 w 634"/>
                  <a:gd name="T25" fmla="*/ 0 h 989"/>
                  <a:gd name="T26" fmla="*/ 46 w 634"/>
                  <a:gd name="T27" fmla="*/ 183 h 989"/>
                  <a:gd name="T28" fmla="*/ 2 w 634"/>
                  <a:gd name="T29" fmla="*/ 388 h 989"/>
                  <a:gd name="T30" fmla="*/ 0 w 634"/>
                  <a:gd name="T31" fmla="*/ 396 h 989"/>
                  <a:gd name="T32" fmla="*/ 204 w 634"/>
                  <a:gd name="T33" fmla="*/ 396 h 989"/>
                  <a:gd name="T34" fmla="*/ 73 w 634"/>
                  <a:gd name="T35" fmla="*/ 989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34" h="989">
                    <a:moveTo>
                      <a:pt x="73" y="989"/>
                    </a:moveTo>
                    <a:cubicBezTo>
                      <a:pt x="246" y="207"/>
                      <a:pt x="246" y="207"/>
                      <a:pt x="246" y="207"/>
                    </a:cubicBezTo>
                    <a:cubicBezTo>
                      <a:pt x="248" y="201"/>
                      <a:pt x="251" y="198"/>
                      <a:pt x="254" y="198"/>
                    </a:cubicBezTo>
                    <a:cubicBezTo>
                      <a:pt x="257" y="198"/>
                      <a:pt x="260" y="201"/>
                      <a:pt x="261" y="207"/>
                    </a:cubicBezTo>
                    <a:cubicBezTo>
                      <a:pt x="435" y="989"/>
                      <a:pt x="435" y="989"/>
                      <a:pt x="435" y="989"/>
                    </a:cubicBezTo>
                    <a:cubicBezTo>
                      <a:pt x="634" y="989"/>
                      <a:pt x="634" y="989"/>
                      <a:pt x="634" y="989"/>
                    </a:cubicBezTo>
                    <a:cubicBezTo>
                      <a:pt x="629" y="986"/>
                      <a:pt x="625" y="982"/>
                      <a:pt x="621" y="979"/>
                    </a:cubicBezTo>
                    <a:cubicBezTo>
                      <a:pt x="575" y="979"/>
                      <a:pt x="575" y="979"/>
                      <a:pt x="575" y="979"/>
                    </a:cubicBezTo>
                    <a:cubicBezTo>
                      <a:pt x="575" y="935"/>
                      <a:pt x="575" y="935"/>
                      <a:pt x="575" y="935"/>
                    </a:cubicBezTo>
                    <a:cubicBezTo>
                      <a:pt x="476" y="832"/>
                      <a:pt x="415" y="692"/>
                      <a:pt x="415" y="538"/>
                    </a:cubicBezTo>
                    <a:cubicBezTo>
                      <a:pt x="415" y="442"/>
                      <a:pt x="439" y="351"/>
                      <a:pt x="481" y="271"/>
                    </a:cubicBezTo>
                    <a:cubicBezTo>
                      <a:pt x="462" y="183"/>
                      <a:pt x="462" y="183"/>
                      <a:pt x="462" y="183"/>
                    </a:cubicBezTo>
                    <a:cubicBezTo>
                      <a:pt x="441" y="85"/>
                      <a:pt x="381" y="0"/>
                      <a:pt x="254" y="0"/>
                    </a:cubicBezTo>
                    <a:cubicBezTo>
                      <a:pt x="127" y="0"/>
                      <a:pt x="67" y="85"/>
                      <a:pt x="46" y="183"/>
                    </a:cubicBezTo>
                    <a:cubicBezTo>
                      <a:pt x="2" y="388"/>
                      <a:pt x="2" y="388"/>
                      <a:pt x="2" y="388"/>
                    </a:cubicBezTo>
                    <a:cubicBezTo>
                      <a:pt x="1" y="391"/>
                      <a:pt x="1" y="393"/>
                      <a:pt x="0" y="396"/>
                    </a:cubicBezTo>
                    <a:cubicBezTo>
                      <a:pt x="204" y="396"/>
                      <a:pt x="204" y="396"/>
                      <a:pt x="204" y="396"/>
                    </a:cubicBezTo>
                    <a:lnTo>
                      <a:pt x="73" y="989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57" name="Rectangle 125"/>
              <p:cNvSpPr>
                <a:spLocks noSelect="1" noChangeArrowheads="1"/>
              </p:cNvSpPr>
              <p:nvPr userDrawn="1"/>
            </p:nvSpPr>
            <p:spPr bwMode="invGray">
              <a:xfrm>
                <a:off x="7234" y="3934"/>
                <a:ext cx="3" cy="1"/>
              </a:xfrm>
              <a:prstGeom prst="rect">
                <a:avLst/>
              </a:pr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58" name="Freeform 126"/>
              <p:cNvSpPr>
                <a:spLocks noSelect="1"/>
              </p:cNvSpPr>
              <p:nvPr userDrawn="1"/>
            </p:nvSpPr>
            <p:spPr bwMode="invGray">
              <a:xfrm>
                <a:off x="7048" y="3952"/>
                <a:ext cx="27" cy="45"/>
              </a:xfrm>
              <a:custGeom>
                <a:avLst/>
                <a:gdLst>
                  <a:gd name="T0" fmla="*/ 0 w 215"/>
                  <a:gd name="T1" fmla="*/ 357 h 357"/>
                  <a:gd name="T2" fmla="*/ 215 w 215"/>
                  <a:gd name="T3" fmla="*/ 147 h 357"/>
                  <a:gd name="T4" fmla="*/ 215 w 215"/>
                  <a:gd name="T5" fmla="*/ 34 h 357"/>
                  <a:gd name="T6" fmla="*/ 214 w 215"/>
                  <a:gd name="T7" fmla="*/ 0 h 357"/>
                  <a:gd name="T8" fmla="*/ 0 w 215"/>
                  <a:gd name="T9" fmla="*/ 0 h 357"/>
                  <a:gd name="T10" fmla="*/ 0 w 215"/>
                  <a:gd name="T11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5" h="357">
                    <a:moveTo>
                      <a:pt x="0" y="357"/>
                    </a:moveTo>
                    <a:cubicBezTo>
                      <a:pt x="38" y="260"/>
                      <a:pt x="117" y="183"/>
                      <a:pt x="215" y="147"/>
                    </a:cubicBezTo>
                    <a:cubicBezTo>
                      <a:pt x="215" y="34"/>
                      <a:pt x="215" y="34"/>
                      <a:pt x="215" y="34"/>
                    </a:cubicBezTo>
                    <a:cubicBezTo>
                      <a:pt x="215" y="24"/>
                      <a:pt x="214" y="12"/>
                      <a:pt x="21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7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59" name="Freeform 127"/>
              <p:cNvSpPr>
                <a:spLocks noSelect="1"/>
              </p:cNvSpPr>
              <p:nvPr userDrawn="1"/>
            </p:nvSpPr>
            <p:spPr bwMode="invGray">
              <a:xfrm>
                <a:off x="6531" y="3887"/>
                <a:ext cx="0" cy="1"/>
              </a:xfrm>
              <a:custGeom>
                <a:avLst/>
                <a:gdLst>
                  <a:gd name="T0" fmla="*/ 0 w 7"/>
                  <a:gd name="T1" fmla="*/ 0 h 12"/>
                  <a:gd name="T2" fmla="*/ 7 w 7"/>
                  <a:gd name="T3" fmla="*/ 12 h 12"/>
                  <a:gd name="T4" fmla="*/ 7 w 7"/>
                  <a:gd name="T5" fmla="*/ 12 h 12"/>
                  <a:gd name="T6" fmla="*/ 0 w 7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2">
                    <a:moveTo>
                      <a:pt x="0" y="0"/>
                    </a:moveTo>
                    <a:cubicBezTo>
                      <a:pt x="3" y="4"/>
                      <a:pt x="5" y="8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8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60" name="Freeform 128"/>
              <p:cNvSpPr>
                <a:spLocks noSelect="1"/>
              </p:cNvSpPr>
              <p:nvPr userDrawn="1"/>
            </p:nvSpPr>
            <p:spPr bwMode="invGray">
              <a:xfrm>
                <a:off x="7234" y="3881"/>
                <a:ext cx="16" cy="19"/>
              </a:xfrm>
              <a:custGeom>
                <a:avLst/>
                <a:gdLst>
                  <a:gd name="T0" fmla="*/ 31 w 130"/>
                  <a:gd name="T1" fmla="*/ 155 h 155"/>
                  <a:gd name="T2" fmla="*/ 130 w 130"/>
                  <a:gd name="T3" fmla="*/ 37 h 155"/>
                  <a:gd name="T4" fmla="*/ 130 w 130"/>
                  <a:gd name="T5" fmla="*/ 155 h 155"/>
                  <a:gd name="T6" fmla="*/ 130 w 130"/>
                  <a:gd name="T7" fmla="*/ 155 h 155"/>
                  <a:gd name="T8" fmla="*/ 130 w 130"/>
                  <a:gd name="T9" fmla="*/ 0 h 155"/>
                  <a:gd name="T10" fmla="*/ 0 w 130"/>
                  <a:gd name="T11" fmla="*/ 0 h 155"/>
                  <a:gd name="T12" fmla="*/ 0 w 130"/>
                  <a:gd name="T13" fmla="*/ 155 h 155"/>
                  <a:gd name="T14" fmla="*/ 31 w 130"/>
                  <a:gd name="T15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0" h="155">
                    <a:moveTo>
                      <a:pt x="31" y="155"/>
                    </a:moveTo>
                    <a:cubicBezTo>
                      <a:pt x="51" y="107"/>
                      <a:pt x="86" y="65"/>
                      <a:pt x="130" y="37"/>
                    </a:cubicBezTo>
                    <a:cubicBezTo>
                      <a:pt x="130" y="155"/>
                      <a:pt x="130" y="155"/>
                      <a:pt x="130" y="155"/>
                    </a:cubicBezTo>
                    <a:cubicBezTo>
                      <a:pt x="130" y="155"/>
                      <a:pt x="130" y="155"/>
                      <a:pt x="130" y="155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5"/>
                      <a:pt x="0" y="155"/>
                      <a:pt x="0" y="155"/>
                    </a:cubicBezTo>
                    <a:lnTo>
                      <a:pt x="31" y="155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61" name="Freeform 129"/>
              <p:cNvSpPr>
                <a:spLocks noSelect="1"/>
              </p:cNvSpPr>
              <p:nvPr userDrawn="1"/>
            </p:nvSpPr>
            <p:spPr bwMode="invGray">
              <a:xfrm>
                <a:off x="7072" y="3881"/>
                <a:ext cx="34" cy="58"/>
              </a:xfrm>
              <a:custGeom>
                <a:avLst/>
                <a:gdLst>
                  <a:gd name="T0" fmla="*/ 257 w 265"/>
                  <a:gd name="T1" fmla="*/ 455 h 468"/>
                  <a:gd name="T2" fmla="*/ 265 w 265"/>
                  <a:gd name="T3" fmla="*/ 468 h 468"/>
                  <a:gd name="T4" fmla="*/ 265 w 265"/>
                  <a:gd name="T5" fmla="*/ 468 h 468"/>
                  <a:gd name="T6" fmla="*/ 0 w 265"/>
                  <a:gd name="T7" fmla="*/ 0 h 468"/>
                  <a:gd name="T8" fmla="*/ 150 w 265"/>
                  <a:gd name="T9" fmla="*/ 267 h 468"/>
                  <a:gd name="T10" fmla="*/ 257 w 265"/>
                  <a:gd name="T11" fmla="*/ 455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5" h="468">
                    <a:moveTo>
                      <a:pt x="257" y="455"/>
                    </a:moveTo>
                    <a:cubicBezTo>
                      <a:pt x="265" y="468"/>
                      <a:pt x="265" y="468"/>
                      <a:pt x="265" y="468"/>
                    </a:cubicBezTo>
                    <a:cubicBezTo>
                      <a:pt x="265" y="468"/>
                      <a:pt x="265" y="468"/>
                      <a:pt x="265" y="46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0" y="267"/>
                      <a:pt x="150" y="267"/>
                      <a:pt x="150" y="267"/>
                    </a:cubicBezTo>
                    <a:lnTo>
                      <a:pt x="257" y="455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62" name="Rectangle 130"/>
              <p:cNvSpPr>
                <a:spLocks noSelect="1" noChangeArrowheads="1"/>
              </p:cNvSpPr>
              <p:nvPr userDrawn="1"/>
            </p:nvSpPr>
            <p:spPr bwMode="invGray">
              <a:xfrm>
                <a:off x="7250" y="3900"/>
                <a:ext cx="1" cy="3"/>
              </a:xfrm>
              <a:prstGeom prst="rect">
                <a:avLst/>
              </a:pr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63" name="Freeform 131"/>
              <p:cNvSpPr>
                <a:spLocks noSelect="1"/>
              </p:cNvSpPr>
              <p:nvPr userDrawn="1"/>
            </p:nvSpPr>
            <p:spPr bwMode="invGray">
              <a:xfrm>
                <a:off x="7074" y="3949"/>
                <a:ext cx="1" cy="2"/>
              </a:xfrm>
              <a:custGeom>
                <a:avLst/>
                <a:gdLst>
                  <a:gd name="T0" fmla="*/ 0 w 1"/>
                  <a:gd name="T1" fmla="*/ 0 h 17"/>
                  <a:gd name="T2" fmla="*/ 1 w 1"/>
                  <a:gd name="T3" fmla="*/ 17 h 17"/>
                  <a:gd name="T4" fmla="*/ 0 w 1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7">
                    <a:moveTo>
                      <a:pt x="0" y="0"/>
                    </a:moveTo>
                    <a:cubicBezTo>
                      <a:pt x="0" y="6"/>
                      <a:pt x="1" y="11"/>
                      <a:pt x="1" y="17"/>
                    </a:cubicBezTo>
                    <a:cubicBezTo>
                      <a:pt x="1" y="11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64" name="Freeform 132"/>
              <p:cNvSpPr>
                <a:spLocks noSelect="1"/>
              </p:cNvSpPr>
              <p:nvPr userDrawn="1"/>
            </p:nvSpPr>
            <p:spPr bwMode="invGray">
              <a:xfrm>
                <a:off x="7074" y="3943"/>
                <a:ext cx="0" cy="3"/>
              </a:xfrm>
              <a:custGeom>
                <a:avLst/>
                <a:gdLst>
                  <a:gd name="T0" fmla="*/ 0 w 1"/>
                  <a:gd name="T1" fmla="*/ 0 h 19"/>
                  <a:gd name="T2" fmla="*/ 1 w 1"/>
                  <a:gd name="T3" fmla="*/ 19 h 19"/>
                  <a:gd name="T4" fmla="*/ 0 w 1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9">
                    <a:moveTo>
                      <a:pt x="0" y="0"/>
                    </a:moveTo>
                    <a:cubicBezTo>
                      <a:pt x="1" y="6"/>
                      <a:pt x="1" y="13"/>
                      <a:pt x="1" y="19"/>
                    </a:cubicBezTo>
                    <a:cubicBezTo>
                      <a:pt x="1" y="13"/>
                      <a:pt x="1" y="6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65" name="Freeform 133"/>
              <p:cNvSpPr>
                <a:spLocks noSelect="1"/>
              </p:cNvSpPr>
              <p:nvPr userDrawn="1"/>
            </p:nvSpPr>
            <p:spPr bwMode="invGray">
              <a:xfrm>
                <a:off x="7213" y="3934"/>
                <a:ext cx="21" cy="1"/>
              </a:xfrm>
              <a:custGeom>
                <a:avLst/>
                <a:gdLst>
                  <a:gd name="T0" fmla="*/ 4 w 164"/>
                  <a:gd name="T1" fmla="*/ 0 h 9"/>
                  <a:gd name="T2" fmla="*/ 164 w 164"/>
                  <a:gd name="T3" fmla="*/ 0 h 9"/>
                  <a:gd name="T4" fmla="*/ 164 w 164"/>
                  <a:gd name="T5" fmla="*/ 0 h 9"/>
                  <a:gd name="T6" fmla="*/ 3 w 164"/>
                  <a:gd name="T7" fmla="*/ 0 h 9"/>
                  <a:gd name="T8" fmla="*/ 0 w 164"/>
                  <a:gd name="T9" fmla="*/ 9 h 9"/>
                  <a:gd name="T10" fmla="*/ 4 w 164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9">
                    <a:moveTo>
                      <a:pt x="4" y="0"/>
                    </a:move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6"/>
                      <a:pt x="0" y="9"/>
                    </a:cubicBezTo>
                    <a:cubicBezTo>
                      <a:pt x="1" y="6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66" name="Freeform 134"/>
              <p:cNvSpPr>
                <a:spLocks noSelect="1"/>
              </p:cNvSpPr>
              <p:nvPr userDrawn="1"/>
            </p:nvSpPr>
            <p:spPr bwMode="invGray">
              <a:xfrm>
                <a:off x="7204" y="40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67" name="Freeform 135"/>
              <p:cNvSpPr>
                <a:spLocks noSelect="1"/>
              </p:cNvSpPr>
              <p:nvPr userDrawn="1"/>
            </p:nvSpPr>
            <p:spPr bwMode="invGray">
              <a:xfrm>
                <a:off x="6539" y="3896"/>
                <a:ext cx="3" cy="24"/>
              </a:xfrm>
              <a:custGeom>
                <a:avLst/>
                <a:gdLst>
                  <a:gd name="T0" fmla="*/ 1 w 17"/>
                  <a:gd name="T1" fmla="*/ 83 h 194"/>
                  <a:gd name="T2" fmla="*/ 0 w 17"/>
                  <a:gd name="T3" fmla="*/ 84 h 194"/>
                  <a:gd name="T4" fmla="*/ 17 w 17"/>
                  <a:gd name="T5" fmla="*/ 194 h 194"/>
                  <a:gd name="T6" fmla="*/ 17 w 17"/>
                  <a:gd name="T7" fmla="*/ 0 h 194"/>
                  <a:gd name="T8" fmla="*/ 1 w 17"/>
                  <a:gd name="T9" fmla="*/ 83 h 194"/>
                  <a:gd name="T10" fmla="*/ 1 w 17"/>
                  <a:gd name="T11" fmla="*/ 83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4">
                    <a:moveTo>
                      <a:pt x="1" y="83"/>
                    </a:moveTo>
                    <a:cubicBezTo>
                      <a:pt x="1" y="84"/>
                      <a:pt x="0" y="84"/>
                      <a:pt x="0" y="84"/>
                    </a:cubicBezTo>
                    <a:cubicBezTo>
                      <a:pt x="10" y="120"/>
                      <a:pt x="15" y="156"/>
                      <a:pt x="17" y="19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29"/>
                      <a:pt x="9" y="57"/>
                      <a:pt x="1" y="83"/>
                    </a:cubicBezTo>
                    <a:cubicBezTo>
                      <a:pt x="1" y="83"/>
                      <a:pt x="1" y="83"/>
                      <a:pt x="1" y="83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68" name="Freeform 136"/>
              <p:cNvSpPr>
                <a:spLocks noSelect="1"/>
              </p:cNvSpPr>
              <p:nvPr userDrawn="1"/>
            </p:nvSpPr>
            <p:spPr bwMode="invGray">
              <a:xfrm>
                <a:off x="6537" y="3899"/>
                <a:ext cx="1" cy="2"/>
              </a:xfrm>
              <a:custGeom>
                <a:avLst/>
                <a:gdLst>
                  <a:gd name="T0" fmla="*/ 0 w 8"/>
                  <a:gd name="T1" fmla="*/ 0 h 22"/>
                  <a:gd name="T2" fmla="*/ 0 w 8"/>
                  <a:gd name="T3" fmla="*/ 0 h 22"/>
                  <a:gd name="T4" fmla="*/ 8 w 8"/>
                  <a:gd name="T5" fmla="*/ 21 h 22"/>
                  <a:gd name="T6" fmla="*/ 8 w 8"/>
                  <a:gd name="T7" fmla="*/ 22 h 22"/>
                  <a:gd name="T8" fmla="*/ 0 w 8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7"/>
                      <a:pt x="6" y="14"/>
                      <a:pt x="8" y="21"/>
                    </a:cubicBezTo>
                    <a:cubicBezTo>
                      <a:pt x="8" y="21"/>
                      <a:pt x="8" y="21"/>
                      <a:pt x="8" y="22"/>
                    </a:cubicBezTo>
                    <a:cubicBezTo>
                      <a:pt x="6" y="14"/>
                      <a:pt x="3" y="7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69" name="Freeform 137"/>
              <p:cNvSpPr>
                <a:spLocks noSelect="1"/>
              </p:cNvSpPr>
              <p:nvPr userDrawn="1"/>
            </p:nvSpPr>
            <p:spPr bwMode="invGray">
              <a:xfrm>
                <a:off x="7074" y="3937"/>
                <a:ext cx="0" cy="2"/>
              </a:xfrm>
              <a:custGeom>
                <a:avLst/>
                <a:gdLst>
                  <a:gd name="T0" fmla="*/ 0 w 1"/>
                  <a:gd name="T1" fmla="*/ 0 h 16"/>
                  <a:gd name="T2" fmla="*/ 1 w 1"/>
                  <a:gd name="T3" fmla="*/ 16 h 16"/>
                  <a:gd name="T4" fmla="*/ 0 w 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6">
                    <a:moveTo>
                      <a:pt x="0" y="0"/>
                    </a:moveTo>
                    <a:cubicBezTo>
                      <a:pt x="0" y="5"/>
                      <a:pt x="1" y="10"/>
                      <a:pt x="1" y="16"/>
                    </a:cubicBezTo>
                    <a:cubicBezTo>
                      <a:pt x="1" y="10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70" name="Freeform 138"/>
              <p:cNvSpPr>
                <a:spLocks noSelect="1"/>
              </p:cNvSpPr>
              <p:nvPr userDrawn="1"/>
            </p:nvSpPr>
            <p:spPr bwMode="invGray">
              <a:xfrm>
                <a:off x="7234" y="3900"/>
                <a:ext cx="4" cy="3"/>
              </a:xfrm>
              <a:custGeom>
                <a:avLst/>
                <a:gdLst>
                  <a:gd name="T0" fmla="*/ 0 w 31"/>
                  <a:gd name="T1" fmla="*/ 0 h 26"/>
                  <a:gd name="T2" fmla="*/ 0 w 31"/>
                  <a:gd name="T3" fmla="*/ 26 h 26"/>
                  <a:gd name="T4" fmla="*/ 22 w 31"/>
                  <a:gd name="T5" fmla="*/ 26 h 26"/>
                  <a:gd name="T6" fmla="*/ 31 w 31"/>
                  <a:gd name="T7" fmla="*/ 0 h 26"/>
                  <a:gd name="T8" fmla="*/ 0 w 31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4" y="18"/>
                      <a:pt x="27" y="9"/>
                      <a:pt x="3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71" name="Freeform 139"/>
              <p:cNvSpPr>
                <a:spLocks noSelect="1"/>
              </p:cNvSpPr>
              <p:nvPr userDrawn="1"/>
            </p:nvSpPr>
            <p:spPr bwMode="invGray">
              <a:xfrm>
                <a:off x="6534" y="3892"/>
                <a:ext cx="1" cy="3"/>
              </a:xfrm>
              <a:custGeom>
                <a:avLst/>
                <a:gdLst>
                  <a:gd name="T0" fmla="*/ 0 w 9"/>
                  <a:gd name="T1" fmla="*/ 0 h 20"/>
                  <a:gd name="T2" fmla="*/ 0 w 9"/>
                  <a:gd name="T3" fmla="*/ 0 h 20"/>
                  <a:gd name="T4" fmla="*/ 9 w 9"/>
                  <a:gd name="T5" fmla="*/ 19 h 20"/>
                  <a:gd name="T6" fmla="*/ 9 w 9"/>
                  <a:gd name="T7" fmla="*/ 20 h 20"/>
                  <a:gd name="T8" fmla="*/ 0 w 9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7"/>
                      <a:pt x="6" y="13"/>
                      <a:pt x="9" y="19"/>
                    </a:cubicBezTo>
                    <a:cubicBezTo>
                      <a:pt x="9" y="19"/>
                      <a:pt x="9" y="20"/>
                      <a:pt x="9" y="20"/>
                    </a:cubicBezTo>
                    <a:cubicBezTo>
                      <a:pt x="6" y="13"/>
                      <a:pt x="3" y="7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72" name="Freeform 140"/>
              <p:cNvSpPr>
                <a:spLocks noSelect="1"/>
              </p:cNvSpPr>
              <p:nvPr userDrawn="1"/>
            </p:nvSpPr>
            <p:spPr bwMode="invGray">
              <a:xfrm>
                <a:off x="7208" y="3881"/>
                <a:ext cx="26" cy="19"/>
              </a:xfrm>
              <a:custGeom>
                <a:avLst/>
                <a:gdLst>
                  <a:gd name="T0" fmla="*/ 204 w 204"/>
                  <a:gd name="T1" fmla="*/ 155 h 155"/>
                  <a:gd name="T2" fmla="*/ 204 w 204"/>
                  <a:gd name="T3" fmla="*/ 0 h 155"/>
                  <a:gd name="T4" fmla="*/ 43 w 204"/>
                  <a:gd name="T5" fmla="*/ 0 h 155"/>
                  <a:gd name="T6" fmla="*/ 0 w 204"/>
                  <a:gd name="T7" fmla="*/ 2 h 155"/>
                  <a:gd name="T8" fmla="*/ 64 w 204"/>
                  <a:gd name="T9" fmla="*/ 155 h 155"/>
                  <a:gd name="T10" fmla="*/ 204 w 204"/>
                  <a:gd name="T11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55">
                    <a:moveTo>
                      <a:pt x="204" y="155"/>
                    </a:moveTo>
                    <a:cubicBezTo>
                      <a:pt x="204" y="0"/>
                      <a:pt x="204" y="0"/>
                      <a:pt x="204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8" y="0"/>
                      <a:pt x="14" y="1"/>
                      <a:pt x="0" y="2"/>
                    </a:cubicBezTo>
                    <a:cubicBezTo>
                      <a:pt x="29" y="48"/>
                      <a:pt x="51" y="100"/>
                      <a:pt x="64" y="155"/>
                    </a:cubicBezTo>
                    <a:lnTo>
                      <a:pt x="204" y="155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73" name="Freeform 141"/>
              <p:cNvSpPr>
                <a:spLocks noSelect="1"/>
              </p:cNvSpPr>
              <p:nvPr userDrawn="1"/>
            </p:nvSpPr>
            <p:spPr bwMode="invGray">
              <a:xfrm>
                <a:off x="7216" y="3900"/>
                <a:ext cx="18" cy="3"/>
              </a:xfrm>
              <a:custGeom>
                <a:avLst/>
                <a:gdLst>
                  <a:gd name="T0" fmla="*/ 0 w 140"/>
                  <a:gd name="T1" fmla="*/ 0 h 26"/>
                  <a:gd name="T2" fmla="*/ 4 w 140"/>
                  <a:gd name="T3" fmla="*/ 26 h 26"/>
                  <a:gd name="T4" fmla="*/ 140 w 140"/>
                  <a:gd name="T5" fmla="*/ 26 h 26"/>
                  <a:gd name="T6" fmla="*/ 140 w 140"/>
                  <a:gd name="T7" fmla="*/ 0 h 26"/>
                  <a:gd name="T8" fmla="*/ 0 w 1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26">
                    <a:moveTo>
                      <a:pt x="0" y="0"/>
                    </a:moveTo>
                    <a:cubicBezTo>
                      <a:pt x="1" y="9"/>
                      <a:pt x="3" y="18"/>
                      <a:pt x="4" y="26"/>
                    </a:cubicBezTo>
                    <a:cubicBezTo>
                      <a:pt x="140" y="26"/>
                      <a:pt x="140" y="26"/>
                      <a:pt x="140" y="26"/>
                    </a:cubicBezTo>
                    <a:cubicBezTo>
                      <a:pt x="140" y="0"/>
                      <a:pt x="140" y="0"/>
                      <a:pt x="14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74" name="Freeform 142"/>
              <p:cNvSpPr>
                <a:spLocks noSelect="1"/>
              </p:cNvSpPr>
              <p:nvPr userDrawn="1"/>
            </p:nvSpPr>
            <p:spPr bwMode="invGray">
              <a:xfrm>
                <a:off x="7177" y="3997"/>
                <a:ext cx="1" cy="1"/>
              </a:xfrm>
              <a:custGeom>
                <a:avLst/>
                <a:gdLst>
                  <a:gd name="T0" fmla="*/ 6 w 6"/>
                  <a:gd name="T1" fmla="*/ 9 h 9"/>
                  <a:gd name="T2" fmla="*/ 0 w 6"/>
                  <a:gd name="T3" fmla="*/ 0 h 9"/>
                  <a:gd name="T4" fmla="*/ 6 w 6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6" y="9"/>
                    </a:moveTo>
                    <a:cubicBezTo>
                      <a:pt x="4" y="6"/>
                      <a:pt x="2" y="3"/>
                      <a:pt x="0" y="0"/>
                    </a:cubicBezTo>
                    <a:cubicBezTo>
                      <a:pt x="2" y="3"/>
                      <a:pt x="4" y="6"/>
                      <a:pt x="6" y="9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75" name="Freeform 143"/>
              <p:cNvSpPr>
                <a:spLocks noSelect="1"/>
              </p:cNvSpPr>
              <p:nvPr userDrawn="1"/>
            </p:nvSpPr>
            <p:spPr bwMode="invGray">
              <a:xfrm>
                <a:off x="7346" y="3881"/>
                <a:ext cx="0" cy="20"/>
              </a:xfrm>
              <a:custGeom>
                <a:avLst/>
                <a:gdLst>
                  <a:gd name="T0" fmla="*/ 20 h 20"/>
                  <a:gd name="T1" fmla="*/ 20 h 20"/>
                  <a:gd name="T2" fmla="*/ 0 h 20"/>
                  <a:gd name="T3" fmla="*/ 0 h 20"/>
                  <a:gd name="T4" fmla="*/ 20 h 20"/>
                  <a:gd name="T5" fmla="*/ 20 h 20"/>
                  <a:gd name="T6" fmla="*/ 20 h 2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20">
                    <a:moveTo>
                      <a:pt x="0" y="20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76" name="Freeform 144"/>
              <p:cNvSpPr>
                <a:spLocks noSelect="1"/>
              </p:cNvSpPr>
              <p:nvPr userDrawn="1"/>
            </p:nvSpPr>
            <p:spPr bwMode="invGray">
              <a:xfrm>
                <a:off x="7185" y="4005"/>
                <a:ext cx="1" cy="0"/>
              </a:xfrm>
              <a:custGeom>
                <a:avLst/>
                <a:gdLst>
                  <a:gd name="T0" fmla="*/ 8 w 8"/>
                  <a:gd name="T1" fmla="*/ 6 h 6"/>
                  <a:gd name="T2" fmla="*/ 0 w 8"/>
                  <a:gd name="T3" fmla="*/ 0 h 6"/>
                  <a:gd name="T4" fmla="*/ 8 w 8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8" y="6"/>
                    </a:moveTo>
                    <a:cubicBezTo>
                      <a:pt x="5" y="4"/>
                      <a:pt x="2" y="2"/>
                      <a:pt x="0" y="0"/>
                    </a:cubicBezTo>
                    <a:cubicBezTo>
                      <a:pt x="2" y="2"/>
                      <a:pt x="5" y="4"/>
                      <a:pt x="8" y="6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77" name="Freeform 145"/>
              <p:cNvSpPr>
                <a:spLocks noSelect="1"/>
              </p:cNvSpPr>
              <p:nvPr userDrawn="1"/>
            </p:nvSpPr>
            <p:spPr bwMode="invGray">
              <a:xfrm>
                <a:off x="7182" y="4002"/>
                <a:ext cx="1" cy="1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1" y="2"/>
                      <a:pt x="0" y="0"/>
                    </a:cubicBezTo>
                    <a:cubicBezTo>
                      <a:pt x="1" y="2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78" name="Freeform 146"/>
              <p:cNvSpPr>
                <a:spLocks noSelect="1"/>
              </p:cNvSpPr>
              <p:nvPr userDrawn="1"/>
            </p:nvSpPr>
            <p:spPr bwMode="invGray">
              <a:xfrm>
                <a:off x="6954" y="3971"/>
                <a:ext cx="66" cy="44"/>
              </a:xfrm>
              <a:custGeom>
                <a:avLst/>
                <a:gdLst>
                  <a:gd name="T0" fmla="*/ 305 w 529"/>
                  <a:gd name="T1" fmla="*/ 0 h 350"/>
                  <a:gd name="T2" fmla="*/ 151 w 529"/>
                  <a:gd name="T3" fmla="*/ 166 h 350"/>
                  <a:gd name="T4" fmla="*/ 0 w 529"/>
                  <a:gd name="T5" fmla="*/ 336 h 350"/>
                  <a:gd name="T6" fmla="*/ 114 w 529"/>
                  <a:gd name="T7" fmla="*/ 350 h 350"/>
                  <a:gd name="T8" fmla="*/ 529 w 529"/>
                  <a:gd name="T9" fmla="*/ 6 h 350"/>
                  <a:gd name="T10" fmla="*/ 304 w 529"/>
                  <a:gd name="T11" fmla="*/ 6 h 350"/>
                  <a:gd name="T12" fmla="*/ 305 w 529"/>
                  <a:gd name="T13" fmla="*/ 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9" h="350">
                    <a:moveTo>
                      <a:pt x="305" y="0"/>
                    </a:moveTo>
                    <a:cubicBezTo>
                      <a:pt x="287" y="87"/>
                      <a:pt x="243" y="152"/>
                      <a:pt x="151" y="166"/>
                    </a:cubicBezTo>
                    <a:cubicBezTo>
                      <a:pt x="112" y="232"/>
                      <a:pt x="61" y="290"/>
                      <a:pt x="0" y="336"/>
                    </a:cubicBezTo>
                    <a:cubicBezTo>
                      <a:pt x="36" y="345"/>
                      <a:pt x="74" y="350"/>
                      <a:pt x="114" y="350"/>
                    </a:cubicBezTo>
                    <a:cubicBezTo>
                      <a:pt x="345" y="350"/>
                      <a:pt x="492" y="209"/>
                      <a:pt x="529" y="6"/>
                    </a:cubicBezTo>
                    <a:cubicBezTo>
                      <a:pt x="304" y="6"/>
                      <a:pt x="304" y="6"/>
                      <a:pt x="304" y="6"/>
                    </a:cubicBezTo>
                    <a:cubicBezTo>
                      <a:pt x="304" y="4"/>
                      <a:pt x="304" y="2"/>
                      <a:pt x="305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79" name="Freeform 147"/>
              <p:cNvSpPr>
                <a:spLocks noSelect="1"/>
              </p:cNvSpPr>
              <p:nvPr userDrawn="1"/>
            </p:nvSpPr>
            <p:spPr bwMode="invGray">
              <a:xfrm>
                <a:off x="6935" y="3889"/>
                <a:ext cx="1" cy="0"/>
              </a:xfrm>
              <a:custGeom>
                <a:avLst/>
                <a:gdLst>
                  <a:gd name="T0" fmla="*/ 11 w 11"/>
                  <a:gd name="T1" fmla="*/ 5 h 5"/>
                  <a:gd name="T2" fmla="*/ 0 w 11"/>
                  <a:gd name="T3" fmla="*/ 0 h 5"/>
                  <a:gd name="T4" fmla="*/ 0 w 11"/>
                  <a:gd name="T5" fmla="*/ 0 h 5"/>
                  <a:gd name="T6" fmla="*/ 11 w 11"/>
                  <a:gd name="T7" fmla="*/ 5 h 5"/>
                  <a:gd name="T8" fmla="*/ 11 w 1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11" y="5"/>
                    </a:moveTo>
                    <a:cubicBezTo>
                      <a:pt x="7" y="3"/>
                      <a:pt x="4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"/>
                      <a:pt x="7" y="3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80" name="Freeform 148"/>
              <p:cNvSpPr>
                <a:spLocks noSelect="1"/>
              </p:cNvSpPr>
              <p:nvPr userDrawn="1"/>
            </p:nvSpPr>
            <p:spPr bwMode="invGray">
              <a:xfrm>
                <a:off x="7179" y="3999"/>
                <a:ext cx="1" cy="1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0 h 6"/>
                  <a:gd name="T4" fmla="*/ 5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3" y="4"/>
                      <a:pt x="1" y="2"/>
                      <a:pt x="0" y="0"/>
                    </a:cubicBezTo>
                    <a:cubicBezTo>
                      <a:pt x="1" y="2"/>
                      <a:pt x="3" y="4"/>
                      <a:pt x="5" y="6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81" name="Freeform 149"/>
              <p:cNvSpPr>
                <a:spLocks noSelect="1"/>
              </p:cNvSpPr>
              <p:nvPr userDrawn="1"/>
            </p:nvSpPr>
            <p:spPr bwMode="invGray">
              <a:xfrm>
                <a:off x="7173" y="3988"/>
                <a:ext cx="1" cy="1"/>
              </a:xfrm>
              <a:custGeom>
                <a:avLst/>
                <a:gdLst>
                  <a:gd name="T0" fmla="*/ 3 w 3"/>
                  <a:gd name="T1" fmla="*/ 9 h 9"/>
                  <a:gd name="T2" fmla="*/ 0 w 3"/>
                  <a:gd name="T3" fmla="*/ 0 h 9"/>
                  <a:gd name="T4" fmla="*/ 3 w 3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3" y="9"/>
                    </a:moveTo>
                    <a:cubicBezTo>
                      <a:pt x="2" y="6"/>
                      <a:pt x="1" y="3"/>
                      <a:pt x="0" y="0"/>
                    </a:cubicBezTo>
                    <a:cubicBezTo>
                      <a:pt x="1" y="3"/>
                      <a:pt x="2" y="6"/>
                      <a:pt x="3" y="9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82" name="Freeform 150"/>
              <p:cNvSpPr>
                <a:spLocks noSelect="1"/>
              </p:cNvSpPr>
              <p:nvPr userDrawn="1"/>
            </p:nvSpPr>
            <p:spPr bwMode="invGray">
              <a:xfrm>
                <a:off x="7172" y="3984"/>
                <a:ext cx="1" cy="1"/>
              </a:xfrm>
              <a:custGeom>
                <a:avLst/>
                <a:gdLst>
                  <a:gd name="T0" fmla="*/ 1 w 1"/>
                  <a:gd name="T1" fmla="*/ 5 h 5"/>
                  <a:gd name="T2" fmla="*/ 0 w 1"/>
                  <a:gd name="T3" fmla="*/ 0 h 5"/>
                  <a:gd name="T4" fmla="*/ 1 w 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2"/>
                      <a:pt x="0" y="0"/>
                    </a:cubicBezTo>
                    <a:cubicBezTo>
                      <a:pt x="1" y="2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83" name="Freeform 151"/>
              <p:cNvSpPr>
                <a:spLocks noSelect="1"/>
              </p:cNvSpPr>
              <p:nvPr userDrawn="1"/>
            </p:nvSpPr>
            <p:spPr bwMode="invGray">
              <a:xfrm>
                <a:off x="7172" y="3980"/>
                <a:ext cx="0" cy="1"/>
              </a:xfrm>
              <a:custGeom>
                <a:avLst/>
                <a:gdLst>
                  <a:gd name="T0" fmla="*/ 1 w 1"/>
                  <a:gd name="T1" fmla="*/ 9 h 9"/>
                  <a:gd name="T2" fmla="*/ 0 w 1"/>
                  <a:gd name="T3" fmla="*/ 0 h 9"/>
                  <a:gd name="T4" fmla="*/ 1 w 1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9">
                    <a:moveTo>
                      <a:pt x="1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84" name="Freeform 152"/>
              <p:cNvSpPr>
                <a:spLocks noSelect="1"/>
              </p:cNvSpPr>
              <p:nvPr userDrawn="1"/>
            </p:nvSpPr>
            <p:spPr bwMode="invGray">
              <a:xfrm>
                <a:off x="7176" y="3994"/>
                <a:ext cx="0" cy="1"/>
              </a:xfrm>
              <a:custGeom>
                <a:avLst/>
                <a:gdLst>
                  <a:gd name="T0" fmla="*/ 5 w 5"/>
                  <a:gd name="T1" fmla="*/ 9 h 9"/>
                  <a:gd name="T2" fmla="*/ 0 w 5"/>
                  <a:gd name="T3" fmla="*/ 0 h 9"/>
                  <a:gd name="T4" fmla="*/ 5 w 5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9">
                    <a:moveTo>
                      <a:pt x="5" y="9"/>
                    </a:moveTo>
                    <a:cubicBezTo>
                      <a:pt x="3" y="6"/>
                      <a:pt x="1" y="3"/>
                      <a:pt x="0" y="0"/>
                    </a:cubicBezTo>
                    <a:cubicBezTo>
                      <a:pt x="1" y="3"/>
                      <a:pt x="3" y="6"/>
                      <a:pt x="5" y="9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85" name="Freeform 153"/>
              <p:cNvSpPr>
                <a:spLocks noSelect="1"/>
              </p:cNvSpPr>
              <p:nvPr userDrawn="1"/>
            </p:nvSpPr>
            <p:spPr bwMode="invGray">
              <a:xfrm>
                <a:off x="6991" y="3919"/>
                <a:ext cx="30" cy="53"/>
              </a:xfrm>
              <a:custGeom>
                <a:avLst/>
                <a:gdLst>
                  <a:gd name="T0" fmla="*/ 161 w 242"/>
                  <a:gd name="T1" fmla="*/ 145 h 428"/>
                  <a:gd name="T2" fmla="*/ 161 w 242"/>
                  <a:gd name="T3" fmla="*/ 145 h 428"/>
                  <a:gd name="T4" fmla="*/ 18 w 242"/>
                  <a:gd name="T5" fmla="*/ 298 h 428"/>
                  <a:gd name="T6" fmla="*/ 18 w 242"/>
                  <a:gd name="T7" fmla="*/ 145 h 428"/>
                  <a:gd name="T8" fmla="*/ 0 w 242"/>
                  <a:gd name="T9" fmla="*/ 0 h 428"/>
                  <a:gd name="T10" fmla="*/ 18 w 242"/>
                  <a:gd name="T11" fmla="*/ 145 h 428"/>
                  <a:gd name="T12" fmla="*/ 18 w 242"/>
                  <a:gd name="T13" fmla="*/ 305 h 428"/>
                  <a:gd name="T14" fmla="*/ 18 w 242"/>
                  <a:gd name="T15" fmla="*/ 336 h 428"/>
                  <a:gd name="T16" fmla="*/ 17 w 242"/>
                  <a:gd name="T17" fmla="*/ 345 h 428"/>
                  <a:gd name="T18" fmla="*/ 16 w 242"/>
                  <a:gd name="T19" fmla="*/ 365 h 428"/>
                  <a:gd name="T20" fmla="*/ 15 w 242"/>
                  <a:gd name="T21" fmla="*/ 377 h 428"/>
                  <a:gd name="T22" fmla="*/ 13 w 242"/>
                  <a:gd name="T23" fmla="*/ 394 h 428"/>
                  <a:gd name="T24" fmla="*/ 11 w 242"/>
                  <a:gd name="T25" fmla="*/ 405 h 428"/>
                  <a:gd name="T26" fmla="*/ 8 w 242"/>
                  <a:gd name="T27" fmla="*/ 422 h 428"/>
                  <a:gd name="T28" fmla="*/ 7 w 242"/>
                  <a:gd name="T29" fmla="*/ 428 h 428"/>
                  <a:gd name="T30" fmla="*/ 232 w 242"/>
                  <a:gd name="T31" fmla="*/ 428 h 428"/>
                  <a:gd name="T32" fmla="*/ 233 w 242"/>
                  <a:gd name="T33" fmla="*/ 422 h 428"/>
                  <a:gd name="T34" fmla="*/ 237 w 242"/>
                  <a:gd name="T35" fmla="*/ 389 h 428"/>
                  <a:gd name="T36" fmla="*/ 239 w 242"/>
                  <a:gd name="T37" fmla="*/ 373 h 428"/>
                  <a:gd name="T38" fmla="*/ 242 w 242"/>
                  <a:gd name="T39" fmla="*/ 322 h 428"/>
                  <a:gd name="T40" fmla="*/ 242 w 242"/>
                  <a:gd name="T41" fmla="*/ 193 h 428"/>
                  <a:gd name="T42" fmla="*/ 161 w 242"/>
                  <a:gd name="T43" fmla="*/ 145 h 428"/>
                  <a:gd name="T44" fmla="*/ 161 w 242"/>
                  <a:gd name="T45" fmla="*/ 145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2" h="428">
                    <a:moveTo>
                      <a:pt x="161" y="145"/>
                    </a:moveTo>
                    <a:cubicBezTo>
                      <a:pt x="161" y="145"/>
                      <a:pt x="161" y="145"/>
                      <a:pt x="161" y="145"/>
                    </a:cubicBezTo>
                    <a:cubicBezTo>
                      <a:pt x="129" y="209"/>
                      <a:pt x="79" y="262"/>
                      <a:pt x="18" y="298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93"/>
                      <a:pt x="13" y="43"/>
                      <a:pt x="0" y="0"/>
                    </a:cubicBezTo>
                    <a:cubicBezTo>
                      <a:pt x="13" y="43"/>
                      <a:pt x="18" y="93"/>
                      <a:pt x="18" y="145"/>
                    </a:cubicBezTo>
                    <a:cubicBezTo>
                      <a:pt x="18" y="305"/>
                      <a:pt x="18" y="305"/>
                      <a:pt x="18" y="305"/>
                    </a:cubicBezTo>
                    <a:cubicBezTo>
                      <a:pt x="18" y="315"/>
                      <a:pt x="18" y="326"/>
                      <a:pt x="18" y="336"/>
                    </a:cubicBezTo>
                    <a:cubicBezTo>
                      <a:pt x="17" y="339"/>
                      <a:pt x="17" y="342"/>
                      <a:pt x="17" y="345"/>
                    </a:cubicBezTo>
                    <a:cubicBezTo>
                      <a:pt x="17" y="352"/>
                      <a:pt x="16" y="359"/>
                      <a:pt x="16" y="365"/>
                    </a:cubicBezTo>
                    <a:cubicBezTo>
                      <a:pt x="15" y="369"/>
                      <a:pt x="15" y="373"/>
                      <a:pt x="15" y="377"/>
                    </a:cubicBezTo>
                    <a:cubicBezTo>
                      <a:pt x="14" y="382"/>
                      <a:pt x="13" y="388"/>
                      <a:pt x="13" y="394"/>
                    </a:cubicBezTo>
                    <a:cubicBezTo>
                      <a:pt x="12" y="398"/>
                      <a:pt x="11" y="402"/>
                      <a:pt x="11" y="405"/>
                    </a:cubicBezTo>
                    <a:cubicBezTo>
                      <a:pt x="10" y="411"/>
                      <a:pt x="9" y="416"/>
                      <a:pt x="8" y="422"/>
                    </a:cubicBezTo>
                    <a:cubicBezTo>
                      <a:pt x="7" y="424"/>
                      <a:pt x="7" y="426"/>
                      <a:pt x="7" y="428"/>
                    </a:cubicBezTo>
                    <a:cubicBezTo>
                      <a:pt x="232" y="428"/>
                      <a:pt x="232" y="428"/>
                      <a:pt x="232" y="428"/>
                    </a:cubicBezTo>
                    <a:cubicBezTo>
                      <a:pt x="232" y="426"/>
                      <a:pt x="233" y="424"/>
                      <a:pt x="233" y="422"/>
                    </a:cubicBezTo>
                    <a:cubicBezTo>
                      <a:pt x="235" y="411"/>
                      <a:pt x="236" y="400"/>
                      <a:pt x="237" y="389"/>
                    </a:cubicBezTo>
                    <a:cubicBezTo>
                      <a:pt x="238" y="384"/>
                      <a:pt x="239" y="378"/>
                      <a:pt x="239" y="373"/>
                    </a:cubicBezTo>
                    <a:cubicBezTo>
                      <a:pt x="241" y="356"/>
                      <a:pt x="242" y="339"/>
                      <a:pt x="242" y="322"/>
                    </a:cubicBezTo>
                    <a:cubicBezTo>
                      <a:pt x="242" y="193"/>
                      <a:pt x="242" y="193"/>
                      <a:pt x="242" y="193"/>
                    </a:cubicBezTo>
                    <a:cubicBezTo>
                      <a:pt x="212" y="181"/>
                      <a:pt x="185" y="165"/>
                      <a:pt x="161" y="145"/>
                    </a:cubicBezTo>
                    <a:cubicBezTo>
                      <a:pt x="161" y="145"/>
                      <a:pt x="161" y="145"/>
                      <a:pt x="161" y="145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86" name="Freeform 154"/>
              <p:cNvSpPr>
                <a:spLocks noSelect="1"/>
              </p:cNvSpPr>
              <p:nvPr userDrawn="1"/>
            </p:nvSpPr>
            <p:spPr bwMode="invGray">
              <a:xfrm>
                <a:off x="7174" y="3991"/>
                <a:ext cx="1" cy="1"/>
              </a:xfrm>
              <a:custGeom>
                <a:avLst/>
                <a:gdLst>
                  <a:gd name="T0" fmla="*/ 4 w 4"/>
                  <a:gd name="T1" fmla="*/ 9 h 9"/>
                  <a:gd name="T2" fmla="*/ 0 w 4"/>
                  <a:gd name="T3" fmla="*/ 0 h 9"/>
                  <a:gd name="T4" fmla="*/ 4 w 4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4" y="9"/>
                    </a:moveTo>
                    <a:cubicBezTo>
                      <a:pt x="3" y="6"/>
                      <a:pt x="1" y="3"/>
                      <a:pt x="0" y="0"/>
                    </a:cubicBezTo>
                    <a:cubicBezTo>
                      <a:pt x="1" y="3"/>
                      <a:pt x="3" y="6"/>
                      <a:pt x="4" y="9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87" name="Freeform 155"/>
              <p:cNvSpPr>
                <a:spLocks noSelect="1"/>
              </p:cNvSpPr>
              <p:nvPr userDrawn="1"/>
            </p:nvSpPr>
            <p:spPr bwMode="invGray">
              <a:xfrm>
                <a:off x="6935" y="3889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88" name="Freeform 156"/>
              <p:cNvSpPr>
                <a:spLocks noSelect="1"/>
              </p:cNvSpPr>
              <p:nvPr userDrawn="1"/>
            </p:nvSpPr>
            <p:spPr bwMode="invGray">
              <a:xfrm>
                <a:off x="6409" y="3977"/>
                <a:ext cx="1" cy="4"/>
              </a:xfrm>
              <a:custGeom>
                <a:avLst/>
                <a:gdLst>
                  <a:gd name="T0" fmla="*/ 2 w 2"/>
                  <a:gd name="T1" fmla="*/ 34 h 34"/>
                  <a:gd name="T2" fmla="*/ 0 w 2"/>
                  <a:gd name="T3" fmla="*/ 0 h 34"/>
                  <a:gd name="T4" fmla="*/ 2 w 2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4">
                    <a:moveTo>
                      <a:pt x="2" y="34"/>
                    </a:moveTo>
                    <a:cubicBezTo>
                      <a:pt x="1" y="23"/>
                      <a:pt x="0" y="12"/>
                      <a:pt x="0" y="0"/>
                    </a:cubicBezTo>
                    <a:cubicBezTo>
                      <a:pt x="0" y="12"/>
                      <a:pt x="1" y="23"/>
                      <a:pt x="2" y="34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89" name="Freeform 157"/>
              <p:cNvSpPr>
                <a:spLocks noSelect="1"/>
              </p:cNvSpPr>
              <p:nvPr userDrawn="1"/>
            </p:nvSpPr>
            <p:spPr bwMode="invGray">
              <a:xfrm>
                <a:off x="6337" y="3975"/>
                <a:ext cx="1" cy="7"/>
              </a:xfrm>
              <a:custGeom>
                <a:avLst/>
                <a:gdLst>
                  <a:gd name="T0" fmla="*/ 0 w 12"/>
                  <a:gd name="T1" fmla="*/ 57 h 57"/>
                  <a:gd name="T2" fmla="*/ 12 w 12"/>
                  <a:gd name="T3" fmla="*/ 0 h 57"/>
                  <a:gd name="T4" fmla="*/ 0 w 12"/>
                  <a:gd name="T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57">
                    <a:moveTo>
                      <a:pt x="0" y="57"/>
                    </a:moveTo>
                    <a:cubicBezTo>
                      <a:pt x="4" y="38"/>
                      <a:pt x="8" y="19"/>
                      <a:pt x="12" y="0"/>
                    </a:cubicBezTo>
                    <a:cubicBezTo>
                      <a:pt x="8" y="19"/>
                      <a:pt x="4" y="38"/>
                      <a:pt x="0" y="57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90" name="Freeform 158"/>
              <p:cNvSpPr>
                <a:spLocks noSelect="1"/>
              </p:cNvSpPr>
              <p:nvPr userDrawn="1"/>
            </p:nvSpPr>
            <p:spPr bwMode="invGray">
              <a:xfrm>
                <a:off x="6410" y="3982"/>
                <a:ext cx="0" cy="3"/>
              </a:xfrm>
              <a:custGeom>
                <a:avLst/>
                <a:gdLst>
                  <a:gd name="T0" fmla="*/ 0 w 4"/>
                  <a:gd name="T1" fmla="*/ 0 h 23"/>
                  <a:gd name="T2" fmla="*/ 4 w 4"/>
                  <a:gd name="T3" fmla="*/ 23 h 23"/>
                  <a:gd name="T4" fmla="*/ 2 w 4"/>
                  <a:gd name="T5" fmla="*/ 10 h 23"/>
                  <a:gd name="T6" fmla="*/ 0 w 4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3">
                    <a:moveTo>
                      <a:pt x="0" y="0"/>
                    </a:moveTo>
                    <a:cubicBezTo>
                      <a:pt x="1" y="8"/>
                      <a:pt x="2" y="15"/>
                      <a:pt x="4" y="23"/>
                    </a:cubicBezTo>
                    <a:cubicBezTo>
                      <a:pt x="3" y="18"/>
                      <a:pt x="2" y="14"/>
                      <a:pt x="2" y="10"/>
                    </a:cubicBezTo>
                    <a:cubicBezTo>
                      <a:pt x="1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91" name="Freeform 159"/>
              <p:cNvSpPr>
                <a:spLocks noSelect="1"/>
              </p:cNvSpPr>
              <p:nvPr userDrawn="1"/>
            </p:nvSpPr>
            <p:spPr bwMode="invGray">
              <a:xfrm>
                <a:off x="6409" y="3943"/>
                <a:ext cx="15" cy="45"/>
              </a:xfrm>
              <a:custGeom>
                <a:avLst/>
                <a:gdLst>
                  <a:gd name="T0" fmla="*/ 0 w 116"/>
                  <a:gd name="T1" fmla="*/ 269 h 361"/>
                  <a:gd name="T2" fmla="*/ 0 w 116"/>
                  <a:gd name="T3" fmla="*/ 224 h 361"/>
                  <a:gd name="T4" fmla="*/ 15 w 116"/>
                  <a:gd name="T5" fmla="*/ 318 h 361"/>
                  <a:gd name="T6" fmla="*/ 12 w 116"/>
                  <a:gd name="T7" fmla="*/ 359 h 361"/>
                  <a:gd name="T8" fmla="*/ 13 w 116"/>
                  <a:gd name="T9" fmla="*/ 361 h 361"/>
                  <a:gd name="T10" fmla="*/ 64 w 116"/>
                  <a:gd name="T11" fmla="*/ 356 h 361"/>
                  <a:gd name="T12" fmla="*/ 116 w 116"/>
                  <a:gd name="T13" fmla="*/ 361 h 361"/>
                  <a:gd name="T14" fmla="*/ 116 w 116"/>
                  <a:gd name="T15" fmla="*/ 195 h 361"/>
                  <a:gd name="T16" fmla="*/ 9 w 116"/>
                  <a:gd name="T17" fmla="*/ 0 h 361"/>
                  <a:gd name="T18" fmla="*/ 0 w 116"/>
                  <a:gd name="T19" fmla="*/ 0 h 361"/>
                  <a:gd name="T20" fmla="*/ 0 w 116"/>
                  <a:gd name="T21" fmla="*/ 269 h 361"/>
                  <a:gd name="T22" fmla="*/ 2 w 116"/>
                  <a:gd name="T23" fmla="*/ 303 h 361"/>
                  <a:gd name="T24" fmla="*/ 3 w 116"/>
                  <a:gd name="T25" fmla="*/ 311 h 361"/>
                  <a:gd name="T26" fmla="*/ 0 w 116"/>
                  <a:gd name="T27" fmla="*/ 269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6" h="361">
                    <a:moveTo>
                      <a:pt x="0" y="269"/>
                    </a:moveTo>
                    <a:cubicBezTo>
                      <a:pt x="0" y="224"/>
                      <a:pt x="0" y="224"/>
                      <a:pt x="0" y="224"/>
                    </a:cubicBezTo>
                    <a:cubicBezTo>
                      <a:pt x="10" y="253"/>
                      <a:pt x="15" y="285"/>
                      <a:pt x="15" y="318"/>
                    </a:cubicBezTo>
                    <a:cubicBezTo>
                      <a:pt x="15" y="332"/>
                      <a:pt x="14" y="345"/>
                      <a:pt x="12" y="359"/>
                    </a:cubicBezTo>
                    <a:cubicBezTo>
                      <a:pt x="12" y="359"/>
                      <a:pt x="12" y="360"/>
                      <a:pt x="13" y="361"/>
                    </a:cubicBezTo>
                    <a:cubicBezTo>
                      <a:pt x="29" y="358"/>
                      <a:pt x="47" y="356"/>
                      <a:pt x="64" y="356"/>
                    </a:cubicBezTo>
                    <a:cubicBezTo>
                      <a:pt x="82" y="356"/>
                      <a:pt x="99" y="358"/>
                      <a:pt x="116" y="361"/>
                    </a:cubicBezTo>
                    <a:cubicBezTo>
                      <a:pt x="116" y="195"/>
                      <a:pt x="116" y="195"/>
                      <a:pt x="116" y="195"/>
                    </a:cubicBezTo>
                    <a:cubicBezTo>
                      <a:pt x="68" y="139"/>
                      <a:pt x="31" y="73"/>
                      <a:pt x="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9"/>
                      <a:pt x="0" y="269"/>
                      <a:pt x="0" y="269"/>
                    </a:cubicBezTo>
                    <a:cubicBezTo>
                      <a:pt x="0" y="281"/>
                      <a:pt x="1" y="292"/>
                      <a:pt x="2" y="303"/>
                    </a:cubicBezTo>
                    <a:cubicBezTo>
                      <a:pt x="2" y="306"/>
                      <a:pt x="2" y="309"/>
                      <a:pt x="3" y="311"/>
                    </a:cubicBezTo>
                    <a:cubicBezTo>
                      <a:pt x="1" y="297"/>
                      <a:pt x="0" y="283"/>
                      <a:pt x="0" y="269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92" name="Freeform 160"/>
              <p:cNvSpPr>
                <a:spLocks noSelect="1"/>
              </p:cNvSpPr>
              <p:nvPr userDrawn="1"/>
            </p:nvSpPr>
            <p:spPr bwMode="invGray">
              <a:xfrm>
                <a:off x="6410" y="3983"/>
                <a:ext cx="1" cy="4"/>
              </a:xfrm>
              <a:custGeom>
                <a:avLst/>
                <a:gdLst>
                  <a:gd name="T0" fmla="*/ 0 w 5"/>
                  <a:gd name="T1" fmla="*/ 0 h 29"/>
                  <a:gd name="T2" fmla="*/ 2 w 5"/>
                  <a:gd name="T3" fmla="*/ 13 h 29"/>
                  <a:gd name="T4" fmla="*/ 4 w 5"/>
                  <a:gd name="T5" fmla="*/ 24 h 29"/>
                  <a:gd name="T6" fmla="*/ 5 w 5"/>
                  <a:gd name="T7" fmla="*/ 29 h 29"/>
                  <a:gd name="T8" fmla="*/ 0 w 5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">
                    <a:moveTo>
                      <a:pt x="0" y="0"/>
                    </a:moveTo>
                    <a:cubicBezTo>
                      <a:pt x="0" y="4"/>
                      <a:pt x="1" y="8"/>
                      <a:pt x="2" y="13"/>
                    </a:cubicBezTo>
                    <a:cubicBezTo>
                      <a:pt x="2" y="17"/>
                      <a:pt x="3" y="21"/>
                      <a:pt x="4" y="24"/>
                    </a:cubicBezTo>
                    <a:cubicBezTo>
                      <a:pt x="5" y="26"/>
                      <a:pt x="5" y="27"/>
                      <a:pt x="5" y="29"/>
                    </a:cubicBezTo>
                    <a:cubicBezTo>
                      <a:pt x="3" y="20"/>
                      <a:pt x="1" y="10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93" name="Freeform 161"/>
              <p:cNvSpPr>
                <a:spLocks noSelect="1"/>
              </p:cNvSpPr>
              <p:nvPr userDrawn="1"/>
            </p:nvSpPr>
            <p:spPr bwMode="invGray">
              <a:xfrm>
                <a:off x="7207" y="3989"/>
                <a:ext cx="2" cy="0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2 h 2"/>
                  <a:gd name="T4" fmla="*/ 0 w 1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">
                    <a:moveTo>
                      <a:pt x="0" y="0"/>
                    </a:moveTo>
                    <a:cubicBezTo>
                      <a:pt x="4" y="1"/>
                      <a:pt x="9" y="2"/>
                      <a:pt x="13" y="2"/>
                    </a:cubicBezTo>
                    <a:cubicBezTo>
                      <a:pt x="9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94" name="Freeform 162"/>
              <p:cNvSpPr>
                <a:spLocks noSelect="1"/>
              </p:cNvSpPr>
              <p:nvPr userDrawn="1"/>
            </p:nvSpPr>
            <p:spPr bwMode="invGray">
              <a:xfrm>
                <a:off x="6409" y="3938"/>
                <a:ext cx="1" cy="5"/>
              </a:xfrm>
              <a:custGeom>
                <a:avLst/>
                <a:gdLst>
                  <a:gd name="T0" fmla="*/ 0 w 9"/>
                  <a:gd name="T1" fmla="*/ 0 h 36"/>
                  <a:gd name="T2" fmla="*/ 0 w 9"/>
                  <a:gd name="T3" fmla="*/ 36 h 36"/>
                  <a:gd name="T4" fmla="*/ 9 w 9"/>
                  <a:gd name="T5" fmla="*/ 36 h 36"/>
                  <a:gd name="T6" fmla="*/ 0 w 9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6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24"/>
                      <a:pt x="3" y="12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95" name="Freeform 163"/>
              <p:cNvSpPr>
                <a:spLocks noSelect="1"/>
              </p:cNvSpPr>
              <p:nvPr userDrawn="1"/>
            </p:nvSpPr>
            <p:spPr bwMode="invGray">
              <a:xfrm>
                <a:off x="7205" y="3988"/>
                <a:ext cx="1" cy="1"/>
              </a:xfrm>
              <a:custGeom>
                <a:avLst/>
                <a:gdLst>
                  <a:gd name="T0" fmla="*/ 0 w 11"/>
                  <a:gd name="T1" fmla="*/ 0 h 5"/>
                  <a:gd name="T2" fmla="*/ 11 w 11"/>
                  <a:gd name="T3" fmla="*/ 5 h 5"/>
                  <a:gd name="T4" fmla="*/ 0 w 1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0" y="0"/>
                    </a:moveTo>
                    <a:cubicBezTo>
                      <a:pt x="3" y="2"/>
                      <a:pt x="7" y="4"/>
                      <a:pt x="11" y="5"/>
                    </a:cubicBezTo>
                    <a:cubicBezTo>
                      <a:pt x="7" y="4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96" name="Freeform 164"/>
              <p:cNvSpPr>
                <a:spLocks noSelect="1"/>
              </p:cNvSpPr>
              <p:nvPr userDrawn="1"/>
            </p:nvSpPr>
            <p:spPr bwMode="invGray">
              <a:xfrm>
                <a:off x="6339" y="3966"/>
                <a:ext cx="1" cy="8"/>
              </a:xfrm>
              <a:custGeom>
                <a:avLst/>
                <a:gdLst>
                  <a:gd name="T0" fmla="*/ 0 w 15"/>
                  <a:gd name="T1" fmla="*/ 62 h 62"/>
                  <a:gd name="T2" fmla="*/ 15 w 15"/>
                  <a:gd name="T3" fmla="*/ 0 h 62"/>
                  <a:gd name="T4" fmla="*/ 0 w 15"/>
                  <a:gd name="T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62">
                    <a:moveTo>
                      <a:pt x="0" y="62"/>
                    </a:moveTo>
                    <a:cubicBezTo>
                      <a:pt x="5" y="41"/>
                      <a:pt x="10" y="20"/>
                      <a:pt x="15" y="0"/>
                    </a:cubicBezTo>
                    <a:cubicBezTo>
                      <a:pt x="10" y="20"/>
                      <a:pt x="5" y="41"/>
                      <a:pt x="0" y="62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97" name="Freeform 165"/>
              <p:cNvSpPr>
                <a:spLocks noSelect="1"/>
              </p:cNvSpPr>
              <p:nvPr userDrawn="1"/>
            </p:nvSpPr>
            <p:spPr bwMode="invGray">
              <a:xfrm>
                <a:off x="7199" y="3975"/>
                <a:ext cx="0" cy="3"/>
              </a:xfrm>
              <a:custGeom>
                <a:avLst/>
                <a:gdLst>
                  <a:gd name="T0" fmla="*/ 0 w 1"/>
                  <a:gd name="T1" fmla="*/ 0 h 27"/>
                  <a:gd name="T2" fmla="*/ 1 w 1"/>
                  <a:gd name="T3" fmla="*/ 27 h 27"/>
                  <a:gd name="T4" fmla="*/ 0 w 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7">
                    <a:moveTo>
                      <a:pt x="0" y="0"/>
                    </a:moveTo>
                    <a:cubicBezTo>
                      <a:pt x="0" y="9"/>
                      <a:pt x="0" y="18"/>
                      <a:pt x="1" y="27"/>
                    </a:cubicBezTo>
                    <a:cubicBezTo>
                      <a:pt x="0" y="18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98" name="Freeform 166"/>
              <p:cNvSpPr>
                <a:spLocks noSelect="1"/>
              </p:cNvSpPr>
              <p:nvPr userDrawn="1"/>
            </p:nvSpPr>
            <p:spPr bwMode="invGray">
              <a:xfrm>
                <a:off x="6280" y="3881"/>
                <a:ext cx="2" cy="2"/>
              </a:xfrm>
              <a:custGeom>
                <a:avLst/>
                <a:gdLst>
                  <a:gd name="T0" fmla="*/ 0 w 14"/>
                  <a:gd name="T1" fmla="*/ 0 h 19"/>
                  <a:gd name="T2" fmla="*/ 6 w 14"/>
                  <a:gd name="T3" fmla="*/ 19 h 19"/>
                  <a:gd name="T4" fmla="*/ 14 w 14"/>
                  <a:gd name="T5" fmla="*/ 0 h 19"/>
                  <a:gd name="T6" fmla="*/ 0 w 14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9">
                    <a:moveTo>
                      <a:pt x="0" y="0"/>
                    </a:moveTo>
                    <a:cubicBezTo>
                      <a:pt x="6" y="19"/>
                      <a:pt x="6" y="19"/>
                      <a:pt x="6" y="19"/>
                    </a:cubicBezTo>
                    <a:cubicBezTo>
                      <a:pt x="8" y="12"/>
                      <a:pt x="11" y="6"/>
                      <a:pt x="1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499" name="Freeform 167"/>
              <p:cNvSpPr>
                <a:spLocks noSelect="1"/>
              </p:cNvSpPr>
              <p:nvPr userDrawn="1"/>
            </p:nvSpPr>
            <p:spPr bwMode="invGray">
              <a:xfrm>
                <a:off x="6526" y="3881"/>
                <a:ext cx="16" cy="7"/>
              </a:xfrm>
              <a:custGeom>
                <a:avLst/>
                <a:gdLst>
                  <a:gd name="T0" fmla="*/ 0 w 122"/>
                  <a:gd name="T1" fmla="*/ 0 h 59"/>
                  <a:gd name="T2" fmla="*/ 0 w 122"/>
                  <a:gd name="T3" fmla="*/ 0 h 59"/>
                  <a:gd name="T4" fmla="*/ 113 w 122"/>
                  <a:gd name="T5" fmla="*/ 0 h 59"/>
                  <a:gd name="T6" fmla="*/ 122 w 122"/>
                  <a:gd name="T7" fmla="*/ 59 h 59"/>
                  <a:gd name="T8" fmla="*/ 122 w 122"/>
                  <a:gd name="T9" fmla="*/ 0 h 59"/>
                  <a:gd name="T10" fmla="*/ 0 w 122"/>
                  <a:gd name="T11" fmla="*/ 0 h 59"/>
                  <a:gd name="T12" fmla="*/ 0 w 122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2" h="5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17" y="19"/>
                      <a:pt x="120" y="39"/>
                      <a:pt x="122" y="59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00" name="Freeform 168"/>
              <p:cNvSpPr>
                <a:spLocks noSelect="1"/>
              </p:cNvSpPr>
              <p:nvPr userDrawn="1"/>
            </p:nvSpPr>
            <p:spPr bwMode="invGray">
              <a:xfrm>
                <a:off x="7201" y="3985"/>
                <a:ext cx="1" cy="1"/>
              </a:xfrm>
              <a:custGeom>
                <a:avLst/>
                <a:gdLst>
                  <a:gd name="T0" fmla="*/ 0 w 6"/>
                  <a:gd name="T1" fmla="*/ 0 h 9"/>
                  <a:gd name="T2" fmla="*/ 6 w 6"/>
                  <a:gd name="T3" fmla="*/ 9 h 9"/>
                  <a:gd name="T4" fmla="*/ 0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0" y="0"/>
                    </a:moveTo>
                    <a:cubicBezTo>
                      <a:pt x="2" y="3"/>
                      <a:pt x="4" y="6"/>
                      <a:pt x="6" y="9"/>
                    </a:cubicBezTo>
                    <a:cubicBezTo>
                      <a:pt x="4" y="6"/>
                      <a:pt x="2" y="3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01" name="Freeform 169"/>
              <p:cNvSpPr>
                <a:spLocks noSelect="1"/>
              </p:cNvSpPr>
              <p:nvPr userDrawn="1"/>
            </p:nvSpPr>
            <p:spPr bwMode="invGray">
              <a:xfrm>
                <a:off x="7199" y="3979"/>
                <a:ext cx="1" cy="2"/>
              </a:xfrm>
              <a:custGeom>
                <a:avLst/>
                <a:gdLst>
                  <a:gd name="T0" fmla="*/ 0 w 3"/>
                  <a:gd name="T1" fmla="*/ 0 h 16"/>
                  <a:gd name="T2" fmla="*/ 3 w 3"/>
                  <a:gd name="T3" fmla="*/ 16 h 16"/>
                  <a:gd name="T4" fmla="*/ 0 w 3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6">
                    <a:moveTo>
                      <a:pt x="0" y="0"/>
                    </a:moveTo>
                    <a:cubicBezTo>
                      <a:pt x="1" y="6"/>
                      <a:pt x="2" y="11"/>
                      <a:pt x="3" y="16"/>
                    </a:cubicBezTo>
                    <a:cubicBezTo>
                      <a:pt x="2" y="11"/>
                      <a:pt x="1" y="6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02" name="Freeform 170"/>
              <p:cNvSpPr>
                <a:spLocks noSelect="1"/>
              </p:cNvSpPr>
              <p:nvPr userDrawn="1"/>
            </p:nvSpPr>
            <p:spPr bwMode="invGray">
              <a:xfrm>
                <a:off x="6410" y="3986"/>
                <a:ext cx="1" cy="2"/>
              </a:xfrm>
              <a:custGeom>
                <a:avLst/>
                <a:gdLst>
                  <a:gd name="T0" fmla="*/ 3 w 4"/>
                  <a:gd name="T1" fmla="*/ 11 h 13"/>
                  <a:gd name="T2" fmla="*/ 1 w 4"/>
                  <a:gd name="T3" fmla="*/ 5 h 13"/>
                  <a:gd name="T4" fmla="*/ 0 w 4"/>
                  <a:gd name="T5" fmla="*/ 0 h 13"/>
                  <a:gd name="T6" fmla="*/ 3 w 4"/>
                  <a:gd name="T7" fmla="*/ 13 h 13"/>
                  <a:gd name="T8" fmla="*/ 4 w 4"/>
                  <a:gd name="T9" fmla="*/ 13 h 13"/>
                  <a:gd name="T10" fmla="*/ 3 w 4"/>
                  <a:gd name="T11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3" y="11"/>
                    </a:moveTo>
                    <a:cubicBezTo>
                      <a:pt x="2" y="9"/>
                      <a:pt x="2" y="7"/>
                      <a:pt x="1" y="5"/>
                    </a:cubicBezTo>
                    <a:cubicBezTo>
                      <a:pt x="1" y="3"/>
                      <a:pt x="1" y="2"/>
                      <a:pt x="0" y="0"/>
                    </a:cubicBezTo>
                    <a:cubicBezTo>
                      <a:pt x="1" y="5"/>
                      <a:pt x="2" y="9"/>
                      <a:pt x="3" y="13"/>
                    </a:cubicBezTo>
                    <a:cubicBezTo>
                      <a:pt x="3" y="13"/>
                      <a:pt x="3" y="13"/>
                      <a:pt x="4" y="13"/>
                    </a:cubicBezTo>
                    <a:cubicBezTo>
                      <a:pt x="3" y="12"/>
                      <a:pt x="3" y="11"/>
                      <a:pt x="3" y="1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03" name="Freeform 171"/>
              <p:cNvSpPr>
                <a:spLocks noSelect="1"/>
              </p:cNvSpPr>
              <p:nvPr userDrawn="1"/>
            </p:nvSpPr>
            <p:spPr bwMode="invGray">
              <a:xfrm>
                <a:off x="7200" y="3982"/>
                <a:ext cx="1" cy="2"/>
              </a:xfrm>
              <a:custGeom>
                <a:avLst/>
                <a:gdLst>
                  <a:gd name="T0" fmla="*/ 0 w 4"/>
                  <a:gd name="T1" fmla="*/ 0 h 12"/>
                  <a:gd name="T2" fmla="*/ 4 w 4"/>
                  <a:gd name="T3" fmla="*/ 12 h 12"/>
                  <a:gd name="T4" fmla="*/ 0 w 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2">
                    <a:moveTo>
                      <a:pt x="0" y="0"/>
                    </a:moveTo>
                    <a:cubicBezTo>
                      <a:pt x="1" y="4"/>
                      <a:pt x="3" y="9"/>
                      <a:pt x="4" y="12"/>
                    </a:cubicBezTo>
                    <a:cubicBezTo>
                      <a:pt x="3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04" name="Freeform 172"/>
              <p:cNvSpPr>
                <a:spLocks noSelect="1"/>
              </p:cNvSpPr>
              <p:nvPr userDrawn="1"/>
            </p:nvSpPr>
            <p:spPr bwMode="invGray">
              <a:xfrm>
                <a:off x="6424" y="3967"/>
                <a:ext cx="64" cy="45"/>
              </a:xfrm>
              <a:custGeom>
                <a:avLst/>
                <a:gdLst>
                  <a:gd name="T0" fmla="*/ 326 w 515"/>
                  <a:gd name="T1" fmla="*/ 181 h 362"/>
                  <a:gd name="T2" fmla="*/ 221 w 515"/>
                  <a:gd name="T3" fmla="*/ 181 h 362"/>
                  <a:gd name="T4" fmla="*/ 104 w 515"/>
                  <a:gd name="T5" fmla="*/ 94 h 362"/>
                  <a:gd name="T6" fmla="*/ 0 w 515"/>
                  <a:gd name="T7" fmla="*/ 0 h 362"/>
                  <a:gd name="T8" fmla="*/ 0 w 515"/>
                  <a:gd name="T9" fmla="*/ 166 h 362"/>
                  <a:gd name="T10" fmla="*/ 247 w 515"/>
                  <a:gd name="T11" fmla="*/ 362 h 362"/>
                  <a:gd name="T12" fmla="*/ 476 w 515"/>
                  <a:gd name="T13" fmla="*/ 362 h 362"/>
                  <a:gd name="T14" fmla="*/ 515 w 515"/>
                  <a:gd name="T15" fmla="*/ 323 h 362"/>
                  <a:gd name="T16" fmla="*/ 515 w 515"/>
                  <a:gd name="T17" fmla="*/ 181 h 362"/>
                  <a:gd name="T18" fmla="*/ 488 w 515"/>
                  <a:gd name="T19" fmla="*/ 181 h 362"/>
                  <a:gd name="T20" fmla="*/ 407 w 515"/>
                  <a:gd name="T21" fmla="*/ 188 h 362"/>
                  <a:gd name="T22" fmla="*/ 326 w 515"/>
                  <a:gd name="T23" fmla="*/ 181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5" h="362">
                    <a:moveTo>
                      <a:pt x="326" y="181"/>
                    </a:moveTo>
                    <a:cubicBezTo>
                      <a:pt x="221" y="181"/>
                      <a:pt x="221" y="181"/>
                      <a:pt x="221" y="181"/>
                    </a:cubicBezTo>
                    <a:cubicBezTo>
                      <a:pt x="144" y="181"/>
                      <a:pt x="112" y="154"/>
                      <a:pt x="104" y="94"/>
                    </a:cubicBezTo>
                    <a:cubicBezTo>
                      <a:pt x="65" y="67"/>
                      <a:pt x="31" y="36"/>
                      <a:pt x="0" y="0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112" y="184"/>
                      <a:pt x="205" y="260"/>
                      <a:pt x="247" y="362"/>
                    </a:cubicBezTo>
                    <a:cubicBezTo>
                      <a:pt x="476" y="362"/>
                      <a:pt x="476" y="362"/>
                      <a:pt x="476" y="362"/>
                    </a:cubicBezTo>
                    <a:cubicBezTo>
                      <a:pt x="500" y="362"/>
                      <a:pt x="515" y="347"/>
                      <a:pt x="515" y="323"/>
                    </a:cubicBezTo>
                    <a:cubicBezTo>
                      <a:pt x="515" y="181"/>
                      <a:pt x="515" y="181"/>
                      <a:pt x="515" y="181"/>
                    </a:cubicBezTo>
                    <a:cubicBezTo>
                      <a:pt x="488" y="181"/>
                      <a:pt x="488" y="181"/>
                      <a:pt x="488" y="181"/>
                    </a:cubicBezTo>
                    <a:cubicBezTo>
                      <a:pt x="461" y="185"/>
                      <a:pt x="434" y="188"/>
                      <a:pt x="407" y="188"/>
                    </a:cubicBezTo>
                    <a:cubicBezTo>
                      <a:pt x="379" y="188"/>
                      <a:pt x="352" y="185"/>
                      <a:pt x="326" y="18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05" name="Freeform 173"/>
              <p:cNvSpPr>
                <a:spLocks noSelect="1"/>
              </p:cNvSpPr>
              <p:nvPr userDrawn="1"/>
            </p:nvSpPr>
            <p:spPr bwMode="invGray">
              <a:xfrm>
                <a:off x="7203" y="3987"/>
                <a:ext cx="1" cy="1"/>
              </a:xfrm>
              <a:custGeom>
                <a:avLst/>
                <a:gdLst>
                  <a:gd name="T0" fmla="*/ 9 w 9"/>
                  <a:gd name="T1" fmla="*/ 7 h 7"/>
                  <a:gd name="T2" fmla="*/ 0 w 9"/>
                  <a:gd name="T3" fmla="*/ 0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9" y="7"/>
                    </a:moveTo>
                    <a:cubicBezTo>
                      <a:pt x="6" y="4"/>
                      <a:pt x="3" y="2"/>
                      <a:pt x="0" y="0"/>
                    </a:cubicBezTo>
                    <a:cubicBezTo>
                      <a:pt x="3" y="2"/>
                      <a:pt x="6" y="4"/>
                      <a:pt x="9" y="7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06" name="Freeform 174"/>
              <p:cNvSpPr>
                <a:spLocks noSelect="1"/>
              </p:cNvSpPr>
              <p:nvPr userDrawn="1"/>
            </p:nvSpPr>
            <p:spPr bwMode="invGray">
              <a:xfrm>
                <a:off x="6514" y="3993"/>
                <a:ext cx="30" cy="19"/>
              </a:xfrm>
              <a:custGeom>
                <a:avLst/>
                <a:gdLst>
                  <a:gd name="T0" fmla="*/ 0 w 240"/>
                  <a:gd name="T1" fmla="*/ 0 h 159"/>
                  <a:gd name="T2" fmla="*/ 0 w 240"/>
                  <a:gd name="T3" fmla="*/ 159 h 159"/>
                  <a:gd name="T4" fmla="*/ 240 w 240"/>
                  <a:gd name="T5" fmla="*/ 159 h 159"/>
                  <a:gd name="T6" fmla="*/ 0 w 240"/>
                  <a:gd name="T7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0" h="159">
                    <a:moveTo>
                      <a:pt x="0" y="0"/>
                    </a:moveTo>
                    <a:cubicBezTo>
                      <a:pt x="0" y="159"/>
                      <a:pt x="0" y="159"/>
                      <a:pt x="0" y="159"/>
                    </a:cubicBezTo>
                    <a:cubicBezTo>
                      <a:pt x="240" y="159"/>
                      <a:pt x="240" y="159"/>
                      <a:pt x="240" y="159"/>
                    </a:cubicBezTo>
                    <a:cubicBezTo>
                      <a:pt x="140" y="141"/>
                      <a:pt x="54" y="82"/>
                      <a:pt x="0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07" name="Freeform 175"/>
              <p:cNvSpPr>
                <a:spLocks noSelect="1"/>
              </p:cNvSpPr>
              <p:nvPr userDrawn="1"/>
            </p:nvSpPr>
            <p:spPr bwMode="invGray">
              <a:xfrm>
                <a:off x="7199" y="3956"/>
                <a:ext cx="22" cy="0"/>
              </a:xfrm>
              <a:custGeom>
                <a:avLst/>
                <a:gdLst>
                  <a:gd name="T0" fmla="*/ 0 w 180"/>
                  <a:gd name="T1" fmla="*/ 0 w 180"/>
                  <a:gd name="T2" fmla="*/ 180 w 180"/>
                  <a:gd name="T3" fmla="*/ 180 w 180"/>
                  <a:gd name="T4" fmla="*/ 0 w 18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8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0"/>
                      <a:pt x="180" y="0"/>
                      <a:pt x="1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08" name="Freeform 176"/>
              <p:cNvSpPr>
                <a:spLocks noSelect="1"/>
              </p:cNvSpPr>
              <p:nvPr userDrawn="1"/>
            </p:nvSpPr>
            <p:spPr bwMode="invGray">
              <a:xfrm>
                <a:off x="7237" y="3934"/>
                <a:ext cx="7" cy="22"/>
              </a:xfrm>
              <a:custGeom>
                <a:avLst/>
                <a:gdLst>
                  <a:gd name="T0" fmla="*/ 47 w 57"/>
                  <a:gd name="T1" fmla="*/ 0 h 179"/>
                  <a:gd name="T2" fmla="*/ 57 w 57"/>
                  <a:gd name="T3" fmla="*/ 11 h 179"/>
                  <a:gd name="T4" fmla="*/ 57 w 57"/>
                  <a:gd name="T5" fmla="*/ 179 h 179"/>
                  <a:gd name="T6" fmla="*/ 57 w 57"/>
                  <a:gd name="T7" fmla="*/ 179 h 179"/>
                  <a:gd name="T8" fmla="*/ 57 w 57"/>
                  <a:gd name="T9" fmla="*/ 0 h 179"/>
                  <a:gd name="T10" fmla="*/ 57 w 57"/>
                  <a:gd name="T11" fmla="*/ 0 h 179"/>
                  <a:gd name="T12" fmla="*/ 57 w 57"/>
                  <a:gd name="T13" fmla="*/ 11 h 179"/>
                  <a:gd name="T14" fmla="*/ 47 w 57"/>
                  <a:gd name="T15" fmla="*/ 0 h 179"/>
                  <a:gd name="T16" fmla="*/ 0 w 57"/>
                  <a:gd name="T17" fmla="*/ 0 h 179"/>
                  <a:gd name="T18" fmla="*/ 0 w 57"/>
                  <a:gd name="T19" fmla="*/ 0 h 179"/>
                  <a:gd name="T20" fmla="*/ 47 w 57"/>
                  <a:gd name="T21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" h="179">
                    <a:moveTo>
                      <a:pt x="47" y="0"/>
                    </a:moveTo>
                    <a:cubicBezTo>
                      <a:pt x="50" y="3"/>
                      <a:pt x="53" y="7"/>
                      <a:pt x="57" y="11"/>
                    </a:cubicBezTo>
                    <a:cubicBezTo>
                      <a:pt x="57" y="179"/>
                      <a:pt x="57" y="179"/>
                      <a:pt x="57" y="179"/>
                    </a:cubicBezTo>
                    <a:cubicBezTo>
                      <a:pt x="57" y="179"/>
                      <a:pt x="57" y="179"/>
                      <a:pt x="57" y="179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3" y="7"/>
                      <a:pt x="50" y="3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09" name="Freeform 177"/>
              <p:cNvSpPr>
                <a:spLocks noSelect="1"/>
              </p:cNvSpPr>
              <p:nvPr userDrawn="1"/>
            </p:nvSpPr>
            <p:spPr bwMode="invGray">
              <a:xfrm>
                <a:off x="7211" y="3937"/>
                <a:ext cx="1" cy="3"/>
              </a:xfrm>
              <a:custGeom>
                <a:avLst/>
                <a:gdLst>
                  <a:gd name="T0" fmla="*/ 0 w 12"/>
                  <a:gd name="T1" fmla="*/ 25 h 25"/>
                  <a:gd name="T2" fmla="*/ 12 w 12"/>
                  <a:gd name="T3" fmla="*/ 0 h 25"/>
                  <a:gd name="T4" fmla="*/ 0 w 12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5">
                    <a:moveTo>
                      <a:pt x="0" y="25"/>
                    </a:moveTo>
                    <a:cubicBezTo>
                      <a:pt x="4" y="16"/>
                      <a:pt x="8" y="8"/>
                      <a:pt x="12" y="0"/>
                    </a:cubicBezTo>
                    <a:cubicBezTo>
                      <a:pt x="8" y="8"/>
                      <a:pt x="4" y="16"/>
                      <a:pt x="0" y="25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10" name="Freeform 178"/>
              <p:cNvSpPr>
                <a:spLocks noSelect="1"/>
              </p:cNvSpPr>
              <p:nvPr userDrawn="1"/>
            </p:nvSpPr>
            <p:spPr bwMode="invGray">
              <a:xfrm>
                <a:off x="6561" y="3990"/>
                <a:ext cx="36" cy="22"/>
              </a:xfrm>
              <a:custGeom>
                <a:avLst/>
                <a:gdLst>
                  <a:gd name="T0" fmla="*/ 0 w 293"/>
                  <a:gd name="T1" fmla="*/ 181 h 181"/>
                  <a:gd name="T2" fmla="*/ 254 w 293"/>
                  <a:gd name="T3" fmla="*/ 181 h 181"/>
                  <a:gd name="T4" fmla="*/ 293 w 293"/>
                  <a:gd name="T5" fmla="*/ 142 h 181"/>
                  <a:gd name="T6" fmla="*/ 293 w 293"/>
                  <a:gd name="T7" fmla="*/ 0 h 181"/>
                  <a:gd name="T8" fmla="*/ 254 w 293"/>
                  <a:gd name="T9" fmla="*/ 0 h 181"/>
                  <a:gd name="T10" fmla="*/ 0 w 293"/>
                  <a:gd name="T11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3" h="181">
                    <a:moveTo>
                      <a:pt x="0" y="181"/>
                    </a:moveTo>
                    <a:cubicBezTo>
                      <a:pt x="254" y="181"/>
                      <a:pt x="254" y="181"/>
                      <a:pt x="254" y="181"/>
                    </a:cubicBezTo>
                    <a:cubicBezTo>
                      <a:pt x="278" y="181"/>
                      <a:pt x="293" y="166"/>
                      <a:pt x="293" y="142"/>
                    </a:cubicBezTo>
                    <a:cubicBezTo>
                      <a:pt x="293" y="0"/>
                      <a:pt x="293" y="0"/>
                      <a:pt x="293" y="0"/>
                    </a:cubicBezTo>
                    <a:cubicBezTo>
                      <a:pt x="254" y="0"/>
                      <a:pt x="254" y="0"/>
                      <a:pt x="254" y="0"/>
                    </a:cubicBezTo>
                    <a:cubicBezTo>
                      <a:pt x="201" y="93"/>
                      <a:pt x="109" y="161"/>
                      <a:pt x="0" y="18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11" name="Freeform 179"/>
              <p:cNvSpPr>
                <a:spLocks noSelect="1"/>
              </p:cNvSpPr>
              <p:nvPr userDrawn="1"/>
            </p:nvSpPr>
            <p:spPr bwMode="invGray">
              <a:xfrm>
                <a:off x="7209" y="3942"/>
                <a:ext cx="1" cy="1"/>
              </a:xfrm>
              <a:custGeom>
                <a:avLst/>
                <a:gdLst>
                  <a:gd name="T0" fmla="*/ 4 w 5"/>
                  <a:gd name="T1" fmla="*/ 0 h 11"/>
                  <a:gd name="T2" fmla="*/ 0 w 5"/>
                  <a:gd name="T3" fmla="*/ 7 h 11"/>
                  <a:gd name="T4" fmla="*/ 1 w 5"/>
                  <a:gd name="T5" fmla="*/ 7 h 11"/>
                  <a:gd name="T6" fmla="*/ 1 w 5"/>
                  <a:gd name="T7" fmla="*/ 7 h 11"/>
                  <a:gd name="T8" fmla="*/ 5 w 5"/>
                  <a:gd name="T9" fmla="*/ 11 h 11"/>
                  <a:gd name="T10" fmla="*/ 1 w 5"/>
                  <a:gd name="T11" fmla="*/ 7 h 11"/>
                  <a:gd name="T12" fmla="*/ 4 w 5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4" y="0"/>
                    </a:moveTo>
                    <a:cubicBezTo>
                      <a:pt x="3" y="3"/>
                      <a:pt x="2" y="5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3" y="10"/>
                      <a:pt x="5" y="11"/>
                    </a:cubicBezTo>
                    <a:cubicBezTo>
                      <a:pt x="3" y="10"/>
                      <a:pt x="2" y="8"/>
                      <a:pt x="1" y="7"/>
                    </a:cubicBezTo>
                    <a:cubicBezTo>
                      <a:pt x="2" y="5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12" name="Freeform 180"/>
              <p:cNvSpPr>
                <a:spLocks noSelect="1"/>
              </p:cNvSpPr>
              <p:nvPr userDrawn="1"/>
            </p:nvSpPr>
            <p:spPr bwMode="invGray">
              <a:xfrm>
                <a:off x="7188" y="4006"/>
                <a:ext cx="1" cy="1"/>
              </a:xfrm>
              <a:custGeom>
                <a:avLst/>
                <a:gdLst>
                  <a:gd name="T0" fmla="*/ 11 w 11"/>
                  <a:gd name="T1" fmla="*/ 6 h 6"/>
                  <a:gd name="T2" fmla="*/ 0 w 11"/>
                  <a:gd name="T3" fmla="*/ 0 h 6"/>
                  <a:gd name="T4" fmla="*/ 11 w 1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11" y="6"/>
                    </a:moveTo>
                    <a:cubicBezTo>
                      <a:pt x="7" y="4"/>
                      <a:pt x="4" y="2"/>
                      <a:pt x="0" y="0"/>
                    </a:cubicBezTo>
                    <a:cubicBezTo>
                      <a:pt x="4" y="2"/>
                      <a:pt x="7" y="4"/>
                      <a:pt x="11" y="6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13" name="Freeform 181"/>
              <p:cNvSpPr>
                <a:spLocks noSelect="1"/>
              </p:cNvSpPr>
              <p:nvPr userDrawn="1"/>
            </p:nvSpPr>
            <p:spPr bwMode="invGray">
              <a:xfrm>
                <a:off x="6391" y="3881"/>
                <a:ext cx="2" cy="3"/>
              </a:xfrm>
              <a:custGeom>
                <a:avLst/>
                <a:gdLst>
                  <a:gd name="T0" fmla="*/ 16 w 16"/>
                  <a:gd name="T1" fmla="*/ 0 h 21"/>
                  <a:gd name="T2" fmla="*/ 0 w 16"/>
                  <a:gd name="T3" fmla="*/ 0 h 21"/>
                  <a:gd name="T4" fmla="*/ 10 w 16"/>
                  <a:gd name="T5" fmla="*/ 21 h 21"/>
                  <a:gd name="T6" fmla="*/ 16 w 16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1"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7"/>
                      <a:pt x="7" y="14"/>
                      <a:pt x="10" y="2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14" name="Freeform 182"/>
              <p:cNvSpPr>
                <a:spLocks noSelect="1"/>
              </p:cNvSpPr>
              <p:nvPr userDrawn="1"/>
            </p:nvSpPr>
            <p:spPr bwMode="invGray">
              <a:xfrm>
                <a:off x="7207" y="3993"/>
                <a:ext cx="2" cy="4"/>
              </a:xfrm>
              <a:custGeom>
                <a:avLst/>
                <a:gdLst>
                  <a:gd name="T0" fmla="*/ 15 w 15"/>
                  <a:gd name="T1" fmla="*/ 1 h 32"/>
                  <a:gd name="T2" fmla="*/ 15 w 15"/>
                  <a:gd name="T3" fmla="*/ 0 h 32"/>
                  <a:gd name="T4" fmla="*/ 0 w 15"/>
                  <a:gd name="T5" fmla="*/ 32 h 32"/>
                  <a:gd name="T6" fmla="*/ 0 w 15"/>
                  <a:gd name="T7" fmla="*/ 32 h 32"/>
                  <a:gd name="T8" fmla="*/ 15 w 15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2">
                    <a:moveTo>
                      <a:pt x="15" y="1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0" y="11"/>
                      <a:pt x="5" y="21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5" y="21"/>
                      <a:pt x="10" y="11"/>
                      <a:pt x="15" y="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15" name="Freeform 183"/>
              <p:cNvSpPr>
                <a:spLocks noSelect="1"/>
              </p:cNvSpPr>
              <p:nvPr userDrawn="1"/>
            </p:nvSpPr>
            <p:spPr bwMode="invGray">
              <a:xfrm>
                <a:off x="7204" y="4007"/>
                <a:ext cx="0" cy="3"/>
              </a:xfrm>
              <a:custGeom>
                <a:avLst/>
                <a:gdLst>
                  <a:gd name="T0" fmla="*/ 0 w 4"/>
                  <a:gd name="T1" fmla="*/ 25 h 25"/>
                  <a:gd name="T2" fmla="*/ 0 w 4"/>
                  <a:gd name="T3" fmla="*/ 25 h 25"/>
                  <a:gd name="T4" fmla="*/ 4 w 4"/>
                  <a:gd name="T5" fmla="*/ 0 h 25"/>
                  <a:gd name="T6" fmla="*/ 4 w 4"/>
                  <a:gd name="T7" fmla="*/ 0 h 25"/>
                  <a:gd name="T8" fmla="*/ 0 w 4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5"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1" y="16"/>
                      <a:pt x="2" y="8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8"/>
                      <a:pt x="1" y="16"/>
                      <a:pt x="0" y="25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16" name="Freeform 184"/>
              <p:cNvSpPr>
                <a:spLocks noSelect="1"/>
              </p:cNvSpPr>
              <p:nvPr userDrawn="1"/>
            </p:nvSpPr>
            <p:spPr bwMode="invGray">
              <a:xfrm>
                <a:off x="7206" y="3997"/>
                <a:ext cx="1" cy="4"/>
              </a:xfrm>
              <a:custGeom>
                <a:avLst/>
                <a:gdLst>
                  <a:gd name="T0" fmla="*/ 12 w 12"/>
                  <a:gd name="T1" fmla="*/ 0 h 32"/>
                  <a:gd name="T2" fmla="*/ 12 w 12"/>
                  <a:gd name="T3" fmla="*/ 0 h 32"/>
                  <a:gd name="T4" fmla="*/ 0 w 12"/>
                  <a:gd name="T5" fmla="*/ 32 h 32"/>
                  <a:gd name="T6" fmla="*/ 0 w 12"/>
                  <a:gd name="T7" fmla="*/ 32 h 32"/>
                  <a:gd name="T8" fmla="*/ 12 w 1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2"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7" y="10"/>
                      <a:pt x="3" y="21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3" y="21"/>
                      <a:pt x="7" y="10"/>
                      <a:pt x="12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17" name="Freeform 185"/>
              <p:cNvSpPr>
                <a:spLocks noSelect="1"/>
              </p:cNvSpPr>
              <p:nvPr userDrawn="1"/>
            </p:nvSpPr>
            <p:spPr bwMode="invGray">
              <a:xfrm>
                <a:off x="7205" y="4002"/>
                <a:ext cx="0" cy="3"/>
              </a:xfrm>
              <a:custGeom>
                <a:avLst/>
                <a:gdLst>
                  <a:gd name="T0" fmla="*/ 5 w 5"/>
                  <a:gd name="T1" fmla="*/ 0 h 18"/>
                  <a:gd name="T2" fmla="*/ 0 w 5"/>
                  <a:gd name="T3" fmla="*/ 18 h 18"/>
                  <a:gd name="T4" fmla="*/ 5 w 5"/>
                  <a:gd name="T5" fmla="*/ 1 h 18"/>
                  <a:gd name="T6" fmla="*/ 5 w 5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8">
                    <a:moveTo>
                      <a:pt x="5" y="0"/>
                    </a:moveTo>
                    <a:cubicBezTo>
                      <a:pt x="3" y="6"/>
                      <a:pt x="1" y="12"/>
                      <a:pt x="0" y="18"/>
                    </a:cubicBezTo>
                    <a:cubicBezTo>
                      <a:pt x="1" y="12"/>
                      <a:pt x="3" y="6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18" name="Freeform 186"/>
              <p:cNvSpPr>
                <a:spLocks noSelect="1"/>
              </p:cNvSpPr>
              <p:nvPr userDrawn="1"/>
            </p:nvSpPr>
            <p:spPr bwMode="invGray">
              <a:xfrm>
                <a:off x="7203" y="4004"/>
                <a:ext cx="2" cy="1"/>
              </a:xfrm>
              <a:custGeom>
                <a:avLst/>
                <a:gdLst>
                  <a:gd name="T0" fmla="*/ 12 w 12"/>
                  <a:gd name="T1" fmla="*/ 3 h 3"/>
                  <a:gd name="T2" fmla="*/ 0 w 12"/>
                  <a:gd name="T3" fmla="*/ 0 h 3"/>
                  <a:gd name="T4" fmla="*/ 12 w 12"/>
                  <a:gd name="T5" fmla="*/ 3 h 3"/>
                  <a:gd name="T6" fmla="*/ 12 w 12"/>
                  <a:gd name="T7" fmla="*/ 3 h 3"/>
                  <a:gd name="T8" fmla="*/ 12 w 1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3"/>
                    </a:moveTo>
                    <a:cubicBezTo>
                      <a:pt x="8" y="2"/>
                      <a:pt x="4" y="1"/>
                      <a:pt x="0" y="0"/>
                    </a:cubicBezTo>
                    <a:cubicBezTo>
                      <a:pt x="4" y="1"/>
                      <a:pt x="8" y="2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19" name="Freeform 187"/>
              <p:cNvSpPr>
                <a:spLocks noSelect="1"/>
              </p:cNvSpPr>
              <p:nvPr userDrawn="1"/>
            </p:nvSpPr>
            <p:spPr bwMode="invGray">
              <a:xfrm>
                <a:off x="7210" y="3990"/>
                <a:ext cx="1" cy="2"/>
              </a:xfrm>
              <a:custGeom>
                <a:avLst/>
                <a:gdLst>
                  <a:gd name="T0" fmla="*/ 0 w 10"/>
                  <a:gd name="T1" fmla="*/ 17 h 17"/>
                  <a:gd name="T2" fmla="*/ 0 w 10"/>
                  <a:gd name="T3" fmla="*/ 16 h 17"/>
                  <a:gd name="T4" fmla="*/ 9 w 10"/>
                  <a:gd name="T5" fmla="*/ 1 h 17"/>
                  <a:gd name="T6" fmla="*/ 9 w 10"/>
                  <a:gd name="T7" fmla="*/ 1 h 17"/>
                  <a:gd name="T8" fmla="*/ 10 w 10"/>
                  <a:gd name="T9" fmla="*/ 1 h 17"/>
                  <a:gd name="T10" fmla="*/ 5 w 10"/>
                  <a:gd name="T11" fmla="*/ 0 h 17"/>
                  <a:gd name="T12" fmla="*/ 9 w 10"/>
                  <a:gd name="T13" fmla="*/ 1 h 17"/>
                  <a:gd name="T14" fmla="*/ 0 w 10"/>
                  <a:gd name="T1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7">
                    <a:moveTo>
                      <a:pt x="0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3" y="11"/>
                      <a:pt x="6" y="6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10" y="1"/>
                      <a:pt x="10" y="1"/>
                    </a:cubicBezTo>
                    <a:cubicBezTo>
                      <a:pt x="8" y="0"/>
                      <a:pt x="7" y="0"/>
                      <a:pt x="5" y="0"/>
                    </a:cubicBezTo>
                    <a:cubicBezTo>
                      <a:pt x="6" y="0"/>
                      <a:pt x="8" y="1"/>
                      <a:pt x="9" y="1"/>
                    </a:cubicBezTo>
                    <a:cubicBezTo>
                      <a:pt x="6" y="6"/>
                      <a:pt x="3" y="11"/>
                      <a:pt x="0" y="17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20" name="Freeform 188"/>
              <p:cNvSpPr>
                <a:spLocks noSelect="1"/>
              </p:cNvSpPr>
              <p:nvPr userDrawn="1"/>
            </p:nvSpPr>
            <p:spPr bwMode="invGray">
              <a:xfrm>
                <a:off x="7071" y="3919"/>
                <a:ext cx="1" cy="2"/>
              </a:xfrm>
              <a:custGeom>
                <a:avLst/>
                <a:gdLst>
                  <a:gd name="T0" fmla="*/ 0 w 7"/>
                  <a:gd name="T1" fmla="*/ 18 h 18"/>
                  <a:gd name="T2" fmla="*/ 0 w 7"/>
                  <a:gd name="T3" fmla="*/ 18 h 18"/>
                  <a:gd name="T4" fmla="*/ 7 w 7"/>
                  <a:gd name="T5" fmla="*/ 0 h 18"/>
                  <a:gd name="T6" fmla="*/ 7 w 7"/>
                  <a:gd name="T7" fmla="*/ 0 h 18"/>
                  <a:gd name="T8" fmla="*/ 0 w 7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3" y="12"/>
                      <a:pt x="5" y="6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6"/>
                      <a:pt x="3" y="12"/>
                      <a:pt x="0" y="18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21" name="Freeform 189"/>
              <p:cNvSpPr>
                <a:spLocks noSelect="1"/>
              </p:cNvSpPr>
              <p:nvPr userDrawn="1"/>
            </p:nvSpPr>
            <p:spPr bwMode="invGray">
              <a:xfrm>
                <a:off x="7069" y="3922"/>
                <a:ext cx="2" cy="3"/>
              </a:xfrm>
              <a:custGeom>
                <a:avLst/>
                <a:gdLst>
                  <a:gd name="T0" fmla="*/ 0 w 9"/>
                  <a:gd name="T1" fmla="*/ 19 h 19"/>
                  <a:gd name="T2" fmla="*/ 0 w 9"/>
                  <a:gd name="T3" fmla="*/ 19 h 19"/>
                  <a:gd name="T4" fmla="*/ 9 w 9"/>
                  <a:gd name="T5" fmla="*/ 0 h 19"/>
                  <a:gd name="T6" fmla="*/ 9 w 9"/>
                  <a:gd name="T7" fmla="*/ 1 h 19"/>
                  <a:gd name="T8" fmla="*/ 0 w 9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9"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3" y="13"/>
                      <a:pt x="6" y="7"/>
                      <a:pt x="9" y="0"/>
                    </a:cubicBezTo>
                    <a:cubicBezTo>
                      <a:pt x="9" y="0"/>
                      <a:pt x="9" y="1"/>
                      <a:pt x="9" y="1"/>
                    </a:cubicBezTo>
                    <a:cubicBezTo>
                      <a:pt x="6" y="7"/>
                      <a:pt x="3" y="13"/>
                      <a:pt x="0" y="19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22" name="Freeform 190"/>
              <p:cNvSpPr>
                <a:spLocks noSelect="1"/>
              </p:cNvSpPr>
              <p:nvPr userDrawn="1"/>
            </p:nvSpPr>
            <p:spPr bwMode="invGray">
              <a:xfrm>
                <a:off x="7067" y="3926"/>
                <a:ext cx="2" cy="3"/>
              </a:xfrm>
              <a:custGeom>
                <a:avLst/>
                <a:gdLst>
                  <a:gd name="T0" fmla="*/ 0 w 14"/>
                  <a:gd name="T1" fmla="*/ 23 h 24"/>
                  <a:gd name="T2" fmla="*/ 0 w 14"/>
                  <a:gd name="T3" fmla="*/ 24 h 24"/>
                  <a:gd name="T4" fmla="*/ 14 w 14"/>
                  <a:gd name="T5" fmla="*/ 0 h 24"/>
                  <a:gd name="T6" fmla="*/ 14 w 14"/>
                  <a:gd name="T7" fmla="*/ 0 h 24"/>
                  <a:gd name="T8" fmla="*/ 0 w 14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"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5" y="16"/>
                      <a:pt x="10" y="8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8"/>
                      <a:pt x="5" y="16"/>
                      <a:pt x="0" y="23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23" name="Freeform 191"/>
              <p:cNvSpPr>
                <a:spLocks noSelect="1"/>
              </p:cNvSpPr>
              <p:nvPr userDrawn="1"/>
            </p:nvSpPr>
            <p:spPr bwMode="invGray">
              <a:xfrm>
                <a:off x="7191" y="4008"/>
                <a:ext cx="1" cy="1"/>
              </a:xfrm>
              <a:custGeom>
                <a:avLst/>
                <a:gdLst>
                  <a:gd name="T0" fmla="*/ 11 w 11"/>
                  <a:gd name="T1" fmla="*/ 5 h 5"/>
                  <a:gd name="T2" fmla="*/ 0 w 11"/>
                  <a:gd name="T3" fmla="*/ 0 h 5"/>
                  <a:gd name="T4" fmla="*/ 11 w 1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11" y="5"/>
                    </a:moveTo>
                    <a:cubicBezTo>
                      <a:pt x="7" y="4"/>
                      <a:pt x="4" y="2"/>
                      <a:pt x="0" y="0"/>
                    </a:cubicBezTo>
                    <a:cubicBezTo>
                      <a:pt x="4" y="2"/>
                      <a:pt x="7" y="4"/>
                      <a:pt x="11" y="5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24" name="Freeform 192"/>
              <p:cNvSpPr>
                <a:spLocks noSelect="1"/>
              </p:cNvSpPr>
              <p:nvPr userDrawn="1"/>
            </p:nvSpPr>
            <p:spPr bwMode="invGray">
              <a:xfrm>
                <a:off x="6958" y="3903"/>
                <a:ext cx="0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BE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25" name="Freeform 193"/>
              <p:cNvSpPr>
                <a:spLocks noSelect="1"/>
              </p:cNvSpPr>
              <p:nvPr userDrawn="1"/>
            </p:nvSpPr>
            <p:spPr bwMode="invGray">
              <a:xfrm>
                <a:off x="6781" y="3966"/>
                <a:ext cx="1" cy="6"/>
              </a:xfrm>
              <a:custGeom>
                <a:avLst/>
                <a:gdLst>
                  <a:gd name="T0" fmla="*/ 5 w 5"/>
                  <a:gd name="T1" fmla="*/ 0 h 42"/>
                  <a:gd name="T2" fmla="*/ 4 w 5"/>
                  <a:gd name="T3" fmla="*/ 9 h 42"/>
                  <a:gd name="T4" fmla="*/ 2 w 5"/>
                  <a:gd name="T5" fmla="*/ 33 h 42"/>
                  <a:gd name="T6" fmla="*/ 0 w 5"/>
                  <a:gd name="T7" fmla="*/ 42 h 42"/>
                  <a:gd name="T8" fmla="*/ 5 w 5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2">
                    <a:moveTo>
                      <a:pt x="5" y="0"/>
                    </a:moveTo>
                    <a:cubicBezTo>
                      <a:pt x="5" y="3"/>
                      <a:pt x="5" y="6"/>
                      <a:pt x="4" y="9"/>
                    </a:cubicBezTo>
                    <a:cubicBezTo>
                      <a:pt x="3" y="17"/>
                      <a:pt x="3" y="25"/>
                      <a:pt x="2" y="33"/>
                    </a:cubicBezTo>
                    <a:cubicBezTo>
                      <a:pt x="1" y="36"/>
                      <a:pt x="1" y="39"/>
                      <a:pt x="0" y="42"/>
                    </a:cubicBezTo>
                    <a:cubicBezTo>
                      <a:pt x="2" y="28"/>
                      <a:pt x="4" y="14"/>
                      <a:pt x="5" y="0"/>
                    </a:cubicBezTo>
                    <a:close/>
                  </a:path>
                </a:pathLst>
              </a:custGeom>
              <a:solidFill>
                <a:srgbClr val="74B4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26" name="Freeform 194"/>
              <p:cNvSpPr>
                <a:spLocks noSelect="1"/>
              </p:cNvSpPr>
              <p:nvPr userDrawn="1"/>
            </p:nvSpPr>
            <p:spPr bwMode="invGray">
              <a:xfrm>
                <a:off x="6781" y="39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4B4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27" name="Freeform 195"/>
              <p:cNvSpPr>
                <a:spLocks noSelect="1"/>
              </p:cNvSpPr>
              <p:nvPr userDrawn="1"/>
            </p:nvSpPr>
            <p:spPr bwMode="invGray">
              <a:xfrm>
                <a:off x="6784" y="3952"/>
                <a:ext cx="0" cy="2"/>
              </a:xfrm>
              <a:custGeom>
                <a:avLst/>
                <a:gdLst>
                  <a:gd name="T0" fmla="*/ 2 w 2"/>
                  <a:gd name="T1" fmla="*/ 0 h 11"/>
                  <a:gd name="T2" fmla="*/ 2 w 2"/>
                  <a:gd name="T3" fmla="*/ 0 h 11"/>
                  <a:gd name="T4" fmla="*/ 1 w 2"/>
                  <a:gd name="T5" fmla="*/ 9 h 11"/>
                  <a:gd name="T6" fmla="*/ 0 w 2"/>
                  <a:gd name="T7" fmla="*/ 11 h 11"/>
                  <a:gd name="T8" fmla="*/ 2 w 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0" y="10"/>
                      <a:pt x="0" y="11"/>
                      <a:pt x="0" y="11"/>
                    </a:cubicBezTo>
                    <a:cubicBezTo>
                      <a:pt x="1" y="7"/>
                      <a:pt x="1" y="4"/>
                      <a:pt x="2" y="0"/>
                    </a:cubicBezTo>
                    <a:close/>
                  </a:path>
                </a:pathLst>
              </a:custGeom>
              <a:solidFill>
                <a:srgbClr val="74B4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28" name="Freeform 196"/>
              <p:cNvSpPr>
                <a:spLocks noSelect="1"/>
              </p:cNvSpPr>
              <p:nvPr userDrawn="1"/>
            </p:nvSpPr>
            <p:spPr bwMode="invGray">
              <a:xfrm>
                <a:off x="6783" y="3957"/>
                <a:ext cx="0" cy="2"/>
              </a:xfrm>
              <a:custGeom>
                <a:avLst/>
                <a:gdLst>
                  <a:gd name="T0" fmla="*/ 3 w 3"/>
                  <a:gd name="T1" fmla="*/ 0 h 22"/>
                  <a:gd name="T2" fmla="*/ 3 w 3"/>
                  <a:gd name="T3" fmla="*/ 4 h 22"/>
                  <a:gd name="T4" fmla="*/ 0 w 3"/>
                  <a:gd name="T5" fmla="*/ 21 h 22"/>
                  <a:gd name="T6" fmla="*/ 0 w 3"/>
                  <a:gd name="T7" fmla="*/ 22 h 22"/>
                  <a:gd name="T8" fmla="*/ 3 w 3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2">
                    <a:moveTo>
                      <a:pt x="3" y="0"/>
                    </a:moveTo>
                    <a:cubicBezTo>
                      <a:pt x="3" y="1"/>
                      <a:pt x="3" y="2"/>
                      <a:pt x="3" y="4"/>
                    </a:cubicBezTo>
                    <a:cubicBezTo>
                      <a:pt x="2" y="9"/>
                      <a:pt x="1" y="15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4"/>
                      <a:pt x="2" y="7"/>
                      <a:pt x="3" y="0"/>
                    </a:cubicBezTo>
                    <a:close/>
                  </a:path>
                </a:pathLst>
              </a:custGeom>
              <a:solidFill>
                <a:srgbClr val="74B4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29" name="Freeform 197"/>
              <p:cNvSpPr>
                <a:spLocks noSelect="1"/>
              </p:cNvSpPr>
              <p:nvPr userDrawn="1"/>
            </p:nvSpPr>
            <p:spPr bwMode="invGray">
              <a:xfrm>
                <a:off x="6779" y="3956"/>
                <a:ext cx="0" cy="2"/>
              </a:xfrm>
              <a:custGeom>
                <a:avLst/>
                <a:gdLst>
                  <a:gd name="T0" fmla="*/ 2 w 2"/>
                  <a:gd name="T1" fmla="*/ 15 h 15"/>
                  <a:gd name="T2" fmla="*/ 1 w 2"/>
                  <a:gd name="T3" fmla="*/ 1 h 15"/>
                  <a:gd name="T4" fmla="*/ 0 w 2"/>
                  <a:gd name="T5" fmla="*/ 0 h 15"/>
                  <a:gd name="T6" fmla="*/ 2 w 2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5">
                    <a:moveTo>
                      <a:pt x="2" y="15"/>
                    </a:moveTo>
                    <a:cubicBezTo>
                      <a:pt x="2" y="10"/>
                      <a:pt x="1" y="6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1" y="5"/>
                      <a:pt x="2" y="10"/>
                      <a:pt x="2" y="15"/>
                    </a:cubicBezTo>
                    <a:close/>
                  </a:path>
                </a:pathLst>
              </a:custGeom>
              <a:solidFill>
                <a:srgbClr val="74B4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30" name="Freeform 198"/>
              <p:cNvSpPr>
                <a:spLocks noSelect="1"/>
              </p:cNvSpPr>
              <p:nvPr userDrawn="1"/>
            </p:nvSpPr>
            <p:spPr bwMode="invGray">
              <a:xfrm>
                <a:off x="6782" y="3962"/>
                <a:ext cx="1" cy="3"/>
              </a:xfrm>
              <a:custGeom>
                <a:avLst/>
                <a:gdLst>
                  <a:gd name="T0" fmla="*/ 3 w 3"/>
                  <a:gd name="T1" fmla="*/ 0 h 27"/>
                  <a:gd name="T2" fmla="*/ 2 w 3"/>
                  <a:gd name="T3" fmla="*/ 5 h 27"/>
                  <a:gd name="T4" fmla="*/ 0 w 3"/>
                  <a:gd name="T5" fmla="*/ 26 h 27"/>
                  <a:gd name="T6" fmla="*/ 0 w 3"/>
                  <a:gd name="T7" fmla="*/ 27 h 27"/>
                  <a:gd name="T8" fmla="*/ 3 w 3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7">
                    <a:moveTo>
                      <a:pt x="3" y="0"/>
                    </a:moveTo>
                    <a:cubicBezTo>
                      <a:pt x="3" y="1"/>
                      <a:pt x="3" y="3"/>
                      <a:pt x="2" y="5"/>
                    </a:cubicBezTo>
                    <a:cubicBezTo>
                      <a:pt x="1" y="12"/>
                      <a:pt x="1" y="19"/>
                      <a:pt x="0" y="26"/>
                    </a:cubicBezTo>
                    <a:cubicBezTo>
                      <a:pt x="0" y="26"/>
                      <a:pt x="0" y="26"/>
                      <a:pt x="0" y="27"/>
                    </a:cubicBezTo>
                    <a:cubicBezTo>
                      <a:pt x="1" y="18"/>
                      <a:pt x="2" y="9"/>
                      <a:pt x="3" y="0"/>
                    </a:cubicBezTo>
                    <a:close/>
                  </a:path>
                </a:pathLst>
              </a:custGeom>
              <a:solidFill>
                <a:srgbClr val="74B4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31" name="Freeform 199"/>
              <p:cNvSpPr>
                <a:spLocks noSelect="1"/>
              </p:cNvSpPr>
              <p:nvPr userDrawn="1"/>
            </p:nvSpPr>
            <p:spPr bwMode="invGray">
              <a:xfrm>
                <a:off x="6754" y="3952"/>
                <a:ext cx="50" cy="60"/>
              </a:xfrm>
              <a:custGeom>
                <a:avLst/>
                <a:gdLst>
                  <a:gd name="T0" fmla="*/ 200 w 401"/>
                  <a:gd name="T1" fmla="*/ 17 h 481"/>
                  <a:gd name="T2" fmla="*/ 0 w 401"/>
                  <a:gd name="T3" fmla="*/ 17 h 481"/>
                  <a:gd name="T4" fmla="*/ 93 w 401"/>
                  <a:gd name="T5" fmla="*/ 481 h 481"/>
                  <a:gd name="T6" fmla="*/ 335 w 401"/>
                  <a:gd name="T7" fmla="*/ 481 h 481"/>
                  <a:gd name="T8" fmla="*/ 401 w 401"/>
                  <a:gd name="T9" fmla="*/ 184 h 481"/>
                  <a:gd name="T10" fmla="*/ 243 w 401"/>
                  <a:gd name="T11" fmla="*/ 0 h 481"/>
                  <a:gd name="T12" fmla="*/ 241 w 401"/>
                  <a:gd name="T13" fmla="*/ 11 h 481"/>
                  <a:gd name="T14" fmla="*/ 238 w 401"/>
                  <a:gd name="T15" fmla="*/ 34 h 481"/>
                  <a:gd name="T16" fmla="*/ 235 w 401"/>
                  <a:gd name="T17" fmla="*/ 56 h 481"/>
                  <a:gd name="T18" fmla="*/ 233 w 401"/>
                  <a:gd name="T19" fmla="*/ 74 h 481"/>
                  <a:gd name="T20" fmla="*/ 230 w 401"/>
                  <a:gd name="T21" fmla="*/ 101 h 481"/>
                  <a:gd name="T22" fmla="*/ 228 w 401"/>
                  <a:gd name="T23" fmla="*/ 111 h 481"/>
                  <a:gd name="T24" fmla="*/ 223 w 401"/>
                  <a:gd name="T25" fmla="*/ 153 h 481"/>
                  <a:gd name="T26" fmla="*/ 220 w 401"/>
                  <a:gd name="T27" fmla="*/ 184 h 481"/>
                  <a:gd name="T28" fmla="*/ 220 w 401"/>
                  <a:gd name="T29" fmla="*/ 184 h 481"/>
                  <a:gd name="T30" fmla="*/ 220 w 401"/>
                  <a:gd name="T31" fmla="*/ 184 h 481"/>
                  <a:gd name="T32" fmla="*/ 218 w 401"/>
                  <a:gd name="T33" fmla="*/ 167 h 481"/>
                  <a:gd name="T34" fmla="*/ 215 w 401"/>
                  <a:gd name="T35" fmla="*/ 140 h 481"/>
                  <a:gd name="T36" fmla="*/ 213 w 401"/>
                  <a:gd name="T37" fmla="*/ 120 h 481"/>
                  <a:gd name="T38" fmla="*/ 210 w 401"/>
                  <a:gd name="T39" fmla="*/ 94 h 481"/>
                  <a:gd name="T40" fmla="*/ 207 w 401"/>
                  <a:gd name="T41" fmla="*/ 72 h 481"/>
                  <a:gd name="T42" fmla="*/ 204 w 401"/>
                  <a:gd name="T43" fmla="*/ 45 h 481"/>
                  <a:gd name="T44" fmla="*/ 203 w 401"/>
                  <a:gd name="T45" fmla="*/ 41 h 481"/>
                  <a:gd name="T46" fmla="*/ 201 w 401"/>
                  <a:gd name="T47" fmla="*/ 26 h 481"/>
                  <a:gd name="T48" fmla="*/ 200 w 401"/>
                  <a:gd name="T49" fmla="*/ 17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1" h="481">
                    <a:moveTo>
                      <a:pt x="20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93" y="481"/>
                      <a:pt x="93" y="481"/>
                      <a:pt x="93" y="481"/>
                    </a:cubicBezTo>
                    <a:cubicBezTo>
                      <a:pt x="335" y="481"/>
                      <a:pt x="335" y="481"/>
                      <a:pt x="335" y="481"/>
                    </a:cubicBezTo>
                    <a:cubicBezTo>
                      <a:pt x="401" y="184"/>
                      <a:pt x="401" y="184"/>
                      <a:pt x="401" y="184"/>
                    </a:cubicBezTo>
                    <a:cubicBezTo>
                      <a:pt x="375" y="103"/>
                      <a:pt x="317" y="37"/>
                      <a:pt x="243" y="0"/>
                    </a:cubicBezTo>
                    <a:cubicBezTo>
                      <a:pt x="242" y="4"/>
                      <a:pt x="242" y="7"/>
                      <a:pt x="241" y="11"/>
                    </a:cubicBezTo>
                    <a:cubicBezTo>
                      <a:pt x="240" y="19"/>
                      <a:pt x="239" y="26"/>
                      <a:pt x="238" y="34"/>
                    </a:cubicBezTo>
                    <a:cubicBezTo>
                      <a:pt x="237" y="41"/>
                      <a:pt x="236" y="48"/>
                      <a:pt x="235" y="56"/>
                    </a:cubicBezTo>
                    <a:cubicBezTo>
                      <a:pt x="235" y="62"/>
                      <a:pt x="234" y="68"/>
                      <a:pt x="233" y="74"/>
                    </a:cubicBezTo>
                    <a:cubicBezTo>
                      <a:pt x="232" y="83"/>
                      <a:pt x="231" y="92"/>
                      <a:pt x="230" y="101"/>
                    </a:cubicBezTo>
                    <a:cubicBezTo>
                      <a:pt x="229" y="104"/>
                      <a:pt x="229" y="108"/>
                      <a:pt x="228" y="111"/>
                    </a:cubicBezTo>
                    <a:cubicBezTo>
                      <a:pt x="227" y="125"/>
                      <a:pt x="225" y="139"/>
                      <a:pt x="223" y="153"/>
                    </a:cubicBezTo>
                    <a:cubicBezTo>
                      <a:pt x="222" y="164"/>
                      <a:pt x="221" y="174"/>
                      <a:pt x="220" y="184"/>
                    </a:cubicBezTo>
                    <a:cubicBezTo>
                      <a:pt x="220" y="184"/>
                      <a:pt x="220" y="184"/>
                      <a:pt x="220" y="184"/>
                    </a:cubicBezTo>
                    <a:cubicBezTo>
                      <a:pt x="220" y="184"/>
                      <a:pt x="220" y="184"/>
                      <a:pt x="220" y="184"/>
                    </a:cubicBezTo>
                    <a:cubicBezTo>
                      <a:pt x="219" y="178"/>
                      <a:pt x="219" y="173"/>
                      <a:pt x="218" y="167"/>
                    </a:cubicBezTo>
                    <a:cubicBezTo>
                      <a:pt x="217" y="158"/>
                      <a:pt x="216" y="149"/>
                      <a:pt x="215" y="140"/>
                    </a:cubicBezTo>
                    <a:cubicBezTo>
                      <a:pt x="214" y="133"/>
                      <a:pt x="214" y="127"/>
                      <a:pt x="213" y="120"/>
                    </a:cubicBezTo>
                    <a:cubicBezTo>
                      <a:pt x="212" y="112"/>
                      <a:pt x="211" y="103"/>
                      <a:pt x="210" y="94"/>
                    </a:cubicBezTo>
                    <a:cubicBezTo>
                      <a:pt x="209" y="87"/>
                      <a:pt x="208" y="80"/>
                      <a:pt x="207" y="72"/>
                    </a:cubicBezTo>
                    <a:cubicBezTo>
                      <a:pt x="206" y="63"/>
                      <a:pt x="205" y="54"/>
                      <a:pt x="204" y="45"/>
                    </a:cubicBezTo>
                    <a:cubicBezTo>
                      <a:pt x="204" y="43"/>
                      <a:pt x="203" y="42"/>
                      <a:pt x="203" y="41"/>
                    </a:cubicBezTo>
                    <a:cubicBezTo>
                      <a:pt x="203" y="36"/>
                      <a:pt x="202" y="31"/>
                      <a:pt x="201" y="26"/>
                    </a:cubicBezTo>
                    <a:cubicBezTo>
                      <a:pt x="201" y="23"/>
                      <a:pt x="201" y="20"/>
                      <a:pt x="200" y="17"/>
                    </a:cubicBezTo>
                    <a:close/>
                  </a:path>
                </a:pathLst>
              </a:custGeom>
              <a:solidFill>
                <a:srgbClr val="74B4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32" name="Freeform 200"/>
              <p:cNvSpPr>
                <a:spLocks noSelect="1"/>
              </p:cNvSpPr>
              <p:nvPr userDrawn="1"/>
            </p:nvSpPr>
            <p:spPr bwMode="invGray">
              <a:xfrm>
                <a:off x="6753" y="3948"/>
                <a:ext cx="26" cy="7"/>
              </a:xfrm>
              <a:custGeom>
                <a:avLst/>
                <a:gdLst>
                  <a:gd name="T0" fmla="*/ 0 w 206"/>
                  <a:gd name="T1" fmla="*/ 19 h 50"/>
                  <a:gd name="T2" fmla="*/ 6 w 206"/>
                  <a:gd name="T3" fmla="*/ 50 h 50"/>
                  <a:gd name="T4" fmla="*/ 206 w 206"/>
                  <a:gd name="T5" fmla="*/ 50 h 50"/>
                  <a:gd name="T6" fmla="*/ 204 w 206"/>
                  <a:gd name="T7" fmla="*/ 32 h 50"/>
                  <a:gd name="T8" fmla="*/ 202 w 206"/>
                  <a:gd name="T9" fmla="*/ 17 h 50"/>
                  <a:gd name="T10" fmla="*/ 202 w 206"/>
                  <a:gd name="T11" fmla="*/ 14 h 50"/>
                  <a:gd name="T12" fmla="*/ 109 w 206"/>
                  <a:gd name="T13" fmla="*/ 0 h 50"/>
                  <a:gd name="T14" fmla="*/ 0 w 206"/>
                  <a:gd name="T15" fmla="*/ 1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50">
                    <a:moveTo>
                      <a:pt x="0" y="19"/>
                    </a:moveTo>
                    <a:cubicBezTo>
                      <a:pt x="6" y="50"/>
                      <a:pt x="6" y="50"/>
                      <a:pt x="6" y="50"/>
                    </a:cubicBezTo>
                    <a:cubicBezTo>
                      <a:pt x="206" y="50"/>
                      <a:pt x="206" y="50"/>
                      <a:pt x="206" y="50"/>
                    </a:cubicBezTo>
                    <a:cubicBezTo>
                      <a:pt x="206" y="44"/>
                      <a:pt x="205" y="38"/>
                      <a:pt x="204" y="32"/>
                    </a:cubicBezTo>
                    <a:cubicBezTo>
                      <a:pt x="203" y="27"/>
                      <a:pt x="203" y="22"/>
                      <a:pt x="202" y="17"/>
                    </a:cubicBezTo>
                    <a:cubicBezTo>
                      <a:pt x="202" y="16"/>
                      <a:pt x="202" y="15"/>
                      <a:pt x="202" y="14"/>
                    </a:cubicBezTo>
                    <a:cubicBezTo>
                      <a:pt x="172" y="5"/>
                      <a:pt x="141" y="0"/>
                      <a:pt x="109" y="0"/>
                    </a:cubicBezTo>
                    <a:cubicBezTo>
                      <a:pt x="70" y="0"/>
                      <a:pt x="34" y="7"/>
                      <a:pt x="0" y="19"/>
                    </a:cubicBezTo>
                    <a:close/>
                  </a:path>
                </a:pathLst>
              </a:custGeom>
              <a:solidFill>
                <a:srgbClr val="74B4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33" name="Freeform 201"/>
              <p:cNvSpPr>
                <a:spLocks noSelect="1"/>
              </p:cNvSpPr>
              <p:nvPr userDrawn="1"/>
            </p:nvSpPr>
            <p:spPr bwMode="invGray">
              <a:xfrm>
                <a:off x="6778" y="3950"/>
                <a:ext cx="0" cy="2"/>
              </a:xfrm>
              <a:custGeom>
                <a:avLst/>
                <a:gdLst>
                  <a:gd name="T0" fmla="*/ 0 w 2"/>
                  <a:gd name="T1" fmla="*/ 2 h 15"/>
                  <a:gd name="T2" fmla="*/ 0 w 2"/>
                  <a:gd name="T3" fmla="*/ 0 h 15"/>
                  <a:gd name="T4" fmla="*/ 2 w 2"/>
                  <a:gd name="T5" fmla="*/ 15 h 15"/>
                  <a:gd name="T6" fmla="*/ 0 w 2"/>
                  <a:gd name="T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5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5"/>
                      <a:pt x="1" y="10"/>
                      <a:pt x="2" y="15"/>
                    </a:cubicBezTo>
                    <a:cubicBezTo>
                      <a:pt x="1" y="11"/>
                      <a:pt x="1" y="6"/>
                      <a:pt x="0" y="2"/>
                    </a:cubicBezTo>
                    <a:close/>
                  </a:path>
                </a:pathLst>
              </a:custGeom>
              <a:solidFill>
                <a:srgbClr val="74B4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34" name="Freeform 202"/>
              <p:cNvSpPr>
                <a:spLocks noSelect="1"/>
              </p:cNvSpPr>
              <p:nvPr userDrawn="1"/>
            </p:nvSpPr>
            <p:spPr bwMode="invGray">
              <a:xfrm>
                <a:off x="7346" y="3942"/>
                <a:ext cx="0" cy="1"/>
              </a:xfrm>
              <a:custGeom>
                <a:avLst/>
                <a:gdLst>
                  <a:gd name="T0" fmla="*/ 0 h 9"/>
                  <a:gd name="T1" fmla="*/ 7 h 9"/>
                  <a:gd name="T2" fmla="*/ 9 h 9"/>
                  <a:gd name="T3" fmla="*/ 0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">
                    <a:moveTo>
                      <a:pt x="0" y="0"/>
                    </a:moveTo>
                    <a:cubicBezTo>
                      <a:pt x="0" y="3"/>
                      <a:pt x="0" y="5"/>
                      <a:pt x="0" y="7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35" name="Freeform 203"/>
              <p:cNvSpPr>
                <a:spLocks noSelect="1"/>
              </p:cNvSpPr>
              <p:nvPr userDrawn="1"/>
            </p:nvSpPr>
            <p:spPr bwMode="invGray">
              <a:xfrm>
                <a:off x="7303" y="3941"/>
                <a:ext cx="0" cy="4"/>
              </a:xfrm>
              <a:custGeom>
                <a:avLst/>
                <a:gdLst>
                  <a:gd name="T0" fmla="*/ 0 w 3"/>
                  <a:gd name="T1" fmla="*/ 0 h 39"/>
                  <a:gd name="T2" fmla="*/ 3 w 3"/>
                  <a:gd name="T3" fmla="*/ 39 h 39"/>
                  <a:gd name="T4" fmla="*/ 0 w 3"/>
                  <a:gd name="T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9">
                    <a:moveTo>
                      <a:pt x="0" y="0"/>
                    </a:moveTo>
                    <a:cubicBezTo>
                      <a:pt x="1" y="13"/>
                      <a:pt x="2" y="26"/>
                      <a:pt x="3" y="39"/>
                    </a:cubicBezTo>
                    <a:cubicBezTo>
                      <a:pt x="2" y="26"/>
                      <a:pt x="1" y="13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36" name="Freeform 204"/>
              <p:cNvSpPr>
                <a:spLocks noSelect="1"/>
              </p:cNvSpPr>
              <p:nvPr userDrawn="1"/>
            </p:nvSpPr>
            <p:spPr bwMode="invGray">
              <a:xfrm>
                <a:off x="7346" y="3942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770" name="Group 406"/>
            <p:cNvGrpSpPr>
              <a:grpSpLocks noSelect="1"/>
            </p:cNvGrpSpPr>
            <p:nvPr userDrawn="1"/>
          </p:nvGrpSpPr>
          <p:grpSpPr bwMode="invGray">
            <a:xfrm>
              <a:off x="6281" y="3881"/>
              <a:ext cx="1092" cy="131"/>
              <a:chOff x="6281" y="3881"/>
              <a:chExt cx="1092" cy="131"/>
            </a:xfrm>
          </p:grpSpPr>
          <p:sp>
            <p:nvSpPr>
              <p:cNvPr id="1137" name="Freeform 206"/>
              <p:cNvSpPr>
                <a:spLocks noSelect="1"/>
              </p:cNvSpPr>
              <p:nvPr userDrawn="1"/>
            </p:nvSpPr>
            <p:spPr bwMode="invGray">
              <a:xfrm>
                <a:off x="7318" y="3942"/>
                <a:ext cx="55" cy="70"/>
              </a:xfrm>
              <a:custGeom>
                <a:avLst/>
                <a:gdLst>
                  <a:gd name="T0" fmla="*/ 241 w 439"/>
                  <a:gd name="T1" fmla="*/ 562 h 562"/>
                  <a:gd name="T2" fmla="*/ 439 w 439"/>
                  <a:gd name="T3" fmla="*/ 562 h 562"/>
                  <a:gd name="T4" fmla="*/ 439 w 439"/>
                  <a:gd name="T5" fmla="*/ 0 h 562"/>
                  <a:gd name="T6" fmla="*/ 225 w 439"/>
                  <a:gd name="T7" fmla="*/ 0 h 562"/>
                  <a:gd name="T8" fmla="*/ 225 w 439"/>
                  <a:gd name="T9" fmla="*/ 9 h 562"/>
                  <a:gd name="T10" fmla="*/ 238 w 439"/>
                  <a:gd name="T11" fmla="*/ 167 h 562"/>
                  <a:gd name="T12" fmla="*/ 221 w 439"/>
                  <a:gd name="T13" fmla="*/ 137 h 562"/>
                  <a:gd name="T14" fmla="*/ 0 w 439"/>
                  <a:gd name="T15" fmla="*/ 137 h 562"/>
                  <a:gd name="T16" fmla="*/ 241 w 439"/>
                  <a:gd name="T17" fmla="*/ 562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9" h="562">
                    <a:moveTo>
                      <a:pt x="241" y="562"/>
                    </a:moveTo>
                    <a:cubicBezTo>
                      <a:pt x="439" y="562"/>
                      <a:pt x="439" y="562"/>
                      <a:pt x="439" y="562"/>
                    </a:cubicBezTo>
                    <a:cubicBezTo>
                      <a:pt x="439" y="0"/>
                      <a:pt x="439" y="0"/>
                      <a:pt x="439" y="0"/>
                    </a:cubicBezTo>
                    <a:cubicBezTo>
                      <a:pt x="225" y="0"/>
                      <a:pt x="225" y="0"/>
                      <a:pt x="225" y="0"/>
                    </a:cubicBezTo>
                    <a:cubicBezTo>
                      <a:pt x="225" y="9"/>
                      <a:pt x="225" y="9"/>
                      <a:pt x="225" y="9"/>
                    </a:cubicBezTo>
                    <a:cubicBezTo>
                      <a:pt x="227" y="57"/>
                      <a:pt x="231" y="112"/>
                      <a:pt x="238" y="167"/>
                    </a:cubicBezTo>
                    <a:cubicBezTo>
                      <a:pt x="221" y="137"/>
                      <a:pt x="221" y="137"/>
                      <a:pt x="221" y="137"/>
                    </a:cubicBezTo>
                    <a:cubicBezTo>
                      <a:pt x="0" y="137"/>
                      <a:pt x="0" y="137"/>
                      <a:pt x="0" y="137"/>
                    </a:cubicBezTo>
                    <a:lnTo>
                      <a:pt x="241" y="562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38" name="Freeform 207"/>
              <p:cNvSpPr>
                <a:spLocks noSelect="1"/>
              </p:cNvSpPr>
              <p:nvPr userDrawn="1"/>
            </p:nvSpPr>
            <p:spPr bwMode="invGray">
              <a:xfrm>
                <a:off x="7346" y="3926"/>
                <a:ext cx="27" cy="16"/>
              </a:xfrm>
              <a:custGeom>
                <a:avLst/>
                <a:gdLst>
                  <a:gd name="T0" fmla="*/ 0 w 214"/>
                  <a:gd name="T1" fmla="*/ 0 h 128"/>
                  <a:gd name="T2" fmla="*/ 0 w 214"/>
                  <a:gd name="T3" fmla="*/ 128 h 128"/>
                  <a:gd name="T4" fmla="*/ 214 w 214"/>
                  <a:gd name="T5" fmla="*/ 128 h 128"/>
                  <a:gd name="T6" fmla="*/ 214 w 214"/>
                  <a:gd name="T7" fmla="*/ 13 h 128"/>
                  <a:gd name="T8" fmla="*/ 123 w 214"/>
                  <a:gd name="T9" fmla="*/ 27 h 128"/>
                  <a:gd name="T10" fmla="*/ 0 w 214"/>
                  <a:gd name="T11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4" h="128">
                    <a:moveTo>
                      <a:pt x="0" y="0"/>
                    </a:moveTo>
                    <a:cubicBezTo>
                      <a:pt x="0" y="128"/>
                      <a:pt x="0" y="128"/>
                      <a:pt x="0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4" y="13"/>
                      <a:pt x="214" y="13"/>
                      <a:pt x="214" y="13"/>
                    </a:cubicBezTo>
                    <a:cubicBezTo>
                      <a:pt x="185" y="22"/>
                      <a:pt x="155" y="27"/>
                      <a:pt x="123" y="27"/>
                    </a:cubicBezTo>
                    <a:cubicBezTo>
                      <a:pt x="80" y="27"/>
                      <a:pt x="38" y="17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39" name="Freeform 208"/>
              <p:cNvSpPr>
                <a:spLocks noSelect="1"/>
              </p:cNvSpPr>
              <p:nvPr userDrawn="1"/>
            </p:nvSpPr>
            <p:spPr bwMode="invGray">
              <a:xfrm>
                <a:off x="7346" y="3942"/>
                <a:ext cx="0" cy="1"/>
              </a:xfrm>
              <a:custGeom>
                <a:avLst/>
                <a:gdLst>
                  <a:gd name="T0" fmla="*/ 0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cubicBezTo>
                      <a:pt x="0" y="3"/>
                      <a:pt x="0" y="5"/>
                      <a:pt x="0" y="7"/>
                    </a:cubicBezTo>
                    <a:cubicBezTo>
                      <a:pt x="0" y="5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40" name="Freeform 209"/>
              <p:cNvSpPr>
                <a:spLocks noSelect="1"/>
              </p:cNvSpPr>
              <p:nvPr userDrawn="1"/>
            </p:nvSpPr>
            <p:spPr bwMode="invGray">
              <a:xfrm>
                <a:off x="7302" y="3931"/>
                <a:ext cx="1" cy="7"/>
              </a:xfrm>
              <a:custGeom>
                <a:avLst/>
                <a:gdLst>
                  <a:gd name="T0" fmla="*/ 5 w 5"/>
                  <a:gd name="T1" fmla="*/ 60 h 60"/>
                  <a:gd name="T2" fmla="*/ 0 w 5"/>
                  <a:gd name="T3" fmla="*/ 0 h 60"/>
                  <a:gd name="T4" fmla="*/ 0 w 5"/>
                  <a:gd name="T5" fmla="*/ 0 h 60"/>
                  <a:gd name="T6" fmla="*/ 5 w 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0">
                    <a:moveTo>
                      <a:pt x="5" y="60"/>
                    </a:moveTo>
                    <a:cubicBezTo>
                      <a:pt x="4" y="40"/>
                      <a:pt x="2" y="2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0"/>
                      <a:pt x="4" y="40"/>
                      <a:pt x="5" y="6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41" name="Freeform 210"/>
              <p:cNvSpPr>
                <a:spLocks noSelect="1"/>
              </p:cNvSpPr>
              <p:nvPr userDrawn="1"/>
            </p:nvSpPr>
            <p:spPr bwMode="invGray">
              <a:xfrm>
                <a:off x="7290" y="3958"/>
                <a:ext cx="14" cy="1"/>
              </a:xfrm>
              <a:custGeom>
                <a:avLst/>
                <a:gdLst>
                  <a:gd name="T0" fmla="*/ 0 w 109"/>
                  <a:gd name="T1" fmla="*/ 14 h 14"/>
                  <a:gd name="T2" fmla="*/ 109 w 109"/>
                  <a:gd name="T3" fmla="*/ 14 h 14"/>
                  <a:gd name="T4" fmla="*/ 109 w 109"/>
                  <a:gd name="T5" fmla="*/ 0 h 14"/>
                  <a:gd name="T6" fmla="*/ 0 w 109"/>
                  <a:gd name="T7" fmla="*/ 0 h 14"/>
                  <a:gd name="T8" fmla="*/ 0 w 109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4">
                    <a:moveTo>
                      <a:pt x="0" y="14"/>
                    </a:moveTo>
                    <a:cubicBezTo>
                      <a:pt x="109" y="14"/>
                      <a:pt x="109" y="14"/>
                      <a:pt x="109" y="14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0"/>
                      <a:pt x="0" y="14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42" name="Freeform 211"/>
              <p:cNvSpPr>
                <a:spLocks noSelect="1"/>
              </p:cNvSpPr>
              <p:nvPr userDrawn="1"/>
            </p:nvSpPr>
            <p:spPr bwMode="invGray">
              <a:xfrm>
                <a:off x="7346" y="3901"/>
                <a:ext cx="0" cy="41"/>
              </a:xfrm>
              <a:custGeom>
                <a:avLst/>
                <a:gdLst>
                  <a:gd name="T0" fmla="*/ 1 w 1"/>
                  <a:gd name="T1" fmla="*/ 329 h 329"/>
                  <a:gd name="T2" fmla="*/ 1 w 1"/>
                  <a:gd name="T3" fmla="*/ 329 h 329"/>
                  <a:gd name="T4" fmla="*/ 1 w 1"/>
                  <a:gd name="T5" fmla="*/ 201 h 329"/>
                  <a:gd name="T6" fmla="*/ 0 w 1"/>
                  <a:gd name="T7" fmla="*/ 201 h 329"/>
                  <a:gd name="T8" fmla="*/ 0 w 1"/>
                  <a:gd name="T9" fmla="*/ 0 h 329"/>
                  <a:gd name="T10" fmla="*/ 0 w 1"/>
                  <a:gd name="T11" fmla="*/ 0 h 329"/>
                  <a:gd name="T12" fmla="*/ 0 w 1"/>
                  <a:gd name="T13" fmla="*/ 287 h 329"/>
                  <a:gd name="T14" fmla="*/ 1 w 1"/>
                  <a:gd name="T15" fmla="*/ 328 h 329"/>
                  <a:gd name="T16" fmla="*/ 1 w 1"/>
                  <a:gd name="T17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329">
                    <a:moveTo>
                      <a:pt x="1" y="329"/>
                    </a:moveTo>
                    <a:cubicBezTo>
                      <a:pt x="1" y="329"/>
                      <a:pt x="1" y="329"/>
                      <a:pt x="1" y="329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1" y="201"/>
                      <a:pt x="1" y="201"/>
                      <a:pt x="0" y="20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0" y="300"/>
                      <a:pt x="1" y="314"/>
                      <a:pt x="1" y="328"/>
                    </a:cubicBezTo>
                    <a:cubicBezTo>
                      <a:pt x="1" y="329"/>
                      <a:pt x="1" y="329"/>
                      <a:pt x="1" y="329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43" name="Freeform 212"/>
              <p:cNvSpPr>
                <a:spLocks noSelect="1"/>
              </p:cNvSpPr>
              <p:nvPr userDrawn="1"/>
            </p:nvSpPr>
            <p:spPr bwMode="invGray">
              <a:xfrm>
                <a:off x="7290" y="3946"/>
                <a:ext cx="14" cy="12"/>
              </a:xfrm>
              <a:custGeom>
                <a:avLst/>
                <a:gdLst>
                  <a:gd name="T0" fmla="*/ 13 w 109"/>
                  <a:gd name="T1" fmla="*/ 0 h 92"/>
                  <a:gd name="T2" fmla="*/ 0 w 109"/>
                  <a:gd name="T3" fmla="*/ 92 h 92"/>
                  <a:gd name="T4" fmla="*/ 109 w 109"/>
                  <a:gd name="T5" fmla="*/ 92 h 92"/>
                  <a:gd name="T6" fmla="*/ 109 w 109"/>
                  <a:gd name="T7" fmla="*/ 81 h 92"/>
                  <a:gd name="T8" fmla="*/ 106 w 109"/>
                  <a:gd name="T9" fmla="*/ 2 h 92"/>
                  <a:gd name="T10" fmla="*/ 65 w 109"/>
                  <a:gd name="T11" fmla="*/ 5 h 92"/>
                  <a:gd name="T12" fmla="*/ 13 w 109"/>
                  <a:gd name="T13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92">
                    <a:moveTo>
                      <a:pt x="13" y="0"/>
                    </a:moveTo>
                    <a:cubicBezTo>
                      <a:pt x="6" y="30"/>
                      <a:pt x="1" y="61"/>
                      <a:pt x="0" y="92"/>
                    </a:cubicBezTo>
                    <a:cubicBezTo>
                      <a:pt x="109" y="92"/>
                      <a:pt x="109" y="92"/>
                      <a:pt x="109" y="92"/>
                    </a:cubicBezTo>
                    <a:cubicBezTo>
                      <a:pt x="109" y="81"/>
                      <a:pt x="109" y="81"/>
                      <a:pt x="109" y="81"/>
                    </a:cubicBezTo>
                    <a:cubicBezTo>
                      <a:pt x="109" y="58"/>
                      <a:pt x="108" y="31"/>
                      <a:pt x="106" y="2"/>
                    </a:cubicBezTo>
                    <a:cubicBezTo>
                      <a:pt x="93" y="4"/>
                      <a:pt x="79" y="5"/>
                      <a:pt x="65" y="5"/>
                    </a:cubicBezTo>
                    <a:cubicBezTo>
                      <a:pt x="47" y="5"/>
                      <a:pt x="30" y="3"/>
                      <a:pt x="13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44" name="Freeform 213"/>
              <p:cNvSpPr>
                <a:spLocks noSelect="1"/>
              </p:cNvSpPr>
              <p:nvPr userDrawn="1"/>
            </p:nvSpPr>
            <p:spPr bwMode="invGray">
              <a:xfrm>
                <a:off x="7290" y="3959"/>
                <a:ext cx="14" cy="38"/>
              </a:xfrm>
              <a:custGeom>
                <a:avLst/>
                <a:gdLst>
                  <a:gd name="T0" fmla="*/ 0 w 109"/>
                  <a:gd name="T1" fmla="*/ 2 h 304"/>
                  <a:gd name="T2" fmla="*/ 109 w 109"/>
                  <a:gd name="T3" fmla="*/ 304 h 304"/>
                  <a:gd name="T4" fmla="*/ 109 w 109"/>
                  <a:gd name="T5" fmla="*/ 0 h 304"/>
                  <a:gd name="T6" fmla="*/ 0 w 109"/>
                  <a:gd name="T7" fmla="*/ 0 h 304"/>
                  <a:gd name="T8" fmla="*/ 0 w 109"/>
                  <a:gd name="T9" fmla="*/ 2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304">
                    <a:moveTo>
                      <a:pt x="0" y="2"/>
                    </a:moveTo>
                    <a:cubicBezTo>
                      <a:pt x="0" y="117"/>
                      <a:pt x="41" y="222"/>
                      <a:pt x="109" y="304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45" name="Freeform 214"/>
              <p:cNvSpPr>
                <a:spLocks noSelect="1"/>
              </p:cNvSpPr>
              <p:nvPr userDrawn="1"/>
            </p:nvSpPr>
            <p:spPr bwMode="invGray">
              <a:xfrm>
                <a:off x="7310" y="3936"/>
                <a:ext cx="36" cy="23"/>
              </a:xfrm>
              <a:custGeom>
                <a:avLst/>
                <a:gdLst>
                  <a:gd name="T0" fmla="*/ 210 w 287"/>
                  <a:gd name="T1" fmla="*/ 47 h 184"/>
                  <a:gd name="T2" fmla="*/ 103 w 287"/>
                  <a:gd name="T3" fmla="*/ 47 h 184"/>
                  <a:gd name="T4" fmla="*/ 103 w 287"/>
                  <a:gd name="T5" fmla="*/ 10 h 184"/>
                  <a:gd name="T6" fmla="*/ 0 w 287"/>
                  <a:gd name="T7" fmla="*/ 68 h 184"/>
                  <a:gd name="T8" fmla="*/ 66 w 287"/>
                  <a:gd name="T9" fmla="*/ 184 h 184"/>
                  <a:gd name="T10" fmla="*/ 287 w 287"/>
                  <a:gd name="T11" fmla="*/ 184 h 184"/>
                  <a:gd name="T12" fmla="*/ 183 w 287"/>
                  <a:gd name="T13" fmla="*/ 0 h 184"/>
                  <a:gd name="T14" fmla="*/ 210 w 287"/>
                  <a:gd name="T15" fmla="*/ 4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7" h="184">
                    <a:moveTo>
                      <a:pt x="210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73" y="36"/>
                      <a:pt x="38" y="55"/>
                      <a:pt x="0" y="68"/>
                    </a:cubicBezTo>
                    <a:cubicBezTo>
                      <a:pt x="66" y="184"/>
                      <a:pt x="66" y="184"/>
                      <a:pt x="66" y="184"/>
                    </a:cubicBezTo>
                    <a:cubicBezTo>
                      <a:pt x="287" y="184"/>
                      <a:pt x="287" y="184"/>
                      <a:pt x="287" y="184"/>
                    </a:cubicBezTo>
                    <a:cubicBezTo>
                      <a:pt x="183" y="0"/>
                      <a:pt x="183" y="0"/>
                      <a:pt x="183" y="0"/>
                    </a:cubicBezTo>
                    <a:lnTo>
                      <a:pt x="210" y="47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46" name="Freeform 215"/>
              <p:cNvSpPr>
                <a:spLocks noSelect="1"/>
              </p:cNvSpPr>
              <p:nvPr userDrawn="1"/>
            </p:nvSpPr>
            <p:spPr bwMode="invGray">
              <a:xfrm>
                <a:off x="7318" y="3910"/>
                <a:ext cx="5" cy="9"/>
              </a:xfrm>
              <a:custGeom>
                <a:avLst/>
                <a:gdLst>
                  <a:gd name="T0" fmla="*/ 0 w 41"/>
                  <a:gd name="T1" fmla="*/ 0 h 72"/>
                  <a:gd name="T2" fmla="*/ 0 w 41"/>
                  <a:gd name="T3" fmla="*/ 0 h 72"/>
                  <a:gd name="T4" fmla="*/ 41 w 41"/>
                  <a:gd name="T5" fmla="*/ 72 h 72"/>
                  <a:gd name="T6" fmla="*/ 41 w 41"/>
                  <a:gd name="T7" fmla="*/ 72 h 72"/>
                  <a:gd name="T8" fmla="*/ 0 w 41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7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47" name="Freeform 216"/>
              <p:cNvSpPr>
                <a:spLocks noSelect="1"/>
              </p:cNvSpPr>
              <p:nvPr userDrawn="1"/>
            </p:nvSpPr>
            <p:spPr bwMode="invGray">
              <a:xfrm>
                <a:off x="7323" y="3931"/>
                <a:ext cx="13" cy="11"/>
              </a:xfrm>
              <a:custGeom>
                <a:avLst/>
                <a:gdLst>
                  <a:gd name="T0" fmla="*/ 107 w 107"/>
                  <a:gd name="T1" fmla="*/ 94 h 94"/>
                  <a:gd name="T2" fmla="*/ 80 w 107"/>
                  <a:gd name="T3" fmla="*/ 47 h 94"/>
                  <a:gd name="T4" fmla="*/ 53 w 107"/>
                  <a:gd name="T5" fmla="*/ 0 h 94"/>
                  <a:gd name="T6" fmla="*/ 0 w 107"/>
                  <a:gd name="T7" fmla="*/ 57 h 94"/>
                  <a:gd name="T8" fmla="*/ 0 w 107"/>
                  <a:gd name="T9" fmla="*/ 94 h 94"/>
                  <a:gd name="T10" fmla="*/ 107 w 107"/>
                  <a:gd name="T11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94">
                    <a:moveTo>
                      <a:pt x="107" y="94"/>
                    </a:moveTo>
                    <a:cubicBezTo>
                      <a:pt x="80" y="47"/>
                      <a:pt x="80" y="47"/>
                      <a:pt x="80" y="47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8" y="21"/>
                      <a:pt x="20" y="40"/>
                      <a:pt x="0" y="57"/>
                    </a:cubicBezTo>
                    <a:cubicBezTo>
                      <a:pt x="0" y="94"/>
                      <a:pt x="0" y="94"/>
                      <a:pt x="0" y="94"/>
                    </a:cubicBezTo>
                    <a:lnTo>
                      <a:pt x="107" y="94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48" name="Freeform 217"/>
              <p:cNvSpPr>
                <a:spLocks noSelect="1"/>
              </p:cNvSpPr>
              <p:nvPr userDrawn="1"/>
            </p:nvSpPr>
            <p:spPr bwMode="invGray">
              <a:xfrm>
                <a:off x="7323" y="3919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4 w 4"/>
                  <a:gd name="T5" fmla="*/ 6 h 6"/>
                  <a:gd name="T6" fmla="*/ 0 w 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49" name="Freeform 218"/>
              <p:cNvSpPr>
                <a:spLocks noSelect="1"/>
              </p:cNvSpPr>
              <p:nvPr userDrawn="1"/>
            </p:nvSpPr>
            <p:spPr bwMode="invGray">
              <a:xfrm>
                <a:off x="7316" y="3910"/>
                <a:ext cx="1" cy="1"/>
              </a:xfrm>
              <a:custGeom>
                <a:avLst/>
                <a:gdLst>
                  <a:gd name="T0" fmla="*/ 0 w 7"/>
                  <a:gd name="T1" fmla="*/ 5 h 5"/>
                  <a:gd name="T2" fmla="*/ 7 w 7"/>
                  <a:gd name="T3" fmla="*/ 0 h 5"/>
                  <a:gd name="T4" fmla="*/ 7 w 7"/>
                  <a:gd name="T5" fmla="*/ 0 h 5"/>
                  <a:gd name="T6" fmla="*/ 0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cubicBezTo>
                      <a:pt x="3" y="4"/>
                      <a:pt x="5" y="2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2"/>
                      <a:pt x="3" y="4"/>
                      <a:pt x="0" y="5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50" name="Freeform 219"/>
              <p:cNvSpPr>
                <a:spLocks noSelect="1"/>
              </p:cNvSpPr>
              <p:nvPr userDrawn="1"/>
            </p:nvSpPr>
            <p:spPr bwMode="invGray">
              <a:xfrm>
                <a:off x="7204" y="4012"/>
                <a:ext cx="1" cy="0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1 h 1"/>
                  <a:gd name="T4" fmla="*/ 0 w 14"/>
                  <a:gd name="T5" fmla="*/ 0 h 1"/>
                  <a:gd name="T6" fmla="*/ 0 w 1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">
                    <a:moveTo>
                      <a:pt x="0" y="0"/>
                    </a:moveTo>
                    <a:cubicBezTo>
                      <a:pt x="5" y="0"/>
                      <a:pt x="9" y="1"/>
                      <a:pt x="14" y="1"/>
                    </a:cubicBezTo>
                    <a:cubicBezTo>
                      <a:pt x="9" y="1"/>
                      <a:pt x="5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51" name="Freeform 220"/>
              <p:cNvSpPr>
                <a:spLocks noSelect="1"/>
              </p:cNvSpPr>
              <p:nvPr userDrawn="1"/>
            </p:nvSpPr>
            <p:spPr bwMode="invGray">
              <a:xfrm>
                <a:off x="7213" y="3997"/>
                <a:ext cx="24" cy="15"/>
              </a:xfrm>
              <a:custGeom>
                <a:avLst/>
                <a:gdLst>
                  <a:gd name="T0" fmla="*/ 197 w 197"/>
                  <a:gd name="T1" fmla="*/ 123 h 123"/>
                  <a:gd name="T2" fmla="*/ 197 w 197"/>
                  <a:gd name="T3" fmla="*/ 20 h 123"/>
                  <a:gd name="T4" fmla="*/ 50 w 197"/>
                  <a:gd name="T5" fmla="*/ 67 h 123"/>
                  <a:gd name="T6" fmla="*/ 87 w 197"/>
                  <a:gd name="T7" fmla="*/ 0 h 123"/>
                  <a:gd name="T8" fmla="*/ 50 w 197"/>
                  <a:gd name="T9" fmla="*/ 67 h 123"/>
                  <a:gd name="T10" fmla="*/ 50 w 197"/>
                  <a:gd name="T11" fmla="*/ 67 h 123"/>
                  <a:gd name="T12" fmla="*/ 0 w 197"/>
                  <a:gd name="T13" fmla="*/ 123 h 123"/>
                  <a:gd name="T14" fmla="*/ 8 w 197"/>
                  <a:gd name="T15" fmla="*/ 123 h 123"/>
                  <a:gd name="T16" fmla="*/ 197 w 197"/>
                  <a:gd name="T17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7" h="123">
                    <a:moveTo>
                      <a:pt x="197" y="123"/>
                    </a:moveTo>
                    <a:cubicBezTo>
                      <a:pt x="197" y="20"/>
                      <a:pt x="197" y="20"/>
                      <a:pt x="197" y="20"/>
                    </a:cubicBezTo>
                    <a:cubicBezTo>
                      <a:pt x="153" y="45"/>
                      <a:pt x="103" y="62"/>
                      <a:pt x="50" y="67"/>
                    </a:cubicBezTo>
                    <a:cubicBezTo>
                      <a:pt x="65" y="46"/>
                      <a:pt x="77" y="24"/>
                      <a:pt x="87" y="0"/>
                    </a:cubicBezTo>
                    <a:cubicBezTo>
                      <a:pt x="77" y="24"/>
                      <a:pt x="65" y="46"/>
                      <a:pt x="50" y="67"/>
                    </a:cubicBezTo>
                    <a:cubicBezTo>
                      <a:pt x="50" y="67"/>
                      <a:pt x="50" y="67"/>
                      <a:pt x="50" y="67"/>
                    </a:cubicBezTo>
                    <a:cubicBezTo>
                      <a:pt x="35" y="87"/>
                      <a:pt x="19" y="106"/>
                      <a:pt x="0" y="123"/>
                    </a:cubicBezTo>
                    <a:cubicBezTo>
                      <a:pt x="3" y="123"/>
                      <a:pt x="5" y="123"/>
                      <a:pt x="8" y="123"/>
                    </a:cubicBezTo>
                    <a:lnTo>
                      <a:pt x="197" y="123"/>
                    </a:ln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52" name="Freeform 221"/>
              <p:cNvSpPr>
                <a:spLocks noSelect="1"/>
              </p:cNvSpPr>
              <p:nvPr userDrawn="1"/>
            </p:nvSpPr>
            <p:spPr bwMode="invGray">
              <a:xfrm>
                <a:off x="7237" y="3990"/>
                <a:ext cx="14" cy="22"/>
              </a:xfrm>
              <a:custGeom>
                <a:avLst/>
                <a:gdLst>
                  <a:gd name="T0" fmla="*/ 0 w 108"/>
                  <a:gd name="T1" fmla="*/ 78 h 181"/>
                  <a:gd name="T2" fmla="*/ 0 w 108"/>
                  <a:gd name="T3" fmla="*/ 181 h 181"/>
                  <a:gd name="T4" fmla="*/ 69 w 108"/>
                  <a:gd name="T5" fmla="*/ 181 h 181"/>
                  <a:gd name="T6" fmla="*/ 108 w 108"/>
                  <a:gd name="T7" fmla="*/ 142 h 181"/>
                  <a:gd name="T8" fmla="*/ 108 w 108"/>
                  <a:gd name="T9" fmla="*/ 0 h 181"/>
                  <a:gd name="T10" fmla="*/ 98 w 108"/>
                  <a:gd name="T11" fmla="*/ 0 h 181"/>
                  <a:gd name="T12" fmla="*/ 0 w 108"/>
                  <a:gd name="T13" fmla="*/ 78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181">
                    <a:moveTo>
                      <a:pt x="0" y="78"/>
                    </a:moveTo>
                    <a:cubicBezTo>
                      <a:pt x="0" y="181"/>
                      <a:pt x="0" y="181"/>
                      <a:pt x="0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93" y="181"/>
                      <a:pt x="108" y="166"/>
                      <a:pt x="108" y="142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70" y="31"/>
                      <a:pt x="37" y="58"/>
                      <a:pt x="0" y="78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53" name="Freeform 222"/>
              <p:cNvSpPr>
                <a:spLocks noSelect="1"/>
              </p:cNvSpPr>
              <p:nvPr userDrawn="1"/>
            </p:nvSpPr>
            <p:spPr bwMode="invGray">
              <a:xfrm>
                <a:off x="7277" y="3975"/>
                <a:ext cx="23" cy="37"/>
              </a:xfrm>
              <a:custGeom>
                <a:avLst/>
                <a:gdLst>
                  <a:gd name="T0" fmla="*/ 0 w 182"/>
                  <a:gd name="T1" fmla="*/ 0 h 302"/>
                  <a:gd name="T2" fmla="*/ 0 w 182"/>
                  <a:gd name="T3" fmla="*/ 302 h 302"/>
                  <a:gd name="T4" fmla="*/ 182 w 182"/>
                  <a:gd name="T5" fmla="*/ 302 h 302"/>
                  <a:gd name="T6" fmla="*/ 0 w 182"/>
                  <a:gd name="T7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302">
                    <a:moveTo>
                      <a:pt x="0" y="0"/>
                    </a:moveTo>
                    <a:cubicBezTo>
                      <a:pt x="0" y="302"/>
                      <a:pt x="0" y="302"/>
                      <a:pt x="0" y="302"/>
                    </a:cubicBezTo>
                    <a:cubicBezTo>
                      <a:pt x="182" y="302"/>
                      <a:pt x="182" y="302"/>
                      <a:pt x="182" y="302"/>
                    </a:cubicBezTo>
                    <a:cubicBezTo>
                      <a:pt x="173" y="174"/>
                      <a:pt x="103" y="63"/>
                      <a:pt x="0" y="0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54" name="Freeform 223"/>
              <p:cNvSpPr>
                <a:spLocks noSelect="1"/>
              </p:cNvSpPr>
              <p:nvPr userDrawn="1"/>
            </p:nvSpPr>
            <p:spPr bwMode="invGray">
              <a:xfrm>
                <a:off x="7209" y="3992"/>
                <a:ext cx="1" cy="1"/>
              </a:xfrm>
              <a:custGeom>
                <a:avLst/>
                <a:gdLst>
                  <a:gd name="T0" fmla="*/ 6 w 6"/>
                  <a:gd name="T1" fmla="*/ 0 h 11"/>
                  <a:gd name="T2" fmla="*/ 6 w 6"/>
                  <a:gd name="T3" fmla="*/ 1 h 11"/>
                  <a:gd name="T4" fmla="*/ 0 w 6"/>
                  <a:gd name="T5" fmla="*/ 10 h 11"/>
                  <a:gd name="T6" fmla="*/ 0 w 6"/>
                  <a:gd name="T7" fmla="*/ 11 h 11"/>
                  <a:gd name="T8" fmla="*/ 6 w 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6" y="0"/>
                    </a:moveTo>
                    <a:cubicBezTo>
                      <a:pt x="6" y="0"/>
                      <a:pt x="6" y="0"/>
                      <a:pt x="6" y="1"/>
                    </a:cubicBezTo>
                    <a:cubicBezTo>
                      <a:pt x="4" y="4"/>
                      <a:pt x="2" y="7"/>
                      <a:pt x="0" y="10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2" y="7"/>
                      <a:pt x="4" y="4"/>
                      <a:pt x="6" y="0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55" name="Freeform 224"/>
              <p:cNvSpPr>
                <a:spLocks noSelect="1"/>
              </p:cNvSpPr>
              <p:nvPr userDrawn="1"/>
            </p:nvSpPr>
            <p:spPr bwMode="invGray">
              <a:xfrm>
                <a:off x="7208" y="4012"/>
                <a:ext cx="2" cy="0"/>
              </a:xfrm>
              <a:custGeom>
                <a:avLst/>
                <a:gdLst>
                  <a:gd name="T0" fmla="*/ 17 w 17"/>
                  <a:gd name="T1" fmla="*/ 1 h 1"/>
                  <a:gd name="T2" fmla="*/ 0 w 17"/>
                  <a:gd name="T3" fmla="*/ 0 h 1"/>
                  <a:gd name="T4" fmla="*/ 17 w 17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17" y="1"/>
                    </a:moveTo>
                    <a:cubicBezTo>
                      <a:pt x="11" y="1"/>
                      <a:pt x="6" y="1"/>
                      <a:pt x="0" y="0"/>
                    </a:cubicBezTo>
                    <a:cubicBezTo>
                      <a:pt x="6" y="1"/>
                      <a:pt x="11" y="1"/>
                      <a:pt x="17" y="1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56" name="Freeform 225"/>
              <p:cNvSpPr>
                <a:spLocks noSelect="1"/>
              </p:cNvSpPr>
              <p:nvPr userDrawn="1"/>
            </p:nvSpPr>
            <p:spPr bwMode="invGray">
              <a:xfrm>
                <a:off x="7207" y="3997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57" name="Freeform 226"/>
              <p:cNvSpPr>
                <a:spLocks noSelect="1"/>
              </p:cNvSpPr>
              <p:nvPr userDrawn="1"/>
            </p:nvSpPr>
            <p:spPr bwMode="invGray">
              <a:xfrm>
                <a:off x="7204" y="4006"/>
                <a:ext cx="0" cy="1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58" name="Freeform 227"/>
              <p:cNvSpPr>
                <a:spLocks noSelect="1"/>
              </p:cNvSpPr>
              <p:nvPr userDrawn="1"/>
            </p:nvSpPr>
            <p:spPr bwMode="invGray">
              <a:xfrm>
                <a:off x="7205" y="4001"/>
                <a:ext cx="1" cy="1"/>
              </a:xfrm>
              <a:custGeom>
                <a:avLst/>
                <a:gdLst>
                  <a:gd name="T0" fmla="*/ 3 w 3"/>
                  <a:gd name="T1" fmla="*/ 0 h 12"/>
                  <a:gd name="T2" fmla="*/ 3 w 3"/>
                  <a:gd name="T3" fmla="*/ 0 h 12"/>
                  <a:gd name="T4" fmla="*/ 0 w 3"/>
                  <a:gd name="T5" fmla="*/ 11 h 12"/>
                  <a:gd name="T6" fmla="*/ 0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4"/>
                      <a:pt x="1" y="8"/>
                      <a:pt x="0" y="11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1" y="8"/>
                      <a:pt x="2" y="4"/>
                      <a:pt x="3" y="0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59" name="Freeform 228"/>
              <p:cNvSpPr>
                <a:spLocks noSelect="1"/>
              </p:cNvSpPr>
              <p:nvPr userDrawn="1"/>
            </p:nvSpPr>
            <p:spPr bwMode="invGray">
              <a:xfrm>
                <a:off x="7211" y="3990"/>
                <a:ext cx="3" cy="0"/>
              </a:xfrm>
              <a:custGeom>
                <a:avLst/>
                <a:gdLst>
                  <a:gd name="T0" fmla="*/ 23 w 23"/>
                  <a:gd name="T1" fmla="*/ 1 h 1"/>
                  <a:gd name="T2" fmla="*/ 1 w 23"/>
                  <a:gd name="T3" fmla="*/ 0 h 1"/>
                  <a:gd name="T4" fmla="*/ 0 w 23"/>
                  <a:gd name="T5" fmla="*/ 0 h 1"/>
                  <a:gd name="T6" fmla="*/ 23 w 2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">
                    <a:moveTo>
                      <a:pt x="23" y="1"/>
                    </a:moveTo>
                    <a:cubicBezTo>
                      <a:pt x="15" y="1"/>
                      <a:pt x="8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7" y="1"/>
                      <a:pt x="15" y="1"/>
                      <a:pt x="23" y="1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60" name="Freeform 229"/>
              <p:cNvSpPr>
                <a:spLocks noSelect="1"/>
              </p:cNvSpPr>
              <p:nvPr userDrawn="1"/>
            </p:nvSpPr>
            <p:spPr bwMode="invGray">
              <a:xfrm>
                <a:off x="7204" y="4010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61" name="Freeform 230"/>
              <p:cNvSpPr>
                <a:spLocks noSelect="1"/>
              </p:cNvSpPr>
              <p:nvPr userDrawn="1"/>
            </p:nvSpPr>
            <p:spPr bwMode="invGray">
              <a:xfrm>
                <a:off x="7215" y="4006"/>
                <a:ext cx="1" cy="0"/>
              </a:xfrm>
              <a:custGeom>
                <a:avLst/>
                <a:gdLst>
                  <a:gd name="T0" fmla="*/ 0 w 12"/>
                  <a:gd name="T1" fmla="*/ 12 w 12"/>
                  <a:gd name="T2" fmla="*/ 0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cubicBezTo>
                      <a:pt x="4" y="0"/>
                      <a:pt x="8" y="0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62" name="Freeform 231"/>
              <p:cNvSpPr>
                <a:spLocks noSelect="1"/>
              </p:cNvSpPr>
              <p:nvPr userDrawn="1"/>
            </p:nvSpPr>
            <p:spPr bwMode="invGray">
              <a:xfrm>
                <a:off x="7134" y="4000"/>
                <a:ext cx="2" cy="12"/>
              </a:xfrm>
              <a:custGeom>
                <a:avLst/>
                <a:gdLst>
                  <a:gd name="T0" fmla="*/ 0 w 15"/>
                  <a:gd name="T1" fmla="*/ 99 h 99"/>
                  <a:gd name="T2" fmla="*/ 15 w 15"/>
                  <a:gd name="T3" fmla="*/ 99 h 99"/>
                  <a:gd name="T4" fmla="*/ 0 w 15"/>
                  <a:gd name="T5" fmla="*/ 0 h 99"/>
                  <a:gd name="T6" fmla="*/ 0 w 15"/>
                  <a:gd name="T7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99">
                    <a:moveTo>
                      <a:pt x="0" y="99"/>
                    </a:move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65"/>
                      <a:pt x="10" y="32"/>
                      <a:pt x="0" y="0"/>
                    </a:cubicBez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63" name="Freeform 232"/>
              <p:cNvSpPr>
                <a:spLocks noSelect="1"/>
              </p:cNvSpPr>
              <p:nvPr userDrawn="1"/>
            </p:nvSpPr>
            <p:spPr bwMode="invGray">
              <a:xfrm>
                <a:off x="7094" y="3968"/>
                <a:ext cx="40" cy="44"/>
              </a:xfrm>
              <a:custGeom>
                <a:avLst/>
                <a:gdLst>
                  <a:gd name="T0" fmla="*/ 0 w 323"/>
                  <a:gd name="T1" fmla="*/ 0 h 359"/>
                  <a:gd name="T2" fmla="*/ 203 w 323"/>
                  <a:gd name="T3" fmla="*/ 359 h 359"/>
                  <a:gd name="T4" fmla="*/ 323 w 323"/>
                  <a:gd name="T5" fmla="*/ 359 h 359"/>
                  <a:gd name="T6" fmla="*/ 323 w 323"/>
                  <a:gd name="T7" fmla="*/ 260 h 359"/>
                  <a:gd name="T8" fmla="*/ 0 w 323"/>
                  <a:gd name="T9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3" h="359">
                    <a:moveTo>
                      <a:pt x="0" y="0"/>
                    </a:moveTo>
                    <a:cubicBezTo>
                      <a:pt x="203" y="359"/>
                      <a:pt x="203" y="359"/>
                      <a:pt x="203" y="359"/>
                    </a:cubicBezTo>
                    <a:cubicBezTo>
                      <a:pt x="323" y="359"/>
                      <a:pt x="323" y="359"/>
                      <a:pt x="323" y="359"/>
                    </a:cubicBezTo>
                    <a:cubicBezTo>
                      <a:pt x="323" y="260"/>
                      <a:pt x="323" y="260"/>
                      <a:pt x="323" y="260"/>
                    </a:cubicBezTo>
                    <a:cubicBezTo>
                      <a:pt x="281" y="118"/>
                      <a:pt x="154" y="12"/>
                      <a:pt x="0" y="0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64" name="Freeform 233"/>
              <p:cNvSpPr>
                <a:spLocks noSelect="1"/>
              </p:cNvSpPr>
              <p:nvPr userDrawn="1"/>
            </p:nvSpPr>
            <p:spPr bwMode="invGray">
              <a:xfrm>
                <a:off x="7048" y="3970"/>
                <a:ext cx="27" cy="42"/>
              </a:xfrm>
              <a:custGeom>
                <a:avLst/>
                <a:gdLst>
                  <a:gd name="T0" fmla="*/ 0 w 215"/>
                  <a:gd name="T1" fmla="*/ 210 h 337"/>
                  <a:gd name="T2" fmla="*/ 0 w 215"/>
                  <a:gd name="T3" fmla="*/ 337 h 337"/>
                  <a:gd name="T4" fmla="*/ 215 w 215"/>
                  <a:gd name="T5" fmla="*/ 337 h 337"/>
                  <a:gd name="T6" fmla="*/ 215 w 215"/>
                  <a:gd name="T7" fmla="*/ 0 h 337"/>
                  <a:gd name="T8" fmla="*/ 0 w 215"/>
                  <a:gd name="T9" fmla="*/ 21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" h="337">
                    <a:moveTo>
                      <a:pt x="0" y="210"/>
                    </a:moveTo>
                    <a:cubicBezTo>
                      <a:pt x="0" y="337"/>
                      <a:pt x="0" y="337"/>
                      <a:pt x="0" y="337"/>
                    </a:cubicBezTo>
                    <a:cubicBezTo>
                      <a:pt x="215" y="337"/>
                      <a:pt x="215" y="337"/>
                      <a:pt x="215" y="337"/>
                    </a:cubicBezTo>
                    <a:cubicBezTo>
                      <a:pt x="215" y="0"/>
                      <a:pt x="215" y="0"/>
                      <a:pt x="215" y="0"/>
                    </a:cubicBezTo>
                    <a:cubicBezTo>
                      <a:pt x="117" y="36"/>
                      <a:pt x="38" y="113"/>
                      <a:pt x="0" y="210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65" name="Freeform 234"/>
              <p:cNvSpPr>
                <a:spLocks noSelect="1"/>
              </p:cNvSpPr>
              <p:nvPr userDrawn="1"/>
            </p:nvSpPr>
            <p:spPr bwMode="invGray">
              <a:xfrm>
                <a:off x="6514" y="3950"/>
                <a:ext cx="79" cy="62"/>
              </a:xfrm>
              <a:custGeom>
                <a:avLst/>
                <a:gdLst>
                  <a:gd name="T0" fmla="*/ 217 w 625"/>
                  <a:gd name="T1" fmla="*/ 0 h 499"/>
                  <a:gd name="T2" fmla="*/ 175 w 625"/>
                  <a:gd name="T3" fmla="*/ 0 h 499"/>
                  <a:gd name="T4" fmla="*/ 0 w 625"/>
                  <a:gd name="T5" fmla="*/ 220 h 499"/>
                  <a:gd name="T6" fmla="*/ 0 w 625"/>
                  <a:gd name="T7" fmla="*/ 340 h 499"/>
                  <a:gd name="T8" fmla="*/ 240 w 625"/>
                  <a:gd name="T9" fmla="*/ 499 h 499"/>
                  <a:gd name="T10" fmla="*/ 371 w 625"/>
                  <a:gd name="T11" fmla="*/ 499 h 499"/>
                  <a:gd name="T12" fmla="*/ 625 w 625"/>
                  <a:gd name="T13" fmla="*/ 318 h 499"/>
                  <a:gd name="T14" fmla="*/ 217 w 625"/>
                  <a:gd name="T15" fmla="*/ 318 h 499"/>
                  <a:gd name="T16" fmla="*/ 217 w 625"/>
                  <a:gd name="T17" fmla="*/ 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5" h="499">
                    <a:moveTo>
                      <a:pt x="217" y="0"/>
                    </a:moveTo>
                    <a:cubicBezTo>
                      <a:pt x="175" y="0"/>
                      <a:pt x="175" y="0"/>
                      <a:pt x="175" y="0"/>
                    </a:cubicBezTo>
                    <a:cubicBezTo>
                      <a:pt x="137" y="88"/>
                      <a:pt x="76" y="163"/>
                      <a:pt x="0" y="220"/>
                    </a:cubicBezTo>
                    <a:cubicBezTo>
                      <a:pt x="0" y="340"/>
                      <a:pt x="0" y="340"/>
                      <a:pt x="0" y="340"/>
                    </a:cubicBezTo>
                    <a:cubicBezTo>
                      <a:pt x="54" y="422"/>
                      <a:pt x="140" y="481"/>
                      <a:pt x="240" y="499"/>
                    </a:cubicBezTo>
                    <a:cubicBezTo>
                      <a:pt x="371" y="499"/>
                      <a:pt x="371" y="499"/>
                      <a:pt x="371" y="499"/>
                    </a:cubicBezTo>
                    <a:cubicBezTo>
                      <a:pt x="480" y="479"/>
                      <a:pt x="572" y="411"/>
                      <a:pt x="625" y="318"/>
                    </a:cubicBezTo>
                    <a:cubicBezTo>
                      <a:pt x="217" y="318"/>
                      <a:pt x="217" y="318"/>
                      <a:pt x="217" y="318"/>
                    </a:cubicBez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66" name="Freeform 235"/>
              <p:cNvSpPr>
                <a:spLocks noSelect="1"/>
              </p:cNvSpPr>
              <p:nvPr userDrawn="1"/>
            </p:nvSpPr>
            <p:spPr bwMode="invGray">
              <a:xfrm>
                <a:off x="6536" y="3927"/>
                <a:ext cx="6" cy="23"/>
              </a:xfrm>
              <a:custGeom>
                <a:avLst/>
                <a:gdLst>
                  <a:gd name="T0" fmla="*/ 42 w 42"/>
                  <a:gd name="T1" fmla="*/ 186 h 186"/>
                  <a:gd name="T2" fmla="*/ 42 w 42"/>
                  <a:gd name="T3" fmla="*/ 0 h 186"/>
                  <a:gd name="T4" fmla="*/ 0 w 42"/>
                  <a:gd name="T5" fmla="*/ 186 h 186"/>
                  <a:gd name="T6" fmla="*/ 42 w 42"/>
                  <a:gd name="T7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86">
                    <a:moveTo>
                      <a:pt x="42" y="186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39" y="66"/>
                      <a:pt x="24" y="128"/>
                      <a:pt x="0" y="186"/>
                    </a:cubicBezTo>
                    <a:lnTo>
                      <a:pt x="42" y="186"/>
                    </a:ln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67" name="Freeform 236"/>
              <p:cNvSpPr>
                <a:spLocks noSelect="1"/>
              </p:cNvSpPr>
              <p:nvPr userDrawn="1"/>
            </p:nvSpPr>
            <p:spPr bwMode="invGray">
              <a:xfrm>
                <a:off x="6367" y="3943"/>
                <a:ext cx="7" cy="5"/>
              </a:xfrm>
              <a:custGeom>
                <a:avLst/>
                <a:gdLst>
                  <a:gd name="T0" fmla="*/ 44 w 52"/>
                  <a:gd name="T1" fmla="*/ 11 h 43"/>
                  <a:gd name="T2" fmla="*/ 49 w 52"/>
                  <a:gd name="T3" fmla="*/ 11 h 43"/>
                  <a:gd name="T4" fmla="*/ 39 w 52"/>
                  <a:gd name="T5" fmla="*/ 43 h 43"/>
                  <a:gd name="T6" fmla="*/ 52 w 52"/>
                  <a:gd name="T7" fmla="*/ 0 h 43"/>
                  <a:gd name="T8" fmla="*/ 0 w 52"/>
                  <a:gd name="T9" fmla="*/ 0 h 43"/>
                  <a:gd name="T10" fmla="*/ 11 w 52"/>
                  <a:gd name="T11" fmla="*/ 13 h 43"/>
                  <a:gd name="T12" fmla="*/ 11 w 52"/>
                  <a:gd name="T13" fmla="*/ 13 h 43"/>
                  <a:gd name="T14" fmla="*/ 11 w 52"/>
                  <a:gd name="T15" fmla="*/ 13 h 43"/>
                  <a:gd name="T16" fmla="*/ 44 w 52"/>
                  <a:gd name="T17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3">
                    <a:moveTo>
                      <a:pt x="44" y="11"/>
                    </a:moveTo>
                    <a:cubicBezTo>
                      <a:pt x="49" y="11"/>
                      <a:pt x="49" y="11"/>
                      <a:pt x="49" y="11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4"/>
                      <a:pt x="7" y="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22" y="11"/>
                      <a:pt x="33" y="11"/>
                      <a:pt x="44" y="11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68" name="Freeform 237"/>
              <p:cNvSpPr>
                <a:spLocks noSelect="1"/>
              </p:cNvSpPr>
              <p:nvPr userDrawn="1"/>
            </p:nvSpPr>
            <p:spPr bwMode="invGray">
              <a:xfrm>
                <a:off x="6342" y="3957"/>
                <a:ext cx="1" cy="2"/>
              </a:xfrm>
              <a:custGeom>
                <a:avLst/>
                <a:gdLst>
                  <a:gd name="T0" fmla="*/ 0 w 5"/>
                  <a:gd name="T1" fmla="*/ 16 h 16"/>
                  <a:gd name="T2" fmla="*/ 5 w 5"/>
                  <a:gd name="T3" fmla="*/ 0 h 16"/>
                  <a:gd name="T4" fmla="*/ 0 w 5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6">
                    <a:moveTo>
                      <a:pt x="0" y="16"/>
                    </a:moveTo>
                    <a:cubicBezTo>
                      <a:pt x="2" y="11"/>
                      <a:pt x="3" y="5"/>
                      <a:pt x="5" y="0"/>
                    </a:cubicBezTo>
                    <a:cubicBezTo>
                      <a:pt x="3" y="5"/>
                      <a:pt x="2" y="11"/>
                      <a:pt x="0" y="16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69" name="Freeform 238"/>
              <p:cNvSpPr>
                <a:spLocks noSelect="1"/>
              </p:cNvSpPr>
              <p:nvPr userDrawn="1"/>
            </p:nvSpPr>
            <p:spPr bwMode="invGray">
              <a:xfrm>
                <a:off x="6349" y="3965"/>
                <a:ext cx="0" cy="0"/>
              </a:xfrm>
              <a:custGeom>
                <a:avLst/>
                <a:gdLst>
                  <a:gd name="T0" fmla="*/ 0 w 5"/>
                  <a:gd name="T1" fmla="*/ 1 h 1"/>
                  <a:gd name="T2" fmla="*/ 0 w 5"/>
                  <a:gd name="T3" fmla="*/ 1 h 1"/>
                  <a:gd name="T4" fmla="*/ 5 w 5"/>
                  <a:gd name="T5" fmla="*/ 0 h 1"/>
                  <a:gd name="T6" fmla="*/ 5 w 5"/>
                  <a:gd name="T7" fmla="*/ 0 h 1"/>
                  <a:gd name="T8" fmla="*/ 0 w 5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70" name="Freeform 239"/>
              <p:cNvSpPr>
                <a:spLocks noSelect="1"/>
              </p:cNvSpPr>
              <p:nvPr userDrawn="1"/>
            </p:nvSpPr>
            <p:spPr bwMode="invGray">
              <a:xfrm>
                <a:off x="6347" y="3913"/>
                <a:ext cx="36" cy="43"/>
              </a:xfrm>
              <a:custGeom>
                <a:avLst/>
                <a:gdLst>
                  <a:gd name="T0" fmla="*/ 0 w 289"/>
                  <a:gd name="T1" fmla="*/ 240 h 347"/>
                  <a:gd name="T2" fmla="*/ 30 w 289"/>
                  <a:gd name="T3" fmla="*/ 136 h 347"/>
                  <a:gd name="T4" fmla="*/ 162 w 289"/>
                  <a:gd name="T5" fmla="*/ 240 h 347"/>
                  <a:gd name="T6" fmla="*/ 214 w 289"/>
                  <a:gd name="T7" fmla="*/ 240 h 347"/>
                  <a:gd name="T8" fmla="*/ 201 w 289"/>
                  <a:gd name="T9" fmla="*/ 283 h 347"/>
                  <a:gd name="T10" fmla="*/ 198 w 289"/>
                  <a:gd name="T11" fmla="*/ 292 h 347"/>
                  <a:gd name="T12" fmla="*/ 180 w 289"/>
                  <a:gd name="T13" fmla="*/ 347 h 347"/>
                  <a:gd name="T14" fmla="*/ 180 w 289"/>
                  <a:gd name="T15" fmla="*/ 347 h 347"/>
                  <a:gd name="T16" fmla="*/ 180 w 289"/>
                  <a:gd name="T17" fmla="*/ 347 h 347"/>
                  <a:gd name="T18" fmla="*/ 289 w 289"/>
                  <a:gd name="T19" fmla="*/ 0 h 347"/>
                  <a:gd name="T20" fmla="*/ 70 w 289"/>
                  <a:gd name="T21" fmla="*/ 0 h 347"/>
                  <a:gd name="T22" fmla="*/ 0 w 289"/>
                  <a:gd name="T23" fmla="*/ 24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9" h="347">
                    <a:moveTo>
                      <a:pt x="0" y="240"/>
                    </a:moveTo>
                    <a:cubicBezTo>
                      <a:pt x="30" y="136"/>
                      <a:pt x="30" y="136"/>
                      <a:pt x="30" y="136"/>
                    </a:cubicBezTo>
                    <a:cubicBezTo>
                      <a:pt x="82" y="160"/>
                      <a:pt x="126" y="196"/>
                      <a:pt x="162" y="240"/>
                    </a:cubicBezTo>
                    <a:cubicBezTo>
                      <a:pt x="214" y="240"/>
                      <a:pt x="214" y="240"/>
                      <a:pt x="214" y="240"/>
                    </a:cubicBezTo>
                    <a:cubicBezTo>
                      <a:pt x="201" y="283"/>
                      <a:pt x="201" y="283"/>
                      <a:pt x="201" y="283"/>
                    </a:cubicBezTo>
                    <a:cubicBezTo>
                      <a:pt x="198" y="292"/>
                      <a:pt x="198" y="292"/>
                      <a:pt x="198" y="292"/>
                    </a:cubicBezTo>
                    <a:cubicBezTo>
                      <a:pt x="180" y="347"/>
                      <a:pt x="180" y="347"/>
                      <a:pt x="180" y="347"/>
                    </a:cubicBezTo>
                    <a:cubicBezTo>
                      <a:pt x="180" y="347"/>
                      <a:pt x="180" y="347"/>
                      <a:pt x="180" y="347"/>
                    </a:cubicBezTo>
                    <a:cubicBezTo>
                      <a:pt x="180" y="347"/>
                      <a:pt x="180" y="347"/>
                      <a:pt x="180" y="347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0" y="240"/>
                      <a:pt x="0" y="240"/>
                      <a:pt x="0" y="240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71" name="Freeform 240"/>
              <p:cNvSpPr>
                <a:spLocks noSelect="1"/>
              </p:cNvSpPr>
              <p:nvPr userDrawn="1"/>
            </p:nvSpPr>
            <p:spPr bwMode="invGray">
              <a:xfrm>
                <a:off x="6290" y="3913"/>
                <a:ext cx="5" cy="16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0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lnTo>
                      <a:pt x="0" y="0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72" name="Freeform 241"/>
              <p:cNvSpPr>
                <a:spLocks noSelect="1"/>
              </p:cNvSpPr>
              <p:nvPr userDrawn="1"/>
            </p:nvSpPr>
            <p:spPr bwMode="invGray">
              <a:xfrm>
                <a:off x="6354" y="3963"/>
                <a:ext cx="1" cy="1"/>
              </a:xfrm>
              <a:custGeom>
                <a:avLst/>
                <a:gdLst>
                  <a:gd name="T0" fmla="*/ 0 w 9"/>
                  <a:gd name="T1" fmla="*/ 3 h 3"/>
                  <a:gd name="T2" fmla="*/ 0 w 9"/>
                  <a:gd name="T3" fmla="*/ 3 h 3"/>
                  <a:gd name="T4" fmla="*/ 9 w 9"/>
                  <a:gd name="T5" fmla="*/ 0 h 3"/>
                  <a:gd name="T6" fmla="*/ 9 w 9"/>
                  <a:gd name="T7" fmla="*/ 0 h 3"/>
                  <a:gd name="T8" fmla="*/ 0 w 9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6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3" y="2"/>
                      <a:pt x="0" y="3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73" name="Freeform 242"/>
              <p:cNvSpPr>
                <a:spLocks noSelect="1"/>
              </p:cNvSpPr>
              <p:nvPr userDrawn="1"/>
            </p:nvSpPr>
            <p:spPr bwMode="invGray">
              <a:xfrm>
                <a:off x="6342" y="3966"/>
                <a:ext cx="1" cy="0"/>
              </a:xfrm>
              <a:custGeom>
                <a:avLst/>
                <a:gdLst>
                  <a:gd name="T0" fmla="*/ 0 w 10"/>
                  <a:gd name="T1" fmla="*/ 1 h 1"/>
                  <a:gd name="T2" fmla="*/ 0 w 10"/>
                  <a:gd name="T3" fmla="*/ 1 h 1"/>
                  <a:gd name="T4" fmla="*/ 10 w 10"/>
                  <a:gd name="T5" fmla="*/ 0 h 1"/>
                  <a:gd name="T6" fmla="*/ 10 w 10"/>
                  <a:gd name="T7" fmla="*/ 0 h 1"/>
                  <a:gd name="T8" fmla="*/ 0 w 10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4" y="0"/>
                      <a:pt x="7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74" name="Freeform 243"/>
              <p:cNvSpPr>
                <a:spLocks noSelect="1"/>
              </p:cNvSpPr>
              <p:nvPr userDrawn="1"/>
            </p:nvSpPr>
            <p:spPr bwMode="invGray">
              <a:xfrm>
                <a:off x="6356" y="3881"/>
                <a:ext cx="36" cy="32"/>
              </a:xfrm>
              <a:custGeom>
                <a:avLst/>
                <a:gdLst>
                  <a:gd name="T0" fmla="*/ 293 w 293"/>
                  <a:gd name="T1" fmla="*/ 21 h 257"/>
                  <a:gd name="T2" fmla="*/ 283 w 293"/>
                  <a:gd name="T3" fmla="*/ 0 h 257"/>
                  <a:gd name="T4" fmla="*/ 76 w 293"/>
                  <a:gd name="T5" fmla="*/ 0 h 257"/>
                  <a:gd name="T6" fmla="*/ 0 w 293"/>
                  <a:gd name="T7" fmla="*/ 257 h 257"/>
                  <a:gd name="T8" fmla="*/ 219 w 293"/>
                  <a:gd name="T9" fmla="*/ 257 h 257"/>
                  <a:gd name="T10" fmla="*/ 293 w 293"/>
                  <a:gd name="T11" fmla="*/ 21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3" h="257">
                    <a:moveTo>
                      <a:pt x="293" y="21"/>
                    </a:moveTo>
                    <a:cubicBezTo>
                      <a:pt x="290" y="14"/>
                      <a:pt x="286" y="7"/>
                      <a:pt x="283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0" y="257"/>
                      <a:pt x="0" y="257"/>
                      <a:pt x="0" y="257"/>
                    </a:cubicBezTo>
                    <a:cubicBezTo>
                      <a:pt x="219" y="257"/>
                      <a:pt x="219" y="257"/>
                      <a:pt x="219" y="257"/>
                    </a:cubicBezTo>
                    <a:lnTo>
                      <a:pt x="293" y="21"/>
                    </a:ln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75" name="Freeform 244"/>
              <p:cNvSpPr>
                <a:spLocks noSelect="1"/>
              </p:cNvSpPr>
              <p:nvPr userDrawn="1"/>
            </p:nvSpPr>
            <p:spPr bwMode="invGray">
              <a:xfrm>
                <a:off x="6331" y="3960"/>
                <a:ext cx="1" cy="2"/>
              </a:xfrm>
              <a:custGeom>
                <a:avLst/>
                <a:gdLst>
                  <a:gd name="T0" fmla="*/ 0 w 4"/>
                  <a:gd name="T1" fmla="*/ 0 h 15"/>
                  <a:gd name="T2" fmla="*/ 4 w 4"/>
                  <a:gd name="T3" fmla="*/ 15 h 15"/>
                  <a:gd name="T4" fmla="*/ 0 w 4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5">
                    <a:moveTo>
                      <a:pt x="0" y="0"/>
                    </a:moveTo>
                    <a:cubicBezTo>
                      <a:pt x="2" y="5"/>
                      <a:pt x="3" y="10"/>
                      <a:pt x="4" y="15"/>
                    </a:cubicBezTo>
                    <a:cubicBezTo>
                      <a:pt x="3" y="10"/>
                      <a:pt x="2" y="5"/>
                      <a:pt x="0" y="0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76" name="Freeform 245"/>
              <p:cNvSpPr>
                <a:spLocks noSelect="1"/>
              </p:cNvSpPr>
              <p:nvPr userDrawn="1"/>
            </p:nvSpPr>
            <p:spPr bwMode="invGray">
              <a:xfrm>
                <a:off x="6365" y="3959"/>
                <a:ext cx="1" cy="0"/>
              </a:xfrm>
              <a:custGeom>
                <a:avLst/>
                <a:gdLst>
                  <a:gd name="T0" fmla="*/ 0 w 8"/>
                  <a:gd name="T1" fmla="*/ 4 h 4"/>
                  <a:gd name="T2" fmla="*/ 0 w 8"/>
                  <a:gd name="T3" fmla="*/ 4 h 4"/>
                  <a:gd name="T4" fmla="*/ 7 w 8"/>
                  <a:gd name="T5" fmla="*/ 0 h 4"/>
                  <a:gd name="T6" fmla="*/ 8 w 8"/>
                  <a:gd name="T7" fmla="*/ 0 h 4"/>
                  <a:gd name="T8" fmla="*/ 0 w 8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3"/>
                      <a:pt x="5" y="2"/>
                      <a:pt x="7" y="0"/>
                    </a:cubicBezTo>
                    <a:cubicBezTo>
                      <a:pt x="7" y="0"/>
                      <a:pt x="7" y="0"/>
                      <a:pt x="8" y="0"/>
                    </a:cubicBezTo>
                    <a:cubicBezTo>
                      <a:pt x="5" y="2"/>
                      <a:pt x="2" y="3"/>
                      <a:pt x="0" y="4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77" name="Freeform 246"/>
              <p:cNvSpPr>
                <a:spLocks noSelect="1"/>
              </p:cNvSpPr>
              <p:nvPr userDrawn="1"/>
            </p:nvSpPr>
            <p:spPr bwMode="invGray">
              <a:xfrm>
                <a:off x="6332" y="3963"/>
                <a:ext cx="1" cy="2"/>
              </a:xfrm>
              <a:custGeom>
                <a:avLst/>
                <a:gdLst>
                  <a:gd name="T0" fmla="*/ 0 w 4"/>
                  <a:gd name="T1" fmla="*/ 0 h 15"/>
                  <a:gd name="T2" fmla="*/ 4 w 4"/>
                  <a:gd name="T3" fmla="*/ 15 h 15"/>
                  <a:gd name="T4" fmla="*/ 0 w 4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5">
                    <a:moveTo>
                      <a:pt x="0" y="0"/>
                    </a:moveTo>
                    <a:cubicBezTo>
                      <a:pt x="1" y="5"/>
                      <a:pt x="2" y="10"/>
                      <a:pt x="4" y="15"/>
                    </a:cubicBezTo>
                    <a:cubicBezTo>
                      <a:pt x="2" y="10"/>
                      <a:pt x="1" y="5"/>
                      <a:pt x="0" y="0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78" name="Freeform 247"/>
              <p:cNvSpPr>
                <a:spLocks noSelect="1"/>
              </p:cNvSpPr>
              <p:nvPr userDrawn="1"/>
            </p:nvSpPr>
            <p:spPr bwMode="invGray">
              <a:xfrm>
                <a:off x="6357" y="3948"/>
                <a:ext cx="0" cy="0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79" name="Freeform 248"/>
              <p:cNvSpPr>
                <a:spLocks noSelect="1"/>
              </p:cNvSpPr>
              <p:nvPr userDrawn="1"/>
            </p:nvSpPr>
            <p:spPr bwMode="invGray">
              <a:xfrm>
                <a:off x="6290" y="3913"/>
                <a:ext cx="14" cy="44"/>
              </a:xfrm>
              <a:custGeom>
                <a:avLst/>
                <a:gdLst>
                  <a:gd name="T0" fmla="*/ 109 w 109"/>
                  <a:gd name="T1" fmla="*/ 349 h 349"/>
                  <a:gd name="T2" fmla="*/ 73 w 109"/>
                  <a:gd name="T3" fmla="*/ 232 h 349"/>
                  <a:gd name="T4" fmla="*/ 96 w 109"/>
                  <a:gd name="T5" fmla="*/ 182 h 349"/>
                  <a:gd name="T6" fmla="*/ 96 w 109"/>
                  <a:gd name="T7" fmla="*/ 182 h 349"/>
                  <a:gd name="T8" fmla="*/ 73 w 109"/>
                  <a:gd name="T9" fmla="*/ 232 h 349"/>
                  <a:gd name="T10" fmla="*/ 65 w 109"/>
                  <a:gd name="T11" fmla="*/ 209 h 349"/>
                  <a:gd name="T12" fmla="*/ 70 w 109"/>
                  <a:gd name="T13" fmla="*/ 205 h 349"/>
                  <a:gd name="T14" fmla="*/ 65 w 109"/>
                  <a:gd name="T15" fmla="*/ 209 h 349"/>
                  <a:gd name="T16" fmla="*/ 0 w 109"/>
                  <a:gd name="T17" fmla="*/ 0 h 349"/>
                  <a:gd name="T18" fmla="*/ 0 w 109"/>
                  <a:gd name="T19" fmla="*/ 0 h 349"/>
                  <a:gd name="T20" fmla="*/ 40 w 109"/>
                  <a:gd name="T21" fmla="*/ 127 h 349"/>
                  <a:gd name="T22" fmla="*/ 109 w 109"/>
                  <a:gd name="T23" fmla="*/ 349 h 349"/>
                  <a:gd name="T24" fmla="*/ 109 w 109"/>
                  <a:gd name="T25" fmla="*/ 349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349">
                    <a:moveTo>
                      <a:pt x="109" y="349"/>
                    </a:moveTo>
                    <a:cubicBezTo>
                      <a:pt x="73" y="232"/>
                      <a:pt x="73" y="232"/>
                      <a:pt x="73" y="232"/>
                    </a:cubicBezTo>
                    <a:cubicBezTo>
                      <a:pt x="82" y="216"/>
                      <a:pt x="91" y="199"/>
                      <a:pt x="96" y="182"/>
                    </a:cubicBezTo>
                    <a:cubicBezTo>
                      <a:pt x="96" y="182"/>
                      <a:pt x="96" y="182"/>
                      <a:pt x="96" y="182"/>
                    </a:cubicBezTo>
                    <a:cubicBezTo>
                      <a:pt x="90" y="199"/>
                      <a:pt x="82" y="216"/>
                      <a:pt x="73" y="232"/>
                    </a:cubicBezTo>
                    <a:cubicBezTo>
                      <a:pt x="65" y="209"/>
                      <a:pt x="65" y="209"/>
                      <a:pt x="65" y="209"/>
                    </a:cubicBezTo>
                    <a:cubicBezTo>
                      <a:pt x="67" y="207"/>
                      <a:pt x="68" y="206"/>
                      <a:pt x="70" y="205"/>
                    </a:cubicBezTo>
                    <a:cubicBezTo>
                      <a:pt x="68" y="206"/>
                      <a:pt x="67" y="207"/>
                      <a:pt x="65" y="20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0" y="127"/>
                      <a:pt x="40" y="127"/>
                      <a:pt x="40" y="127"/>
                    </a:cubicBezTo>
                    <a:cubicBezTo>
                      <a:pt x="109" y="349"/>
                      <a:pt x="109" y="349"/>
                      <a:pt x="109" y="349"/>
                    </a:cubicBezTo>
                    <a:cubicBezTo>
                      <a:pt x="109" y="349"/>
                      <a:pt x="109" y="349"/>
                      <a:pt x="109" y="349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80" name="Freeform 249"/>
              <p:cNvSpPr>
                <a:spLocks noSelect="1"/>
              </p:cNvSpPr>
              <p:nvPr userDrawn="1"/>
            </p:nvSpPr>
            <p:spPr bwMode="invGray">
              <a:xfrm>
                <a:off x="6331" y="3957"/>
                <a:ext cx="0" cy="2"/>
              </a:xfrm>
              <a:custGeom>
                <a:avLst/>
                <a:gdLst>
                  <a:gd name="T0" fmla="*/ 0 w 4"/>
                  <a:gd name="T1" fmla="*/ 0 h 14"/>
                  <a:gd name="T2" fmla="*/ 4 w 4"/>
                  <a:gd name="T3" fmla="*/ 14 h 14"/>
                  <a:gd name="T4" fmla="*/ 0 w 4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4">
                    <a:moveTo>
                      <a:pt x="0" y="0"/>
                    </a:moveTo>
                    <a:cubicBezTo>
                      <a:pt x="1" y="5"/>
                      <a:pt x="2" y="9"/>
                      <a:pt x="4" y="14"/>
                    </a:cubicBezTo>
                    <a:cubicBezTo>
                      <a:pt x="2" y="9"/>
                      <a:pt x="1" y="5"/>
                      <a:pt x="0" y="0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81" name="Freeform 250"/>
              <p:cNvSpPr>
                <a:spLocks noSelect="1"/>
              </p:cNvSpPr>
              <p:nvPr userDrawn="1"/>
            </p:nvSpPr>
            <p:spPr bwMode="invGray">
              <a:xfrm>
                <a:off x="6360" y="3961"/>
                <a:ext cx="1" cy="1"/>
              </a:xfrm>
              <a:custGeom>
                <a:avLst/>
                <a:gdLst>
                  <a:gd name="T0" fmla="*/ 0 w 6"/>
                  <a:gd name="T1" fmla="*/ 3 h 3"/>
                  <a:gd name="T2" fmla="*/ 0 w 6"/>
                  <a:gd name="T3" fmla="*/ 3 h 3"/>
                  <a:gd name="T4" fmla="*/ 6 w 6"/>
                  <a:gd name="T5" fmla="*/ 0 h 3"/>
                  <a:gd name="T6" fmla="*/ 6 w 6"/>
                  <a:gd name="T7" fmla="*/ 0 h 3"/>
                  <a:gd name="T8" fmla="*/ 0 w 6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82" name="Freeform 251"/>
              <p:cNvSpPr>
                <a:spLocks noSelect="1"/>
              </p:cNvSpPr>
              <p:nvPr userDrawn="1"/>
            </p:nvSpPr>
            <p:spPr bwMode="invGray">
              <a:xfrm>
                <a:off x="6341" y="3960"/>
                <a:ext cx="1" cy="6"/>
              </a:xfrm>
              <a:custGeom>
                <a:avLst/>
                <a:gdLst>
                  <a:gd name="T0" fmla="*/ 0 w 12"/>
                  <a:gd name="T1" fmla="*/ 49 h 49"/>
                  <a:gd name="T2" fmla="*/ 12 w 12"/>
                  <a:gd name="T3" fmla="*/ 0 h 49"/>
                  <a:gd name="T4" fmla="*/ 0 w 12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49">
                    <a:moveTo>
                      <a:pt x="0" y="49"/>
                    </a:moveTo>
                    <a:cubicBezTo>
                      <a:pt x="4" y="32"/>
                      <a:pt x="8" y="15"/>
                      <a:pt x="12" y="0"/>
                    </a:cubicBezTo>
                    <a:cubicBezTo>
                      <a:pt x="8" y="15"/>
                      <a:pt x="4" y="32"/>
                      <a:pt x="0" y="49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83" name="Freeform 252"/>
              <p:cNvSpPr>
                <a:spLocks noSelect="1"/>
              </p:cNvSpPr>
              <p:nvPr userDrawn="1"/>
            </p:nvSpPr>
            <p:spPr bwMode="invGray">
              <a:xfrm>
                <a:off x="6369" y="3947"/>
                <a:ext cx="3" cy="9"/>
              </a:xfrm>
              <a:custGeom>
                <a:avLst/>
                <a:gdLst>
                  <a:gd name="T0" fmla="*/ 7 w 18"/>
                  <a:gd name="T1" fmla="*/ 0 h 73"/>
                  <a:gd name="T2" fmla="*/ 18 w 18"/>
                  <a:gd name="T3" fmla="*/ 18 h 73"/>
                  <a:gd name="T4" fmla="*/ 0 w 18"/>
                  <a:gd name="T5" fmla="*/ 73 h 73"/>
                  <a:gd name="T6" fmla="*/ 18 w 18"/>
                  <a:gd name="T7" fmla="*/ 18 h 73"/>
                  <a:gd name="T8" fmla="*/ 7 w 18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3">
                    <a:moveTo>
                      <a:pt x="7" y="0"/>
                    </a:moveTo>
                    <a:cubicBezTo>
                      <a:pt x="10" y="6"/>
                      <a:pt x="15" y="12"/>
                      <a:pt x="18" y="18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5" y="12"/>
                      <a:pt x="10" y="6"/>
                      <a:pt x="7" y="0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84" name="Freeform 253"/>
              <p:cNvSpPr>
                <a:spLocks noSelect="1"/>
              </p:cNvSpPr>
              <p:nvPr userDrawn="1"/>
            </p:nvSpPr>
            <p:spPr bwMode="invGray">
              <a:xfrm>
                <a:off x="6343" y="3943"/>
                <a:ext cx="4" cy="13"/>
              </a:xfrm>
              <a:custGeom>
                <a:avLst/>
                <a:gdLst>
                  <a:gd name="T0" fmla="*/ 32 w 32"/>
                  <a:gd name="T1" fmla="*/ 0 h 107"/>
                  <a:gd name="T2" fmla="*/ 32 w 32"/>
                  <a:gd name="T3" fmla="*/ 0 h 107"/>
                  <a:gd name="T4" fmla="*/ 6 w 32"/>
                  <a:gd name="T5" fmla="*/ 89 h 107"/>
                  <a:gd name="T6" fmla="*/ 0 w 32"/>
                  <a:gd name="T7" fmla="*/ 107 h 107"/>
                  <a:gd name="T8" fmla="*/ 6 w 32"/>
                  <a:gd name="T9" fmla="*/ 89 h 107"/>
                  <a:gd name="T10" fmla="*/ 32 w 32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07"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4" y="95"/>
                      <a:pt x="2" y="101"/>
                      <a:pt x="0" y="107"/>
                    </a:cubicBezTo>
                    <a:cubicBezTo>
                      <a:pt x="2" y="101"/>
                      <a:pt x="4" y="95"/>
                      <a:pt x="6" y="89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85" name="Freeform 254"/>
              <p:cNvSpPr>
                <a:spLocks noSelect="1"/>
              </p:cNvSpPr>
              <p:nvPr userDrawn="1"/>
            </p:nvSpPr>
            <p:spPr bwMode="invGray">
              <a:xfrm>
                <a:off x="6282" y="3887"/>
                <a:ext cx="32" cy="26"/>
              </a:xfrm>
              <a:custGeom>
                <a:avLst/>
                <a:gdLst>
                  <a:gd name="T0" fmla="*/ 37 w 250"/>
                  <a:gd name="T1" fmla="*/ 119 h 205"/>
                  <a:gd name="T2" fmla="*/ 138 w 250"/>
                  <a:gd name="T3" fmla="*/ 205 h 205"/>
                  <a:gd name="T4" fmla="*/ 250 w 250"/>
                  <a:gd name="T5" fmla="*/ 205 h 205"/>
                  <a:gd name="T6" fmla="*/ 250 w 250"/>
                  <a:gd name="T7" fmla="*/ 93 h 205"/>
                  <a:gd name="T8" fmla="*/ 236 w 250"/>
                  <a:gd name="T9" fmla="*/ 44 h 205"/>
                  <a:gd name="T10" fmla="*/ 223 w 250"/>
                  <a:gd name="T11" fmla="*/ 0 h 205"/>
                  <a:gd name="T12" fmla="*/ 0 w 250"/>
                  <a:gd name="T13" fmla="*/ 0 h 205"/>
                  <a:gd name="T14" fmla="*/ 37 w 250"/>
                  <a:gd name="T15" fmla="*/ 119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0" h="205">
                    <a:moveTo>
                      <a:pt x="37" y="119"/>
                    </a:moveTo>
                    <a:cubicBezTo>
                      <a:pt x="79" y="136"/>
                      <a:pt x="114" y="167"/>
                      <a:pt x="138" y="205"/>
                    </a:cubicBezTo>
                    <a:cubicBezTo>
                      <a:pt x="250" y="205"/>
                      <a:pt x="250" y="205"/>
                      <a:pt x="250" y="205"/>
                    </a:cubicBezTo>
                    <a:cubicBezTo>
                      <a:pt x="250" y="93"/>
                      <a:pt x="250" y="93"/>
                      <a:pt x="250" y="93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223" y="0"/>
                      <a:pt x="223" y="0"/>
                      <a:pt x="22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7" y="119"/>
                    </a:ln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86" name="Rectangle 255"/>
              <p:cNvSpPr>
                <a:spLocks noSelect="1" noChangeArrowheads="1"/>
              </p:cNvSpPr>
              <p:nvPr userDrawn="1"/>
            </p:nvSpPr>
            <p:spPr bwMode="invGray">
              <a:xfrm>
                <a:off x="6290" y="3910"/>
                <a:ext cx="1" cy="3"/>
              </a:xfrm>
              <a:prstGeom prst="rect">
                <a:avLst/>
              </a:pr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87" name="Freeform 256"/>
              <p:cNvSpPr>
                <a:spLocks noSelect="1"/>
              </p:cNvSpPr>
              <p:nvPr userDrawn="1"/>
            </p:nvSpPr>
            <p:spPr bwMode="invGray">
              <a:xfrm>
                <a:off x="6342" y="3953"/>
                <a:ext cx="6" cy="6"/>
              </a:xfrm>
              <a:custGeom>
                <a:avLst/>
                <a:gdLst>
                  <a:gd name="T0" fmla="*/ 46 w 46"/>
                  <a:gd name="T1" fmla="*/ 0 h 48"/>
                  <a:gd name="T2" fmla="*/ 0 w 46"/>
                  <a:gd name="T3" fmla="*/ 48 h 48"/>
                  <a:gd name="T4" fmla="*/ 0 w 46"/>
                  <a:gd name="T5" fmla="*/ 48 h 48"/>
                  <a:gd name="T6" fmla="*/ 46 w 46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8">
                    <a:moveTo>
                      <a:pt x="46" y="0"/>
                    </a:moveTo>
                    <a:cubicBezTo>
                      <a:pt x="29" y="14"/>
                      <a:pt x="13" y="3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3" y="31"/>
                      <a:pt x="29" y="14"/>
                      <a:pt x="46" y="0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88" name="Freeform 257"/>
              <p:cNvSpPr>
                <a:spLocks noSelect="1"/>
              </p:cNvSpPr>
              <p:nvPr userDrawn="1"/>
            </p:nvSpPr>
            <p:spPr bwMode="invGray">
              <a:xfrm>
                <a:off x="6312" y="3893"/>
                <a:ext cx="6" cy="20"/>
              </a:xfrm>
              <a:custGeom>
                <a:avLst/>
                <a:gdLst>
                  <a:gd name="T0" fmla="*/ 2 w 6"/>
                  <a:gd name="T1" fmla="*/ 20 h 20"/>
                  <a:gd name="T2" fmla="*/ 6 w 6"/>
                  <a:gd name="T3" fmla="*/ 20 h 20"/>
                  <a:gd name="T4" fmla="*/ 0 w 6"/>
                  <a:gd name="T5" fmla="*/ 0 h 20"/>
                  <a:gd name="T6" fmla="*/ 2 w 6"/>
                  <a:gd name="T7" fmla="*/ 6 h 20"/>
                  <a:gd name="T8" fmla="*/ 2 w 6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0">
                    <a:moveTo>
                      <a:pt x="2" y="20"/>
                    </a:moveTo>
                    <a:lnTo>
                      <a:pt x="6" y="2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89" name="Freeform 258"/>
              <p:cNvSpPr>
                <a:spLocks noSelect="1"/>
              </p:cNvSpPr>
              <p:nvPr userDrawn="1"/>
            </p:nvSpPr>
            <p:spPr bwMode="invGray">
              <a:xfrm>
                <a:off x="6281" y="3881"/>
                <a:ext cx="29" cy="32"/>
              </a:xfrm>
              <a:custGeom>
                <a:avLst/>
                <a:gdLst>
                  <a:gd name="T0" fmla="*/ 67 w 233"/>
                  <a:gd name="T1" fmla="*/ 233 h 257"/>
                  <a:gd name="T2" fmla="*/ 47 w 233"/>
                  <a:gd name="T3" fmla="*/ 171 h 257"/>
                  <a:gd name="T4" fmla="*/ 10 w 233"/>
                  <a:gd name="T5" fmla="*/ 52 h 257"/>
                  <a:gd name="T6" fmla="*/ 233 w 233"/>
                  <a:gd name="T7" fmla="*/ 52 h 257"/>
                  <a:gd name="T8" fmla="*/ 217 w 233"/>
                  <a:gd name="T9" fmla="*/ 0 h 257"/>
                  <a:gd name="T10" fmla="*/ 8 w 233"/>
                  <a:gd name="T11" fmla="*/ 0 h 257"/>
                  <a:gd name="T12" fmla="*/ 0 w 233"/>
                  <a:gd name="T13" fmla="*/ 19 h 257"/>
                  <a:gd name="T14" fmla="*/ 74 w 233"/>
                  <a:gd name="T15" fmla="*/ 257 h 257"/>
                  <a:gd name="T16" fmla="*/ 74 w 233"/>
                  <a:gd name="T17" fmla="*/ 257 h 257"/>
                  <a:gd name="T18" fmla="*/ 67 w 233"/>
                  <a:gd name="T19" fmla="*/ 233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3" h="257">
                    <a:moveTo>
                      <a:pt x="67" y="233"/>
                    </a:moveTo>
                    <a:cubicBezTo>
                      <a:pt x="47" y="171"/>
                      <a:pt x="47" y="171"/>
                      <a:pt x="47" y="171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233" y="52"/>
                      <a:pt x="233" y="52"/>
                      <a:pt x="233" y="52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6"/>
                      <a:pt x="2" y="12"/>
                      <a:pt x="0" y="19"/>
                    </a:cubicBezTo>
                    <a:cubicBezTo>
                      <a:pt x="74" y="257"/>
                      <a:pt x="74" y="257"/>
                      <a:pt x="74" y="257"/>
                    </a:cubicBezTo>
                    <a:cubicBezTo>
                      <a:pt x="74" y="257"/>
                      <a:pt x="74" y="257"/>
                      <a:pt x="74" y="257"/>
                    </a:cubicBezTo>
                    <a:lnTo>
                      <a:pt x="67" y="233"/>
                    </a:ln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90" name="Freeform 259"/>
              <p:cNvSpPr>
                <a:spLocks noSelect="1"/>
              </p:cNvSpPr>
              <p:nvPr userDrawn="1"/>
            </p:nvSpPr>
            <p:spPr bwMode="invGray">
              <a:xfrm>
                <a:off x="6314" y="3913"/>
                <a:ext cx="13" cy="30"/>
              </a:xfrm>
              <a:custGeom>
                <a:avLst/>
                <a:gdLst>
                  <a:gd name="T0" fmla="*/ 0 w 103"/>
                  <a:gd name="T1" fmla="*/ 130 h 240"/>
                  <a:gd name="T2" fmla="*/ 65 w 103"/>
                  <a:gd name="T3" fmla="*/ 109 h 240"/>
                  <a:gd name="T4" fmla="*/ 103 w 103"/>
                  <a:gd name="T5" fmla="*/ 240 h 240"/>
                  <a:gd name="T6" fmla="*/ 103 w 103"/>
                  <a:gd name="T7" fmla="*/ 240 h 240"/>
                  <a:gd name="T8" fmla="*/ 33 w 103"/>
                  <a:gd name="T9" fmla="*/ 0 h 240"/>
                  <a:gd name="T10" fmla="*/ 0 w 103"/>
                  <a:gd name="T11" fmla="*/ 0 h 240"/>
                  <a:gd name="T12" fmla="*/ 0 w 103"/>
                  <a:gd name="T13" fmla="*/ 13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240">
                    <a:moveTo>
                      <a:pt x="0" y="130"/>
                    </a:moveTo>
                    <a:cubicBezTo>
                      <a:pt x="21" y="121"/>
                      <a:pt x="42" y="114"/>
                      <a:pt x="65" y="109"/>
                    </a:cubicBezTo>
                    <a:cubicBezTo>
                      <a:pt x="103" y="240"/>
                      <a:pt x="103" y="240"/>
                      <a:pt x="103" y="240"/>
                    </a:cubicBezTo>
                    <a:cubicBezTo>
                      <a:pt x="103" y="240"/>
                      <a:pt x="103" y="240"/>
                      <a:pt x="103" y="24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91" name="Freeform 260"/>
              <p:cNvSpPr>
                <a:spLocks noSelect="1"/>
              </p:cNvSpPr>
              <p:nvPr userDrawn="1"/>
            </p:nvSpPr>
            <p:spPr bwMode="invGray">
              <a:xfrm>
                <a:off x="6300" y="3913"/>
                <a:ext cx="14" cy="23"/>
              </a:xfrm>
              <a:custGeom>
                <a:avLst/>
                <a:gdLst>
                  <a:gd name="T0" fmla="*/ 22 w 112"/>
                  <a:gd name="T1" fmla="*/ 182 h 182"/>
                  <a:gd name="T2" fmla="*/ 112 w 112"/>
                  <a:gd name="T3" fmla="*/ 130 h 182"/>
                  <a:gd name="T4" fmla="*/ 112 w 112"/>
                  <a:gd name="T5" fmla="*/ 0 h 182"/>
                  <a:gd name="T6" fmla="*/ 0 w 112"/>
                  <a:gd name="T7" fmla="*/ 0 h 182"/>
                  <a:gd name="T8" fmla="*/ 33 w 112"/>
                  <a:gd name="T9" fmla="*/ 115 h 182"/>
                  <a:gd name="T10" fmla="*/ 22 w 112"/>
                  <a:gd name="T1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2" h="182">
                    <a:moveTo>
                      <a:pt x="22" y="182"/>
                    </a:moveTo>
                    <a:cubicBezTo>
                      <a:pt x="49" y="160"/>
                      <a:pt x="79" y="143"/>
                      <a:pt x="112" y="13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33" y="73"/>
                      <a:pt x="33" y="115"/>
                    </a:cubicBezTo>
                    <a:cubicBezTo>
                      <a:pt x="33" y="138"/>
                      <a:pt x="29" y="160"/>
                      <a:pt x="22" y="182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92" name="Freeform 261"/>
              <p:cNvSpPr>
                <a:spLocks noSelect="1"/>
              </p:cNvSpPr>
              <p:nvPr userDrawn="1"/>
            </p:nvSpPr>
            <p:spPr bwMode="invGray">
              <a:xfrm>
                <a:off x="6327" y="3943"/>
                <a:ext cx="3" cy="12"/>
              </a:xfrm>
              <a:custGeom>
                <a:avLst/>
                <a:gdLst>
                  <a:gd name="T0" fmla="*/ 0 w 28"/>
                  <a:gd name="T1" fmla="*/ 0 h 96"/>
                  <a:gd name="T2" fmla="*/ 26 w 28"/>
                  <a:gd name="T3" fmla="*/ 89 h 96"/>
                  <a:gd name="T4" fmla="*/ 28 w 28"/>
                  <a:gd name="T5" fmla="*/ 96 h 96"/>
                  <a:gd name="T6" fmla="*/ 26 w 28"/>
                  <a:gd name="T7" fmla="*/ 89 h 96"/>
                  <a:gd name="T8" fmla="*/ 0 w 28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96">
                    <a:moveTo>
                      <a:pt x="0" y="0"/>
                    </a:moveTo>
                    <a:cubicBezTo>
                      <a:pt x="26" y="89"/>
                      <a:pt x="26" y="89"/>
                      <a:pt x="26" y="89"/>
                    </a:cubicBezTo>
                    <a:cubicBezTo>
                      <a:pt x="27" y="91"/>
                      <a:pt x="28" y="93"/>
                      <a:pt x="28" y="96"/>
                    </a:cubicBezTo>
                    <a:cubicBezTo>
                      <a:pt x="28" y="93"/>
                      <a:pt x="27" y="91"/>
                      <a:pt x="26" y="89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7A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93" name="Freeform 262"/>
              <p:cNvSpPr>
                <a:spLocks noSelect="1"/>
              </p:cNvSpPr>
              <p:nvPr userDrawn="1"/>
            </p:nvSpPr>
            <p:spPr bwMode="invGray">
              <a:xfrm>
                <a:off x="6617" y="3968"/>
                <a:ext cx="0" cy="2"/>
              </a:xfrm>
              <a:custGeom>
                <a:avLst/>
                <a:gdLst>
                  <a:gd name="T0" fmla="*/ 2 w 2"/>
                  <a:gd name="T1" fmla="*/ 15 h 15"/>
                  <a:gd name="T2" fmla="*/ 0 w 2"/>
                  <a:gd name="T3" fmla="*/ 0 h 15"/>
                  <a:gd name="T4" fmla="*/ 2 w 2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5">
                    <a:moveTo>
                      <a:pt x="2" y="15"/>
                    </a:moveTo>
                    <a:cubicBezTo>
                      <a:pt x="1" y="10"/>
                      <a:pt x="1" y="5"/>
                      <a:pt x="0" y="0"/>
                    </a:cubicBezTo>
                    <a:cubicBezTo>
                      <a:pt x="1" y="5"/>
                      <a:pt x="1" y="10"/>
                      <a:pt x="2" y="15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94" name="Freeform 263"/>
              <p:cNvSpPr>
                <a:spLocks noSelect="1"/>
              </p:cNvSpPr>
              <p:nvPr userDrawn="1"/>
            </p:nvSpPr>
            <p:spPr bwMode="invGray">
              <a:xfrm>
                <a:off x="6617" y="3934"/>
                <a:ext cx="27" cy="38"/>
              </a:xfrm>
              <a:custGeom>
                <a:avLst/>
                <a:gdLst>
                  <a:gd name="T0" fmla="*/ 221 w 222"/>
                  <a:gd name="T1" fmla="*/ 306 h 310"/>
                  <a:gd name="T2" fmla="*/ 219 w 222"/>
                  <a:gd name="T3" fmla="*/ 288 h 310"/>
                  <a:gd name="T4" fmla="*/ 218 w 222"/>
                  <a:gd name="T5" fmla="*/ 281 h 310"/>
                  <a:gd name="T6" fmla="*/ 217 w 222"/>
                  <a:gd name="T7" fmla="*/ 258 h 310"/>
                  <a:gd name="T8" fmla="*/ 217 w 222"/>
                  <a:gd name="T9" fmla="*/ 0 h 310"/>
                  <a:gd name="T10" fmla="*/ 200 w 222"/>
                  <a:gd name="T11" fmla="*/ 0 h 310"/>
                  <a:gd name="T12" fmla="*/ 163 w 222"/>
                  <a:gd name="T13" fmla="*/ 2 h 310"/>
                  <a:gd name="T14" fmla="*/ 0 w 222"/>
                  <a:gd name="T15" fmla="*/ 169 h 310"/>
                  <a:gd name="T16" fmla="*/ 0 w 222"/>
                  <a:gd name="T17" fmla="*/ 232 h 310"/>
                  <a:gd name="T18" fmla="*/ 1 w 222"/>
                  <a:gd name="T19" fmla="*/ 276 h 310"/>
                  <a:gd name="T20" fmla="*/ 3 w 222"/>
                  <a:gd name="T21" fmla="*/ 291 h 310"/>
                  <a:gd name="T22" fmla="*/ 5 w 222"/>
                  <a:gd name="T23" fmla="*/ 310 h 310"/>
                  <a:gd name="T24" fmla="*/ 222 w 222"/>
                  <a:gd name="T25" fmla="*/ 310 h 310"/>
                  <a:gd name="T26" fmla="*/ 221 w 222"/>
                  <a:gd name="T27" fmla="*/ 306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2" h="310">
                    <a:moveTo>
                      <a:pt x="221" y="306"/>
                    </a:moveTo>
                    <a:cubicBezTo>
                      <a:pt x="220" y="300"/>
                      <a:pt x="219" y="294"/>
                      <a:pt x="219" y="288"/>
                    </a:cubicBezTo>
                    <a:cubicBezTo>
                      <a:pt x="219" y="286"/>
                      <a:pt x="218" y="283"/>
                      <a:pt x="218" y="281"/>
                    </a:cubicBezTo>
                    <a:cubicBezTo>
                      <a:pt x="218" y="274"/>
                      <a:pt x="217" y="266"/>
                      <a:pt x="217" y="258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211" y="0"/>
                      <a:pt x="206" y="0"/>
                      <a:pt x="200" y="0"/>
                    </a:cubicBezTo>
                    <a:cubicBezTo>
                      <a:pt x="188" y="0"/>
                      <a:pt x="175" y="1"/>
                      <a:pt x="163" y="2"/>
                    </a:cubicBezTo>
                    <a:cubicBezTo>
                      <a:pt x="128" y="74"/>
                      <a:pt x="71" y="132"/>
                      <a:pt x="0" y="169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47"/>
                      <a:pt x="0" y="262"/>
                      <a:pt x="1" y="276"/>
                    </a:cubicBezTo>
                    <a:cubicBezTo>
                      <a:pt x="2" y="281"/>
                      <a:pt x="2" y="286"/>
                      <a:pt x="3" y="291"/>
                    </a:cubicBezTo>
                    <a:cubicBezTo>
                      <a:pt x="3" y="297"/>
                      <a:pt x="4" y="303"/>
                      <a:pt x="5" y="310"/>
                    </a:cubicBezTo>
                    <a:cubicBezTo>
                      <a:pt x="222" y="310"/>
                      <a:pt x="222" y="310"/>
                      <a:pt x="222" y="310"/>
                    </a:cubicBezTo>
                    <a:cubicBezTo>
                      <a:pt x="221" y="309"/>
                      <a:pt x="221" y="307"/>
                      <a:pt x="221" y="306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95" name="Freeform 264"/>
              <p:cNvSpPr>
                <a:spLocks noSelect="1"/>
              </p:cNvSpPr>
              <p:nvPr userDrawn="1"/>
            </p:nvSpPr>
            <p:spPr bwMode="invGray">
              <a:xfrm>
                <a:off x="6644" y="3969"/>
                <a:ext cx="0" cy="1"/>
              </a:xfrm>
              <a:custGeom>
                <a:avLst/>
                <a:gdLst>
                  <a:gd name="T0" fmla="*/ 0 w 1"/>
                  <a:gd name="T1" fmla="*/ 0 h 7"/>
                  <a:gd name="T2" fmla="*/ 1 w 1"/>
                  <a:gd name="T3" fmla="*/ 7 h 7"/>
                  <a:gd name="T4" fmla="*/ 0 w 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2"/>
                      <a:pt x="1" y="5"/>
                      <a:pt x="1" y="7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96" name="Freeform 265"/>
              <p:cNvSpPr>
                <a:spLocks noSelect="1"/>
              </p:cNvSpPr>
              <p:nvPr userDrawn="1"/>
            </p:nvSpPr>
            <p:spPr bwMode="invGray">
              <a:xfrm>
                <a:off x="6617" y="3972"/>
                <a:ext cx="58" cy="38"/>
              </a:xfrm>
              <a:custGeom>
                <a:avLst/>
                <a:gdLst>
                  <a:gd name="T0" fmla="*/ 461 w 461"/>
                  <a:gd name="T1" fmla="*/ 155 h 308"/>
                  <a:gd name="T2" fmla="*/ 401 w 461"/>
                  <a:gd name="T3" fmla="*/ 163 h 308"/>
                  <a:gd name="T4" fmla="*/ 216 w 461"/>
                  <a:gd name="T5" fmla="*/ 0 h 308"/>
                  <a:gd name="T6" fmla="*/ 217 w 461"/>
                  <a:gd name="T7" fmla="*/ 4 h 308"/>
                  <a:gd name="T8" fmla="*/ 0 w 461"/>
                  <a:gd name="T9" fmla="*/ 4 h 308"/>
                  <a:gd name="T10" fmla="*/ 209 w 461"/>
                  <a:gd name="T11" fmla="*/ 308 h 308"/>
                  <a:gd name="T12" fmla="*/ 461 w 461"/>
                  <a:gd name="T13" fmla="*/ 155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1" h="308">
                    <a:moveTo>
                      <a:pt x="461" y="155"/>
                    </a:moveTo>
                    <a:cubicBezTo>
                      <a:pt x="443" y="160"/>
                      <a:pt x="423" y="163"/>
                      <a:pt x="401" y="163"/>
                    </a:cubicBezTo>
                    <a:cubicBezTo>
                      <a:pt x="284" y="163"/>
                      <a:pt x="230" y="85"/>
                      <a:pt x="216" y="0"/>
                    </a:cubicBezTo>
                    <a:cubicBezTo>
                      <a:pt x="216" y="1"/>
                      <a:pt x="216" y="3"/>
                      <a:pt x="217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8" y="150"/>
                      <a:pt x="90" y="256"/>
                      <a:pt x="209" y="308"/>
                    </a:cubicBezTo>
                    <a:cubicBezTo>
                      <a:pt x="316" y="303"/>
                      <a:pt x="410" y="243"/>
                      <a:pt x="461" y="155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97" name="Freeform 266"/>
              <p:cNvSpPr>
                <a:spLocks noSelect="1"/>
              </p:cNvSpPr>
              <p:nvPr userDrawn="1"/>
            </p:nvSpPr>
            <p:spPr bwMode="invGray">
              <a:xfrm>
                <a:off x="6619" y="3940"/>
                <a:ext cx="2" cy="1"/>
              </a:xfrm>
              <a:custGeom>
                <a:avLst/>
                <a:gdLst>
                  <a:gd name="T0" fmla="*/ 0 w 18"/>
                  <a:gd name="T1" fmla="*/ 13 h 13"/>
                  <a:gd name="T2" fmla="*/ 18 w 18"/>
                  <a:gd name="T3" fmla="*/ 0 h 13"/>
                  <a:gd name="T4" fmla="*/ 18 w 18"/>
                  <a:gd name="T5" fmla="*/ 0 h 13"/>
                  <a:gd name="T6" fmla="*/ 0 w 18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3">
                    <a:moveTo>
                      <a:pt x="0" y="13"/>
                    </a:moveTo>
                    <a:cubicBezTo>
                      <a:pt x="6" y="9"/>
                      <a:pt x="12" y="4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6" y="9"/>
                      <a:pt x="0" y="13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98" name="Freeform 267"/>
              <p:cNvSpPr>
                <a:spLocks noSelect="1"/>
              </p:cNvSpPr>
              <p:nvPr userDrawn="1"/>
            </p:nvSpPr>
            <p:spPr bwMode="invGray">
              <a:xfrm>
                <a:off x="6626" y="3935"/>
                <a:ext cx="5" cy="2"/>
              </a:xfrm>
              <a:custGeom>
                <a:avLst/>
                <a:gdLst>
                  <a:gd name="T0" fmla="*/ 0 w 38"/>
                  <a:gd name="T1" fmla="*/ 13 h 13"/>
                  <a:gd name="T2" fmla="*/ 0 w 38"/>
                  <a:gd name="T3" fmla="*/ 13 h 13"/>
                  <a:gd name="T4" fmla="*/ 38 w 38"/>
                  <a:gd name="T5" fmla="*/ 0 h 13"/>
                  <a:gd name="T6" fmla="*/ 38 w 38"/>
                  <a:gd name="T7" fmla="*/ 0 h 13"/>
                  <a:gd name="T8" fmla="*/ 0 w 38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2" y="8"/>
                      <a:pt x="25" y="4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25" y="4"/>
                      <a:pt x="12" y="8"/>
                      <a:pt x="0" y="13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99" name="Freeform 268"/>
              <p:cNvSpPr>
                <a:spLocks noSelect="1"/>
              </p:cNvSpPr>
              <p:nvPr userDrawn="1"/>
            </p:nvSpPr>
            <p:spPr bwMode="invGray">
              <a:xfrm>
                <a:off x="6622" y="3937"/>
                <a:ext cx="4" cy="2"/>
              </a:xfrm>
              <a:custGeom>
                <a:avLst/>
                <a:gdLst>
                  <a:gd name="T0" fmla="*/ 1 w 31"/>
                  <a:gd name="T1" fmla="*/ 17 h 17"/>
                  <a:gd name="T2" fmla="*/ 0 w 31"/>
                  <a:gd name="T3" fmla="*/ 17 h 17"/>
                  <a:gd name="T4" fmla="*/ 31 w 31"/>
                  <a:gd name="T5" fmla="*/ 0 h 17"/>
                  <a:gd name="T6" fmla="*/ 31 w 31"/>
                  <a:gd name="T7" fmla="*/ 0 h 17"/>
                  <a:gd name="T8" fmla="*/ 1 w 31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7">
                    <a:moveTo>
                      <a:pt x="1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10" y="11"/>
                      <a:pt x="20" y="5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0" y="5"/>
                      <a:pt x="10" y="11"/>
                      <a:pt x="1" y="17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00" name="Freeform 269"/>
              <p:cNvSpPr>
                <a:spLocks noSelect="1"/>
              </p:cNvSpPr>
              <p:nvPr userDrawn="1"/>
            </p:nvSpPr>
            <p:spPr bwMode="invGray">
              <a:xfrm>
                <a:off x="7006" y="3893"/>
                <a:ext cx="2" cy="2"/>
              </a:xfrm>
              <a:custGeom>
                <a:avLst/>
                <a:gdLst>
                  <a:gd name="T0" fmla="*/ 0 w 14"/>
                  <a:gd name="T1" fmla="*/ 0 h 15"/>
                  <a:gd name="T2" fmla="*/ 14 w 14"/>
                  <a:gd name="T3" fmla="*/ 15 h 15"/>
                  <a:gd name="T4" fmla="*/ 0 w 14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5">
                    <a:moveTo>
                      <a:pt x="0" y="0"/>
                    </a:moveTo>
                    <a:cubicBezTo>
                      <a:pt x="5" y="5"/>
                      <a:pt x="9" y="10"/>
                      <a:pt x="14" y="15"/>
                    </a:cubicBezTo>
                    <a:cubicBezTo>
                      <a:pt x="9" y="10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01" name="Freeform 270"/>
              <p:cNvSpPr>
                <a:spLocks noSelect="1"/>
              </p:cNvSpPr>
              <p:nvPr userDrawn="1"/>
            </p:nvSpPr>
            <p:spPr bwMode="invGray">
              <a:xfrm>
                <a:off x="7067" y="3928"/>
                <a:ext cx="0" cy="1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2 w 2"/>
                  <a:gd name="T5" fmla="*/ 1 h 3"/>
                  <a:gd name="T6" fmla="*/ 2 w 2"/>
                  <a:gd name="T7" fmla="*/ 0 h 3"/>
                  <a:gd name="T8" fmla="*/ 0 w 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02" name="Freeform 271"/>
              <p:cNvSpPr>
                <a:spLocks noSelect="1"/>
              </p:cNvSpPr>
              <p:nvPr userDrawn="1"/>
            </p:nvSpPr>
            <p:spPr bwMode="invGray">
              <a:xfrm>
                <a:off x="7000" y="3892"/>
                <a:ext cx="0" cy="1"/>
              </a:xfrm>
              <a:custGeom>
                <a:avLst/>
                <a:gdLst>
                  <a:gd name="T0" fmla="*/ 4 w 4"/>
                  <a:gd name="T1" fmla="*/ 0 h 9"/>
                  <a:gd name="T2" fmla="*/ 0 w 4"/>
                  <a:gd name="T3" fmla="*/ 9 h 9"/>
                  <a:gd name="T4" fmla="*/ 0 w 4"/>
                  <a:gd name="T5" fmla="*/ 9 h 9"/>
                  <a:gd name="T6" fmla="*/ 4 w 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9">
                    <a:moveTo>
                      <a:pt x="4" y="0"/>
                    </a:moveTo>
                    <a:cubicBezTo>
                      <a:pt x="3" y="3"/>
                      <a:pt x="1" y="6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6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03" name="Freeform 272"/>
              <p:cNvSpPr>
                <a:spLocks noSelect="1"/>
              </p:cNvSpPr>
              <p:nvPr userDrawn="1"/>
            </p:nvSpPr>
            <p:spPr bwMode="invGray">
              <a:xfrm>
                <a:off x="7002" y="3890"/>
                <a:ext cx="2" cy="2"/>
              </a:xfrm>
              <a:custGeom>
                <a:avLst/>
                <a:gdLst>
                  <a:gd name="T0" fmla="*/ 0 w 16"/>
                  <a:gd name="T1" fmla="*/ 0 h 14"/>
                  <a:gd name="T2" fmla="*/ 16 w 16"/>
                  <a:gd name="T3" fmla="*/ 14 h 14"/>
                  <a:gd name="T4" fmla="*/ 0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0" y="0"/>
                    </a:moveTo>
                    <a:cubicBezTo>
                      <a:pt x="5" y="5"/>
                      <a:pt x="11" y="9"/>
                      <a:pt x="16" y="14"/>
                    </a:cubicBezTo>
                    <a:cubicBezTo>
                      <a:pt x="11" y="9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04" name="Freeform 273"/>
              <p:cNvSpPr>
                <a:spLocks noSelect="1"/>
              </p:cNvSpPr>
              <p:nvPr userDrawn="1"/>
            </p:nvSpPr>
            <p:spPr bwMode="invGray">
              <a:xfrm>
                <a:off x="6997" y="3907"/>
                <a:ext cx="0" cy="4"/>
              </a:xfrm>
              <a:custGeom>
                <a:avLst/>
                <a:gdLst>
                  <a:gd name="T0" fmla="*/ 0 w 1"/>
                  <a:gd name="T1" fmla="*/ 0 h 32"/>
                  <a:gd name="T2" fmla="*/ 0 w 1"/>
                  <a:gd name="T3" fmla="*/ 4 h 32"/>
                  <a:gd name="T4" fmla="*/ 1 w 1"/>
                  <a:gd name="T5" fmla="*/ 32 h 32"/>
                  <a:gd name="T6" fmla="*/ 1 w 1"/>
                  <a:gd name="T7" fmla="*/ 32 h 32"/>
                  <a:gd name="T8" fmla="*/ 0 w 1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2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0" y="13"/>
                      <a:pt x="0" y="23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0" y="22"/>
                      <a:pt x="0" y="11"/>
                      <a:pt x="0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05" name="Freeform 274"/>
              <p:cNvSpPr>
                <a:spLocks noSelect="1"/>
              </p:cNvSpPr>
              <p:nvPr userDrawn="1"/>
            </p:nvSpPr>
            <p:spPr bwMode="invGray">
              <a:xfrm>
                <a:off x="7048" y="3881"/>
                <a:ext cx="17" cy="62"/>
              </a:xfrm>
              <a:custGeom>
                <a:avLst/>
                <a:gdLst>
                  <a:gd name="T0" fmla="*/ 140 w 140"/>
                  <a:gd name="T1" fmla="*/ 401 h 500"/>
                  <a:gd name="T2" fmla="*/ 0 w 140"/>
                  <a:gd name="T3" fmla="*/ 204 h 500"/>
                  <a:gd name="T4" fmla="*/ 0 w 140"/>
                  <a:gd name="T5" fmla="*/ 1 h 500"/>
                  <a:gd name="T6" fmla="*/ 1 w 140"/>
                  <a:gd name="T7" fmla="*/ 0 h 500"/>
                  <a:gd name="T8" fmla="*/ 124 w 140"/>
                  <a:gd name="T9" fmla="*/ 0 h 500"/>
                  <a:gd name="T10" fmla="*/ 124 w 140"/>
                  <a:gd name="T11" fmla="*/ 0 h 500"/>
                  <a:gd name="T12" fmla="*/ 0 w 140"/>
                  <a:gd name="T13" fmla="*/ 0 h 500"/>
                  <a:gd name="T14" fmla="*/ 0 w 140"/>
                  <a:gd name="T15" fmla="*/ 500 h 500"/>
                  <a:gd name="T16" fmla="*/ 140 w 140"/>
                  <a:gd name="T17" fmla="*/ 401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0" h="500">
                    <a:moveTo>
                      <a:pt x="140" y="401"/>
                    </a:moveTo>
                    <a:cubicBezTo>
                      <a:pt x="74" y="354"/>
                      <a:pt x="24" y="284"/>
                      <a:pt x="0" y="20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00"/>
                      <a:pt x="0" y="500"/>
                      <a:pt x="0" y="500"/>
                    </a:cubicBezTo>
                    <a:cubicBezTo>
                      <a:pt x="56" y="481"/>
                      <a:pt x="104" y="446"/>
                      <a:pt x="140" y="401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06" name="Freeform 275"/>
              <p:cNvSpPr>
                <a:spLocks noSelect="1"/>
              </p:cNvSpPr>
              <p:nvPr userDrawn="1"/>
            </p:nvSpPr>
            <p:spPr bwMode="invGray">
              <a:xfrm>
                <a:off x="7011" y="3905"/>
                <a:ext cx="10" cy="38"/>
              </a:xfrm>
              <a:custGeom>
                <a:avLst/>
                <a:gdLst>
                  <a:gd name="T0" fmla="*/ 0 w 81"/>
                  <a:gd name="T1" fmla="*/ 252 h 300"/>
                  <a:gd name="T2" fmla="*/ 81 w 81"/>
                  <a:gd name="T3" fmla="*/ 300 h 300"/>
                  <a:gd name="T4" fmla="*/ 81 w 81"/>
                  <a:gd name="T5" fmla="*/ 236 h 300"/>
                  <a:gd name="T6" fmla="*/ 28 w 81"/>
                  <a:gd name="T7" fmla="*/ 0 h 300"/>
                  <a:gd name="T8" fmla="*/ 39 w 81"/>
                  <a:gd name="T9" fmla="*/ 88 h 300"/>
                  <a:gd name="T10" fmla="*/ 0 w 81"/>
                  <a:gd name="T11" fmla="*/ 252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300">
                    <a:moveTo>
                      <a:pt x="0" y="252"/>
                    </a:moveTo>
                    <a:cubicBezTo>
                      <a:pt x="24" y="272"/>
                      <a:pt x="51" y="288"/>
                      <a:pt x="81" y="300"/>
                    </a:cubicBezTo>
                    <a:cubicBezTo>
                      <a:pt x="81" y="236"/>
                      <a:pt x="81" y="236"/>
                      <a:pt x="81" y="236"/>
                    </a:cubicBezTo>
                    <a:cubicBezTo>
                      <a:pt x="81" y="147"/>
                      <a:pt x="62" y="67"/>
                      <a:pt x="28" y="0"/>
                    </a:cubicBezTo>
                    <a:cubicBezTo>
                      <a:pt x="35" y="28"/>
                      <a:pt x="39" y="58"/>
                      <a:pt x="39" y="88"/>
                    </a:cubicBezTo>
                    <a:cubicBezTo>
                      <a:pt x="39" y="147"/>
                      <a:pt x="25" y="203"/>
                      <a:pt x="0" y="252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07" name="Freeform 276"/>
              <p:cNvSpPr>
                <a:spLocks noSelect="1"/>
              </p:cNvSpPr>
              <p:nvPr userDrawn="1"/>
            </p:nvSpPr>
            <p:spPr bwMode="invGray">
              <a:xfrm>
                <a:off x="6997" y="3903"/>
                <a:ext cx="0" cy="4"/>
              </a:xfrm>
              <a:custGeom>
                <a:avLst/>
                <a:gdLst>
                  <a:gd name="T0" fmla="*/ 2 w 2"/>
                  <a:gd name="T1" fmla="*/ 0 h 34"/>
                  <a:gd name="T2" fmla="*/ 2 w 2"/>
                  <a:gd name="T3" fmla="*/ 0 h 34"/>
                  <a:gd name="T4" fmla="*/ 0 w 2"/>
                  <a:gd name="T5" fmla="*/ 32 h 34"/>
                  <a:gd name="T6" fmla="*/ 0 w 2"/>
                  <a:gd name="T7" fmla="*/ 34 h 34"/>
                  <a:gd name="T8" fmla="*/ 2 w 2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1"/>
                      <a:pt x="0" y="21"/>
                      <a:pt x="0" y="32"/>
                    </a:cubicBezTo>
                    <a:cubicBezTo>
                      <a:pt x="0" y="33"/>
                      <a:pt x="0" y="33"/>
                      <a:pt x="0" y="34"/>
                    </a:cubicBezTo>
                    <a:cubicBezTo>
                      <a:pt x="0" y="22"/>
                      <a:pt x="0" y="11"/>
                      <a:pt x="2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08" name="Freeform 277"/>
              <p:cNvSpPr>
                <a:spLocks noSelect="1"/>
              </p:cNvSpPr>
              <p:nvPr userDrawn="1"/>
            </p:nvSpPr>
            <p:spPr bwMode="invGray">
              <a:xfrm>
                <a:off x="7072" y="3918"/>
                <a:ext cx="0" cy="1"/>
              </a:xfrm>
              <a:custGeom>
                <a:avLst/>
                <a:gdLst>
                  <a:gd name="T0" fmla="*/ 0 w 3"/>
                  <a:gd name="T1" fmla="*/ 10 h 10"/>
                  <a:gd name="T2" fmla="*/ 0 w 3"/>
                  <a:gd name="T3" fmla="*/ 10 h 10"/>
                  <a:gd name="T4" fmla="*/ 3 w 3"/>
                  <a:gd name="T5" fmla="*/ 0 h 10"/>
                  <a:gd name="T6" fmla="*/ 3 w 3"/>
                  <a:gd name="T7" fmla="*/ 0 h 10"/>
                  <a:gd name="T8" fmla="*/ 0 w 3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0"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" y="7"/>
                      <a:pt x="2" y="4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7"/>
                      <a:pt x="0" y="1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09" name="Freeform 278"/>
              <p:cNvSpPr>
                <a:spLocks noSelect="1"/>
              </p:cNvSpPr>
              <p:nvPr userDrawn="1"/>
            </p:nvSpPr>
            <p:spPr bwMode="invGray">
              <a:xfrm>
                <a:off x="7012" y="3902"/>
                <a:ext cx="2" cy="2"/>
              </a:xfrm>
              <a:custGeom>
                <a:avLst/>
                <a:gdLst>
                  <a:gd name="T0" fmla="*/ 0 w 10"/>
                  <a:gd name="T1" fmla="*/ 0 h 18"/>
                  <a:gd name="T2" fmla="*/ 10 w 10"/>
                  <a:gd name="T3" fmla="*/ 18 h 18"/>
                  <a:gd name="T4" fmla="*/ 0 w 10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8">
                    <a:moveTo>
                      <a:pt x="0" y="0"/>
                    </a:moveTo>
                    <a:cubicBezTo>
                      <a:pt x="3" y="6"/>
                      <a:pt x="7" y="12"/>
                      <a:pt x="10" y="18"/>
                    </a:cubicBezTo>
                    <a:cubicBezTo>
                      <a:pt x="7" y="12"/>
                      <a:pt x="3" y="6"/>
                      <a:pt x="0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10" name="Freeform 279"/>
              <p:cNvSpPr>
                <a:spLocks noSelect="1"/>
              </p:cNvSpPr>
              <p:nvPr userDrawn="1"/>
            </p:nvSpPr>
            <p:spPr bwMode="invGray">
              <a:xfrm>
                <a:off x="7009" y="3897"/>
                <a:ext cx="2" cy="2"/>
              </a:xfrm>
              <a:custGeom>
                <a:avLst/>
                <a:gdLst>
                  <a:gd name="T0" fmla="*/ 0 w 13"/>
                  <a:gd name="T1" fmla="*/ 0 h 17"/>
                  <a:gd name="T2" fmla="*/ 13 w 13"/>
                  <a:gd name="T3" fmla="*/ 17 h 17"/>
                  <a:gd name="T4" fmla="*/ 0 w 13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7">
                    <a:moveTo>
                      <a:pt x="0" y="0"/>
                    </a:moveTo>
                    <a:cubicBezTo>
                      <a:pt x="5" y="5"/>
                      <a:pt x="9" y="11"/>
                      <a:pt x="13" y="17"/>
                    </a:cubicBezTo>
                    <a:cubicBezTo>
                      <a:pt x="9" y="11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11" name="Freeform 280"/>
              <p:cNvSpPr>
                <a:spLocks noSelect="1"/>
              </p:cNvSpPr>
              <p:nvPr userDrawn="1"/>
            </p:nvSpPr>
            <p:spPr bwMode="invGray">
              <a:xfrm>
                <a:off x="6997" y="3898"/>
                <a:ext cx="1" cy="3"/>
              </a:xfrm>
              <a:custGeom>
                <a:avLst/>
                <a:gdLst>
                  <a:gd name="T0" fmla="*/ 5 w 5"/>
                  <a:gd name="T1" fmla="*/ 0 h 23"/>
                  <a:gd name="T2" fmla="*/ 5 w 5"/>
                  <a:gd name="T3" fmla="*/ 1 h 23"/>
                  <a:gd name="T4" fmla="*/ 1 w 5"/>
                  <a:gd name="T5" fmla="*/ 23 h 23"/>
                  <a:gd name="T6" fmla="*/ 0 w 5"/>
                  <a:gd name="T7" fmla="*/ 23 h 23"/>
                  <a:gd name="T8" fmla="*/ 5 w 5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3">
                    <a:moveTo>
                      <a:pt x="5" y="0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3" y="8"/>
                      <a:pt x="2" y="15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16"/>
                      <a:pt x="3" y="8"/>
                      <a:pt x="5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12" name="Freeform 281"/>
              <p:cNvSpPr>
                <a:spLocks noSelect="1"/>
              </p:cNvSpPr>
              <p:nvPr userDrawn="1"/>
            </p:nvSpPr>
            <p:spPr bwMode="invGray">
              <a:xfrm>
                <a:off x="7073" y="3914"/>
                <a:ext cx="0" cy="2"/>
              </a:xfrm>
              <a:custGeom>
                <a:avLst/>
                <a:gdLst>
                  <a:gd name="T0" fmla="*/ 0 w 3"/>
                  <a:gd name="T1" fmla="*/ 10 h 10"/>
                  <a:gd name="T2" fmla="*/ 0 w 3"/>
                  <a:gd name="T3" fmla="*/ 10 h 10"/>
                  <a:gd name="T4" fmla="*/ 2 w 3"/>
                  <a:gd name="T5" fmla="*/ 0 h 10"/>
                  <a:gd name="T6" fmla="*/ 3 w 3"/>
                  <a:gd name="T7" fmla="*/ 0 h 10"/>
                  <a:gd name="T8" fmla="*/ 0 w 3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0"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" y="7"/>
                      <a:pt x="2" y="4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2" y="4"/>
                      <a:pt x="1" y="7"/>
                      <a:pt x="0" y="1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13" name="Freeform 282"/>
              <p:cNvSpPr>
                <a:spLocks noSelect="1"/>
              </p:cNvSpPr>
              <p:nvPr userDrawn="1"/>
            </p:nvSpPr>
            <p:spPr bwMode="invGray">
              <a:xfrm>
                <a:off x="7001" y="3924"/>
                <a:ext cx="1" cy="2"/>
              </a:xfrm>
              <a:custGeom>
                <a:avLst/>
                <a:gdLst>
                  <a:gd name="T0" fmla="*/ 0 w 9"/>
                  <a:gd name="T1" fmla="*/ 0 h 16"/>
                  <a:gd name="T2" fmla="*/ 0 w 9"/>
                  <a:gd name="T3" fmla="*/ 0 h 16"/>
                  <a:gd name="T4" fmla="*/ 9 w 9"/>
                  <a:gd name="T5" fmla="*/ 16 h 16"/>
                  <a:gd name="T6" fmla="*/ 9 w 9"/>
                  <a:gd name="T7" fmla="*/ 16 h 16"/>
                  <a:gd name="T8" fmla="*/ 0 w 9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6" y="11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6" y="11"/>
                      <a:pt x="3" y="6"/>
                      <a:pt x="0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14" name="Freeform 283"/>
              <p:cNvSpPr>
                <a:spLocks noSelect="1"/>
              </p:cNvSpPr>
              <p:nvPr userDrawn="1"/>
            </p:nvSpPr>
            <p:spPr bwMode="invGray">
              <a:xfrm>
                <a:off x="6998" y="3894"/>
                <a:ext cx="1" cy="3"/>
              </a:xfrm>
              <a:custGeom>
                <a:avLst/>
                <a:gdLst>
                  <a:gd name="T0" fmla="*/ 7 w 7"/>
                  <a:gd name="T1" fmla="*/ 0 h 21"/>
                  <a:gd name="T2" fmla="*/ 7 w 7"/>
                  <a:gd name="T3" fmla="*/ 0 h 21"/>
                  <a:gd name="T4" fmla="*/ 0 w 7"/>
                  <a:gd name="T5" fmla="*/ 21 h 21"/>
                  <a:gd name="T6" fmla="*/ 0 w 7"/>
                  <a:gd name="T7" fmla="*/ 21 h 21"/>
                  <a:gd name="T8" fmla="*/ 7 w 7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1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7"/>
                      <a:pt x="2" y="14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14"/>
                      <a:pt x="4" y="7"/>
                      <a:pt x="7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15" name="Freeform 284"/>
              <p:cNvSpPr>
                <a:spLocks noSelect="1"/>
              </p:cNvSpPr>
              <p:nvPr userDrawn="1"/>
            </p:nvSpPr>
            <p:spPr bwMode="invGray">
              <a:xfrm>
                <a:off x="6999" y="3921"/>
                <a:ext cx="1" cy="2"/>
              </a:xfrm>
              <a:custGeom>
                <a:avLst/>
                <a:gdLst>
                  <a:gd name="T0" fmla="*/ 0 w 7"/>
                  <a:gd name="T1" fmla="*/ 0 h 17"/>
                  <a:gd name="T2" fmla="*/ 0 w 7"/>
                  <a:gd name="T3" fmla="*/ 0 h 17"/>
                  <a:gd name="T4" fmla="*/ 7 w 7"/>
                  <a:gd name="T5" fmla="*/ 17 h 17"/>
                  <a:gd name="T6" fmla="*/ 7 w 7"/>
                  <a:gd name="T7" fmla="*/ 17 h 17"/>
                  <a:gd name="T8" fmla="*/ 0 w 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5" y="11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1"/>
                      <a:pt x="2" y="5"/>
                      <a:pt x="0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16" name="Freeform 285"/>
              <p:cNvSpPr>
                <a:spLocks noSelect="1"/>
              </p:cNvSpPr>
              <p:nvPr userDrawn="1"/>
            </p:nvSpPr>
            <p:spPr bwMode="invGray">
              <a:xfrm>
                <a:off x="6998" y="3917"/>
                <a:ext cx="1" cy="2"/>
              </a:xfrm>
              <a:custGeom>
                <a:avLst/>
                <a:gdLst>
                  <a:gd name="T0" fmla="*/ 0 w 5"/>
                  <a:gd name="T1" fmla="*/ 0 h 19"/>
                  <a:gd name="T2" fmla="*/ 0 w 5"/>
                  <a:gd name="T3" fmla="*/ 1 h 19"/>
                  <a:gd name="T4" fmla="*/ 5 w 5"/>
                  <a:gd name="T5" fmla="*/ 19 h 19"/>
                  <a:gd name="T6" fmla="*/ 5 w 5"/>
                  <a:gd name="T7" fmla="*/ 19 h 19"/>
                  <a:gd name="T8" fmla="*/ 0 w 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9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2" y="7"/>
                      <a:pt x="3" y="13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3" y="13"/>
                      <a:pt x="2" y="7"/>
                      <a:pt x="0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17" name="Freeform 286"/>
              <p:cNvSpPr>
                <a:spLocks noSelect="1"/>
              </p:cNvSpPr>
              <p:nvPr userDrawn="1"/>
            </p:nvSpPr>
            <p:spPr bwMode="invGray">
              <a:xfrm>
                <a:off x="7073" y="3911"/>
                <a:ext cx="1" cy="1"/>
              </a:xfrm>
              <a:custGeom>
                <a:avLst/>
                <a:gdLst>
                  <a:gd name="T0" fmla="*/ 0 w 1"/>
                  <a:gd name="T1" fmla="*/ 9 h 9"/>
                  <a:gd name="T2" fmla="*/ 0 w 1"/>
                  <a:gd name="T3" fmla="*/ 9 h 9"/>
                  <a:gd name="T4" fmla="*/ 1 w 1"/>
                  <a:gd name="T5" fmla="*/ 1 h 9"/>
                  <a:gd name="T6" fmla="*/ 1 w 1"/>
                  <a:gd name="T7" fmla="*/ 0 h 9"/>
                  <a:gd name="T8" fmla="*/ 0 w 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18" name="Freeform 287"/>
              <p:cNvSpPr>
                <a:spLocks noSelect="1"/>
              </p:cNvSpPr>
              <p:nvPr userDrawn="1"/>
            </p:nvSpPr>
            <p:spPr bwMode="invGray">
              <a:xfrm>
                <a:off x="7073" y="3898"/>
                <a:ext cx="0" cy="1"/>
              </a:xfrm>
              <a:custGeom>
                <a:avLst/>
                <a:gdLst>
                  <a:gd name="T0" fmla="*/ 2 w 2"/>
                  <a:gd name="T1" fmla="*/ 10 h 10"/>
                  <a:gd name="T2" fmla="*/ 2 w 2"/>
                  <a:gd name="T3" fmla="*/ 10 h 10"/>
                  <a:gd name="T4" fmla="*/ 0 w 2"/>
                  <a:gd name="T5" fmla="*/ 0 h 10"/>
                  <a:gd name="T6" fmla="*/ 0 w 2"/>
                  <a:gd name="T7" fmla="*/ 0 h 10"/>
                  <a:gd name="T8" fmla="*/ 2 w 2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0"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7"/>
                      <a:pt x="0" y="4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7"/>
                      <a:pt x="2" y="1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19" name="Freeform 288"/>
              <p:cNvSpPr>
                <a:spLocks noSelect="1"/>
              </p:cNvSpPr>
              <p:nvPr userDrawn="1"/>
            </p:nvSpPr>
            <p:spPr bwMode="invGray">
              <a:xfrm>
                <a:off x="7071" y="3921"/>
                <a:ext cx="0" cy="1"/>
              </a:xfrm>
              <a:custGeom>
                <a:avLst/>
                <a:gdLst>
                  <a:gd name="T0" fmla="*/ 0 w 3"/>
                  <a:gd name="T1" fmla="*/ 9 h 9"/>
                  <a:gd name="T2" fmla="*/ 0 w 3"/>
                  <a:gd name="T3" fmla="*/ 8 h 9"/>
                  <a:gd name="T4" fmla="*/ 3 w 3"/>
                  <a:gd name="T5" fmla="*/ 0 h 9"/>
                  <a:gd name="T6" fmla="*/ 3 w 3"/>
                  <a:gd name="T7" fmla="*/ 0 h 9"/>
                  <a:gd name="T8" fmla="*/ 0 w 3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cubicBezTo>
                      <a:pt x="0" y="9"/>
                      <a:pt x="0" y="8"/>
                      <a:pt x="0" y="8"/>
                    </a:cubicBezTo>
                    <a:cubicBezTo>
                      <a:pt x="1" y="6"/>
                      <a:pt x="2" y="3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6"/>
                      <a:pt x="0" y="9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20" name="Freeform 289"/>
              <p:cNvSpPr>
                <a:spLocks noSelect="1"/>
              </p:cNvSpPr>
              <p:nvPr userDrawn="1"/>
            </p:nvSpPr>
            <p:spPr bwMode="invGray">
              <a:xfrm>
                <a:off x="7072" y="3894"/>
                <a:ext cx="0" cy="2"/>
              </a:xfrm>
              <a:custGeom>
                <a:avLst/>
                <a:gdLst>
                  <a:gd name="T0" fmla="*/ 4 w 4"/>
                  <a:gd name="T1" fmla="*/ 11 h 11"/>
                  <a:gd name="T2" fmla="*/ 4 w 4"/>
                  <a:gd name="T3" fmla="*/ 11 h 11"/>
                  <a:gd name="T4" fmla="*/ 0 w 4"/>
                  <a:gd name="T5" fmla="*/ 0 h 11"/>
                  <a:gd name="T6" fmla="*/ 0 w 4"/>
                  <a:gd name="T7" fmla="*/ 0 h 11"/>
                  <a:gd name="T8" fmla="*/ 4 w 4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3" y="8"/>
                      <a:pt x="1" y="4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8"/>
                      <a:pt x="4" y="11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21" name="Freeform 290"/>
              <p:cNvSpPr>
                <a:spLocks noSelect="1"/>
              </p:cNvSpPr>
              <p:nvPr userDrawn="1"/>
            </p:nvSpPr>
            <p:spPr bwMode="invGray">
              <a:xfrm>
                <a:off x="7073" y="3902"/>
                <a:ext cx="1" cy="1"/>
              </a:xfrm>
              <a:custGeom>
                <a:avLst/>
                <a:gdLst>
                  <a:gd name="T0" fmla="*/ 2 w 2"/>
                  <a:gd name="T1" fmla="*/ 8 h 8"/>
                  <a:gd name="T2" fmla="*/ 2 w 2"/>
                  <a:gd name="T3" fmla="*/ 8 h 8"/>
                  <a:gd name="T4" fmla="*/ 1 w 2"/>
                  <a:gd name="T5" fmla="*/ 2 h 8"/>
                  <a:gd name="T6" fmla="*/ 0 w 2"/>
                  <a:gd name="T7" fmla="*/ 0 h 8"/>
                  <a:gd name="T8" fmla="*/ 2 w 2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3"/>
                      <a:pt x="1" y="5"/>
                      <a:pt x="2" y="8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22" name="Freeform 291"/>
              <p:cNvSpPr>
                <a:spLocks noSelect="1"/>
              </p:cNvSpPr>
              <p:nvPr userDrawn="1"/>
            </p:nvSpPr>
            <p:spPr bwMode="invGray">
              <a:xfrm>
                <a:off x="6997" y="3913"/>
                <a:ext cx="1" cy="2"/>
              </a:xfrm>
              <a:custGeom>
                <a:avLst/>
                <a:gdLst>
                  <a:gd name="T0" fmla="*/ 0 w 4"/>
                  <a:gd name="T1" fmla="*/ 0 h 22"/>
                  <a:gd name="T2" fmla="*/ 0 w 4"/>
                  <a:gd name="T3" fmla="*/ 2 h 22"/>
                  <a:gd name="T4" fmla="*/ 4 w 4"/>
                  <a:gd name="T5" fmla="*/ 22 h 22"/>
                  <a:gd name="T6" fmla="*/ 4 w 4"/>
                  <a:gd name="T7" fmla="*/ 22 h 22"/>
                  <a:gd name="T8" fmla="*/ 0 w 4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8"/>
                      <a:pt x="2" y="15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2" y="15"/>
                      <a:pt x="1" y="8"/>
                      <a:pt x="0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23" name="Freeform 292"/>
              <p:cNvSpPr>
                <a:spLocks noSelect="1"/>
              </p:cNvSpPr>
              <p:nvPr userDrawn="1"/>
            </p:nvSpPr>
            <p:spPr bwMode="invGray">
              <a:xfrm>
                <a:off x="7069" y="3925"/>
                <a:ext cx="0" cy="1"/>
              </a:xfrm>
              <a:custGeom>
                <a:avLst/>
                <a:gdLst>
                  <a:gd name="T0" fmla="*/ 0 w 4"/>
                  <a:gd name="T1" fmla="*/ 7 h 7"/>
                  <a:gd name="T2" fmla="*/ 0 w 4"/>
                  <a:gd name="T3" fmla="*/ 7 h 7"/>
                  <a:gd name="T4" fmla="*/ 4 w 4"/>
                  <a:gd name="T5" fmla="*/ 0 h 7"/>
                  <a:gd name="T6" fmla="*/ 4 w 4"/>
                  <a:gd name="T7" fmla="*/ 0 h 7"/>
                  <a:gd name="T8" fmla="*/ 0 w 4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2" y="5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2" y="4"/>
                      <a:pt x="0" y="7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24" name="Freeform 293"/>
              <p:cNvSpPr>
                <a:spLocks noSelect="1"/>
              </p:cNvSpPr>
              <p:nvPr userDrawn="1"/>
            </p:nvSpPr>
            <p:spPr bwMode="invGray">
              <a:xfrm>
                <a:off x="7003" y="3928"/>
                <a:ext cx="1" cy="2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10 w 10"/>
                  <a:gd name="T5" fmla="*/ 14 h 14"/>
                  <a:gd name="T6" fmla="*/ 0 w 10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5"/>
                      <a:pt x="7" y="10"/>
                      <a:pt x="10" y="14"/>
                    </a:cubicBezTo>
                    <a:cubicBezTo>
                      <a:pt x="7" y="10"/>
                      <a:pt x="3" y="5"/>
                      <a:pt x="0" y="0"/>
                    </a:cubicBezTo>
                    <a:close/>
                  </a:path>
                </a:pathLst>
              </a:custGeom>
              <a:solidFill>
                <a:srgbClr val="77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25" name="Freeform 294"/>
              <p:cNvSpPr>
                <a:spLocks noSelect="1"/>
              </p:cNvSpPr>
              <p:nvPr userDrawn="1"/>
            </p:nvSpPr>
            <p:spPr bwMode="invGray">
              <a:xfrm>
                <a:off x="6867" y="3881"/>
                <a:ext cx="30" cy="18"/>
              </a:xfrm>
              <a:custGeom>
                <a:avLst/>
                <a:gdLst>
                  <a:gd name="T0" fmla="*/ 245 w 246"/>
                  <a:gd name="T1" fmla="*/ 8 h 145"/>
                  <a:gd name="T2" fmla="*/ 246 w 246"/>
                  <a:gd name="T3" fmla="*/ 0 h 145"/>
                  <a:gd name="T4" fmla="*/ 25 w 246"/>
                  <a:gd name="T5" fmla="*/ 0 h 145"/>
                  <a:gd name="T6" fmla="*/ 0 w 246"/>
                  <a:gd name="T7" fmla="*/ 145 h 145"/>
                  <a:gd name="T8" fmla="*/ 25 w 246"/>
                  <a:gd name="T9" fmla="*/ 127 h 145"/>
                  <a:gd name="T10" fmla="*/ 26 w 246"/>
                  <a:gd name="T11" fmla="*/ 126 h 145"/>
                  <a:gd name="T12" fmla="*/ 68 w 246"/>
                  <a:gd name="T13" fmla="*/ 100 h 145"/>
                  <a:gd name="T14" fmla="*/ 76 w 246"/>
                  <a:gd name="T15" fmla="*/ 96 h 145"/>
                  <a:gd name="T16" fmla="*/ 120 w 246"/>
                  <a:gd name="T17" fmla="*/ 75 h 145"/>
                  <a:gd name="T18" fmla="*/ 128 w 246"/>
                  <a:gd name="T19" fmla="*/ 71 h 145"/>
                  <a:gd name="T20" fmla="*/ 175 w 246"/>
                  <a:gd name="T21" fmla="*/ 54 h 145"/>
                  <a:gd name="T22" fmla="*/ 179 w 246"/>
                  <a:gd name="T23" fmla="*/ 53 h 145"/>
                  <a:gd name="T24" fmla="*/ 226 w 246"/>
                  <a:gd name="T25" fmla="*/ 41 h 145"/>
                  <a:gd name="T26" fmla="*/ 234 w 246"/>
                  <a:gd name="T27" fmla="*/ 39 h 145"/>
                  <a:gd name="T28" fmla="*/ 239 w 246"/>
                  <a:gd name="T29" fmla="*/ 38 h 145"/>
                  <a:gd name="T30" fmla="*/ 245 w 246"/>
                  <a:gd name="T31" fmla="*/ 8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6" h="145">
                    <a:moveTo>
                      <a:pt x="245" y="8"/>
                    </a:moveTo>
                    <a:cubicBezTo>
                      <a:pt x="246" y="0"/>
                      <a:pt x="246" y="0"/>
                      <a:pt x="246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8" y="139"/>
                      <a:pt x="16" y="133"/>
                      <a:pt x="25" y="127"/>
                    </a:cubicBezTo>
                    <a:cubicBezTo>
                      <a:pt x="25" y="127"/>
                      <a:pt x="26" y="126"/>
                      <a:pt x="26" y="126"/>
                    </a:cubicBezTo>
                    <a:cubicBezTo>
                      <a:pt x="40" y="117"/>
                      <a:pt x="54" y="108"/>
                      <a:pt x="68" y="100"/>
                    </a:cubicBezTo>
                    <a:cubicBezTo>
                      <a:pt x="71" y="99"/>
                      <a:pt x="74" y="97"/>
                      <a:pt x="76" y="96"/>
                    </a:cubicBezTo>
                    <a:cubicBezTo>
                      <a:pt x="90" y="88"/>
                      <a:pt x="105" y="81"/>
                      <a:pt x="120" y="75"/>
                    </a:cubicBezTo>
                    <a:cubicBezTo>
                      <a:pt x="123" y="74"/>
                      <a:pt x="126" y="73"/>
                      <a:pt x="128" y="71"/>
                    </a:cubicBezTo>
                    <a:cubicBezTo>
                      <a:pt x="144" y="65"/>
                      <a:pt x="159" y="59"/>
                      <a:pt x="175" y="54"/>
                    </a:cubicBezTo>
                    <a:cubicBezTo>
                      <a:pt x="177" y="54"/>
                      <a:pt x="178" y="54"/>
                      <a:pt x="179" y="53"/>
                    </a:cubicBezTo>
                    <a:cubicBezTo>
                      <a:pt x="194" y="48"/>
                      <a:pt x="210" y="44"/>
                      <a:pt x="226" y="41"/>
                    </a:cubicBezTo>
                    <a:cubicBezTo>
                      <a:pt x="229" y="40"/>
                      <a:pt x="231" y="40"/>
                      <a:pt x="234" y="39"/>
                    </a:cubicBezTo>
                    <a:cubicBezTo>
                      <a:pt x="236" y="39"/>
                      <a:pt x="237" y="39"/>
                      <a:pt x="239" y="38"/>
                    </a:cubicBezTo>
                    <a:lnTo>
                      <a:pt x="245" y="8"/>
                    </a:lnTo>
                    <a:close/>
                  </a:path>
                </a:pathLst>
              </a:custGeom>
              <a:solidFill>
                <a:srgbClr val="91B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26" name="Freeform 295"/>
              <p:cNvSpPr>
                <a:spLocks noSelect="1"/>
              </p:cNvSpPr>
              <p:nvPr userDrawn="1"/>
            </p:nvSpPr>
            <p:spPr bwMode="invGray">
              <a:xfrm>
                <a:off x="7277" y="3881"/>
                <a:ext cx="33" cy="65"/>
              </a:xfrm>
              <a:custGeom>
                <a:avLst/>
                <a:gdLst>
                  <a:gd name="T0" fmla="*/ 84 w 262"/>
                  <a:gd name="T1" fmla="*/ 52 h 523"/>
                  <a:gd name="T2" fmla="*/ 120 w 262"/>
                  <a:gd name="T3" fmla="*/ 87 h 523"/>
                  <a:gd name="T4" fmla="*/ 183 w 262"/>
                  <a:gd name="T5" fmla="*/ 255 h 523"/>
                  <a:gd name="T6" fmla="*/ 27 w 262"/>
                  <a:gd name="T7" fmla="*/ 492 h 523"/>
                  <a:gd name="T8" fmla="*/ 117 w 262"/>
                  <a:gd name="T9" fmla="*/ 523 h 523"/>
                  <a:gd name="T10" fmla="*/ 122 w 262"/>
                  <a:gd name="T11" fmla="*/ 508 h 523"/>
                  <a:gd name="T12" fmla="*/ 128 w 262"/>
                  <a:gd name="T13" fmla="*/ 485 h 523"/>
                  <a:gd name="T14" fmla="*/ 130 w 262"/>
                  <a:gd name="T15" fmla="*/ 478 h 523"/>
                  <a:gd name="T16" fmla="*/ 136 w 262"/>
                  <a:gd name="T17" fmla="*/ 464 h 523"/>
                  <a:gd name="T18" fmla="*/ 145 w 262"/>
                  <a:gd name="T19" fmla="*/ 442 h 523"/>
                  <a:gd name="T20" fmla="*/ 154 w 262"/>
                  <a:gd name="T21" fmla="*/ 421 h 523"/>
                  <a:gd name="T22" fmla="*/ 165 w 262"/>
                  <a:gd name="T23" fmla="*/ 401 h 523"/>
                  <a:gd name="T24" fmla="*/ 177 w 262"/>
                  <a:gd name="T25" fmla="*/ 382 h 523"/>
                  <a:gd name="T26" fmla="*/ 190 w 262"/>
                  <a:gd name="T27" fmla="*/ 362 h 523"/>
                  <a:gd name="T28" fmla="*/ 203 w 262"/>
                  <a:gd name="T29" fmla="*/ 344 h 523"/>
                  <a:gd name="T30" fmla="*/ 217 w 262"/>
                  <a:gd name="T31" fmla="*/ 326 h 523"/>
                  <a:gd name="T32" fmla="*/ 232 w 262"/>
                  <a:gd name="T33" fmla="*/ 310 h 523"/>
                  <a:gd name="T34" fmla="*/ 248 w 262"/>
                  <a:gd name="T35" fmla="*/ 293 h 523"/>
                  <a:gd name="T36" fmla="*/ 262 w 262"/>
                  <a:gd name="T37" fmla="*/ 281 h 523"/>
                  <a:gd name="T38" fmla="*/ 262 w 262"/>
                  <a:gd name="T39" fmla="*/ 116 h 523"/>
                  <a:gd name="T40" fmla="*/ 196 w 262"/>
                  <a:gd name="T41" fmla="*/ 0 h 523"/>
                  <a:gd name="T42" fmla="*/ 0 w 262"/>
                  <a:gd name="T43" fmla="*/ 0 h 523"/>
                  <a:gd name="T44" fmla="*/ 0 w 262"/>
                  <a:gd name="T45" fmla="*/ 7 h 523"/>
                  <a:gd name="T46" fmla="*/ 84 w 262"/>
                  <a:gd name="T47" fmla="*/ 52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2" h="523">
                    <a:moveTo>
                      <a:pt x="84" y="52"/>
                    </a:moveTo>
                    <a:cubicBezTo>
                      <a:pt x="97" y="62"/>
                      <a:pt x="109" y="74"/>
                      <a:pt x="120" y="87"/>
                    </a:cubicBezTo>
                    <a:cubicBezTo>
                      <a:pt x="159" y="132"/>
                      <a:pt x="183" y="190"/>
                      <a:pt x="183" y="255"/>
                    </a:cubicBezTo>
                    <a:cubicBezTo>
                      <a:pt x="183" y="361"/>
                      <a:pt x="119" y="453"/>
                      <a:pt x="27" y="492"/>
                    </a:cubicBezTo>
                    <a:cubicBezTo>
                      <a:pt x="55" y="507"/>
                      <a:pt x="85" y="518"/>
                      <a:pt x="117" y="523"/>
                    </a:cubicBezTo>
                    <a:cubicBezTo>
                      <a:pt x="118" y="518"/>
                      <a:pt x="120" y="513"/>
                      <a:pt x="122" y="508"/>
                    </a:cubicBezTo>
                    <a:cubicBezTo>
                      <a:pt x="124" y="500"/>
                      <a:pt x="126" y="492"/>
                      <a:pt x="128" y="485"/>
                    </a:cubicBezTo>
                    <a:cubicBezTo>
                      <a:pt x="129" y="483"/>
                      <a:pt x="129" y="480"/>
                      <a:pt x="130" y="478"/>
                    </a:cubicBezTo>
                    <a:cubicBezTo>
                      <a:pt x="132" y="473"/>
                      <a:pt x="134" y="468"/>
                      <a:pt x="136" y="464"/>
                    </a:cubicBezTo>
                    <a:cubicBezTo>
                      <a:pt x="139" y="456"/>
                      <a:pt x="142" y="449"/>
                      <a:pt x="145" y="442"/>
                    </a:cubicBezTo>
                    <a:cubicBezTo>
                      <a:pt x="148" y="435"/>
                      <a:pt x="151" y="428"/>
                      <a:pt x="154" y="421"/>
                    </a:cubicBezTo>
                    <a:cubicBezTo>
                      <a:pt x="158" y="415"/>
                      <a:pt x="161" y="408"/>
                      <a:pt x="165" y="401"/>
                    </a:cubicBezTo>
                    <a:cubicBezTo>
                      <a:pt x="169" y="394"/>
                      <a:pt x="173" y="388"/>
                      <a:pt x="177" y="382"/>
                    </a:cubicBezTo>
                    <a:cubicBezTo>
                      <a:pt x="181" y="375"/>
                      <a:pt x="185" y="369"/>
                      <a:pt x="190" y="362"/>
                    </a:cubicBezTo>
                    <a:cubicBezTo>
                      <a:pt x="194" y="356"/>
                      <a:pt x="198" y="350"/>
                      <a:pt x="203" y="344"/>
                    </a:cubicBezTo>
                    <a:cubicBezTo>
                      <a:pt x="208" y="338"/>
                      <a:pt x="212" y="332"/>
                      <a:pt x="217" y="326"/>
                    </a:cubicBezTo>
                    <a:cubicBezTo>
                      <a:pt x="222" y="321"/>
                      <a:pt x="227" y="315"/>
                      <a:pt x="232" y="310"/>
                    </a:cubicBezTo>
                    <a:cubicBezTo>
                      <a:pt x="238" y="304"/>
                      <a:pt x="243" y="299"/>
                      <a:pt x="248" y="293"/>
                    </a:cubicBezTo>
                    <a:cubicBezTo>
                      <a:pt x="253" y="289"/>
                      <a:pt x="257" y="285"/>
                      <a:pt x="262" y="281"/>
                    </a:cubicBezTo>
                    <a:cubicBezTo>
                      <a:pt x="262" y="116"/>
                      <a:pt x="262" y="116"/>
                      <a:pt x="262" y="116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1" y="17"/>
                      <a:pt x="59" y="32"/>
                      <a:pt x="84" y="52"/>
                    </a:cubicBezTo>
                    <a:close/>
                  </a:path>
                </a:pathLst>
              </a:custGeom>
              <a:solidFill>
                <a:srgbClr val="91B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27" name="Freeform 296"/>
              <p:cNvSpPr>
                <a:spLocks noSelect="1"/>
              </p:cNvSpPr>
              <p:nvPr userDrawn="1"/>
            </p:nvSpPr>
            <p:spPr bwMode="invGray">
              <a:xfrm>
                <a:off x="7310" y="3895"/>
                <a:ext cx="8" cy="21"/>
              </a:xfrm>
              <a:custGeom>
                <a:avLst/>
                <a:gdLst>
                  <a:gd name="T0" fmla="*/ 21 w 65"/>
                  <a:gd name="T1" fmla="*/ 148 h 165"/>
                  <a:gd name="T2" fmla="*/ 39 w 65"/>
                  <a:gd name="T3" fmla="*/ 134 h 165"/>
                  <a:gd name="T4" fmla="*/ 57 w 65"/>
                  <a:gd name="T5" fmla="*/ 121 h 165"/>
                  <a:gd name="T6" fmla="*/ 65 w 65"/>
                  <a:gd name="T7" fmla="*/ 116 h 165"/>
                  <a:gd name="T8" fmla="*/ 0 w 65"/>
                  <a:gd name="T9" fmla="*/ 0 h 165"/>
                  <a:gd name="T10" fmla="*/ 0 w 65"/>
                  <a:gd name="T11" fmla="*/ 165 h 165"/>
                  <a:gd name="T12" fmla="*/ 3 w 65"/>
                  <a:gd name="T13" fmla="*/ 162 h 165"/>
                  <a:gd name="T14" fmla="*/ 21 w 65"/>
                  <a:gd name="T15" fmla="*/ 14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165">
                    <a:moveTo>
                      <a:pt x="21" y="148"/>
                    </a:moveTo>
                    <a:cubicBezTo>
                      <a:pt x="26" y="143"/>
                      <a:pt x="33" y="138"/>
                      <a:pt x="39" y="134"/>
                    </a:cubicBezTo>
                    <a:cubicBezTo>
                      <a:pt x="45" y="130"/>
                      <a:pt x="51" y="125"/>
                      <a:pt x="57" y="121"/>
                    </a:cubicBezTo>
                    <a:cubicBezTo>
                      <a:pt x="60" y="119"/>
                      <a:pt x="63" y="117"/>
                      <a:pt x="65" y="1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1" y="164"/>
                      <a:pt x="2" y="163"/>
                      <a:pt x="3" y="162"/>
                    </a:cubicBezTo>
                    <a:cubicBezTo>
                      <a:pt x="9" y="157"/>
                      <a:pt x="15" y="152"/>
                      <a:pt x="21" y="148"/>
                    </a:cubicBezTo>
                    <a:close/>
                  </a:path>
                </a:pathLst>
              </a:custGeom>
              <a:solidFill>
                <a:srgbClr val="91B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28" name="Freeform 297"/>
              <p:cNvSpPr>
                <a:spLocks noSelect="1"/>
              </p:cNvSpPr>
              <p:nvPr userDrawn="1"/>
            </p:nvSpPr>
            <p:spPr bwMode="invGray">
              <a:xfrm>
                <a:off x="7306" y="3917"/>
                <a:ext cx="2" cy="3"/>
              </a:xfrm>
              <a:custGeom>
                <a:avLst/>
                <a:gdLst>
                  <a:gd name="T0" fmla="*/ 0 w 16"/>
                  <a:gd name="T1" fmla="*/ 17 h 17"/>
                  <a:gd name="T2" fmla="*/ 16 w 16"/>
                  <a:gd name="T3" fmla="*/ 0 h 17"/>
                  <a:gd name="T4" fmla="*/ 0 w 16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7">
                    <a:moveTo>
                      <a:pt x="0" y="17"/>
                    </a:moveTo>
                    <a:cubicBezTo>
                      <a:pt x="6" y="11"/>
                      <a:pt x="11" y="6"/>
                      <a:pt x="16" y="0"/>
                    </a:cubicBezTo>
                    <a:cubicBezTo>
                      <a:pt x="11" y="6"/>
                      <a:pt x="6" y="11"/>
                      <a:pt x="0" y="17"/>
                    </a:cubicBezTo>
                    <a:close/>
                  </a:path>
                </a:pathLst>
              </a:custGeom>
              <a:solidFill>
                <a:srgbClr val="91B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29" name="Freeform 298"/>
              <p:cNvSpPr>
                <a:spLocks noSelect="1"/>
              </p:cNvSpPr>
              <p:nvPr userDrawn="1"/>
            </p:nvSpPr>
            <p:spPr bwMode="invGray">
              <a:xfrm>
                <a:off x="7294" y="3936"/>
                <a:ext cx="1" cy="3"/>
              </a:xfrm>
              <a:custGeom>
                <a:avLst/>
                <a:gdLst>
                  <a:gd name="T0" fmla="*/ 0 w 9"/>
                  <a:gd name="T1" fmla="*/ 22 h 22"/>
                  <a:gd name="T2" fmla="*/ 9 w 9"/>
                  <a:gd name="T3" fmla="*/ 0 h 22"/>
                  <a:gd name="T4" fmla="*/ 0 w 9"/>
                  <a:gd name="T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2">
                    <a:moveTo>
                      <a:pt x="0" y="22"/>
                    </a:moveTo>
                    <a:cubicBezTo>
                      <a:pt x="3" y="14"/>
                      <a:pt x="6" y="7"/>
                      <a:pt x="9" y="0"/>
                    </a:cubicBezTo>
                    <a:cubicBezTo>
                      <a:pt x="6" y="7"/>
                      <a:pt x="3" y="14"/>
                      <a:pt x="0" y="22"/>
                    </a:cubicBezTo>
                    <a:close/>
                  </a:path>
                </a:pathLst>
              </a:custGeom>
              <a:solidFill>
                <a:srgbClr val="91B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30" name="Freeform 299"/>
              <p:cNvSpPr>
                <a:spLocks noSelect="1"/>
              </p:cNvSpPr>
              <p:nvPr userDrawn="1"/>
            </p:nvSpPr>
            <p:spPr bwMode="invGray">
              <a:xfrm>
                <a:off x="7315" y="3910"/>
                <a:ext cx="2" cy="2"/>
              </a:xfrm>
              <a:custGeom>
                <a:avLst/>
                <a:gdLst>
                  <a:gd name="T0" fmla="*/ 0 w 18"/>
                  <a:gd name="T1" fmla="*/ 13 h 13"/>
                  <a:gd name="T2" fmla="*/ 11 w 18"/>
                  <a:gd name="T3" fmla="*/ 5 h 13"/>
                  <a:gd name="T4" fmla="*/ 18 w 18"/>
                  <a:gd name="T5" fmla="*/ 0 h 13"/>
                  <a:gd name="T6" fmla="*/ 0 w 18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3">
                    <a:moveTo>
                      <a:pt x="0" y="13"/>
                    </a:moveTo>
                    <a:cubicBezTo>
                      <a:pt x="3" y="10"/>
                      <a:pt x="7" y="8"/>
                      <a:pt x="11" y="5"/>
                    </a:cubicBezTo>
                    <a:cubicBezTo>
                      <a:pt x="14" y="4"/>
                      <a:pt x="16" y="2"/>
                      <a:pt x="18" y="0"/>
                    </a:cubicBezTo>
                    <a:cubicBezTo>
                      <a:pt x="12" y="4"/>
                      <a:pt x="6" y="9"/>
                      <a:pt x="0" y="13"/>
                    </a:cubicBezTo>
                    <a:close/>
                  </a:path>
                </a:pathLst>
              </a:custGeom>
              <a:solidFill>
                <a:srgbClr val="91B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31" name="Freeform 300"/>
              <p:cNvSpPr>
                <a:spLocks noSelect="1"/>
              </p:cNvSpPr>
              <p:nvPr userDrawn="1"/>
            </p:nvSpPr>
            <p:spPr bwMode="invGray">
              <a:xfrm>
                <a:off x="7299" y="3926"/>
                <a:ext cx="2" cy="3"/>
              </a:xfrm>
              <a:custGeom>
                <a:avLst/>
                <a:gdLst>
                  <a:gd name="T0" fmla="*/ 0 w 13"/>
                  <a:gd name="T1" fmla="*/ 20 h 20"/>
                  <a:gd name="T2" fmla="*/ 13 w 13"/>
                  <a:gd name="T3" fmla="*/ 0 h 20"/>
                  <a:gd name="T4" fmla="*/ 0 w 13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0">
                    <a:moveTo>
                      <a:pt x="0" y="20"/>
                    </a:moveTo>
                    <a:cubicBezTo>
                      <a:pt x="4" y="13"/>
                      <a:pt x="8" y="7"/>
                      <a:pt x="13" y="0"/>
                    </a:cubicBezTo>
                    <a:cubicBezTo>
                      <a:pt x="8" y="7"/>
                      <a:pt x="4" y="13"/>
                      <a:pt x="0" y="20"/>
                    </a:cubicBezTo>
                    <a:close/>
                  </a:path>
                </a:pathLst>
              </a:custGeom>
              <a:solidFill>
                <a:srgbClr val="91B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32" name="Freeform 301"/>
              <p:cNvSpPr>
                <a:spLocks noSelect="1"/>
              </p:cNvSpPr>
              <p:nvPr userDrawn="1"/>
            </p:nvSpPr>
            <p:spPr bwMode="invGray">
              <a:xfrm>
                <a:off x="7292" y="3941"/>
                <a:ext cx="1" cy="3"/>
              </a:xfrm>
              <a:custGeom>
                <a:avLst/>
                <a:gdLst>
                  <a:gd name="T0" fmla="*/ 6 w 6"/>
                  <a:gd name="T1" fmla="*/ 0 h 23"/>
                  <a:gd name="T2" fmla="*/ 0 w 6"/>
                  <a:gd name="T3" fmla="*/ 23 h 23"/>
                  <a:gd name="T4" fmla="*/ 6 w 6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3">
                    <a:moveTo>
                      <a:pt x="6" y="0"/>
                    </a:moveTo>
                    <a:cubicBezTo>
                      <a:pt x="4" y="7"/>
                      <a:pt x="2" y="15"/>
                      <a:pt x="0" y="23"/>
                    </a:cubicBezTo>
                    <a:cubicBezTo>
                      <a:pt x="2" y="15"/>
                      <a:pt x="4" y="7"/>
                      <a:pt x="6" y="0"/>
                    </a:cubicBezTo>
                    <a:close/>
                  </a:path>
                </a:pathLst>
              </a:custGeom>
              <a:solidFill>
                <a:srgbClr val="91B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33" name="Freeform 302"/>
              <p:cNvSpPr>
                <a:spLocks noSelect="1"/>
              </p:cNvSpPr>
              <p:nvPr userDrawn="1"/>
            </p:nvSpPr>
            <p:spPr bwMode="invGray">
              <a:xfrm>
                <a:off x="7310" y="3914"/>
                <a:ext cx="2" cy="2"/>
              </a:xfrm>
              <a:custGeom>
                <a:avLst/>
                <a:gdLst>
                  <a:gd name="T0" fmla="*/ 18 w 18"/>
                  <a:gd name="T1" fmla="*/ 0 h 14"/>
                  <a:gd name="T2" fmla="*/ 0 w 18"/>
                  <a:gd name="T3" fmla="*/ 14 h 14"/>
                  <a:gd name="T4" fmla="*/ 18 w 18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4">
                    <a:moveTo>
                      <a:pt x="18" y="0"/>
                    </a:moveTo>
                    <a:cubicBezTo>
                      <a:pt x="12" y="4"/>
                      <a:pt x="6" y="9"/>
                      <a:pt x="0" y="14"/>
                    </a:cubicBezTo>
                    <a:cubicBezTo>
                      <a:pt x="6" y="9"/>
                      <a:pt x="12" y="4"/>
                      <a:pt x="18" y="0"/>
                    </a:cubicBezTo>
                    <a:close/>
                  </a:path>
                </a:pathLst>
              </a:custGeom>
              <a:solidFill>
                <a:srgbClr val="91B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34" name="Freeform 303"/>
              <p:cNvSpPr>
                <a:spLocks noSelect="1"/>
              </p:cNvSpPr>
              <p:nvPr userDrawn="1"/>
            </p:nvSpPr>
            <p:spPr bwMode="invGray">
              <a:xfrm>
                <a:off x="7296" y="3931"/>
                <a:ext cx="2" cy="2"/>
              </a:xfrm>
              <a:custGeom>
                <a:avLst/>
                <a:gdLst>
                  <a:gd name="T0" fmla="*/ 0 w 11"/>
                  <a:gd name="T1" fmla="*/ 20 h 20"/>
                  <a:gd name="T2" fmla="*/ 11 w 11"/>
                  <a:gd name="T3" fmla="*/ 0 h 20"/>
                  <a:gd name="T4" fmla="*/ 0 w 11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0">
                    <a:moveTo>
                      <a:pt x="0" y="20"/>
                    </a:moveTo>
                    <a:cubicBezTo>
                      <a:pt x="4" y="14"/>
                      <a:pt x="7" y="7"/>
                      <a:pt x="11" y="0"/>
                    </a:cubicBezTo>
                    <a:cubicBezTo>
                      <a:pt x="7" y="7"/>
                      <a:pt x="4" y="14"/>
                      <a:pt x="0" y="20"/>
                    </a:cubicBezTo>
                    <a:close/>
                  </a:path>
                </a:pathLst>
              </a:custGeom>
              <a:solidFill>
                <a:srgbClr val="91B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35" name="Freeform 304"/>
              <p:cNvSpPr>
                <a:spLocks noSelect="1"/>
              </p:cNvSpPr>
              <p:nvPr userDrawn="1"/>
            </p:nvSpPr>
            <p:spPr bwMode="invGray">
              <a:xfrm>
                <a:off x="7302" y="3922"/>
                <a:ext cx="2" cy="2"/>
              </a:xfrm>
              <a:custGeom>
                <a:avLst/>
                <a:gdLst>
                  <a:gd name="T0" fmla="*/ 0 w 14"/>
                  <a:gd name="T1" fmla="*/ 18 h 18"/>
                  <a:gd name="T2" fmla="*/ 14 w 14"/>
                  <a:gd name="T3" fmla="*/ 0 h 18"/>
                  <a:gd name="T4" fmla="*/ 0 w 14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8">
                    <a:moveTo>
                      <a:pt x="0" y="18"/>
                    </a:moveTo>
                    <a:cubicBezTo>
                      <a:pt x="5" y="12"/>
                      <a:pt x="9" y="6"/>
                      <a:pt x="14" y="0"/>
                    </a:cubicBezTo>
                    <a:cubicBezTo>
                      <a:pt x="9" y="6"/>
                      <a:pt x="5" y="12"/>
                      <a:pt x="0" y="18"/>
                    </a:cubicBezTo>
                    <a:close/>
                  </a:path>
                </a:pathLst>
              </a:custGeom>
              <a:solidFill>
                <a:srgbClr val="91BE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36" name="Freeform 305"/>
              <p:cNvSpPr>
                <a:spLocks noSelect="1"/>
              </p:cNvSpPr>
              <p:nvPr userDrawn="1"/>
            </p:nvSpPr>
            <p:spPr bwMode="invGray">
              <a:xfrm>
                <a:off x="7327" y="3925"/>
                <a:ext cx="3" cy="6"/>
              </a:xfrm>
              <a:custGeom>
                <a:avLst/>
                <a:gdLst>
                  <a:gd name="T0" fmla="*/ 23 w 23"/>
                  <a:gd name="T1" fmla="*/ 42 h 42"/>
                  <a:gd name="T2" fmla="*/ 22 w 23"/>
                  <a:gd name="T3" fmla="*/ 40 h 42"/>
                  <a:gd name="T4" fmla="*/ 0 w 23"/>
                  <a:gd name="T5" fmla="*/ 0 h 42"/>
                  <a:gd name="T6" fmla="*/ 23 w 23"/>
                  <a:gd name="T7" fmla="*/ 42 h 42"/>
                  <a:gd name="T8" fmla="*/ 23 w 23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2" y="40"/>
                      <a:pt x="22" y="40"/>
                      <a:pt x="22" y="4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2"/>
                      <a:pt x="23" y="42"/>
                      <a:pt x="23" y="42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37" name="Freeform 306"/>
              <p:cNvSpPr>
                <a:spLocks noSelect="1"/>
              </p:cNvSpPr>
              <p:nvPr userDrawn="1"/>
            </p:nvSpPr>
            <p:spPr bwMode="invGray">
              <a:xfrm>
                <a:off x="7329" y="39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38" name="Freeform 307"/>
              <p:cNvSpPr>
                <a:spLocks noSelect="1"/>
              </p:cNvSpPr>
              <p:nvPr userDrawn="1"/>
            </p:nvSpPr>
            <p:spPr bwMode="invGray">
              <a:xfrm>
                <a:off x="7302" y="3931"/>
                <a:ext cx="8" cy="14"/>
              </a:xfrm>
              <a:custGeom>
                <a:avLst/>
                <a:gdLst>
                  <a:gd name="T0" fmla="*/ 0 w 8"/>
                  <a:gd name="T1" fmla="*/ 0 h 14"/>
                  <a:gd name="T2" fmla="*/ 8 w 8"/>
                  <a:gd name="T3" fmla="*/ 14 h 14"/>
                  <a:gd name="T4" fmla="*/ 8 w 8"/>
                  <a:gd name="T5" fmla="*/ 14 h 14"/>
                  <a:gd name="T6" fmla="*/ 0 w 8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lnTo>
                      <a:pt x="8" y="14"/>
                    </a:lnTo>
                    <a:lnTo>
                      <a:pt x="8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39" name="Freeform 308"/>
              <p:cNvSpPr>
                <a:spLocks noSelect="1"/>
              </p:cNvSpPr>
              <p:nvPr userDrawn="1"/>
            </p:nvSpPr>
            <p:spPr bwMode="invGray">
              <a:xfrm>
                <a:off x="7298" y="3929"/>
                <a:ext cx="1" cy="2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19 h 19"/>
                  <a:gd name="T4" fmla="*/ 12 w 12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8" y="6"/>
                      <a:pt x="4" y="12"/>
                      <a:pt x="0" y="19"/>
                    </a:cubicBezTo>
                    <a:cubicBezTo>
                      <a:pt x="4" y="12"/>
                      <a:pt x="8" y="6"/>
                      <a:pt x="12" y="0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40" name="Freeform 309"/>
              <p:cNvSpPr>
                <a:spLocks noSelect="1"/>
              </p:cNvSpPr>
              <p:nvPr userDrawn="1"/>
            </p:nvSpPr>
            <p:spPr bwMode="invGray">
              <a:xfrm>
                <a:off x="7301" y="3924"/>
                <a:ext cx="1" cy="2"/>
              </a:xfrm>
              <a:custGeom>
                <a:avLst/>
                <a:gdLst>
                  <a:gd name="T0" fmla="*/ 13 w 13"/>
                  <a:gd name="T1" fmla="*/ 0 h 17"/>
                  <a:gd name="T2" fmla="*/ 0 w 13"/>
                  <a:gd name="T3" fmla="*/ 17 h 17"/>
                  <a:gd name="T4" fmla="*/ 13 w 13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7">
                    <a:moveTo>
                      <a:pt x="13" y="0"/>
                    </a:moveTo>
                    <a:cubicBezTo>
                      <a:pt x="8" y="5"/>
                      <a:pt x="4" y="11"/>
                      <a:pt x="0" y="17"/>
                    </a:cubicBezTo>
                    <a:cubicBezTo>
                      <a:pt x="4" y="11"/>
                      <a:pt x="8" y="5"/>
                      <a:pt x="13" y="0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41" name="Freeform 310"/>
              <p:cNvSpPr>
                <a:spLocks noSelect="1"/>
              </p:cNvSpPr>
              <p:nvPr userDrawn="1"/>
            </p:nvSpPr>
            <p:spPr bwMode="invGray">
              <a:xfrm>
                <a:off x="7293" y="3939"/>
                <a:ext cx="1" cy="2"/>
              </a:xfrm>
              <a:custGeom>
                <a:avLst/>
                <a:gdLst>
                  <a:gd name="T0" fmla="*/ 0 w 8"/>
                  <a:gd name="T1" fmla="*/ 21 h 21"/>
                  <a:gd name="T2" fmla="*/ 8 w 8"/>
                  <a:gd name="T3" fmla="*/ 0 h 21"/>
                  <a:gd name="T4" fmla="*/ 2 w 8"/>
                  <a:gd name="T5" fmla="*/ 14 h 21"/>
                  <a:gd name="T6" fmla="*/ 0 w 8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1">
                    <a:moveTo>
                      <a:pt x="0" y="21"/>
                    </a:moveTo>
                    <a:cubicBezTo>
                      <a:pt x="3" y="14"/>
                      <a:pt x="5" y="7"/>
                      <a:pt x="8" y="0"/>
                    </a:cubicBezTo>
                    <a:cubicBezTo>
                      <a:pt x="6" y="4"/>
                      <a:pt x="4" y="9"/>
                      <a:pt x="2" y="14"/>
                    </a:cubicBezTo>
                    <a:cubicBezTo>
                      <a:pt x="1" y="16"/>
                      <a:pt x="1" y="19"/>
                      <a:pt x="0" y="21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42" name="Freeform 311"/>
              <p:cNvSpPr>
                <a:spLocks noSelect="1"/>
              </p:cNvSpPr>
              <p:nvPr userDrawn="1"/>
            </p:nvSpPr>
            <p:spPr bwMode="invGray">
              <a:xfrm>
                <a:off x="7317" y="3910"/>
                <a:ext cx="1" cy="0"/>
              </a:xfrm>
              <a:custGeom>
                <a:avLst/>
                <a:gdLst>
                  <a:gd name="T0" fmla="*/ 0 w 8"/>
                  <a:gd name="T1" fmla="*/ 5 h 5"/>
                  <a:gd name="T2" fmla="*/ 8 w 8"/>
                  <a:gd name="T3" fmla="*/ 0 h 5"/>
                  <a:gd name="T4" fmla="*/ 8 w 8"/>
                  <a:gd name="T5" fmla="*/ 0 h 5"/>
                  <a:gd name="T6" fmla="*/ 0 w 8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0" y="5"/>
                    </a:moveTo>
                    <a:cubicBezTo>
                      <a:pt x="3" y="3"/>
                      <a:pt x="6" y="2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1"/>
                      <a:pt x="3" y="3"/>
                      <a:pt x="0" y="5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43" name="Freeform 312"/>
              <p:cNvSpPr>
                <a:spLocks noSelect="1"/>
              </p:cNvSpPr>
              <p:nvPr userDrawn="1"/>
            </p:nvSpPr>
            <p:spPr bwMode="invGray">
              <a:xfrm>
                <a:off x="7312" y="3912"/>
                <a:ext cx="3" cy="2"/>
              </a:xfrm>
              <a:custGeom>
                <a:avLst/>
                <a:gdLst>
                  <a:gd name="T0" fmla="*/ 18 w 18"/>
                  <a:gd name="T1" fmla="*/ 0 h 14"/>
                  <a:gd name="T2" fmla="*/ 0 w 18"/>
                  <a:gd name="T3" fmla="*/ 14 h 14"/>
                  <a:gd name="T4" fmla="*/ 18 w 18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4">
                    <a:moveTo>
                      <a:pt x="18" y="0"/>
                    </a:moveTo>
                    <a:cubicBezTo>
                      <a:pt x="12" y="4"/>
                      <a:pt x="6" y="9"/>
                      <a:pt x="0" y="14"/>
                    </a:cubicBezTo>
                    <a:cubicBezTo>
                      <a:pt x="6" y="9"/>
                      <a:pt x="12" y="4"/>
                      <a:pt x="18" y="0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44" name="Freeform 313"/>
              <p:cNvSpPr>
                <a:spLocks noSelect="1"/>
              </p:cNvSpPr>
              <p:nvPr userDrawn="1"/>
            </p:nvSpPr>
            <p:spPr bwMode="invGray">
              <a:xfrm>
                <a:off x="7304" y="3920"/>
                <a:ext cx="2" cy="2"/>
              </a:xfrm>
              <a:custGeom>
                <a:avLst/>
                <a:gdLst>
                  <a:gd name="T0" fmla="*/ 14 w 14"/>
                  <a:gd name="T1" fmla="*/ 0 h 16"/>
                  <a:gd name="T2" fmla="*/ 0 w 14"/>
                  <a:gd name="T3" fmla="*/ 16 h 16"/>
                  <a:gd name="T4" fmla="*/ 14 w 14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6">
                    <a:moveTo>
                      <a:pt x="14" y="0"/>
                    </a:moveTo>
                    <a:cubicBezTo>
                      <a:pt x="9" y="5"/>
                      <a:pt x="4" y="11"/>
                      <a:pt x="0" y="16"/>
                    </a:cubicBezTo>
                    <a:cubicBezTo>
                      <a:pt x="4" y="11"/>
                      <a:pt x="9" y="5"/>
                      <a:pt x="14" y="0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45" name="Freeform 314"/>
              <p:cNvSpPr>
                <a:spLocks noSelect="1"/>
              </p:cNvSpPr>
              <p:nvPr userDrawn="1"/>
            </p:nvSpPr>
            <p:spPr bwMode="invGray">
              <a:xfrm>
                <a:off x="7292" y="3944"/>
                <a:ext cx="0" cy="2"/>
              </a:xfrm>
              <a:custGeom>
                <a:avLst/>
                <a:gdLst>
                  <a:gd name="T0" fmla="*/ 1 w 5"/>
                  <a:gd name="T1" fmla="*/ 15 h 15"/>
                  <a:gd name="T2" fmla="*/ 5 w 5"/>
                  <a:gd name="T3" fmla="*/ 0 h 15"/>
                  <a:gd name="T4" fmla="*/ 0 w 5"/>
                  <a:gd name="T5" fmla="*/ 15 h 15"/>
                  <a:gd name="T6" fmla="*/ 1 w 5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2" y="10"/>
                      <a:pt x="3" y="5"/>
                      <a:pt x="5" y="0"/>
                    </a:cubicBezTo>
                    <a:cubicBezTo>
                      <a:pt x="3" y="5"/>
                      <a:pt x="1" y="10"/>
                      <a:pt x="0" y="15"/>
                    </a:cubicBezTo>
                    <a:cubicBezTo>
                      <a:pt x="0" y="15"/>
                      <a:pt x="0" y="15"/>
                      <a:pt x="1" y="15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46" name="Freeform 315"/>
              <p:cNvSpPr>
                <a:spLocks noSelect="1"/>
              </p:cNvSpPr>
              <p:nvPr userDrawn="1"/>
            </p:nvSpPr>
            <p:spPr bwMode="invGray">
              <a:xfrm>
                <a:off x="7310" y="3916"/>
                <a:ext cx="0" cy="0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2"/>
                      <a:pt x="2" y="1"/>
                      <a:pt x="3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47" name="Freeform 316"/>
              <p:cNvSpPr>
                <a:spLocks noSelect="1"/>
              </p:cNvSpPr>
              <p:nvPr userDrawn="1"/>
            </p:nvSpPr>
            <p:spPr bwMode="invGray">
              <a:xfrm>
                <a:off x="7308" y="3916"/>
                <a:ext cx="2" cy="1"/>
              </a:xfrm>
              <a:custGeom>
                <a:avLst/>
                <a:gdLst>
                  <a:gd name="T0" fmla="*/ 0 w 13"/>
                  <a:gd name="T1" fmla="*/ 12 h 12"/>
                  <a:gd name="T2" fmla="*/ 13 w 13"/>
                  <a:gd name="T3" fmla="*/ 0 h 12"/>
                  <a:gd name="T4" fmla="*/ 13 w 13"/>
                  <a:gd name="T5" fmla="*/ 0 h 12"/>
                  <a:gd name="T6" fmla="*/ 0 w 13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cubicBezTo>
                      <a:pt x="4" y="8"/>
                      <a:pt x="8" y="4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8" y="4"/>
                      <a:pt x="4" y="8"/>
                      <a:pt x="0" y="12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48" name="Freeform 317"/>
              <p:cNvSpPr>
                <a:spLocks noSelect="1"/>
              </p:cNvSpPr>
              <p:nvPr userDrawn="1"/>
            </p:nvSpPr>
            <p:spPr bwMode="invGray">
              <a:xfrm>
                <a:off x="7295" y="3934"/>
                <a:ext cx="1" cy="2"/>
              </a:xfrm>
              <a:custGeom>
                <a:avLst/>
                <a:gdLst>
                  <a:gd name="T0" fmla="*/ 9 w 9"/>
                  <a:gd name="T1" fmla="*/ 0 h 20"/>
                  <a:gd name="T2" fmla="*/ 0 w 9"/>
                  <a:gd name="T3" fmla="*/ 20 h 20"/>
                  <a:gd name="T4" fmla="*/ 9 w 9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0">
                    <a:moveTo>
                      <a:pt x="9" y="0"/>
                    </a:moveTo>
                    <a:cubicBezTo>
                      <a:pt x="6" y="6"/>
                      <a:pt x="3" y="13"/>
                      <a:pt x="0" y="20"/>
                    </a:cubicBezTo>
                    <a:cubicBezTo>
                      <a:pt x="3" y="13"/>
                      <a:pt x="6" y="6"/>
                      <a:pt x="9" y="0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49" name="Freeform 318"/>
              <p:cNvSpPr>
                <a:spLocks noSelect="1"/>
              </p:cNvSpPr>
              <p:nvPr userDrawn="1"/>
            </p:nvSpPr>
            <p:spPr bwMode="invGray">
              <a:xfrm>
                <a:off x="7323" y="3919"/>
                <a:ext cx="7" cy="19"/>
              </a:xfrm>
              <a:custGeom>
                <a:avLst/>
                <a:gdLst>
                  <a:gd name="T0" fmla="*/ 53 w 53"/>
                  <a:gd name="T1" fmla="*/ 94 h 151"/>
                  <a:gd name="T2" fmla="*/ 30 w 53"/>
                  <a:gd name="T3" fmla="*/ 52 h 151"/>
                  <a:gd name="T4" fmla="*/ 0 w 53"/>
                  <a:gd name="T5" fmla="*/ 0 h 151"/>
                  <a:gd name="T6" fmla="*/ 0 w 53"/>
                  <a:gd name="T7" fmla="*/ 151 h 151"/>
                  <a:gd name="T8" fmla="*/ 53 w 53"/>
                  <a:gd name="T9" fmla="*/ 9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51">
                    <a:moveTo>
                      <a:pt x="53" y="94"/>
                    </a:moveTo>
                    <a:cubicBezTo>
                      <a:pt x="30" y="52"/>
                      <a:pt x="30" y="52"/>
                      <a:pt x="30" y="5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20" y="134"/>
                      <a:pt x="38" y="115"/>
                      <a:pt x="53" y="94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50" name="Freeform 319"/>
              <p:cNvSpPr>
                <a:spLocks noSelect="1"/>
              </p:cNvSpPr>
              <p:nvPr userDrawn="1"/>
            </p:nvSpPr>
            <p:spPr bwMode="invGray">
              <a:xfrm>
                <a:off x="7292" y="3916"/>
                <a:ext cx="18" cy="31"/>
              </a:xfrm>
              <a:custGeom>
                <a:avLst/>
                <a:gdLst>
                  <a:gd name="T0" fmla="*/ 144 w 144"/>
                  <a:gd name="T1" fmla="*/ 0 h 247"/>
                  <a:gd name="T2" fmla="*/ 131 w 144"/>
                  <a:gd name="T3" fmla="*/ 12 h 247"/>
                  <a:gd name="T4" fmla="*/ 114 w 144"/>
                  <a:gd name="T5" fmla="*/ 29 h 247"/>
                  <a:gd name="T6" fmla="*/ 100 w 144"/>
                  <a:gd name="T7" fmla="*/ 45 h 247"/>
                  <a:gd name="T8" fmla="*/ 85 w 144"/>
                  <a:gd name="T9" fmla="*/ 64 h 247"/>
                  <a:gd name="T10" fmla="*/ 72 w 144"/>
                  <a:gd name="T11" fmla="*/ 81 h 247"/>
                  <a:gd name="T12" fmla="*/ 59 w 144"/>
                  <a:gd name="T13" fmla="*/ 101 h 247"/>
                  <a:gd name="T14" fmla="*/ 47 w 144"/>
                  <a:gd name="T15" fmla="*/ 120 h 247"/>
                  <a:gd name="T16" fmla="*/ 36 w 144"/>
                  <a:gd name="T17" fmla="*/ 141 h 247"/>
                  <a:gd name="T18" fmla="*/ 27 w 144"/>
                  <a:gd name="T19" fmla="*/ 161 h 247"/>
                  <a:gd name="T20" fmla="*/ 18 w 144"/>
                  <a:gd name="T21" fmla="*/ 183 h 247"/>
                  <a:gd name="T22" fmla="*/ 10 w 144"/>
                  <a:gd name="T23" fmla="*/ 204 h 247"/>
                  <a:gd name="T24" fmla="*/ 4 w 144"/>
                  <a:gd name="T25" fmla="*/ 227 h 247"/>
                  <a:gd name="T26" fmla="*/ 0 w 144"/>
                  <a:gd name="T27" fmla="*/ 242 h 247"/>
                  <a:gd name="T28" fmla="*/ 52 w 144"/>
                  <a:gd name="T29" fmla="*/ 247 h 247"/>
                  <a:gd name="T30" fmla="*/ 93 w 144"/>
                  <a:gd name="T31" fmla="*/ 244 h 247"/>
                  <a:gd name="T32" fmla="*/ 93 w 144"/>
                  <a:gd name="T33" fmla="*/ 236 h 247"/>
                  <a:gd name="T34" fmla="*/ 90 w 144"/>
                  <a:gd name="T35" fmla="*/ 197 h 247"/>
                  <a:gd name="T36" fmla="*/ 88 w 144"/>
                  <a:gd name="T37" fmla="*/ 178 h 247"/>
                  <a:gd name="T38" fmla="*/ 83 w 144"/>
                  <a:gd name="T39" fmla="*/ 118 h 247"/>
                  <a:gd name="T40" fmla="*/ 83 w 144"/>
                  <a:gd name="T41" fmla="*/ 118 h 247"/>
                  <a:gd name="T42" fmla="*/ 83 w 144"/>
                  <a:gd name="T43" fmla="*/ 118 h 247"/>
                  <a:gd name="T44" fmla="*/ 144 w 144"/>
                  <a:gd name="T45" fmla="*/ 226 h 247"/>
                  <a:gd name="T46" fmla="*/ 144 w 144"/>
                  <a:gd name="T47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4" h="247">
                    <a:moveTo>
                      <a:pt x="144" y="0"/>
                    </a:moveTo>
                    <a:cubicBezTo>
                      <a:pt x="139" y="4"/>
                      <a:pt x="135" y="8"/>
                      <a:pt x="131" y="12"/>
                    </a:cubicBezTo>
                    <a:cubicBezTo>
                      <a:pt x="125" y="18"/>
                      <a:pt x="120" y="23"/>
                      <a:pt x="114" y="29"/>
                    </a:cubicBezTo>
                    <a:cubicBezTo>
                      <a:pt x="109" y="34"/>
                      <a:pt x="104" y="40"/>
                      <a:pt x="100" y="45"/>
                    </a:cubicBezTo>
                    <a:cubicBezTo>
                      <a:pt x="94" y="51"/>
                      <a:pt x="90" y="57"/>
                      <a:pt x="85" y="64"/>
                    </a:cubicBezTo>
                    <a:cubicBezTo>
                      <a:pt x="80" y="69"/>
                      <a:pt x="76" y="75"/>
                      <a:pt x="72" y="81"/>
                    </a:cubicBezTo>
                    <a:cubicBezTo>
                      <a:pt x="67" y="88"/>
                      <a:pt x="63" y="94"/>
                      <a:pt x="59" y="101"/>
                    </a:cubicBezTo>
                    <a:cubicBezTo>
                      <a:pt x="55" y="107"/>
                      <a:pt x="51" y="113"/>
                      <a:pt x="47" y="120"/>
                    </a:cubicBezTo>
                    <a:cubicBezTo>
                      <a:pt x="43" y="127"/>
                      <a:pt x="40" y="134"/>
                      <a:pt x="36" y="141"/>
                    </a:cubicBezTo>
                    <a:cubicBezTo>
                      <a:pt x="33" y="147"/>
                      <a:pt x="30" y="154"/>
                      <a:pt x="27" y="161"/>
                    </a:cubicBezTo>
                    <a:cubicBezTo>
                      <a:pt x="24" y="168"/>
                      <a:pt x="21" y="175"/>
                      <a:pt x="18" y="183"/>
                    </a:cubicBezTo>
                    <a:cubicBezTo>
                      <a:pt x="15" y="190"/>
                      <a:pt x="13" y="197"/>
                      <a:pt x="10" y="204"/>
                    </a:cubicBezTo>
                    <a:cubicBezTo>
                      <a:pt x="8" y="211"/>
                      <a:pt x="6" y="219"/>
                      <a:pt x="4" y="227"/>
                    </a:cubicBezTo>
                    <a:cubicBezTo>
                      <a:pt x="2" y="232"/>
                      <a:pt x="1" y="237"/>
                      <a:pt x="0" y="242"/>
                    </a:cubicBezTo>
                    <a:cubicBezTo>
                      <a:pt x="17" y="245"/>
                      <a:pt x="34" y="247"/>
                      <a:pt x="52" y="247"/>
                    </a:cubicBezTo>
                    <a:cubicBezTo>
                      <a:pt x="66" y="247"/>
                      <a:pt x="80" y="246"/>
                      <a:pt x="93" y="244"/>
                    </a:cubicBezTo>
                    <a:cubicBezTo>
                      <a:pt x="93" y="241"/>
                      <a:pt x="93" y="239"/>
                      <a:pt x="93" y="236"/>
                    </a:cubicBezTo>
                    <a:cubicBezTo>
                      <a:pt x="92" y="223"/>
                      <a:pt x="91" y="210"/>
                      <a:pt x="90" y="197"/>
                    </a:cubicBezTo>
                    <a:cubicBezTo>
                      <a:pt x="89" y="191"/>
                      <a:pt x="89" y="184"/>
                      <a:pt x="88" y="178"/>
                    </a:cubicBezTo>
                    <a:cubicBezTo>
                      <a:pt x="87" y="158"/>
                      <a:pt x="85" y="138"/>
                      <a:pt x="83" y="118"/>
                    </a:cubicBezTo>
                    <a:cubicBezTo>
                      <a:pt x="83" y="118"/>
                      <a:pt x="83" y="118"/>
                      <a:pt x="83" y="118"/>
                    </a:cubicBezTo>
                    <a:cubicBezTo>
                      <a:pt x="83" y="118"/>
                      <a:pt x="83" y="118"/>
                      <a:pt x="83" y="118"/>
                    </a:cubicBezTo>
                    <a:cubicBezTo>
                      <a:pt x="144" y="226"/>
                      <a:pt x="144" y="226"/>
                      <a:pt x="144" y="226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51" name="Freeform 320"/>
              <p:cNvSpPr>
                <a:spLocks noSelect="1"/>
              </p:cNvSpPr>
              <p:nvPr userDrawn="1"/>
            </p:nvSpPr>
            <p:spPr bwMode="invGray">
              <a:xfrm>
                <a:off x="7302" y="3910"/>
                <a:ext cx="21" cy="35"/>
              </a:xfrm>
              <a:custGeom>
                <a:avLst/>
                <a:gdLst>
                  <a:gd name="T0" fmla="*/ 167 w 167"/>
                  <a:gd name="T1" fmla="*/ 223 h 281"/>
                  <a:gd name="T2" fmla="*/ 167 w 167"/>
                  <a:gd name="T3" fmla="*/ 72 h 281"/>
                  <a:gd name="T4" fmla="*/ 126 w 167"/>
                  <a:gd name="T5" fmla="*/ 0 h 281"/>
                  <a:gd name="T6" fmla="*/ 118 w 167"/>
                  <a:gd name="T7" fmla="*/ 5 h 281"/>
                  <a:gd name="T8" fmla="*/ 111 w 167"/>
                  <a:gd name="T9" fmla="*/ 10 h 281"/>
                  <a:gd name="T10" fmla="*/ 100 w 167"/>
                  <a:gd name="T11" fmla="*/ 18 h 281"/>
                  <a:gd name="T12" fmla="*/ 82 w 167"/>
                  <a:gd name="T13" fmla="*/ 32 h 281"/>
                  <a:gd name="T14" fmla="*/ 64 w 167"/>
                  <a:gd name="T15" fmla="*/ 46 h 281"/>
                  <a:gd name="T16" fmla="*/ 61 w 167"/>
                  <a:gd name="T17" fmla="*/ 49 h 281"/>
                  <a:gd name="T18" fmla="*/ 61 w 167"/>
                  <a:gd name="T19" fmla="*/ 275 h 281"/>
                  <a:gd name="T20" fmla="*/ 0 w 167"/>
                  <a:gd name="T21" fmla="*/ 167 h 281"/>
                  <a:gd name="T22" fmla="*/ 64 w 167"/>
                  <a:gd name="T23" fmla="*/ 281 h 281"/>
                  <a:gd name="T24" fmla="*/ 167 w 167"/>
                  <a:gd name="T25" fmla="*/ 22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281">
                    <a:moveTo>
                      <a:pt x="167" y="223"/>
                    </a:moveTo>
                    <a:cubicBezTo>
                      <a:pt x="167" y="72"/>
                      <a:pt x="167" y="72"/>
                      <a:pt x="167" y="72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4" y="2"/>
                      <a:pt x="121" y="3"/>
                      <a:pt x="118" y="5"/>
                    </a:cubicBezTo>
                    <a:cubicBezTo>
                      <a:pt x="116" y="7"/>
                      <a:pt x="114" y="9"/>
                      <a:pt x="111" y="10"/>
                    </a:cubicBezTo>
                    <a:cubicBezTo>
                      <a:pt x="107" y="13"/>
                      <a:pt x="103" y="15"/>
                      <a:pt x="100" y="18"/>
                    </a:cubicBezTo>
                    <a:cubicBezTo>
                      <a:pt x="94" y="22"/>
                      <a:pt x="88" y="27"/>
                      <a:pt x="82" y="32"/>
                    </a:cubicBezTo>
                    <a:cubicBezTo>
                      <a:pt x="76" y="36"/>
                      <a:pt x="70" y="41"/>
                      <a:pt x="64" y="46"/>
                    </a:cubicBezTo>
                    <a:cubicBezTo>
                      <a:pt x="63" y="47"/>
                      <a:pt x="62" y="48"/>
                      <a:pt x="61" y="49"/>
                    </a:cubicBezTo>
                    <a:cubicBezTo>
                      <a:pt x="61" y="275"/>
                      <a:pt x="61" y="275"/>
                      <a:pt x="61" y="275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64" y="281"/>
                      <a:pt x="64" y="281"/>
                      <a:pt x="64" y="281"/>
                    </a:cubicBezTo>
                    <a:cubicBezTo>
                      <a:pt x="102" y="268"/>
                      <a:pt x="137" y="249"/>
                      <a:pt x="167" y="223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52" name="Freeform 321"/>
              <p:cNvSpPr>
                <a:spLocks noSelect="1"/>
              </p:cNvSpPr>
              <p:nvPr userDrawn="1"/>
            </p:nvSpPr>
            <p:spPr bwMode="invGray">
              <a:xfrm>
                <a:off x="7301" y="3924"/>
                <a:ext cx="1" cy="2"/>
              </a:xfrm>
              <a:custGeom>
                <a:avLst/>
                <a:gdLst>
                  <a:gd name="T0" fmla="*/ 0 w 13"/>
                  <a:gd name="T1" fmla="*/ 18 h 18"/>
                  <a:gd name="T2" fmla="*/ 0 w 13"/>
                  <a:gd name="T3" fmla="*/ 18 h 18"/>
                  <a:gd name="T4" fmla="*/ 13 w 13"/>
                  <a:gd name="T5" fmla="*/ 1 h 18"/>
                  <a:gd name="T6" fmla="*/ 13 w 13"/>
                  <a:gd name="T7" fmla="*/ 0 h 18"/>
                  <a:gd name="T8" fmla="*/ 0 w 13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4" y="12"/>
                      <a:pt x="8" y="6"/>
                      <a:pt x="13" y="1"/>
                    </a:cubicBezTo>
                    <a:cubicBezTo>
                      <a:pt x="13" y="1"/>
                      <a:pt x="13" y="0"/>
                      <a:pt x="13" y="0"/>
                    </a:cubicBezTo>
                    <a:cubicBezTo>
                      <a:pt x="8" y="6"/>
                      <a:pt x="4" y="12"/>
                      <a:pt x="0" y="18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53" name="Freeform 322"/>
              <p:cNvSpPr>
                <a:spLocks noSelect="1"/>
              </p:cNvSpPr>
              <p:nvPr userDrawn="1"/>
            </p:nvSpPr>
            <p:spPr bwMode="invGray">
              <a:xfrm>
                <a:off x="7298" y="3929"/>
                <a:ext cx="1" cy="2"/>
              </a:xfrm>
              <a:custGeom>
                <a:avLst/>
                <a:gdLst>
                  <a:gd name="T0" fmla="*/ 0 w 12"/>
                  <a:gd name="T1" fmla="*/ 19 h 19"/>
                  <a:gd name="T2" fmla="*/ 0 w 12"/>
                  <a:gd name="T3" fmla="*/ 19 h 19"/>
                  <a:gd name="T4" fmla="*/ 12 w 12"/>
                  <a:gd name="T5" fmla="*/ 0 h 19"/>
                  <a:gd name="T6" fmla="*/ 12 w 12"/>
                  <a:gd name="T7" fmla="*/ 0 h 19"/>
                  <a:gd name="T8" fmla="*/ 0 w 12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4" y="12"/>
                      <a:pt x="8" y="6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6"/>
                      <a:pt x="4" y="12"/>
                      <a:pt x="0" y="19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54" name="Freeform 323"/>
              <p:cNvSpPr>
                <a:spLocks noSelect="1"/>
              </p:cNvSpPr>
              <p:nvPr userDrawn="1"/>
            </p:nvSpPr>
            <p:spPr bwMode="invGray">
              <a:xfrm>
                <a:off x="7310" y="3916"/>
                <a:ext cx="0" cy="0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55" name="Freeform 324"/>
              <p:cNvSpPr>
                <a:spLocks noSelect="1"/>
              </p:cNvSpPr>
              <p:nvPr userDrawn="1"/>
            </p:nvSpPr>
            <p:spPr bwMode="invGray">
              <a:xfrm>
                <a:off x="7304" y="3920"/>
                <a:ext cx="2" cy="2"/>
              </a:xfrm>
              <a:custGeom>
                <a:avLst/>
                <a:gdLst>
                  <a:gd name="T0" fmla="*/ 0 w 15"/>
                  <a:gd name="T1" fmla="*/ 16 h 16"/>
                  <a:gd name="T2" fmla="*/ 1 w 15"/>
                  <a:gd name="T3" fmla="*/ 16 h 16"/>
                  <a:gd name="T4" fmla="*/ 15 w 15"/>
                  <a:gd name="T5" fmla="*/ 0 h 16"/>
                  <a:gd name="T6" fmla="*/ 15 w 15"/>
                  <a:gd name="T7" fmla="*/ 0 h 16"/>
                  <a:gd name="T8" fmla="*/ 0 w 1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0" y="16"/>
                    </a:moveTo>
                    <a:cubicBezTo>
                      <a:pt x="0" y="16"/>
                      <a:pt x="0" y="16"/>
                      <a:pt x="1" y="16"/>
                    </a:cubicBezTo>
                    <a:cubicBezTo>
                      <a:pt x="5" y="11"/>
                      <a:pt x="10" y="5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5"/>
                      <a:pt x="5" y="11"/>
                      <a:pt x="0" y="16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56" name="Freeform 325"/>
              <p:cNvSpPr>
                <a:spLocks noSelect="1"/>
              </p:cNvSpPr>
              <p:nvPr userDrawn="1"/>
            </p:nvSpPr>
            <p:spPr bwMode="invGray">
              <a:xfrm>
                <a:off x="7293" y="3939"/>
                <a:ext cx="1" cy="2"/>
              </a:xfrm>
              <a:custGeom>
                <a:avLst/>
                <a:gdLst>
                  <a:gd name="T0" fmla="*/ 0 w 6"/>
                  <a:gd name="T1" fmla="*/ 14 h 14"/>
                  <a:gd name="T2" fmla="*/ 6 w 6"/>
                  <a:gd name="T3" fmla="*/ 0 h 14"/>
                  <a:gd name="T4" fmla="*/ 6 w 6"/>
                  <a:gd name="T5" fmla="*/ 0 h 14"/>
                  <a:gd name="T6" fmla="*/ 0 w 6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4">
                    <a:moveTo>
                      <a:pt x="0" y="14"/>
                    </a:moveTo>
                    <a:cubicBezTo>
                      <a:pt x="2" y="9"/>
                      <a:pt x="4" y="4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9"/>
                      <a:pt x="0" y="14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57" name="Freeform 326"/>
              <p:cNvSpPr>
                <a:spLocks noSelect="1"/>
              </p:cNvSpPr>
              <p:nvPr userDrawn="1"/>
            </p:nvSpPr>
            <p:spPr bwMode="invGray">
              <a:xfrm>
                <a:off x="7308" y="3916"/>
                <a:ext cx="2" cy="1"/>
              </a:xfrm>
              <a:custGeom>
                <a:avLst/>
                <a:gdLst>
                  <a:gd name="T0" fmla="*/ 14 w 14"/>
                  <a:gd name="T1" fmla="*/ 0 h 12"/>
                  <a:gd name="T2" fmla="*/ 14 w 14"/>
                  <a:gd name="T3" fmla="*/ 0 h 12"/>
                  <a:gd name="T4" fmla="*/ 0 w 14"/>
                  <a:gd name="T5" fmla="*/ 12 h 12"/>
                  <a:gd name="T6" fmla="*/ 1 w 14"/>
                  <a:gd name="T7" fmla="*/ 12 h 12"/>
                  <a:gd name="T8" fmla="*/ 14 w 1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9" y="4"/>
                      <a:pt x="5" y="8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5" y="8"/>
                      <a:pt x="9" y="4"/>
                      <a:pt x="14" y="0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58" name="Freeform 327"/>
              <p:cNvSpPr>
                <a:spLocks noSelect="1"/>
              </p:cNvSpPr>
              <p:nvPr userDrawn="1"/>
            </p:nvSpPr>
            <p:spPr bwMode="invGray">
              <a:xfrm>
                <a:off x="7295" y="3933"/>
                <a:ext cx="1" cy="3"/>
              </a:xfrm>
              <a:custGeom>
                <a:avLst/>
                <a:gdLst>
                  <a:gd name="T0" fmla="*/ 0 w 9"/>
                  <a:gd name="T1" fmla="*/ 21 h 21"/>
                  <a:gd name="T2" fmla="*/ 0 w 9"/>
                  <a:gd name="T3" fmla="*/ 21 h 21"/>
                  <a:gd name="T4" fmla="*/ 9 w 9"/>
                  <a:gd name="T5" fmla="*/ 1 h 21"/>
                  <a:gd name="T6" fmla="*/ 9 w 9"/>
                  <a:gd name="T7" fmla="*/ 0 h 21"/>
                  <a:gd name="T8" fmla="*/ 0 w 9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1"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3" y="14"/>
                      <a:pt x="6" y="7"/>
                      <a:pt x="9" y="1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6" y="7"/>
                      <a:pt x="3" y="14"/>
                      <a:pt x="0" y="21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59" name="Freeform 328"/>
              <p:cNvSpPr>
                <a:spLocks noSelect="1"/>
              </p:cNvSpPr>
              <p:nvPr userDrawn="1"/>
            </p:nvSpPr>
            <p:spPr bwMode="invGray">
              <a:xfrm>
                <a:off x="7312" y="3912"/>
                <a:ext cx="3" cy="2"/>
              </a:xfrm>
              <a:custGeom>
                <a:avLst/>
                <a:gdLst>
                  <a:gd name="T0" fmla="*/ 0 w 18"/>
                  <a:gd name="T1" fmla="*/ 14 h 14"/>
                  <a:gd name="T2" fmla="*/ 0 w 18"/>
                  <a:gd name="T3" fmla="*/ 14 h 14"/>
                  <a:gd name="T4" fmla="*/ 18 w 18"/>
                  <a:gd name="T5" fmla="*/ 0 h 14"/>
                  <a:gd name="T6" fmla="*/ 18 w 18"/>
                  <a:gd name="T7" fmla="*/ 0 h 14"/>
                  <a:gd name="T8" fmla="*/ 0 w 18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4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6" y="9"/>
                      <a:pt x="12" y="4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5" y="9"/>
                      <a:pt x="0" y="14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60" name="Freeform 329"/>
              <p:cNvSpPr>
                <a:spLocks noSelect="1"/>
              </p:cNvSpPr>
              <p:nvPr userDrawn="1"/>
            </p:nvSpPr>
            <p:spPr bwMode="invGray">
              <a:xfrm>
                <a:off x="7302" y="3922"/>
                <a:ext cx="2" cy="2"/>
              </a:xfrm>
              <a:custGeom>
                <a:avLst/>
                <a:gdLst>
                  <a:gd name="T0" fmla="*/ 0 w 15"/>
                  <a:gd name="T1" fmla="*/ 18 h 19"/>
                  <a:gd name="T2" fmla="*/ 0 w 15"/>
                  <a:gd name="T3" fmla="*/ 19 h 19"/>
                  <a:gd name="T4" fmla="*/ 15 w 15"/>
                  <a:gd name="T5" fmla="*/ 0 h 19"/>
                  <a:gd name="T6" fmla="*/ 14 w 15"/>
                  <a:gd name="T7" fmla="*/ 0 h 19"/>
                  <a:gd name="T8" fmla="*/ 0 w 15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9"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5" y="12"/>
                      <a:pt x="9" y="6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6"/>
                      <a:pt x="5" y="12"/>
                      <a:pt x="0" y="18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61" name="Freeform 330"/>
              <p:cNvSpPr>
                <a:spLocks noSelect="1"/>
              </p:cNvSpPr>
              <p:nvPr userDrawn="1"/>
            </p:nvSpPr>
            <p:spPr bwMode="invGray">
              <a:xfrm>
                <a:off x="7306" y="3917"/>
                <a:ext cx="2" cy="3"/>
              </a:xfrm>
              <a:custGeom>
                <a:avLst/>
                <a:gdLst>
                  <a:gd name="T0" fmla="*/ 0 w 17"/>
                  <a:gd name="T1" fmla="*/ 17 h 17"/>
                  <a:gd name="T2" fmla="*/ 0 w 17"/>
                  <a:gd name="T3" fmla="*/ 17 h 17"/>
                  <a:gd name="T4" fmla="*/ 17 w 17"/>
                  <a:gd name="T5" fmla="*/ 0 h 17"/>
                  <a:gd name="T6" fmla="*/ 16 w 17"/>
                  <a:gd name="T7" fmla="*/ 0 h 17"/>
                  <a:gd name="T8" fmla="*/ 0 w 17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6" y="11"/>
                      <a:pt x="11" y="6"/>
                      <a:pt x="17" y="0"/>
                    </a:cubicBezTo>
                    <a:cubicBezTo>
                      <a:pt x="17" y="0"/>
                      <a:pt x="17" y="0"/>
                      <a:pt x="16" y="0"/>
                    </a:cubicBezTo>
                    <a:cubicBezTo>
                      <a:pt x="11" y="6"/>
                      <a:pt x="6" y="11"/>
                      <a:pt x="0" y="17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62" name="Freeform 331"/>
              <p:cNvSpPr>
                <a:spLocks noSelect="1"/>
              </p:cNvSpPr>
              <p:nvPr userDrawn="1"/>
            </p:nvSpPr>
            <p:spPr bwMode="invGray">
              <a:xfrm>
                <a:off x="7315" y="3911"/>
                <a:ext cx="1" cy="1"/>
              </a:xfrm>
              <a:custGeom>
                <a:avLst/>
                <a:gdLst>
                  <a:gd name="T0" fmla="*/ 0 w 11"/>
                  <a:gd name="T1" fmla="*/ 8 h 8"/>
                  <a:gd name="T2" fmla="*/ 11 w 11"/>
                  <a:gd name="T3" fmla="*/ 0 h 8"/>
                  <a:gd name="T4" fmla="*/ 0 w 11"/>
                  <a:gd name="T5" fmla="*/ 8 h 8"/>
                  <a:gd name="T6" fmla="*/ 0 w 11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cubicBezTo>
                      <a:pt x="3" y="5"/>
                      <a:pt x="7" y="3"/>
                      <a:pt x="11" y="0"/>
                    </a:cubicBezTo>
                    <a:cubicBezTo>
                      <a:pt x="7" y="3"/>
                      <a:pt x="3" y="5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63" name="Freeform 332"/>
              <p:cNvSpPr>
                <a:spLocks noSelect="1"/>
              </p:cNvSpPr>
              <p:nvPr userDrawn="1"/>
            </p:nvSpPr>
            <p:spPr bwMode="invGray">
              <a:xfrm>
                <a:off x="7310" y="3914"/>
                <a:ext cx="2" cy="2"/>
              </a:xfrm>
              <a:custGeom>
                <a:avLst/>
                <a:gdLst>
                  <a:gd name="T0" fmla="*/ 0 w 18"/>
                  <a:gd name="T1" fmla="*/ 14 h 14"/>
                  <a:gd name="T2" fmla="*/ 0 w 18"/>
                  <a:gd name="T3" fmla="*/ 14 h 14"/>
                  <a:gd name="T4" fmla="*/ 18 w 18"/>
                  <a:gd name="T5" fmla="*/ 0 h 14"/>
                  <a:gd name="T6" fmla="*/ 18 w 18"/>
                  <a:gd name="T7" fmla="*/ 0 h 14"/>
                  <a:gd name="T8" fmla="*/ 0 w 18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4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6" y="9"/>
                      <a:pt x="12" y="4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6" y="9"/>
                      <a:pt x="0" y="14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64" name="Freeform 333"/>
              <p:cNvSpPr>
                <a:spLocks noSelect="1"/>
              </p:cNvSpPr>
              <p:nvPr userDrawn="1"/>
            </p:nvSpPr>
            <p:spPr bwMode="invGray">
              <a:xfrm>
                <a:off x="7294" y="3936"/>
                <a:ext cx="1" cy="3"/>
              </a:xfrm>
              <a:custGeom>
                <a:avLst/>
                <a:gdLst>
                  <a:gd name="T0" fmla="*/ 0 w 9"/>
                  <a:gd name="T1" fmla="*/ 22 h 22"/>
                  <a:gd name="T2" fmla="*/ 0 w 9"/>
                  <a:gd name="T3" fmla="*/ 22 h 22"/>
                  <a:gd name="T4" fmla="*/ 9 w 9"/>
                  <a:gd name="T5" fmla="*/ 0 h 22"/>
                  <a:gd name="T6" fmla="*/ 9 w 9"/>
                  <a:gd name="T7" fmla="*/ 0 h 22"/>
                  <a:gd name="T8" fmla="*/ 0 w 9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2"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3" y="14"/>
                      <a:pt x="6" y="7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7"/>
                      <a:pt x="3" y="14"/>
                      <a:pt x="0" y="22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65" name="Freeform 334"/>
              <p:cNvSpPr>
                <a:spLocks noSelect="1"/>
              </p:cNvSpPr>
              <p:nvPr userDrawn="1"/>
            </p:nvSpPr>
            <p:spPr bwMode="invGray">
              <a:xfrm>
                <a:off x="7296" y="3931"/>
                <a:ext cx="2" cy="3"/>
              </a:xfrm>
              <a:custGeom>
                <a:avLst/>
                <a:gdLst>
                  <a:gd name="T0" fmla="*/ 0 w 11"/>
                  <a:gd name="T1" fmla="*/ 20 h 21"/>
                  <a:gd name="T2" fmla="*/ 0 w 11"/>
                  <a:gd name="T3" fmla="*/ 21 h 21"/>
                  <a:gd name="T4" fmla="*/ 11 w 11"/>
                  <a:gd name="T5" fmla="*/ 0 h 21"/>
                  <a:gd name="T6" fmla="*/ 11 w 11"/>
                  <a:gd name="T7" fmla="*/ 0 h 21"/>
                  <a:gd name="T8" fmla="*/ 0 w 11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1"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4" y="14"/>
                      <a:pt x="7" y="7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7"/>
                      <a:pt x="4" y="14"/>
                      <a:pt x="0" y="20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66" name="Freeform 335"/>
              <p:cNvSpPr>
                <a:spLocks noSelect="1"/>
              </p:cNvSpPr>
              <p:nvPr userDrawn="1"/>
            </p:nvSpPr>
            <p:spPr bwMode="invGray">
              <a:xfrm>
                <a:off x="7299" y="3926"/>
                <a:ext cx="2" cy="3"/>
              </a:xfrm>
              <a:custGeom>
                <a:avLst/>
                <a:gdLst>
                  <a:gd name="T0" fmla="*/ 0 w 13"/>
                  <a:gd name="T1" fmla="*/ 20 h 20"/>
                  <a:gd name="T2" fmla="*/ 0 w 13"/>
                  <a:gd name="T3" fmla="*/ 20 h 20"/>
                  <a:gd name="T4" fmla="*/ 13 w 13"/>
                  <a:gd name="T5" fmla="*/ 0 h 20"/>
                  <a:gd name="T6" fmla="*/ 13 w 13"/>
                  <a:gd name="T7" fmla="*/ 0 h 20"/>
                  <a:gd name="T8" fmla="*/ 0 w 13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0"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4" y="13"/>
                      <a:pt x="8" y="7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8" y="7"/>
                      <a:pt x="4" y="13"/>
                      <a:pt x="0" y="20"/>
                    </a:cubicBezTo>
                    <a:close/>
                  </a:path>
                </a:pathLst>
              </a:custGeom>
              <a:solidFill>
                <a:srgbClr val="9BC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67" name="Freeform 336"/>
              <p:cNvSpPr>
                <a:spLocks noSelect="1"/>
              </p:cNvSpPr>
              <p:nvPr userDrawn="1"/>
            </p:nvSpPr>
            <p:spPr bwMode="invGray">
              <a:xfrm>
                <a:off x="7346" y="3881"/>
                <a:ext cx="0" cy="20"/>
              </a:xfrm>
              <a:custGeom>
                <a:avLst/>
                <a:gdLst>
                  <a:gd name="T0" fmla="*/ 1 w 1"/>
                  <a:gd name="T1" fmla="*/ 162 h 162"/>
                  <a:gd name="T2" fmla="*/ 1 w 1"/>
                  <a:gd name="T3" fmla="*/ 0 h 162"/>
                  <a:gd name="T4" fmla="*/ 0 w 1"/>
                  <a:gd name="T5" fmla="*/ 0 h 162"/>
                  <a:gd name="T6" fmla="*/ 0 w 1"/>
                  <a:gd name="T7" fmla="*/ 162 h 162"/>
                  <a:gd name="T8" fmla="*/ 1 w 1"/>
                  <a:gd name="T9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62">
                    <a:moveTo>
                      <a:pt x="1" y="16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1" y="162"/>
                      <a:pt x="1" y="162"/>
                      <a:pt x="1" y="162"/>
                    </a:cubicBezTo>
                    <a:close/>
                  </a:path>
                </a:pathLst>
              </a:custGeom>
              <a:solidFill>
                <a:srgbClr val="89B8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68" name="Freeform 337"/>
              <p:cNvSpPr>
                <a:spLocks noSelect="1"/>
              </p:cNvSpPr>
              <p:nvPr userDrawn="1"/>
            </p:nvSpPr>
            <p:spPr bwMode="invGray">
              <a:xfrm>
                <a:off x="7346" y="3881"/>
                <a:ext cx="27" cy="25"/>
              </a:xfrm>
              <a:custGeom>
                <a:avLst/>
                <a:gdLst>
                  <a:gd name="T0" fmla="*/ 18 w 214"/>
                  <a:gd name="T1" fmla="*/ 162 h 204"/>
                  <a:gd name="T2" fmla="*/ 20 w 214"/>
                  <a:gd name="T3" fmla="*/ 162 h 204"/>
                  <a:gd name="T4" fmla="*/ 68 w 214"/>
                  <a:gd name="T5" fmla="*/ 164 h 204"/>
                  <a:gd name="T6" fmla="*/ 85 w 214"/>
                  <a:gd name="T7" fmla="*/ 167 h 204"/>
                  <a:gd name="T8" fmla="*/ 116 w 214"/>
                  <a:gd name="T9" fmla="*/ 172 h 204"/>
                  <a:gd name="T10" fmla="*/ 135 w 214"/>
                  <a:gd name="T11" fmla="*/ 177 h 204"/>
                  <a:gd name="T12" fmla="*/ 163 w 214"/>
                  <a:gd name="T13" fmla="*/ 185 h 204"/>
                  <a:gd name="T14" fmla="*/ 182 w 214"/>
                  <a:gd name="T15" fmla="*/ 192 h 204"/>
                  <a:gd name="T16" fmla="*/ 208 w 214"/>
                  <a:gd name="T17" fmla="*/ 202 h 204"/>
                  <a:gd name="T18" fmla="*/ 214 w 214"/>
                  <a:gd name="T19" fmla="*/ 204 h 204"/>
                  <a:gd name="T20" fmla="*/ 214 w 214"/>
                  <a:gd name="T21" fmla="*/ 0 h 204"/>
                  <a:gd name="T22" fmla="*/ 0 w 214"/>
                  <a:gd name="T23" fmla="*/ 0 h 204"/>
                  <a:gd name="T24" fmla="*/ 0 w 214"/>
                  <a:gd name="T25" fmla="*/ 162 h 204"/>
                  <a:gd name="T26" fmla="*/ 18 w 214"/>
                  <a:gd name="T27" fmla="*/ 16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4" h="204">
                    <a:moveTo>
                      <a:pt x="18" y="162"/>
                    </a:moveTo>
                    <a:cubicBezTo>
                      <a:pt x="19" y="162"/>
                      <a:pt x="20" y="162"/>
                      <a:pt x="20" y="162"/>
                    </a:cubicBezTo>
                    <a:cubicBezTo>
                      <a:pt x="36" y="162"/>
                      <a:pt x="52" y="163"/>
                      <a:pt x="68" y="164"/>
                    </a:cubicBezTo>
                    <a:cubicBezTo>
                      <a:pt x="74" y="165"/>
                      <a:pt x="79" y="166"/>
                      <a:pt x="85" y="167"/>
                    </a:cubicBezTo>
                    <a:cubicBezTo>
                      <a:pt x="95" y="168"/>
                      <a:pt x="106" y="170"/>
                      <a:pt x="116" y="172"/>
                    </a:cubicBezTo>
                    <a:cubicBezTo>
                      <a:pt x="123" y="173"/>
                      <a:pt x="129" y="175"/>
                      <a:pt x="135" y="177"/>
                    </a:cubicBezTo>
                    <a:cubicBezTo>
                      <a:pt x="145" y="179"/>
                      <a:pt x="154" y="182"/>
                      <a:pt x="163" y="185"/>
                    </a:cubicBezTo>
                    <a:cubicBezTo>
                      <a:pt x="169" y="187"/>
                      <a:pt x="176" y="189"/>
                      <a:pt x="182" y="192"/>
                    </a:cubicBezTo>
                    <a:cubicBezTo>
                      <a:pt x="191" y="195"/>
                      <a:pt x="199" y="198"/>
                      <a:pt x="208" y="202"/>
                    </a:cubicBezTo>
                    <a:cubicBezTo>
                      <a:pt x="210" y="203"/>
                      <a:pt x="212" y="203"/>
                      <a:pt x="214" y="204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6" y="162"/>
                      <a:pt x="12" y="162"/>
                      <a:pt x="18" y="162"/>
                    </a:cubicBezTo>
                    <a:close/>
                  </a:path>
                </a:pathLst>
              </a:custGeom>
              <a:solidFill>
                <a:srgbClr val="89B8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69" name="Freeform 338"/>
              <p:cNvSpPr>
                <a:spLocks noSelect="1"/>
              </p:cNvSpPr>
              <p:nvPr userDrawn="1"/>
            </p:nvSpPr>
            <p:spPr bwMode="invGray">
              <a:xfrm>
                <a:off x="7369" y="3905"/>
                <a:ext cx="3" cy="1"/>
              </a:xfrm>
              <a:custGeom>
                <a:avLst/>
                <a:gdLst>
                  <a:gd name="T0" fmla="*/ 0 w 26"/>
                  <a:gd name="T1" fmla="*/ 0 h 10"/>
                  <a:gd name="T2" fmla="*/ 26 w 26"/>
                  <a:gd name="T3" fmla="*/ 10 h 10"/>
                  <a:gd name="T4" fmla="*/ 0 w 26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0">
                    <a:moveTo>
                      <a:pt x="0" y="0"/>
                    </a:moveTo>
                    <a:cubicBezTo>
                      <a:pt x="9" y="3"/>
                      <a:pt x="17" y="6"/>
                      <a:pt x="26" y="10"/>
                    </a:cubicBezTo>
                    <a:cubicBezTo>
                      <a:pt x="17" y="6"/>
                      <a:pt x="9" y="3"/>
                      <a:pt x="0" y="0"/>
                    </a:cubicBezTo>
                    <a:close/>
                  </a:path>
                </a:pathLst>
              </a:custGeom>
              <a:solidFill>
                <a:srgbClr val="89B8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70" name="Freeform 339"/>
              <p:cNvSpPr>
                <a:spLocks noSelect="1"/>
              </p:cNvSpPr>
              <p:nvPr userDrawn="1"/>
            </p:nvSpPr>
            <p:spPr bwMode="invGray">
              <a:xfrm>
                <a:off x="7363" y="3903"/>
                <a:ext cx="4" cy="1"/>
              </a:xfrm>
              <a:custGeom>
                <a:avLst/>
                <a:gdLst>
                  <a:gd name="T0" fmla="*/ 0 w 28"/>
                  <a:gd name="T1" fmla="*/ 0 h 8"/>
                  <a:gd name="T2" fmla="*/ 28 w 28"/>
                  <a:gd name="T3" fmla="*/ 8 h 8"/>
                  <a:gd name="T4" fmla="*/ 0 w 28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8">
                    <a:moveTo>
                      <a:pt x="0" y="0"/>
                    </a:moveTo>
                    <a:cubicBezTo>
                      <a:pt x="10" y="2"/>
                      <a:pt x="19" y="5"/>
                      <a:pt x="28" y="8"/>
                    </a:cubicBezTo>
                    <a:cubicBezTo>
                      <a:pt x="19" y="5"/>
                      <a:pt x="10" y="2"/>
                      <a:pt x="0" y="0"/>
                    </a:cubicBezTo>
                    <a:close/>
                  </a:path>
                </a:pathLst>
              </a:custGeom>
              <a:solidFill>
                <a:srgbClr val="89B8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71" name="Freeform 340"/>
              <p:cNvSpPr>
                <a:spLocks noSelect="1"/>
              </p:cNvSpPr>
              <p:nvPr userDrawn="1"/>
            </p:nvSpPr>
            <p:spPr bwMode="invGray">
              <a:xfrm>
                <a:off x="7357" y="3902"/>
                <a:ext cx="4" cy="0"/>
              </a:xfrm>
              <a:custGeom>
                <a:avLst/>
                <a:gdLst>
                  <a:gd name="T0" fmla="*/ 0 w 31"/>
                  <a:gd name="T1" fmla="*/ 0 h 5"/>
                  <a:gd name="T2" fmla="*/ 31 w 31"/>
                  <a:gd name="T3" fmla="*/ 5 h 5"/>
                  <a:gd name="T4" fmla="*/ 0 w 3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5">
                    <a:moveTo>
                      <a:pt x="0" y="0"/>
                    </a:moveTo>
                    <a:cubicBezTo>
                      <a:pt x="10" y="1"/>
                      <a:pt x="21" y="3"/>
                      <a:pt x="31" y="5"/>
                    </a:cubicBezTo>
                    <a:cubicBezTo>
                      <a:pt x="21" y="3"/>
                      <a:pt x="10" y="1"/>
                      <a:pt x="0" y="0"/>
                    </a:cubicBezTo>
                    <a:close/>
                  </a:path>
                </a:pathLst>
              </a:custGeom>
              <a:solidFill>
                <a:srgbClr val="89B8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72" name="Freeform 341"/>
              <p:cNvSpPr>
                <a:spLocks noSelect="1"/>
              </p:cNvSpPr>
              <p:nvPr userDrawn="1"/>
            </p:nvSpPr>
            <p:spPr bwMode="invGray">
              <a:xfrm>
                <a:off x="7349" y="3901"/>
                <a:ext cx="6" cy="0"/>
              </a:xfrm>
              <a:custGeom>
                <a:avLst/>
                <a:gdLst>
                  <a:gd name="T0" fmla="*/ 0 w 48"/>
                  <a:gd name="T1" fmla="*/ 0 h 2"/>
                  <a:gd name="T2" fmla="*/ 48 w 48"/>
                  <a:gd name="T3" fmla="*/ 2 h 2"/>
                  <a:gd name="T4" fmla="*/ 0 w 48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">
                    <a:moveTo>
                      <a:pt x="0" y="0"/>
                    </a:moveTo>
                    <a:cubicBezTo>
                      <a:pt x="16" y="0"/>
                      <a:pt x="32" y="1"/>
                      <a:pt x="48" y="2"/>
                    </a:cubicBezTo>
                    <a:cubicBezTo>
                      <a:pt x="32" y="1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rgbClr val="89B8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73" name="Freeform 342"/>
              <p:cNvSpPr>
                <a:spLocks noSelect="1"/>
              </p:cNvSpPr>
              <p:nvPr userDrawn="1"/>
            </p:nvSpPr>
            <p:spPr bwMode="invGray">
              <a:xfrm>
                <a:off x="7361" y="3902"/>
                <a:ext cx="2" cy="1"/>
              </a:xfrm>
              <a:custGeom>
                <a:avLst/>
                <a:gdLst>
                  <a:gd name="T0" fmla="*/ 19 w 19"/>
                  <a:gd name="T1" fmla="*/ 5 h 5"/>
                  <a:gd name="T2" fmla="*/ 0 w 19"/>
                  <a:gd name="T3" fmla="*/ 0 h 5"/>
                  <a:gd name="T4" fmla="*/ 19 w 1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5">
                    <a:moveTo>
                      <a:pt x="19" y="5"/>
                    </a:moveTo>
                    <a:cubicBezTo>
                      <a:pt x="13" y="3"/>
                      <a:pt x="7" y="1"/>
                      <a:pt x="0" y="0"/>
                    </a:cubicBezTo>
                    <a:cubicBezTo>
                      <a:pt x="7" y="1"/>
                      <a:pt x="13" y="3"/>
                      <a:pt x="19" y="5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74" name="Freeform 343"/>
              <p:cNvSpPr>
                <a:spLocks noSelect="1"/>
              </p:cNvSpPr>
              <p:nvPr userDrawn="1"/>
            </p:nvSpPr>
            <p:spPr bwMode="invGray">
              <a:xfrm>
                <a:off x="7346" y="3901"/>
                <a:ext cx="3" cy="0"/>
              </a:xfrm>
              <a:custGeom>
                <a:avLst/>
                <a:gdLst>
                  <a:gd name="T0" fmla="*/ 0 w 19"/>
                  <a:gd name="T1" fmla="*/ 0 h 1"/>
                  <a:gd name="T2" fmla="*/ 0 w 19"/>
                  <a:gd name="T3" fmla="*/ 1 h 1"/>
                  <a:gd name="T4" fmla="*/ 18 w 19"/>
                  <a:gd name="T5" fmla="*/ 0 h 1"/>
                  <a:gd name="T6" fmla="*/ 19 w 19"/>
                  <a:gd name="T7" fmla="*/ 0 h 1"/>
                  <a:gd name="T8" fmla="*/ 18 w 19"/>
                  <a:gd name="T9" fmla="*/ 0 h 1"/>
                  <a:gd name="T10" fmla="*/ 0 w 19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0"/>
                      <a:pt x="12" y="0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8" y="0"/>
                    </a:cubicBezTo>
                    <a:cubicBezTo>
                      <a:pt x="12" y="0"/>
                      <a:pt x="6" y="0"/>
                      <a:pt x="0" y="0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75" name="Freeform 344"/>
              <p:cNvSpPr>
                <a:spLocks noSelect="1"/>
              </p:cNvSpPr>
              <p:nvPr userDrawn="1"/>
            </p:nvSpPr>
            <p:spPr bwMode="invGray">
              <a:xfrm>
                <a:off x="7346" y="3901"/>
                <a:ext cx="0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76" name="Freeform 345"/>
              <p:cNvSpPr>
                <a:spLocks noSelect="1"/>
              </p:cNvSpPr>
              <p:nvPr userDrawn="1"/>
            </p:nvSpPr>
            <p:spPr bwMode="invGray">
              <a:xfrm>
                <a:off x="7355" y="3901"/>
                <a:ext cx="2" cy="1"/>
              </a:xfrm>
              <a:custGeom>
                <a:avLst/>
                <a:gdLst>
                  <a:gd name="T0" fmla="*/ 16 w 16"/>
                  <a:gd name="T1" fmla="*/ 3 h 3"/>
                  <a:gd name="T2" fmla="*/ 0 w 16"/>
                  <a:gd name="T3" fmla="*/ 0 h 3"/>
                  <a:gd name="T4" fmla="*/ 16 w 16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cubicBezTo>
                      <a:pt x="11" y="2"/>
                      <a:pt x="6" y="1"/>
                      <a:pt x="0" y="0"/>
                    </a:cubicBezTo>
                    <a:cubicBezTo>
                      <a:pt x="6" y="1"/>
                      <a:pt x="11" y="2"/>
                      <a:pt x="16" y="3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77" name="Freeform 346"/>
              <p:cNvSpPr>
                <a:spLocks noSelect="1"/>
              </p:cNvSpPr>
              <p:nvPr userDrawn="1"/>
            </p:nvSpPr>
            <p:spPr bwMode="invGray">
              <a:xfrm>
                <a:off x="7372" y="3906"/>
                <a:ext cx="1" cy="0"/>
              </a:xfrm>
              <a:custGeom>
                <a:avLst/>
                <a:gdLst>
                  <a:gd name="T0" fmla="*/ 6 w 6"/>
                  <a:gd name="T1" fmla="*/ 3 h 3"/>
                  <a:gd name="T2" fmla="*/ 6 w 6"/>
                  <a:gd name="T3" fmla="*/ 2 h 3"/>
                  <a:gd name="T4" fmla="*/ 0 w 6"/>
                  <a:gd name="T5" fmla="*/ 0 h 3"/>
                  <a:gd name="T6" fmla="*/ 6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4" y="1"/>
                      <a:pt x="2" y="1"/>
                      <a:pt x="0" y="0"/>
                    </a:cubicBezTo>
                    <a:cubicBezTo>
                      <a:pt x="2" y="1"/>
                      <a:pt x="4" y="2"/>
                      <a:pt x="6" y="3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78" name="Freeform 347"/>
              <p:cNvSpPr>
                <a:spLocks noSelect="1"/>
              </p:cNvSpPr>
              <p:nvPr userDrawn="1"/>
            </p:nvSpPr>
            <p:spPr bwMode="invGray">
              <a:xfrm>
                <a:off x="7367" y="3904"/>
                <a:ext cx="2" cy="1"/>
              </a:xfrm>
              <a:custGeom>
                <a:avLst/>
                <a:gdLst>
                  <a:gd name="T0" fmla="*/ 19 w 19"/>
                  <a:gd name="T1" fmla="*/ 7 h 7"/>
                  <a:gd name="T2" fmla="*/ 0 w 19"/>
                  <a:gd name="T3" fmla="*/ 0 h 7"/>
                  <a:gd name="T4" fmla="*/ 19 w 1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7">
                    <a:moveTo>
                      <a:pt x="19" y="7"/>
                    </a:moveTo>
                    <a:cubicBezTo>
                      <a:pt x="13" y="4"/>
                      <a:pt x="6" y="2"/>
                      <a:pt x="0" y="0"/>
                    </a:cubicBezTo>
                    <a:cubicBezTo>
                      <a:pt x="6" y="2"/>
                      <a:pt x="13" y="4"/>
                      <a:pt x="19" y="7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79" name="Freeform 348"/>
              <p:cNvSpPr>
                <a:spLocks noSelect="1"/>
              </p:cNvSpPr>
              <p:nvPr userDrawn="1"/>
            </p:nvSpPr>
            <p:spPr bwMode="invGray">
              <a:xfrm>
                <a:off x="7346" y="3901"/>
                <a:ext cx="0" cy="25"/>
              </a:xfrm>
              <a:custGeom>
                <a:avLst/>
                <a:gdLst>
                  <a:gd name="T0" fmla="*/ 0 w 1"/>
                  <a:gd name="T1" fmla="*/ 0 h 201"/>
                  <a:gd name="T2" fmla="*/ 0 w 1"/>
                  <a:gd name="T3" fmla="*/ 201 h 201"/>
                  <a:gd name="T4" fmla="*/ 1 w 1"/>
                  <a:gd name="T5" fmla="*/ 201 h 201"/>
                  <a:gd name="T6" fmla="*/ 1 w 1"/>
                  <a:gd name="T7" fmla="*/ 0 h 201"/>
                  <a:gd name="T8" fmla="*/ 0 w 1"/>
                  <a:gd name="T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1">
                    <a:moveTo>
                      <a:pt x="0" y="0"/>
                    </a:moveTo>
                    <a:cubicBezTo>
                      <a:pt x="0" y="201"/>
                      <a:pt x="0" y="201"/>
                      <a:pt x="0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0" name="Freeform 349"/>
              <p:cNvSpPr>
                <a:spLocks noSelect="1"/>
              </p:cNvSpPr>
              <p:nvPr userDrawn="1"/>
            </p:nvSpPr>
            <p:spPr bwMode="invGray">
              <a:xfrm>
                <a:off x="7346" y="3901"/>
                <a:ext cx="27" cy="29"/>
              </a:xfrm>
              <a:custGeom>
                <a:avLst/>
                <a:gdLst>
                  <a:gd name="T0" fmla="*/ 182 w 214"/>
                  <a:gd name="T1" fmla="*/ 30 h 229"/>
                  <a:gd name="T2" fmla="*/ 163 w 214"/>
                  <a:gd name="T3" fmla="*/ 23 h 229"/>
                  <a:gd name="T4" fmla="*/ 135 w 214"/>
                  <a:gd name="T5" fmla="*/ 15 h 229"/>
                  <a:gd name="T6" fmla="*/ 116 w 214"/>
                  <a:gd name="T7" fmla="*/ 10 h 229"/>
                  <a:gd name="T8" fmla="*/ 84 w 214"/>
                  <a:gd name="T9" fmla="*/ 5 h 229"/>
                  <a:gd name="T10" fmla="*/ 68 w 214"/>
                  <a:gd name="T11" fmla="*/ 2 h 229"/>
                  <a:gd name="T12" fmla="*/ 19 w 214"/>
                  <a:gd name="T13" fmla="*/ 0 h 229"/>
                  <a:gd name="T14" fmla="*/ 18 w 214"/>
                  <a:gd name="T15" fmla="*/ 0 h 229"/>
                  <a:gd name="T16" fmla="*/ 0 w 214"/>
                  <a:gd name="T17" fmla="*/ 1 h 229"/>
                  <a:gd name="T18" fmla="*/ 0 w 214"/>
                  <a:gd name="T19" fmla="*/ 202 h 229"/>
                  <a:gd name="T20" fmla="*/ 123 w 214"/>
                  <a:gd name="T21" fmla="*/ 229 h 229"/>
                  <a:gd name="T22" fmla="*/ 214 w 214"/>
                  <a:gd name="T23" fmla="*/ 215 h 229"/>
                  <a:gd name="T24" fmla="*/ 214 w 214"/>
                  <a:gd name="T25" fmla="*/ 43 h 229"/>
                  <a:gd name="T26" fmla="*/ 208 w 214"/>
                  <a:gd name="T27" fmla="*/ 40 h 229"/>
                  <a:gd name="T28" fmla="*/ 182 w 214"/>
                  <a:gd name="T29" fmla="*/ 3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4" h="229">
                    <a:moveTo>
                      <a:pt x="182" y="30"/>
                    </a:moveTo>
                    <a:cubicBezTo>
                      <a:pt x="176" y="27"/>
                      <a:pt x="169" y="25"/>
                      <a:pt x="163" y="23"/>
                    </a:cubicBezTo>
                    <a:cubicBezTo>
                      <a:pt x="154" y="20"/>
                      <a:pt x="144" y="17"/>
                      <a:pt x="135" y="15"/>
                    </a:cubicBezTo>
                    <a:cubicBezTo>
                      <a:pt x="129" y="13"/>
                      <a:pt x="123" y="11"/>
                      <a:pt x="116" y="10"/>
                    </a:cubicBezTo>
                    <a:cubicBezTo>
                      <a:pt x="106" y="8"/>
                      <a:pt x="95" y="6"/>
                      <a:pt x="84" y="5"/>
                    </a:cubicBezTo>
                    <a:cubicBezTo>
                      <a:pt x="79" y="4"/>
                      <a:pt x="74" y="3"/>
                      <a:pt x="68" y="2"/>
                    </a:cubicBezTo>
                    <a:cubicBezTo>
                      <a:pt x="52" y="1"/>
                      <a:pt x="36" y="0"/>
                      <a:pt x="19" y="0"/>
                    </a:cubicBezTo>
                    <a:cubicBezTo>
                      <a:pt x="19" y="0"/>
                      <a:pt x="19" y="0"/>
                      <a:pt x="18" y="0"/>
                    </a:cubicBezTo>
                    <a:cubicBezTo>
                      <a:pt x="12" y="0"/>
                      <a:pt x="6" y="0"/>
                      <a:pt x="0" y="1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38" y="219"/>
                      <a:pt x="80" y="229"/>
                      <a:pt x="123" y="229"/>
                    </a:cubicBezTo>
                    <a:cubicBezTo>
                      <a:pt x="155" y="229"/>
                      <a:pt x="185" y="224"/>
                      <a:pt x="214" y="215"/>
                    </a:cubicBezTo>
                    <a:cubicBezTo>
                      <a:pt x="214" y="43"/>
                      <a:pt x="214" y="43"/>
                      <a:pt x="214" y="43"/>
                    </a:cubicBezTo>
                    <a:cubicBezTo>
                      <a:pt x="212" y="42"/>
                      <a:pt x="210" y="41"/>
                      <a:pt x="208" y="40"/>
                    </a:cubicBezTo>
                    <a:cubicBezTo>
                      <a:pt x="199" y="36"/>
                      <a:pt x="191" y="33"/>
                      <a:pt x="182" y="30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1" name="Freeform 350"/>
              <p:cNvSpPr>
                <a:spLocks noSelect="1"/>
              </p:cNvSpPr>
              <p:nvPr userDrawn="1"/>
            </p:nvSpPr>
            <p:spPr bwMode="invGray">
              <a:xfrm>
                <a:off x="7346" y="3901"/>
                <a:ext cx="3" cy="0"/>
              </a:xfrm>
              <a:custGeom>
                <a:avLst/>
                <a:gdLst>
                  <a:gd name="T0" fmla="*/ 18 w 20"/>
                  <a:gd name="T1" fmla="*/ 19 w 20"/>
                  <a:gd name="T2" fmla="*/ 20 w 20"/>
                  <a:gd name="T3" fmla="*/ 18 w 20"/>
                  <a:gd name="T4" fmla="*/ 0 w 20"/>
                  <a:gd name="T5" fmla="*/ 0 w 20"/>
                  <a:gd name="T6" fmla="*/ 18 w 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0">
                    <a:moveTo>
                      <a:pt x="1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9" y="0"/>
                      <a:pt x="18" y="0"/>
                    </a:cubicBezTo>
                    <a:cubicBezTo>
                      <a:pt x="12" y="0"/>
                      <a:pt x="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12" y="0"/>
                      <a:pt x="18" y="0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2" name="Freeform 351"/>
              <p:cNvSpPr>
                <a:spLocks noSelect="1"/>
              </p:cNvSpPr>
              <p:nvPr userDrawn="1"/>
            </p:nvSpPr>
            <p:spPr bwMode="invGray">
              <a:xfrm>
                <a:off x="7346" y="3901"/>
                <a:ext cx="0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3" name="Freeform 352"/>
              <p:cNvSpPr>
                <a:spLocks noSelect="1"/>
              </p:cNvSpPr>
              <p:nvPr userDrawn="1"/>
            </p:nvSpPr>
            <p:spPr bwMode="invGray">
              <a:xfrm>
                <a:off x="7367" y="3904"/>
                <a:ext cx="2" cy="1"/>
              </a:xfrm>
              <a:custGeom>
                <a:avLst/>
                <a:gdLst>
                  <a:gd name="T0" fmla="*/ 19 w 19"/>
                  <a:gd name="T1" fmla="*/ 7 h 7"/>
                  <a:gd name="T2" fmla="*/ 19 w 19"/>
                  <a:gd name="T3" fmla="*/ 7 h 7"/>
                  <a:gd name="T4" fmla="*/ 0 w 19"/>
                  <a:gd name="T5" fmla="*/ 0 h 7"/>
                  <a:gd name="T6" fmla="*/ 0 w 19"/>
                  <a:gd name="T7" fmla="*/ 0 h 7"/>
                  <a:gd name="T8" fmla="*/ 19 w 19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9" y="7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3" y="4"/>
                      <a:pt x="6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2"/>
                      <a:pt x="13" y="4"/>
                      <a:pt x="19" y="7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4" name="Freeform 353"/>
              <p:cNvSpPr>
                <a:spLocks noSelect="1"/>
              </p:cNvSpPr>
              <p:nvPr userDrawn="1"/>
            </p:nvSpPr>
            <p:spPr bwMode="invGray">
              <a:xfrm>
                <a:off x="7355" y="3901"/>
                <a:ext cx="2" cy="1"/>
              </a:xfrm>
              <a:custGeom>
                <a:avLst/>
                <a:gdLst>
                  <a:gd name="T0" fmla="*/ 16 w 17"/>
                  <a:gd name="T1" fmla="*/ 3 h 3"/>
                  <a:gd name="T2" fmla="*/ 17 w 17"/>
                  <a:gd name="T3" fmla="*/ 3 h 3"/>
                  <a:gd name="T4" fmla="*/ 0 w 17"/>
                  <a:gd name="T5" fmla="*/ 0 h 3"/>
                  <a:gd name="T6" fmla="*/ 0 w 17"/>
                  <a:gd name="T7" fmla="*/ 0 h 3"/>
                  <a:gd name="T8" fmla="*/ 16 w 17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">
                    <a:moveTo>
                      <a:pt x="16" y="3"/>
                    </a:moveTo>
                    <a:cubicBezTo>
                      <a:pt x="16" y="3"/>
                      <a:pt x="17" y="3"/>
                      <a:pt x="17" y="3"/>
                    </a:cubicBezTo>
                    <a:cubicBezTo>
                      <a:pt x="11" y="2"/>
                      <a:pt x="6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1"/>
                      <a:pt x="11" y="2"/>
                      <a:pt x="16" y="3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5" name="Freeform 354"/>
              <p:cNvSpPr>
                <a:spLocks noSelect="1"/>
              </p:cNvSpPr>
              <p:nvPr userDrawn="1"/>
            </p:nvSpPr>
            <p:spPr bwMode="invGray">
              <a:xfrm>
                <a:off x="7372" y="3906"/>
                <a:ext cx="1" cy="0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2 h 2"/>
                  <a:gd name="T4" fmla="*/ 6 w 6"/>
                  <a:gd name="T5" fmla="*/ 2 h 2"/>
                  <a:gd name="T6" fmla="*/ 0 w 6"/>
                  <a:gd name="T7" fmla="*/ 0 h 2"/>
                  <a:gd name="T8" fmla="*/ 0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cubicBezTo>
                      <a:pt x="2" y="1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1"/>
                      <a:pt x="2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6" name="Freeform 355"/>
              <p:cNvSpPr>
                <a:spLocks noSelect="1"/>
              </p:cNvSpPr>
              <p:nvPr userDrawn="1"/>
            </p:nvSpPr>
            <p:spPr bwMode="invGray">
              <a:xfrm>
                <a:off x="7361" y="3902"/>
                <a:ext cx="2" cy="1"/>
              </a:xfrm>
              <a:custGeom>
                <a:avLst/>
                <a:gdLst>
                  <a:gd name="T0" fmla="*/ 19 w 19"/>
                  <a:gd name="T1" fmla="*/ 5 h 5"/>
                  <a:gd name="T2" fmla="*/ 19 w 19"/>
                  <a:gd name="T3" fmla="*/ 5 h 5"/>
                  <a:gd name="T4" fmla="*/ 0 w 19"/>
                  <a:gd name="T5" fmla="*/ 0 h 5"/>
                  <a:gd name="T6" fmla="*/ 0 w 19"/>
                  <a:gd name="T7" fmla="*/ 0 h 5"/>
                  <a:gd name="T8" fmla="*/ 19 w 19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9" y="5"/>
                    </a:moveTo>
                    <a:cubicBezTo>
                      <a:pt x="19" y="5"/>
                      <a:pt x="19" y="5"/>
                      <a:pt x="19" y="5"/>
                    </a:cubicBezTo>
                    <a:cubicBezTo>
                      <a:pt x="13" y="3"/>
                      <a:pt x="7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1"/>
                      <a:pt x="13" y="3"/>
                      <a:pt x="19" y="5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7" name="Freeform 356"/>
              <p:cNvSpPr>
                <a:spLocks noSelect="1"/>
              </p:cNvSpPr>
              <p:nvPr userDrawn="1"/>
            </p:nvSpPr>
            <p:spPr bwMode="invGray">
              <a:xfrm>
                <a:off x="7357" y="3902"/>
                <a:ext cx="4" cy="0"/>
              </a:xfrm>
              <a:custGeom>
                <a:avLst/>
                <a:gdLst>
                  <a:gd name="T0" fmla="*/ 32 w 32"/>
                  <a:gd name="T1" fmla="*/ 5 h 5"/>
                  <a:gd name="T2" fmla="*/ 32 w 32"/>
                  <a:gd name="T3" fmla="*/ 5 h 5"/>
                  <a:gd name="T4" fmla="*/ 1 w 32"/>
                  <a:gd name="T5" fmla="*/ 0 h 5"/>
                  <a:gd name="T6" fmla="*/ 0 w 32"/>
                  <a:gd name="T7" fmla="*/ 0 h 5"/>
                  <a:gd name="T8" fmla="*/ 32 w 32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">
                    <a:moveTo>
                      <a:pt x="32" y="5"/>
                    </a:moveTo>
                    <a:cubicBezTo>
                      <a:pt x="32" y="5"/>
                      <a:pt x="32" y="5"/>
                      <a:pt x="32" y="5"/>
                    </a:cubicBezTo>
                    <a:cubicBezTo>
                      <a:pt x="22" y="3"/>
                      <a:pt x="1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1" y="1"/>
                      <a:pt x="22" y="3"/>
                      <a:pt x="32" y="5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8" name="Freeform 357"/>
              <p:cNvSpPr>
                <a:spLocks noSelect="1"/>
              </p:cNvSpPr>
              <p:nvPr userDrawn="1"/>
            </p:nvSpPr>
            <p:spPr bwMode="invGray">
              <a:xfrm>
                <a:off x="7369" y="3905"/>
                <a:ext cx="3" cy="1"/>
              </a:xfrm>
              <a:custGeom>
                <a:avLst/>
                <a:gdLst>
                  <a:gd name="T0" fmla="*/ 26 w 26"/>
                  <a:gd name="T1" fmla="*/ 10 h 10"/>
                  <a:gd name="T2" fmla="*/ 26 w 26"/>
                  <a:gd name="T3" fmla="*/ 10 h 10"/>
                  <a:gd name="T4" fmla="*/ 0 w 26"/>
                  <a:gd name="T5" fmla="*/ 0 h 10"/>
                  <a:gd name="T6" fmla="*/ 0 w 26"/>
                  <a:gd name="T7" fmla="*/ 0 h 10"/>
                  <a:gd name="T8" fmla="*/ 26 w 2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0">
                    <a:moveTo>
                      <a:pt x="26" y="10"/>
                    </a:moveTo>
                    <a:cubicBezTo>
                      <a:pt x="26" y="10"/>
                      <a:pt x="26" y="10"/>
                      <a:pt x="26" y="10"/>
                    </a:cubicBezTo>
                    <a:cubicBezTo>
                      <a:pt x="17" y="6"/>
                      <a:pt x="9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3"/>
                      <a:pt x="17" y="6"/>
                      <a:pt x="26" y="10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9" name="Freeform 358"/>
              <p:cNvSpPr>
                <a:spLocks noSelect="1"/>
              </p:cNvSpPr>
              <p:nvPr userDrawn="1"/>
            </p:nvSpPr>
            <p:spPr bwMode="invGray">
              <a:xfrm>
                <a:off x="7349" y="3901"/>
                <a:ext cx="6" cy="0"/>
              </a:xfrm>
              <a:custGeom>
                <a:avLst/>
                <a:gdLst>
                  <a:gd name="T0" fmla="*/ 49 w 49"/>
                  <a:gd name="T1" fmla="*/ 2 h 2"/>
                  <a:gd name="T2" fmla="*/ 49 w 49"/>
                  <a:gd name="T3" fmla="*/ 2 h 2"/>
                  <a:gd name="T4" fmla="*/ 1 w 49"/>
                  <a:gd name="T5" fmla="*/ 0 h 2"/>
                  <a:gd name="T6" fmla="*/ 0 w 49"/>
                  <a:gd name="T7" fmla="*/ 0 h 2"/>
                  <a:gd name="T8" fmla="*/ 49 w 49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2">
                    <a:moveTo>
                      <a:pt x="49" y="2"/>
                    </a:moveTo>
                    <a:cubicBezTo>
                      <a:pt x="49" y="2"/>
                      <a:pt x="49" y="2"/>
                      <a:pt x="49" y="2"/>
                    </a:cubicBezTo>
                    <a:cubicBezTo>
                      <a:pt x="33" y="1"/>
                      <a:pt x="17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7" y="0"/>
                      <a:pt x="33" y="1"/>
                      <a:pt x="49" y="2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90" name="Freeform 359"/>
              <p:cNvSpPr>
                <a:spLocks noSelect="1"/>
              </p:cNvSpPr>
              <p:nvPr userDrawn="1"/>
            </p:nvSpPr>
            <p:spPr bwMode="invGray">
              <a:xfrm>
                <a:off x="7363" y="3903"/>
                <a:ext cx="4" cy="1"/>
              </a:xfrm>
              <a:custGeom>
                <a:avLst/>
                <a:gdLst>
                  <a:gd name="T0" fmla="*/ 28 w 28"/>
                  <a:gd name="T1" fmla="*/ 8 h 8"/>
                  <a:gd name="T2" fmla="*/ 28 w 28"/>
                  <a:gd name="T3" fmla="*/ 8 h 8"/>
                  <a:gd name="T4" fmla="*/ 0 w 28"/>
                  <a:gd name="T5" fmla="*/ 0 h 8"/>
                  <a:gd name="T6" fmla="*/ 0 w 28"/>
                  <a:gd name="T7" fmla="*/ 0 h 8"/>
                  <a:gd name="T8" fmla="*/ 28 w 2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">
                    <a:moveTo>
                      <a:pt x="28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19" y="5"/>
                      <a:pt x="1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2"/>
                      <a:pt x="19" y="5"/>
                      <a:pt x="28" y="8"/>
                    </a:cubicBezTo>
                    <a:close/>
                  </a:path>
                </a:pathLst>
              </a:custGeom>
              <a:solidFill>
                <a:srgbClr val="93BA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91" name="Freeform 360"/>
              <p:cNvSpPr>
                <a:spLocks noSelect="1"/>
              </p:cNvSpPr>
              <p:nvPr userDrawn="1"/>
            </p:nvSpPr>
            <p:spPr bwMode="invGray">
              <a:xfrm>
                <a:off x="7210" y="3934"/>
                <a:ext cx="24" cy="22"/>
              </a:xfrm>
              <a:custGeom>
                <a:avLst/>
                <a:gdLst>
                  <a:gd name="T0" fmla="*/ 33 w 193"/>
                  <a:gd name="T1" fmla="*/ 0 h 179"/>
                  <a:gd name="T2" fmla="*/ 29 w 193"/>
                  <a:gd name="T3" fmla="*/ 9 h 179"/>
                  <a:gd name="T4" fmla="*/ 23 w 193"/>
                  <a:gd name="T5" fmla="*/ 24 h 179"/>
                  <a:gd name="T6" fmla="*/ 11 w 193"/>
                  <a:gd name="T7" fmla="*/ 49 h 179"/>
                  <a:gd name="T8" fmla="*/ 3 w 193"/>
                  <a:gd name="T9" fmla="*/ 62 h 179"/>
                  <a:gd name="T10" fmla="*/ 0 w 193"/>
                  <a:gd name="T11" fmla="*/ 69 h 179"/>
                  <a:gd name="T12" fmla="*/ 4 w 193"/>
                  <a:gd name="T13" fmla="*/ 73 h 179"/>
                  <a:gd name="T14" fmla="*/ 95 w 193"/>
                  <a:gd name="T15" fmla="*/ 179 h 179"/>
                  <a:gd name="T16" fmla="*/ 95 w 193"/>
                  <a:gd name="T17" fmla="*/ 179 h 179"/>
                  <a:gd name="T18" fmla="*/ 95 w 193"/>
                  <a:gd name="T19" fmla="*/ 179 h 179"/>
                  <a:gd name="T20" fmla="*/ 193 w 193"/>
                  <a:gd name="T21" fmla="*/ 179 h 179"/>
                  <a:gd name="T22" fmla="*/ 193 w 193"/>
                  <a:gd name="T23" fmla="*/ 0 h 179"/>
                  <a:gd name="T24" fmla="*/ 33 w 193"/>
                  <a:gd name="T25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3" h="179">
                    <a:moveTo>
                      <a:pt x="33" y="0"/>
                    </a:moveTo>
                    <a:cubicBezTo>
                      <a:pt x="32" y="3"/>
                      <a:pt x="30" y="6"/>
                      <a:pt x="29" y="9"/>
                    </a:cubicBezTo>
                    <a:cubicBezTo>
                      <a:pt x="27" y="14"/>
                      <a:pt x="25" y="19"/>
                      <a:pt x="23" y="24"/>
                    </a:cubicBezTo>
                    <a:cubicBezTo>
                      <a:pt x="19" y="32"/>
                      <a:pt x="15" y="40"/>
                      <a:pt x="11" y="49"/>
                    </a:cubicBezTo>
                    <a:cubicBezTo>
                      <a:pt x="8" y="53"/>
                      <a:pt x="6" y="58"/>
                      <a:pt x="3" y="62"/>
                    </a:cubicBezTo>
                    <a:cubicBezTo>
                      <a:pt x="2" y="65"/>
                      <a:pt x="1" y="67"/>
                      <a:pt x="0" y="69"/>
                    </a:cubicBezTo>
                    <a:cubicBezTo>
                      <a:pt x="1" y="70"/>
                      <a:pt x="2" y="72"/>
                      <a:pt x="4" y="73"/>
                    </a:cubicBezTo>
                    <a:cubicBezTo>
                      <a:pt x="41" y="102"/>
                      <a:pt x="72" y="138"/>
                      <a:pt x="95" y="179"/>
                    </a:cubicBezTo>
                    <a:cubicBezTo>
                      <a:pt x="95" y="179"/>
                      <a:pt x="95" y="179"/>
                      <a:pt x="95" y="179"/>
                    </a:cubicBezTo>
                    <a:cubicBezTo>
                      <a:pt x="95" y="179"/>
                      <a:pt x="95" y="179"/>
                      <a:pt x="95" y="179"/>
                    </a:cubicBezTo>
                    <a:cubicBezTo>
                      <a:pt x="193" y="179"/>
                      <a:pt x="193" y="179"/>
                      <a:pt x="193" y="179"/>
                    </a:cubicBezTo>
                    <a:cubicBezTo>
                      <a:pt x="193" y="0"/>
                      <a:pt x="193" y="0"/>
                      <a:pt x="193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A6B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92" name="Freeform 361"/>
              <p:cNvSpPr>
                <a:spLocks noSelect="1"/>
              </p:cNvSpPr>
              <p:nvPr userDrawn="1"/>
            </p:nvSpPr>
            <p:spPr bwMode="invGray">
              <a:xfrm>
                <a:off x="7237" y="3934"/>
                <a:ext cx="7" cy="22"/>
              </a:xfrm>
              <a:custGeom>
                <a:avLst/>
                <a:gdLst>
                  <a:gd name="T0" fmla="*/ 47 w 57"/>
                  <a:gd name="T1" fmla="*/ 0 h 179"/>
                  <a:gd name="T2" fmla="*/ 0 w 57"/>
                  <a:gd name="T3" fmla="*/ 0 h 179"/>
                  <a:gd name="T4" fmla="*/ 0 w 57"/>
                  <a:gd name="T5" fmla="*/ 179 h 179"/>
                  <a:gd name="T6" fmla="*/ 57 w 57"/>
                  <a:gd name="T7" fmla="*/ 179 h 179"/>
                  <a:gd name="T8" fmla="*/ 57 w 57"/>
                  <a:gd name="T9" fmla="*/ 11 h 179"/>
                  <a:gd name="T10" fmla="*/ 47 w 57"/>
                  <a:gd name="T11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179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57" y="179"/>
                      <a:pt x="57" y="179"/>
                      <a:pt x="57" y="179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3" y="7"/>
                      <a:pt x="50" y="3"/>
                      <a:pt x="47" y="0"/>
                    </a:cubicBezTo>
                    <a:close/>
                  </a:path>
                </a:pathLst>
              </a:custGeom>
              <a:solidFill>
                <a:srgbClr val="A6B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93" name="Rectangle 362"/>
              <p:cNvSpPr>
                <a:spLocks noSelect="1" noChangeArrowheads="1"/>
              </p:cNvSpPr>
              <p:nvPr userDrawn="1"/>
            </p:nvSpPr>
            <p:spPr bwMode="invGray">
              <a:xfrm>
                <a:off x="7234" y="3934"/>
                <a:ext cx="3" cy="22"/>
              </a:xfrm>
              <a:prstGeom prst="rect">
                <a:avLst/>
              </a:prstGeom>
              <a:solidFill>
                <a:srgbClr val="A6B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94" name="Freeform 363"/>
              <p:cNvSpPr>
                <a:spLocks noSelect="1"/>
              </p:cNvSpPr>
              <p:nvPr userDrawn="1"/>
            </p:nvSpPr>
            <p:spPr bwMode="invGray">
              <a:xfrm>
                <a:off x="7237" y="3990"/>
                <a:ext cx="12" cy="10"/>
              </a:xfrm>
              <a:custGeom>
                <a:avLst/>
                <a:gdLst>
                  <a:gd name="T0" fmla="*/ 98 w 98"/>
                  <a:gd name="T1" fmla="*/ 0 h 78"/>
                  <a:gd name="T2" fmla="*/ 0 w 98"/>
                  <a:gd name="T3" fmla="*/ 0 h 78"/>
                  <a:gd name="T4" fmla="*/ 0 w 98"/>
                  <a:gd name="T5" fmla="*/ 78 h 78"/>
                  <a:gd name="T6" fmla="*/ 98 w 98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8" h="78">
                    <a:moveTo>
                      <a:pt x="9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37" y="58"/>
                      <a:pt x="70" y="31"/>
                      <a:pt x="98" y="0"/>
                    </a:cubicBezTo>
                    <a:close/>
                  </a:path>
                </a:pathLst>
              </a:custGeom>
              <a:solidFill>
                <a:srgbClr val="7BB5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95" name="Freeform 364"/>
              <p:cNvSpPr>
                <a:spLocks noSelect="1"/>
              </p:cNvSpPr>
              <p:nvPr userDrawn="1"/>
            </p:nvSpPr>
            <p:spPr bwMode="invGray">
              <a:xfrm>
                <a:off x="7219" y="3990"/>
                <a:ext cx="18" cy="15"/>
              </a:xfrm>
              <a:custGeom>
                <a:avLst/>
                <a:gdLst>
                  <a:gd name="T0" fmla="*/ 0 w 147"/>
                  <a:gd name="T1" fmla="*/ 125 h 125"/>
                  <a:gd name="T2" fmla="*/ 147 w 147"/>
                  <a:gd name="T3" fmla="*/ 78 h 125"/>
                  <a:gd name="T4" fmla="*/ 147 w 147"/>
                  <a:gd name="T5" fmla="*/ 0 h 125"/>
                  <a:gd name="T6" fmla="*/ 57 w 147"/>
                  <a:gd name="T7" fmla="*/ 0 h 125"/>
                  <a:gd name="T8" fmla="*/ 37 w 147"/>
                  <a:gd name="T9" fmla="*/ 58 h 125"/>
                  <a:gd name="T10" fmla="*/ 0 w 147"/>
                  <a:gd name="T1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25">
                    <a:moveTo>
                      <a:pt x="0" y="125"/>
                    </a:moveTo>
                    <a:cubicBezTo>
                      <a:pt x="53" y="120"/>
                      <a:pt x="103" y="103"/>
                      <a:pt x="147" y="78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2" y="20"/>
                      <a:pt x="45" y="40"/>
                      <a:pt x="37" y="58"/>
                    </a:cubicBezTo>
                    <a:cubicBezTo>
                      <a:pt x="27" y="82"/>
                      <a:pt x="15" y="104"/>
                      <a:pt x="0" y="125"/>
                    </a:cubicBezTo>
                    <a:close/>
                  </a:path>
                </a:pathLst>
              </a:custGeom>
              <a:solidFill>
                <a:srgbClr val="7BB5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96" name="Freeform 365"/>
              <p:cNvSpPr>
                <a:spLocks noSelect="1"/>
              </p:cNvSpPr>
              <p:nvPr userDrawn="1"/>
            </p:nvSpPr>
            <p:spPr bwMode="invGray">
              <a:xfrm>
                <a:off x="6307" y="3962"/>
                <a:ext cx="15" cy="50"/>
              </a:xfrm>
              <a:custGeom>
                <a:avLst/>
                <a:gdLst>
                  <a:gd name="T0" fmla="*/ 88 w 114"/>
                  <a:gd name="T1" fmla="*/ 14 h 408"/>
                  <a:gd name="T2" fmla="*/ 50 w 114"/>
                  <a:gd name="T3" fmla="*/ 0 h 408"/>
                  <a:gd name="T4" fmla="*/ 50 w 114"/>
                  <a:gd name="T5" fmla="*/ 45 h 408"/>
                  <a:gd name="T6" fmla="*/ 0 w 114"/>
                  <a:gd name="T7" fmla="*/ 45 h 408"/>
                  <a:gd name="T8" fmla="*/ 113 w 114"/>
                  <a:gd name="T9" fmla="*/ 408 h 408"/>
                  <a:gd name="T10" fmla="*/ 114 w 114"/>
                  <a:gd name="T11" fmla="*/ 408 h 408"/>
                  <a:gd name="T12" fmla="*/ 114 w 114"/>
                  <a:gd name="T13" fmla="*/ 22 h 408"/>
                  <a:gd name="T14" fmla="*/ 96 w 114"/>
                  <a:gd name="T15" fmla="*/ 17 h 408"/>
                  <a:gd name="T16" fmla="*/ 88 w 114"/>
                  <a:gd name="T17" fmla="*/ 1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" h="408">
                    <a:moveTo>
                      <a:pt x="88" y="14"/>
                    </a:moveTo>
                    <a:cubicBezTo>
                      <a:pt x="75" y="10"/>
                      <a:pt x="62" y="6"/>
                      <a:pt x="50" y="0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13" y="408"/>
                      <a:pt x="113" y="408"/>
                      <a:pt x="113" y="408"/>
                    </a:cubicBezTo>
                    <a:cubicBezTo>
                      <a:pt x="114" y="408"/>
                      <a:pt x="114" y="408"/>
                      <a:pt x="114" y="408"/>
                    </a:cubicBezTo>
                    <a:cubicBezTo>
                      <a:pt x="114" y="22"/>
                      <a:pt x="114" y="22"/>
                      <a:pt x="114" y="22"/>
                    </a:cubicBezTo>
                    <a:cubicBezTo>
                      <a:pt x="108" y="20"/>
                      <a:pt x="102" y="19"/>
                      <a:pt x="96" y="17"/>
                    </a:cubicBezTo>
                    <a:cubicBezTo>
                      <a:pt x="93" y="16"/>
                      <a:pt x="91" y="15"/>
                      <a:pt x="88" y="14"/>
                    </a:cubicBezTo>
                    <a:close/>
                  </a:path>
                </a:pathLst>
              </a:custGeom>
              <a:solidFill>
                <a:srgbClr val="A6B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97" name="Freeform 366"/>
              <p:cNvSpPr>
                <a:spLocks noSelect="1"/>
              </p:cNvSpPr>
              <p:nvPr userDrawn="1"/>
            </p:nvSpPr>
            <p:spPr bwMode="invGray">
              <a:xfrm>
                <a:off x="6322" y="3964"/>
                <a:ext cx="27" cy="48"/>
              </a:xfrm>
              <a:custGeom>
                <a:avLst/>
                <a:gdLst>
                  <a:gd name="T0" fmla="*/ 66 w 215"/>
                  <a:gd name="T1" fmla="*/ 12 h 386"/>
                  <a:gd name="T2" fmla="*/ 25 w 215"/>
                  <a:gd name="T3" fmla="*/ 6 h 386"/>
                  <a:gd name="T4" fmla="*/ 18 w 215"/>
                  <a:gd name="T5" fmla="*/ 4 h 386"/>
                  <a:gd name="T6" fmla="*/ 0 w 215"/>
                  <a:gd name="T7" fmla="*/ 0 h 386"/>
                  <a:gd name="T8" fmla="*/ 0 w 215"/>
                  <a:gd name="T9" fmla="*/ 386 h 386"/>
                  <a:gd name="T10" fmla="*/ 215 w 215"/>
                  <a:gd name="T11" fmla="*/ 386 h 386"/>
                  <a:gd name="T12" fmla="*/ 168 w 215"/>
                  <a:gd name="T13" fmla="*/ 338 h 386"/>
                  <a:gd name="T14" fmla="*/ 132 w 215"/>
                  <a:gd name="T15" fmla="*/ 282 h 386"/>
                  <a:gd name="T16" fmla="*/ 101 w 215"/>
                  <a:gd name="T17" fmla="*/ 147 h 386"/>
                  <a:gd name="T18" fmla="*/ 104 w 215"/>
                  <a:gd name="T19" fmla="*/ 108 h 386"/>
                  <a:gd name="T20" fmla="*/ 107 w 215"/>
                  <a:gd name="T21" fmla="*/ 87 h 386"/>
                  <a:gd name="T22" fmla="*/ 91 w 215"/>
                  <a:gd name="T23" fmla="*/ 17 h 386"/>
                  <a:gd name="T24" fmla="*/ 91 w 215"/>
                  <a:gd name="T25" fmla="*/ 14 h 386"/>
                  <a:gd name="T26" fmla="*/ 76 w 215"/>
                  <a:gd name="T27" fmla="*/ 13 h 386"/>
                  <a:gd name="T28" fmla="*/ 66 w 215"/>
                  <a:gd name="T29" fmla="*/ 12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5" h="386">
                    <a:moveTo>
                      <a:pt x="66" y="12"/>
                    </a:moveTo>
                    <a:cubicBezTo>
                      <a:pt x="52" y="10"/>
                      <a:pt x="38" y="8"/>
                      <a:pt x="25" y="6"/>
                    </a:cubicBezTo>
                    <a:cubicBezTo>
                      <a:pt x="22" y="5"/>
                      <a:pt x="20" y="4"/>
                      <a:pt x="18" y="4"/>
                    </a:cubicBezTo>
                    <a:cubicBezTo>
                      <a:pt x="12" y="3"/>
                      <a:pt x="6" y="1"/>
                      <a:pt x="0" y="0"/>
                    </a:cubicBezTo>
                    <a:cubicBezTo>
                      <a:pt x="0" y="386"/>
                      <a:pt x="0" y="386"/>
                      <a:pt x="0" y="386"/>
                    </a:cubicBezTo>
                    <a:cubicBezTo>
                      <a:pt x="215" y="386"/>
                      <a:pt x="215" y="386"/>
                      <a:pt x="215" y="386"/>
                    </a:cubicBezTo>
                    <a:cubicBezTo>
                      <a:pt x="197" y="372"/>
                      <a:pt x="182" y="356"/>
                      <a:pt x="168" y="338"/>
                    </a:cubicBezTo>
                    <a:cubicBezTo>
                      <a:pt x="154" y="321"/>
                      <a:pt x="142" y="302"/>
                      <a:pt x="132" y="282"/>
                    </a:cubicBezTo>
                    <a:cubicBezTo>
                      <a:pt x="112" y="241"/>
                      <a:pt x="101" y="195"/>
                      <a:pt x="101" y="147"/>
                    </a:cubicBezTo>
                    <a:cubicBezTo>
                      <a:pt x="101" y="134"/>
                      <a:pt x="102" y="121"/>
                      <a:pt x="104" y="108"/>
                    </a:cubicBezTo>
                    <a:cubicBezTo>
                      <a:pt x="105" y="101"/>
                      <a:pt x="106" y="94"/>
                      <a:pt x="107" y="87"/>
                    </a:cubicBezTo>
                    <a:cubicBezTo>
                      <a:pt x="102" y="63"/>
                      <a:pt x="97" y="39"/>
                      <a:pt x="91" y="17"/>
                    </a:cubicBezTo>
                    <a:cubicBezTo>
                      <a:pt x="91" y="16"/>
                      <a:pt x="91" y="15"/>
                      <a:pt x="91" y="14"/>
                    </a:cubicBezTo>
                    <a:cubicBezTo>
                      <a:pt x="86" y="14"/>
                      <a:pt x="81" y="13"/>
                      <a:pt x="76" y="13"/>
                    </a:cubicBezTo>
                    <a:cubicBezTo>
                      <a:pt x="73" y="13"/>
                      <a:pt x="70" y="12"/>
                      <a:pt x="66" y="12"/>
                    </a:cubicBezTo>
                    <a:close/>
                  </a:path>
                </a:pathLst>
              </a:custGeom>
              <a:solidFill>
                <a:srgbClr val="A6B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98" name="Freeform 367"/>
              <p:cNvSpPr>
                <a:spLocks noSelect="1"/>
              </p:cNvSpPr>
              <p:nvPr userDrawn="1"/>
            </p:nvSpPr>
            <p:spPr bwMode="invGray">
              <a:xfrm>
                <a:off x="6304" y="3957"/>
                <a:ext cx="10" cy="10"/>
              </a:xfrm>
              <a:custGeom>
                <a:avLst/>
                <a:gdLst>
                  <a:gd name="T0" fmla="*/ 77 w 77"/>
                  <a:gd name="T1" fmla="*/ 40 h 85"/>
                  <a:gd name="T2" fmla="*/ 76 w 77"/>
                  <a:gd name="T3" fmla="*/ 40 h 85"/>
                  <a:gd name="T4" fmla="*/ 69 w 77"/>
                  <a:gd name="T5" fmla="*/ 37 h 85"/>
                  <a:gd name="T6" fmla="*/ 36 w 77"/>
                  <a:gd name="T7" fmla="*/ 21 h 85"/>
                  <a:gd name="T8" fmla="*/ 30 w 77"/>
                  <a:gd name="T9" fmla="*/ 18 h 85"/>
                  <a:gd name="T10" fmla="*/ 0 w 77"/>
                  <a:gd name="T11" fmla="*/ 0 h 85"/>
                  <a:gd name="T12" fmla="*/ 27 w 77"/>
                  <a:gd name="T13" fmla="*/ 85 h 85"/>
                  <a:gd name="T14" fmla="*/ 77 w 77"/>
                  <a:gd name="T15" fmla="*/ 85 h 85"/>
                  <a:gd name="T16" fmla="*/ 77 w 77"/>
                  <a:gd name="T17" fmla="*/ 4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85">
                    <a:moveTo>
                      <a:pt x="77" y="40"/>
                    </a:moveTo>
                    <a:cubicBezTo>
                      <a:pt x="77" y="40"/>
                      <a:pt x="76" y="40"/>
                      <a:pt x="76" y="40"/>
                    </a:cubicBezTo>
                    <a:cubicBezTo>
                      <a:pt x="74" y="39"/>
                      <a:pt x="71" y="38"/>
                      <a:pt x="69" y="37"/>
                    </a:cubicBezTo>
                    <a:cubicBezTo>
                      <a:pt x="58" y="32"/>
                      <a:pt x="47" y="27"/>
                      <a:pt x="36" y="21"/>
                    </a:cubicBezTo>
                    <a:cubicBezTo>
                      <a:pt x="34" y="20"/>
                      <a:pt x="32" y="19"/>
                      <a:pt x="30" y="18"/>
                    </a:cubicBezTo>
                    <a:cubicBezTo>
                      <a:pt x="20" y="12"/>
                      <a:pt x="10" y="7"/>
                      <a:pt x="0" y="0"/>
                    </a:cubicBezTo>
                    <a:cubicBezTo>
                      <a:pt x="27" y="85"/>
                      <a:pt x="27" y="85"/>
                      <a:pt x="27" y="85"/>
                    </a:cubicBezTo>
                    <a:cubicBezTo>
                      <a:pt x="77" y="85"/>
                      <a:pt x="77" y="85"/>
                      <a:pt x="77" y="85"/>
                    </a:cubicBezTo>
                    <a:lnTo>
                      <a:pt x="77" y="40"/>
                    </a:lnTo>
                    <a:close/>
                  </a:path>
                </a:pathLst>
              </a:custGeom>
              <a:solidFill>
                <a:srgbClr val="A6B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99" name="Freeform 368"/>
              <p:cNvSpPr>
                <a:spLocks noSelect="1"/>
              </p:cNvSpPr>
              <p:nvPr userDrawn="1"/>
            </p:nvSpPr>
            <p:spPr bwMode="invGray">
              <a:xfrm>
                <a:off x="6318" y="3963"/>
                <a:ext cx="1" cy="1"/>
              </a:xfrm>
              <a:custGeom>
                <a:avLst/>
                <a:gdLst>
                  <a:gd name="T0" fmla="*/ 8 w 8"/>
                  <a:gd name="T1" fmla="*/ 3 h 3"/>
                  <a:gd name="T2" fmla="*/ 0 w 8"/>
                  <a:gd name="T3" fmla="*/ 0 h 3"/>
                  <a:gd name="T4" fmla="*/ 8 w 8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8" y="3"/>
                    </a:moveTo>
                    <a:cubicBezTo>
                      <a:pt x="5" y="2"/>
                      <a:pt x="3" y="1"/>
                      <a:pt x="0" y="0"/>
                    </a:cubicBezTo>
                    <a:cubicBezTo>
                      <a:pt x="3" y="1"/>
                      <a:pt x="5" y="2"/>
                      <a:pt x="8" y="3"/>
                    </a:cubicBezTo>
                    <a:close/>
                  </a:path>
                </a:pathLst>
              </a:custGeom>
              <a:solidFill>
                <a:srgbClr val="A6B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00" name="Freeform 369"/>
              <p:cNvSpPr>
                <a:spLocks noSelect="1"/>
              </p:cNvSpPr>
              <p:nvPr userDrawn="1"/>
            </p:nvSpPr>
            <p:spPr bwMode="invGray">
              <a:xfrm>
                <a:off x="6308" y="3959"/>
                <a:ext cx="1" cy="0"/>
              </a:xfrm>
              <a:custGeom>
                <a:avLst/>
                <a:gdLst>
                  <a:gd name="T0" fmla="*/ 6 w 6"/>
                  <a:gd name="T1" fmla="*/ 3 h 3"/>
                  <a:gd name="T2" fmla="*/ 0 w 6"/>
                  <a:gd name="T3" fmla="*/ 0 h 3"/>
                  <a:gd name="T4" fmla="*/ 6 w 6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cubicBezTo>
                      <a:pt x="4" y="2"/>
                      <a:pt x="2" y="1"/>
                      <a:pt x="0" y="0"/>
                    </a:cubicBezTo>
                    <a:cubicBezTo>
                      <a:pt x="2" y="1"/>
                      <a:pt x="4" y="2"/>
                      <a:pt x="6" y="3"/>
                    </a:cubicBezTo>
                    <a:close/>
                  </a:path>
                </a:pathLst>
              </a:custGeom>
              <a:solidFill>
                <a:srgbClr val="A6B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01" name="Freeform 370"/>
              <p:cNvSpPr>
                <a:spLocks noSelect="1"/>
              </p:cNvSpPr>
              <p:nvPr userDrawn="1"/>
            </p:nvSpPr>
            <p:spPr bwMode="invGray">
              <a:xfrm>
                <a:off x="6313" y="3961"/>
                <a:ext cx="1" cy="1"/>
              </a:xfrm>
              <a:custGeom>
                <a:avLst/>
                <a:gdLst>
                  <a:gd name="T0" fmla="*/ 7 w 7"/>
                  <a:gd name="T1" fmla="*/ 3 h 3"/>
                  <a:gd name="T2" fmla="*/ 0 w 7"/>
                  <a:gd name="T3" fmla="*/ 0 h 3"/>
                  <a:gd name="T4" fmla="*/ 7 w 7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7" y="3"/>
                    </a:moveTo>
                    <a:cubicBezTo>
                      <a:pt x="5" y="2"/>
                      <a:pt x="2" y="1"/>
                      <a:pt x="0" y="0"/>
                    </a:cubicBezTo>
                    <a:cubicBezTo>
                      <a:pt x="2" y="1"/>
                      <a:pt x="5" y="2"/>
                      <a:pt x="7" y="3"/>
                    </a:cubicBezTo>
                    <a:close/>
                  </a:path>
                </a:pathLst>
              </a:custGeom>
              <a:solidFill>
                <a:srgbClr val="A6B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02" name="Freeform 371"/>
              <p:cNvSpPr>
                <a:spLocks noSelect="1"/>
              </p:cNvSpPr>
              <p:nvPr userDrawn="1"/>
            </p:nvSpPr>
            <p:spPr bwMode="invGray">
              <a:xfrm>
                <a:off x="6324" y="3965"/>
                <a:ext cx="1" cy="0"/>
              </a:xfrm>
              <a:custGeom>
                <a:avLst/>
                <a:gdLst>
                  <a:gd name="T0" fmla="*/ 7 w 7"/>
                  <a:gd name="T1" fmla="*/ 2 h 2"/>
                  <a:gd name="T2" fmla="*/ 0 w 7"/>
                  <a:gd name="T3" fmla="*/ 0 h 2"/>
                  <a:gd name="T4" fmla="*/ 7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cubicBezTo>
                      <a:pt x="4" y="1"/>
                      <a:pt x="2" y="0"/>
                      <a:pt x="0" y="0"/>
                    </a:cubicBezTo>
                    <a:cubicBezTo>
                      <a:pt x="2" y="0"/>
                      <a:pt x="4" y="1"/>
                      <a:pt x="7" y="2"/>
                    </a:cubicBezTo>
                    <a:close/>
                  </a:path>
                </a:pathLst>
              </a:custGeom>
              <a:solidFill>
                <a:srgbClr val="A6B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03" name="Freeform 372"/>
              <p:cNvSpPr>
                <a:spLocks noSelect="1"/>
              </p:cNvSpPr>
              <p:nvPr userDrawn="1"/>
            </p:nvSpPr>
            <p:spPr bwMode="invGray">
              <a:xfrm>
                <a:off x="6330" y="3966"/>
                <a:ext cx="1" cy="0"/>
              </a:xfrm>
              <a:custGeom>
                <a:avLst/>
                <a:gdLst>
                  <a:gd name="T0" fmla="*/ 10 w 10"/>
                  <a:gd name="T1" fmla="*/ 1 h 1"/>
                  <a:gd name="T2" fmla="*/ 0 w 10"/>
                  <a:gd name="T3" fmla="*/ 0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10" y="1"/>
                    </a:moveTo>
                    <a:cubicBezTo>
                      <a:pt x="7" y="1"/>
                      <a:pt x="4" y="0"/>
                      <a:pt x="0" y="0"/>
                    </a:cubicBezTo>
                    <a:cubicBezTo>
                      <a:pt x="4" y="0"/>
                      <a:pt x="7" y="1"/>
                      <a:pt x="10" y="1"/>
                    </a:cubicBezTo>
                    <a:close/>
                  </a:path>
                </a:pathLst>
              </a:custGeom>
              <a:solidFill>
                <a:srgbClr val="A6B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04" name="Freeform 373"/>
              <p:cNvSpPr>
                <a:spLocks noSelect="1"/>
              </p:cNvSpPr>
              <p:nvPr userDrawn="1"/>
            </p:nvSpPr>
            <p:spPr bwMode="invGray">
              <a:xfrm>
                <a:off x="6322" y="3964"/>
                <a:ext cx="2" cy="1"/>
              </a:xfrm>
              <a:custGeom>
                <a:avLst/>
                <a:gdLst>
                  <a:gd name="T0" fmla="*/ 18 w 18"/>
                  <a:gd name="T1" fmla="*/ 5 h 5"/>
                  <a:gd name="T2" fmla="*/ 0 w 18"/>
                  <a:gd name="T3" fmla="*/ 0 h 5"/>
                  <a:gd name="T4" fmla="*/ 0 w 18"/>
                  <a:gd name="T5" fmla="*/ 1 h 5"/>
                  <a:gd name="T6" fmla="*/ 18 w 18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">
                    <a:moveTo>
                      <a:pt x="18" y="5"/>
                    </a:moveTo>
                    <a:cubicBezTo>
                      <a:pt x="11" y="4"/>
                      <a:pt x="6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2"/>
                      <a:pt x="12" y="4"/>
                      <a:pt x="18" y="5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05" name="Freeform 374"/>
              <p:cNvSpPr>
                <a:spLocks noSelect="1"/>
              </p:cNvSpPr>
              <p:nvPr userDrawn="1"/>
            </p:nvSpPr>
            <p:spPr bwMode="invGray">
              <a:xfrm>
                <a:off x="6304" y="3957"/>
                <a:ext cx="4" cy="2"/>
              </a:xfrm>
              <a:custGeom>
                <a:avLst/>
                <a:gdLst>
                  <a:gd name="T0" fmla="*/ 30 w 30"/>
                  <a:gd name="T1" fmla="*/ 18 h 18"/>
                  <a:gd name="T2" fmla="*/ 0 w 30"/>
                  <a:gd name="T3" fmla="*/ 0 h 18"/>
                  <a:gd name="T4" fmla="*/ 0 w 30"/>
                  <a:gd name="T5" fmla="*/ 0 h 18"/>
                  <a:gd name="T6" fmla="*/ 0 w 30"/>
                  <a:gd name="T7" fmla="*/ 0 h 18"/>
                  <a:gd name="T8" fmla="*/ 0 w 30"/>
                  <a:gd name="T9" fmla="*/ 0 h 18"/>
                  <a:gd name="T10" fmla="*/ 30 w 30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30" y="18"/>
                    </a:moveTo>
                    <a:cubicBezTo>
                      <a:pt x="19" y="12"/>
                      <a:pt x="10" y="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7"/>
                      <a:pt x="20" y="12"/>
                      <a:pt x="30" y="18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06" name="Freeform 375"/>
              <p:cNvSpPr>
                <a:spLocks noSelect="1"/>
              </p:cNvSpPr>
              <p:nvPr userDrawn="1"/>
            </p:nvSpPr>
            <p:spPr bwMode="invGray">
              <a:xfrm>
                <a:off x="6325" y="3965"/>
                <a:ext cx="5" cy="1"/>
              </a:xfrm>
              <a:custGeom>
                <a:avLst/>
                <a:gdLst>
                  <a:gd name="T0" fmla="*/ 0 w 41"/>
                  <a:gd name="T1" fmla="*/ 0 h 6"/>
                  <a:gd name="T2" fmla="*/ 41 w 41"/>
                  <a:gd name="T3" fmla="*/ 6 h 6"/>
                  <a:gd name="T4" fmla="*/ 0 w 41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6">
                    <a:moveTo>
                      <a:pt x="0" y="0"/>
                    </a:moveTo>
                    <a:cubicBezTo>
                      <a:pt x="14" y="2"/>
                      <a:pt x="27" y="4"/>
                      <a:pt x="41" y="6"/>
                    </a:cubicBezTo>
                    <a:cubicBezTo>
                      <a:pt x="27" y="4"/>
                      <a:pt x="14" y="2"/>
                      <a:pt x="0" y="0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07" name="Freeform 376"/>
              <p:cNvSpPr>
                <a:spLocks noSelect="1"/>
              </p:cNvSpPr>
              <p:nvPr userDrawn="1"/>
            </p:nvSpPr>
            <p:spPr bwMode="invGray">
              <a:xfrm>
                <a:off x="6319" y="3964"/>
                <a:ext cx="3" cy="0"/>
              </a:xfrm>
              <a:custGeom>
                <a:avLst/>
                <a:gdLst>
                  <a:gd name="T0" fmla="*/ 18 w 18"/>
                  <a:gd name="T1" fmla="*/ 5 h 5"/>
                  <a:gd name="T2" fmla="*/ 18 w 18"/>
                  <a:gd name="T3" fmla="*/ 4 h 5"/>
                  <a:gd name="T4" fmla="*/ 0 w 18"/>
                  <a:gd name="T5" fmla="*/ 0 h 5"/>
                  <a:gd name="T6" fmla="*/ 18 w 18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">
                    <a:moveTo>
                      <a:pt x="18" y="5"/>
                    </a:moveTo>
                    <a:cubicBezTo>
                      <a:pt x="18" y="4"/>
                      <a:pt x="18" y="4"/>
                      <a:pt x="18" y="4"/>
                    </a:cubicBezTo>
                    <a:cubicBezTo>
                      <a:pt x="12" y="3"/>
                      <a:pt x="6" y="2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08" name="Freeform 377"/>
              <p:cNvSpPr>
                <a:spLocks noSelect="1"/>
              </p:cNvSpPr>
              <p:nvPr userDrawn="1"/>
            </p:nvSpPr>
            <p:spPr bwMode="invGray">
              <a:xfrm>
                <a:off x="6309" y="3959"/>
                <a:ext cx="4" cy="2"/>
              </a:xfrm>
              <a:custGeom>
                <a:avLst/>
                <a:gdLst>
                  <a:gd name="T0" fmla="*/ 0 w 33"/>
                  <a:gd name="T1" fmla="*/ 0 h 16"/>
                  <a:gd name="T2" fmla="*/ 33 w 33"/>
                  <a:gd name="T3" fmla="*/ 16 h 16"/>
                  <a:gd name="T4" fmla="*/ 0 w 33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6">
                    <a:moveTo>
                      <a:pt x="0" y="0"/>
                    </a:moveTo>
                    <a:cubicBezTo>
                      <a:pt x="11" y="6"/>
                      <a:pt x="22" y="11"/>
                      <a:pt x="33" y="16"/>
                    </a:cubicBezTo>
                    <a:cubicBezTo>
                      <a:pt x="22" y="11"/>
                      <a:pt x="11" y="6"/>
                      <a:pt x="0" y="0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09" name="Freeform 378"/>
              <p:cNvSpPr>
                <a:spLocks noSelect="1"/>
              </p:cNvSpPr>
              <p:nvPr userDrawn="1"/>
            </p:nvSpPr>
            <p:spPr bwMode="invGray">
              <a:xfrm>
                <a:off x="6314" y="3962"/>
                <a:ext cx="0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0" name="Freeform 379"/>
              <p:cNvSpPr>
                <a:spLocks noSelect="1"/>
              </p:cNvSpPr>
              <p:nvPr userDrawn="1"/>
            </p:nvSpPr>
            <p:spPr bwMode="invGray">
              <a:xfrm>
                <a:off x="6314" y="3962"/>
                <a:ext cx="4" cy="1"/>
              </a:xfrm>
              <a:custGeom>
                <a:avLst/>
                <a:gdLst>
                  <a:gd name="T0" fmla="*/ 38 w 38"/>
                  <a:gd name="T1" fmla="*/ 14 h 14"/>
                  <a:gd name="T2" fmla="*/ 0 w 38"/>
                  <a:gd name="T3" fmla="*/ 0 h 14"/>
                  <a:gd name="T4" fmla="*/ 0 w 38"/>
                  <a:gd name="T5" fmla="*/ 0 h 14"/>
                  <a:gd name="T6" fmla="*/ 38 w 38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14">
                    <a:moveTo>
                      <a:pt x="38" y="14"/>
                    </a:moveTo>
                    <a:cubicBezTo>
                      <a:pt x="25" y="10"/>
                      <a:pt x="12" y="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6"/>
                      <a:pt x="25" y="10"/>
                      <a:pt x="38" y="14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1" name="Freeform 380"/>
              <p:cNvSpPr>
                <a:spLocks noSelect="1"/>
              </p:cNvSpPr>
              <p:nvPr userDrawn="1"/>
            </p:nvSpPr>
            <p:spPr bwMode="invGray">
              <a:xfrm>
                <a:off x="6331" y="3966"/>
                <a:ext cx="2" cy="0"/>
              </a:xfrm>
              <a:custGeom>
                <a:avLst/>
                <a:gdLst>
                  <a:gd name="T0" fmla="*/ 15 w 15"/>
                  <a:gd name="T1" fmla="*/ 1 h 1"/>
                  <a:gd name="T2" fmla="*/ 14 w 15"/>
                  <a:gd name="T3" fmla="*/ 1 h 1"/>
                  <a:gd name="T4" fmla="*/ 0 w 15"/>
                  <a:gd name="T5" fmla="*/ 0 h 1"/>
                  <a:gd name="T6" fmla="*/ 15 w 15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">
                    <a:moveTo>
                      <a:pt x="15" y="1"/>
                    </a:moveTo>
                    <a:cubicBezTo>
                      <a:pt x="15" y="1"/>
                      <a:pt x="15" y="1"/>
                      <a:pt x="14" y="1"/>
                    </a:cubicBezTo>
                    <a:cubicBezTo>
                      <a:pt x="10" y="0"/>
                      <a:pt x="5" y="0"/>
                      <a:pt x="0" y="0"/>
                    </a:cubicBezTo>
                    <a:cubicBezTo>
                      <a:pt x="5" y="0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2" name="Freeform 381"/>
              <p:cNvSpPr>
                <a:spLocks noSelect="1"/>
              </p:cNvSpPr>
              <p:nvPr userDrawn="1"/>
            </p:nvSpPr>
            <p:spPr bwMode="invGray">
              <a:xfrm>
                <a:off x="6300" y="3929"/>
                <a:ext cx="14" cy="33"/>
              </a:xfrm>
              <a:custGeom>
                <a:avLst/>
                <a:gdLst>
                  <a:gd name="T0" fmla="*/ 23 w 113"/>
                  <a:gd name="T1" fmla="*/ 52 h 259"/>
                  <a:gd name="T2" fmla="*/ 23 w 113"/>
                  <a:gd name="T3" fmla="*/ 52 h 259"/>
                  <a:gd name="T4" fmla="*/ 0 w 113"/>
                  <a:gd name="T5" fmla="*/ 102 h 259"/>
                  <a:gd name="T6" fmla="*/ 36 w 113"/>
                  <a:gd name="T7" fmla="*/ 219 h 259"/>
                  <a:gd name="T8" fmla="*/ 66 w 113"/>
                  <a:gd name="T9" fmla="*/ 237 h 259"/>
                  <a:gd name="T10" fmla="*/ 72 w 113"/>
                  <a:gd name="T11" fmla="*/ 240 h 259"/>
                  <a:gd name="T12" fmla="*/ 105 w 113"/>
                  <a:gd name="T13" fmla="*/ 256 h 259"/>
                  <a:gd name="T14" fmla="*/ 112 w 113"/>
                  <a:gd name="T15" fmla="*/ 259 h 259"/>
                  <a:gd name="T16" fmla="*/ 113 w 113"/>
                  <a:gd name="T17" fmla="*/ 259 h 259"/>
                  <a:gd name="T18" fmla="*/ 113 w 113"/>
                  <a:gd name="T19" fmla="*/ 0 h 259"/>
                  <a:gd name="T20" fmla="*/ 23 w 113"/>
                  <a:gd name="T21" fmla="*/ 52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259">
                    <a:moveTo>
                      <a:pt x="23" y="52"/>
                    </a:moveTo>
                    <a:cubicBezTo>
                      <a:pt x="23" y="52"/>
                      <a:pt x="23" y="52"/>
                      <a:pt x="23" y="52"/>
                    </a:cubicBezTo>
                    <a:cubicBezTo>
                      <a:pt x="18" y="69"/>
                      <a:pt x="9" y="86"/>
                      <a:pt x="0" y="102"/>
                    </a:cubicBezTo>
                    <a:cubicBezTo>
                      <a:pt x="36" y="219"/>
                      <a:pt x="36" y="219"/>
                      <a:pt x="36" y="219"/>
                    </a:cubicBezTo>
                    <a:cubicBezTo>
                      <a:pt x="46" y="225"/>
                      <a:pt x="55" y="231"/>
                      <a:pt x="66" y="237"/>
                    </a:cubicBezTo>
                    <a:cubicBezTo>
                      <a:pt x="68" y="238"/>
                      <a:pt x="70" y="239"/>
                      <a:pt x="72" y="240"/>
                    </a:cubicBezTo>
                    <a:cubicBezTo>
                      <a:pt x="83" y="246"/>
                      <a:pt x="94" y="251"/>
                      <a:pt x="105" y="256"/>
                    </a:cubicBezTo>
                    <a:cubicBezTo>
                      <a:pt x="107" y="257"/>
                      <a:pt x="110" y="258"/>
                      <a:pt x="112" y="259"/>
                    </a:cubicBezTo>
                    <a:cubicBezTo>
                      <a:pt x="112" y="259"/>
                      <a:pt x="113" y="259"/>
                      <a:pt x="113" y="259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80" y="13"/>
                      <a:pt x="50" y="30"/>
                      <a:pt x="23" y="52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3" name="Freeform 382"/>
              <p:cNvSpPr>
                <a:spLocks noSelect="1"/>
              </p:cNvSpPr>
              <p:nvPr userDrawn="1"/>
            </p:nvSpPr>
            <p:spPr bwMode="invGray">
              <a:xfrm>
                <a:off x="6314" y="3927"/>
                <a:ext cx="13" cy="37"/>
              </a:xfrm>
              <a:custGeom>
                <a:avLst/>
                <a:gdLst>
                  <a:gd name="T0" fmla="*/ 38 w 103"/>
                  <a:gd name="T1" fmla="*/ 294 h 301"/>
                  <a:gd name="T2" fmla="*/ 46 w 103"/>
                  <a:gd name="T3" fmla="*/ 297 h 301"/>
                  <a:gd name="T4" fmla="*/ 64 w 103"/>
                  <a:gd name="T5" fmla="*/ 301 h 301"/>
                  <a:gd name="T6" fmla="*/ 64 w 103"/>
                  <a:gd name="T7" fmla="*/ 131 h 301"/>
                  <a:gd name="T8" fmla="*/ 103 w 103"/>
                  <a:gd name="T9" fmla="*/ 131 h 301"/>
                  <a:gd name="T10" fmla="*/ 65 w 103"/>
                  <a:gd name="T11" fmla="*/ 0 h 301"/>
                  <a:gd name="T12" fmla="*/ 0 w 103"/>
                  <a:gd name="T13" fmla="*/ 21 h 301"/>
                  <a:gd name="T14" fmla="*/ 0 w 103"/>
                  <a:gd name="T15" fmla="*/ 280 h 301"/>
                  <a:gd name="T16" fmla="*/ 38 w 103"/>
                  <a:gd name="T17" fmla="*/ 294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301">
                    <a:moveTo>
                      <a:pt x="38" y="294"/>
                    </a:moveTo>
                    <a:cubicBezTo>
                      <a:pt x="41" y="295"/>
                      <a:pt x="43" y="296"/>
                      <a:pt x="46" y="297"/>
                    </a:cubicBezTo>
                    <a:cubicBezTo>
                      <a:pt x="52" y="299"/>
                      <a:pt x="58" y="300"/>
                      <a:pt x="64" y="301"/>
                    </a:cubicBezTo>
                    <a:cubicBezTo>
                      <a:pt x="64" y="131"/>
                      <a:pt x="64" y="131"/>
                      <a:pt x="64" y="131"/>
                    </a:cubicBezTo>
                    <a:cubicBezTo>
                      <a:pt x="103" y="131"/>
                      <a:pt x="103" y="131"/>
                      <a:pt x="103" y="131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42" y="5"/>
                      <a:pt x="21" y="12"/>
                      <a:pt x="0" y="21"/>
                    </a:cubicBezTo>
                    <a:cubicBezTo>
                      <a:pt x="0" y="280"/>
                      <a:pt x="0" y="280"/>
                      <a:pt x="0" y="280"/>
                    </a:cubicBezTo>
                    <a:cubicBezTo>
                      <a:pt x="12" y="286"/>
                      <a:pt x="25" y="290"/>
                      <a:pt x="38" y="294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4" name="Freeform 383"/>
              <p:cNvSpPr>
                <a:spLocks noSelect="1"/>
              </p:cNvSpPr>
              <p:nvPr userDrawn="1"/>
            </p:nvSpPr>
            <p:spPr bwMode="invGray">
              <a:xfrm>
                <a:off x="6342" y="3943"/>
                <a:ext cx="27" cy="16"/>
              </a:xfrm>
              <a:custGeom>
                <a:avLst/>
                <a:gdLst>
                  <a:gd name="T0" fmla="*/ 46 w 211"/>
                  <a:gd name="T1" fmla="*/ 84 h 132"/>
                  <a:gd name="T2" fmla="*/ 116 w 211"/>
                  <a:gd name="T3" fmla="*/ 39 h 132"/>
                  <a:gd name="T4" fmla="*/ 119 w 211"/>
                  <a:gd name="T5" fmla="*/ 37 h 132"/>
                  <a:gd name="T6" fmla="*/ 211 w 211"/>
                  <a:gd name="T7" fmla="*/ 13 h 132"/>
                  <a:gd name="T8" fmla="*/ 200 w 211"/>
                  <a:gd name="T9" fmla="*/ 0 h 132"/>
                  <a:gd name="T10" fmla="*/ 38 w 211"/>
                  <a:gd name="T11" fmla="*/ 0 h 132"/>
                  <a:gd name="T12" fmla="*/ 12 w 211"/>
                  <a:gd name="T13" fmla="*/ 89 h 132"/>
                  <a:gd name="T14" fmla="*/ 6 w 211"/>
                  <a:gd name="T15" fmla="*/ 107 h 132"/>
                  <a:gd name="T16" fmla="*/ 6 w 211"/>
                  <a:gd name="T17" fmla="*/ 110 h 132"/>
                  <a:gd name="T18" fmla="*/ 1 w 211"/>
                  <a:gd name="T19" fmla="*/ 126 h 132"/>
                  <a:gd name="T20" fmla="*/ 0 w 211"/>
                  <a:gd name="T21" fmla="*/ 132 h 132"/>
                  <a:gd name="T22" fmla="*/ 46 w 211"/>
                  <a:gd name="T23" fmla="*/ 84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1" h="132">
                    <a:moveTo>
                      <a:pt x="46" y="84"/>
                    </a:moveTo>
                    <a:cubicBezTo>
                      <a:pt x="67" y="66"/>
                      <a:pt x="91" y="51"/>
                      <a:pt x="116" y="39"/>
                    </a:cubicBezTo>
                    <a:cubicBezTo>
                      <a:pt x="117" y="38"/>
                      <a:pt x="118" y="38"/>
                      <a:pt x="119" y="37"/>
                    </a:cubicBezTo>
                    <a:cubicBezTo>
                      <a:pt x="148" y="25"/>
                      <a:pt x="178" y="16"/>
                      <a:pt x="211" y="13"/>
                    </a:cubicBezTo>
                    <a:cubicBezTo>
                      <a:pt x="207" y="8"/>
                      <a:pt x="203" y="4"/>
                      <a:pt x="20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10" y="95"/>
                      <a:pt x="8" y="101"/>
                      <a:pt x="6" y="107"/>
                    </a:cubicBezTo>
                    <a:cubicBezTo>
                      <a:pt x="6" y="108"/>
                      <a:pt x="6" y="109"/>
                      <a:pt x="6" y="110"/>
                    </a:cubicBezTo>
                    <a:cubicBezTo>
                      <a:pt x="4" y="115"/>
                      <a:pt x="3" y="121"/>
                      <a:pt x="1" y="126"/>
                    </a:cubicBezTo>
                    <a:cubicBezTo>
                      <a:pt x="1" y="128"/>
                      <a:pt x="0" y="130"/>
                      <a:pt x="0" y="132"/>
                    </a:cubicBezTo>
                    <a:cubicBezTo>
                      <a:pt x="13" y="115"/>
                      <a:pt x="29" y="98"/>
                      <a:pt x="46" y="84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5" name="Freeform 384"/>
              <p:cNvSpPr>
                <a:spLocks noSelect="1"/>
              </p:cNvSpPr>
              <p:nvPr userDrawn="1"/>
            </p:nvSpPr>
            <p:spPr bwMode="invGray">
              <a:xfrm>
                <a:off x="6347" y="3930"/>
                <a:ext cx="20" cy="13"/>
              </a:xfrm>
              <a:custGeom>
                <a:avLst/>
                <a:gdLst>
                  <a:gd name="T0" fmla="*/ 30 w 162"/>
                  <a:gd name="T1" fmla="*/ 0 h 104"/>
                  <a:gd name="T2" fmla="*/ 0 w 162"/>
                  <a:gd name="T3" fmla="*/ 104 h 104"/>
                  <a:gd name="T4" fmla="*/ 162 w 162"/>
                  <a:gd name="T5" fmla="*/ 104 h 104"/>
                  <a:gd name="T6" fmla="*/ 30 w 162"/>
                  <a:gd name="T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04">
                    <a:moveTo>
                      <a:pt x="30" y="0"/>
                    </a:moveTo>
                    <a:cubicBezTo>
                      <a:pt x="0" y="104"/>
                      <a:pt x="0" y="104"/>
                      <a:pt x="0" y="104"/>
                    </a:cubicBezTo>
                    <a:cubicBezTo>
                      <a:pt x="162" y="104"/>
                      <a:pt x="162" y="104"/>
                      <a:pt x="162" y="104"/>
                    </a:cubicBezTo>
                    <a:cubicBezTo>
                      <a:pt x="126" y="60"/>
                      <a:pt x="82" y="24"/>
                      <a:pt x="30" y="0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6" name="Freeform 385"/>
              <p:cNvSpPr>
                <a:spLocks noSelect="1"/>
              </p:cNvSpPr>
              <p:nvPr userDrawn="1"/>
            </p:nvSpPr>
            <p:spPr bwMode="invGray">
              <a:xfrm>
                <a:off x="6322" y="3943"/>
                <a:ext cx="11" cy="23"/>
              </a:xfrm>
              <a:custGeom>
                <a:avLst/>
                <a:gdLst>
                  <a:gd name="T0" fmla="*/ 39 w 90"/>
                  <a:gd name="T1" fmla="*/ 0 h 185"/>
                  <a:gd name="T2" fmla="*/ 0 w 90"/>
                  <a:gd name="T3" fmla="*/ 0 h 185"/>
                  <a:gd name="T4" fmla="*/ 0 w 90"/>
                  <a:gd name="T5" fmla="*/ 170 h 185"/>
                  <a:gd name="T6" fmla="*/ 18 w 90"/>
                  <a:gd name="T7" fmla="*/ 175 h 185"/>
                  <a:gd name="T8" fmla="*/ 25 w 90"/>
                  <a:gd name="T9" fmla="*/ 177 h 185"/>
                  <a:gd name="T10" fmla="*/ 66 w 90"/>
                  <a:gd name="T11" fmla="*/ 183 h 185"/>
                  <a:gd name="T12" fmla="*/ 76 w 90"/>
                  <a:gd name="T13" fmla="*/ 184 h 185"/>
                  <a:gd name="T14" fmla="*/ 90 w 90"/>
                  <a:gd name="T15" fmla="*/ 185 h 185"/>
                  <a:gd name="T16" fmla="*/ 89 w 90"/>
                  <a:gd name="T17" fmla="*/ 177 h 185"/>
                  <a:gd name="T18" fmla="*/ 85 w 90"/>
                  <a:gd name="T19" fmla="*/ 162 h 185"/>
                  <a:gd name="T20" fmla="*/ 82 w 90"/>
                  <a:gd name="T21" fmla="*/ 151 h 185"/>
                  <a:gd name="T22" fmla="*/ 78 w 90"/>
                  <a:gd name="T23" fmla="*/ 136 h 185"/>
                  <a:gd name="T24" fmla="*/ 76 w 90"/>
                  <a:gd name="T25" fmla="*/ 125 h 185"/>
                  <a:gd name="T26" fmla="*/ 72 w 90"/>
                  <a:gd name="T27" fmla="*/ 111 h 185"/>
                  <a:gd name="T28" fmla="*/ 67 w 90"/>
                  <a:gd name="T29" fmla="*/ 96 h 185"/>
                  <a:gd name="T30" fmla="*/ 65 w 90"/>
                  <a:gd name="T31" fmla="*/ 89 h 185"/>
                  <a:gd name="T32" fmla="*/ 39 w 90"/>
                  <a:gd name="T3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18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6" y="172"/>
                      <a:pt x="11" y="174"/>
                      <a:pt x="18" y="175"/>
                    </a:cubicBezTo>
                    <a:cubicBezTo>
                      <a:pt x="20" y="175"/>
                      <a:pt x="22" y="176"/>
                      <a:pt x="25" y="177"/>
                    </a:cubicBezTo>
                    <a:cubicBezTo>
                      <a:pt x="39" y="179"/>
                      <a:pt x="52" y="181"/>
                      <a:pt x="66" y="183"/>
                    </a:cubicBezTo>
                    <a:cubicBezTo>
                      <a:pt x="70" y="183"/>
                      <a:pt x="73" y="184"/>
                      <a:pt x="76" y="184"/>
                    </a:cubicBezTo>
                    <a:cubicBezTo>
                      <a:pt x="81" y="184"/>
                      <a:pt x="86" y="184"/>
                      <a:pt x="90" y="185"/>
                    </a:cubicBezTo>
                    <a:cubicBezTo>
                      <a:pt x="90" y="182"/>
                      <a:pt x="89" y="179"/>
                      <a:pt x="89" y="177"/>
                    </a:cubicBezTo>
                    <a:cubicBezTo>
                      <a:pt x="87" y="172"/>
                      <a:pt x="86" y="167"/>
                      <a:pt x="85" y="162"/>
                    </a:cubicBezTo>
                    <a:cubicBezTo>
                      <a:pt x="84" y="158"/>
                      <a:pt x="83" y="155"/>
                      <a:pt x="82" y="151"/>
                    </a:cubicBezTo>
                    <a:cubicBezTo>
                      <a:pt x="81" y="146"/>
                      <a:pt x="80" y="141"/>
                      <a:pt x="78" y="136"/>
                    </a:cubicBezTo>
                    <a:cubicBezTo>
                      <a:pt x="77" y="132"/>
                      <a:pt x="76" y="129"/>
                      <a:pt x="76" y="125"/>
                    </a:cubicBezTo>
                    <a:cubicBezTo>
                      <a:pt x="74" y="120"/>
                      <a:pt x="73" y="116"/>
                      <a:pt x="72" y="111"/>
                    </a:cubicBezTo>
                    <a:cubicBezTo>
                      <a:pt x="70" y="106"/>
                      <a:pt x="69" y="101"/>
                      <a:pt x="67" y="96"/>
                    </a:cubicBezTo>
                    <a:cubicBezTo>
                      <a:pt x="67" y="93"/>
                      <a:pt x="66" y="91"/>
                      <a:pt x="65" y="89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7" name="Freeform 386"/>
              <p:cNvSpPr>
                <a:spLocks noSelect="1"/>
              </p:cNvSpPr>
              <p:nvPr userDrawn="1"/>
            </p:nvSpPr>
            <p:spPr bwMode="invGray">
              <a:xfrm>
                <a:off x="6304" y="3957"/>
                <a:ext cx="4" cy="2"/>
              </a:xfrm>
              <a:custGeom>
                <a:avLst/>
                <a:gdLst>
                  <a:gd name="T0" fmla="*/ 30 w 30"/>
                  <a:gd name="T1" fmla="*/ 18 h 18"/>
                  <a:gd name="T2" fmla="*/ 0 w 30"/>
                  <a:gd name="T3" fmla="*/ 0 h 18"/>
                  <a:gd name="T4" fmla="*/ 0 w 30"/>
                  <a:gd name="T5" fmla="*/ 0 h 18"/>
                  <a:gd name="T6" fmla="*/ 30 w 30"/>
                  <a:gd name="T7" fmla="*/ 18 h 18"/>
                  <a:gd name="T8" fmla="*/ 30 w 30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30" y="18"/>
                    </a:moveTo>
                    <a:cubicBezTo>
                      <a:pt x="20" y="12"/>
                      <a:pt x="10" y="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7"/>
                      <a:pt x="20" y="12"/>
                      <a:pt x="30" y="18"/>
                    </a:cubicBezTo>
                    <a:cubicBezTo>
                      <a:pt x="30" y="18"/>
                      <a:pt x="30" y="18"/>
                      <a:pt x="30" y="18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8" name="Freeform 387"/>
              <p:cNvSpPr>
                <a:spLocks noSelect="1"/>
              </p:cNvSpPr>
              <p:nvPr userDrawn="1"/>
            </p:nvSpPr>
            <p:spPr bwMode="invGray">
              <a:xfrm>
                <a:off x="6319" y="3964"/>
                <a:ext cx="3" cy="0"/>
              </a:xfrm>
              <a:custGeom>
                <a:avLst/>
                <a:gdLst>
                  <a:gd name="T0" fmla="*/ 0 w 18"/>
                  <a:gd name="T1" fmla="*/ 0 h 5"/>
                  <a:gd name="T2" fmla="*/ 0 w 18"/>
                  <a:gd name="T3" fmla="*/ 0 h 5"/>
                  <a:gd name="T4" fmla="*/ 18 w 18"/>
                  <a:gd name="T5" fmla="*/ 5 h 5"/>
                  <a:gd name="T6" fmla="*/ 18 w 18"/>
                  <a:gd name="T7" fmla="*/ 5 h 5"/>
                  <a:gd name="T8" fmla="*/ 0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3"/>
                      <a:pt x="6" y="2"/>
                      <a:pt x="0" y="0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9" name="Freeform 388"/>
              <p:cNvSpPr>
                <a:spLocks noSelect="1"/>
              </p:cNvSpPr>
              <p:nvPr userDrawn="1"/>
            </p:nvSpPr>
            <p:spPr bwMode="invGray">
              <a:xfrm>
                <a:off x="6325" y="3965"/>
                <a:ext cx="5" cy="1"/>
              </a:xfrm>
              <a:custGeom>
                <a:avLst/>
                <a:gdLst>
                  <a:gd name="T0" fmla="*/ 41 w 41"/>
                  <a:gd name="T1" fmla="*/ 6 h 6"/>
                  <a:gd name="T2" fmla="*/ 41 w 41"/>
                  <a:gd name="T3" fmla="*/ 6 h 6"/>
                  <a:gd name="T4" fmla="*/ 0 w 41"/>
                  <a:gd name="T5" fmla="*/ 0 h 6"/>
                  <a:gd name="T6" fmla="*/ 0 w 41"/>
                  <a:gd name="T7" fmla="*/ 0 h 6"/>
                  <a:gd name="T8" fmla="*/ 41 w 4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">
                    <a:moveTo>
                      <a:pt x="41" y="6"/>
                    </a:moveTo>
                    <a:cubicBezTo>
                      <a:pt x="41" y="6"/>
                      <a:pt x="41" y="6"/>
                      <a:pt x="41" y="6"/>
                    </a:cubicBezTo>
                    <a:cubicBezTo>
                      <a:pt x="27" y="4"/>
                      <a:pt x="14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2"/>
                      <a:pt x="27" y="4"/>
                      <a:pt x="41" y="6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0" name="Freeform 389"/>
              <p:cNvSpPr>
                <a:spLocks noSelect="1"/>
              </p:cNvSpPr>
              <p:nvPr userDrawn="1"/>
            </p:nvSpPr>
            <p:spPr bwMode="invGray">
              <a:xfrm>
                <a:off x="6322" y="3964"/>
                <a:ext cx="2" cy="1"/>
              </a:xfrm>
              <a:custGeom>
                <a:avLst/>
                <a:gdLst>
                  <a:gd name="T0" fmla="*/ 0 w 18"/>
                  <a:gd name="T1" fmla="*/ 0 h 4"/>
                  <a:gd name="T2" fmla="*/ 18 w 18"/>
                  <a:gd name="T3" fmla="*/ 4 h 4"/>
                  <a:gd name="T4" fmla="*/ 18 w 18"/>
                  <a:gd name="T5" fmla="*/ 4 h 4"/>
                  <a:gd name="T6" fmla="*/ 0 w 18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">
                    <a:moveTo>
                      <a:pt x="0" y="0"/>
                    </a:moveTo>
                    <a:cubicBezTo>
                      <a:pt x="6" y="1"/>
                      <a:pt x="12" y="3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2" y="3"/>
                      <a:pt x="5" y="1"/>
                      <a:pt x="0" y="0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1" name="Freeform 390"/>
              <p:cNvSpPr>
                <a:spLocks noSelect="1"/>
              </p:cNvSpPr>
              <p:nvPr userDrawn="1"/>
            </p:nvSpPr>
            <p:spPr bwMode="invGray">
              <a:xfrm>
                <a:off x="6314" y="3962"/>
                <a:ext cx="4" cy="1"/>
              </a:xfrm>
              <a:custGeom>
                <a:avLst/>
                <a:gdLst>
                  <a:gd name="T0" fmla="*/ 0 w 38"/>
                  <a:gd name="T1" fmla="*/ 0 h 14"/>
                  <a:gd name="T2" fmla="*/ 38 w 38"/>
                  <a:gd name="T3" fmla="*/ 14 h 14"/>
                  <a:gd name="T4" fmla="*/ 38 w 38"/>
                  <a:gd name="T5" fmla="*/ 14 h 14"/>
                  <a:gd name="T6" fmla="*/ 0 w 38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14">
                    <a:moveTo>
                      <a:pt x="0" y="0"/>
                    </a:moveTo>
                    <a:cubicBezTo>
                      <a:pt x="12" y="6"/>
                      <a:pt x="25" y="10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25" y="10"/>
                      <a:pt x="12" y="6"/>
                      <a:pt x="0" y="0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2" name="Freeform 391"/>
              <p:cNvSpPr>
                <a:spLocks noSelect="1"/>
              </p:cNvSpPr>
              <p:nvPr userDrawn="1"/>
            </p:nvSpPr>
            <p:spPr bwMode="invGray">
              <a:xfrm>
                <a:off x="6331" y="3966"/>
                <a:ext cx="2" cy="0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1 h 1"/>
                  <a:gd name="T4" fmla="*/ 15 w 15"/>
                  <a:gd name="T5" fmla="*/ 1 h 1"/>
                  <a:gd name="T6" fmla="*/ 0 w 15"/>
                  <a:gd name="T7" fmla="*/ 0 h 1"/>
                  <a:gd name="T8" fmla="*/ 0 w 15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">
                    <a:moveTo>
                      <a:pt x="0" y="0"/>
                    </a:moveTo>
                    <a:cubicBezTo>
                      <a:pt x="5" y="0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1"/>
                      <a:pt x="5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3" name="Freeform 392"/>
              <p:cNvSpPr>
                <a:spLocks noSelect="1"/>
              </p:cNvSpPr>
              <p:nvPr userDrawn="1"/>
            </p:nvSpPr>
            <p:spPr bwMode="invGray">
              <a:xfrm>
                <a:off x="6309" y="3959"/>
                <a:ext cx="4" cy="2"/>
              </a:xfrm>
              <a:custGeom>
                <a:avLst/>
                <a:gdLst>
                  <a:gd name="T0" fmla="*/ 33 w 33"/>
                  <a:gd name="T1" fmla="*/ 16 h 16"/>
                  <a:gd name="T2" fmla="*/ 33 w 33"/>
                  <a:gd name="T3" fmla="*/ 16 h 16"/>
                  <a:gd name="T4" fmla="*/ 0 w 33"/>
                  <a:gd name="T5" fmla="*/ 0 h 16"/>
                  <a:gd name="T6" fmla="*/ 0 w 33"/>
                  <a:gd name="T7" fmla="*/ 0 h 16"/>
                  <a:gd name="T8" fmla="*/ 33 w 33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6">
                    <a:moveTo>
                      <a:pt x="33" y="16"/>
                    </a:moveTo>
                    <a:cubicBezTo>
                      <a:pt x="33" y="16"/>
                      <a:pt x="33" y="16"/>
                      <a:pt x="33" y="16"/>
                    </a:cubicBezTo>
                    <a:cubicBezTo>
                      <a:pt x="22" y="11"/>
                      <a:pt x="11" y="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6"/>
                      <a:pt x="22" y="11"/>
                      <a:pt x="33" y="16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4" name="Freeform 393"/>
              <p:cNvSpPr>
                <a:spLocks noSelect="1"/>
              </p:cNvSpPr>
              <p:nvPr userDrawn="1"/>
            </p:nvSpPr>
            <p:spPr bwMode="invGray">
              <a:xfrm>
                <a:off x="6314" y="3962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0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5" name="Freeform 394"/>
              <p:cNvSpPr>
                <a:spLocks noSelect="1"/>
              </p:cNvSpPr>
              <p:nvPr userDrawn="1"/>
            </p:nvSpPr>
            <p:spPr bwMode="invGray">
              <a:xfrm>
                <a:off x="6313" y="3961"/>
                <a:ext cx="1" cy="1"/>
              </a:xfrm>
              <a:custGeom>
                <a:avLst/>
                <a:gdLst>
                  <a:gd name="T0" fmla="*/ 7 w 7"/>
                  <a:gd name="T1" fmla="*/ 3 h 3"/>
                  <a:gd name="T2" fmla="*/ 7 w 7"/>
                  <a:gd name="T3" fmla="*/ 3 h 3"/>
                  <a:gd name="T4" fmla="*/ 0 w 7"/>
                  <a:gd name="T5" fmla="*/ 0 h 3"/>
                  <a:gd name="T6" fmla="*/ 0 w 7"/>
                  <a:gd name="T7" fmla="*/ 0 h 3"/>
                  <a:gd name="T8" fmla="*/ 7 w 7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7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2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5" y="2"/>
                      <a:pt x="7" y="3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6" name="Freeform 395"/>
              <p:cNvSpPr>
                <a:spLocks noSelect="1"/>
              </p:cNvSpPr>
              <p:nvPr userDrawn="1"/>
            </p:nvSpPr>
            <p:spPr bwMode="invGray">
              <a:xfrm>
                <a:off x="6330" y="3966"/>
                <a:ext cx="1" cy="0"/>
              </a:xfrm>
              <a:custGeom>
                <a:avLst/>
                <a:gdLst>
                  <a:gd name="T0" fmla="*/ 10 w 10"/>
                  <a:gd name="T1" fmla="*/ 1 h 1"/>
                  <a:gd name="T2" fmla="*/ 10 w 10"/>
                  <a:gd name="T3" fmla="*/ 1 h 1"/>
                  <a:gd name="T4" fmla="*/ 0 w 10"/>
                  <a:gd name="T5" fmla="*/ 0 h 1"/>
                  <a:gd name="T6" fmla="*/ 0 w 10"/>
                  <a:gd name="T7" fmla="*/ 0 h 1"/>
                  <a:gd name="T8" fmla="*/ 10 w 10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10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7" y="1"/>
                      <a:pt x="10" y="1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7" name="Freeform 396"/>
              <p:cNvSpPr>
                <a:spLocks noSelect="1"/>
              </p:cNvSpPr>
              <p:nvPr userDrawn="1"/>
            </p:nvSpPr>
            <p:spPr bwMode="invGray">
              <a:xfrm>
                <a:off x="6324" y="3965"/>
                <a:ext cx="1" cy="0"/>
              </a:xfrm>
              <a:custGeom>
                <a:avLst/>
                <a:gdLst>
                  <a:gd name="T0" fmla="*/ 7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0 w 7"/>
                  <a:gd name="T7" fmla="*/ 0 h 2"/>
                  <a:gd name="T8" fmla="*/ 7 w 7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4" y="1"/>
                      <a:pt x="2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1"/>
                      <a:pt x="7" y="2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8" name="Freeform 397"/>
              <p:cNvSpPr>
                <a:spLocks noSelect="1"/>
              </p:cNvSpPr>
              <p:nvPr userDrawn="1"/>
            </p:nvSpPr>
            <p:spPr bwMode="invGray">
              <a:xfrm>
                <a:off x="6318" y="3963"/>
                <a:ext cx="1" cy="1"/>
              </a:xfrm>
              <a:custGeom>
                <a:avLst/>
                <a:gdLst>
                  <a:gd name="T0" fmla="*/ 8 w 8"/>
                  <a:gd name="T1" fmla="*/ 3 h 3"/>
                  <a:gd name="T2" fmla="*/ 8 w 8"/>
                  <a:gd name="T3" fmla="*/ 3 h 3"/>
                  <a:gd name="T4" fmla="*/ 0 w 8"/>
                  <a:gd name="T5" fmla="*/ 0 h 3"/>
                  <a:gd name="T6" fmla="*/ 0 w 8"/>
                  <a:gd name="T7" fmla="*/ 0 h 3"/>
                  <a:gd name="T8" fmla="*/ 8 w 8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8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5" y="2"/>
                      <a:pt x="3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5" y="2"/>
                      <a:pt x="8" y="3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9" name="Freeform 398"/>
              <p:cNvSpPr>
                <a:spLocks noSelect="1"/>
              </p:cNvSpPr>
              <p:nvPr userDrawn="1"/>
            </p:nvSpPr>
            <p:spPr bwMode="invGray">
              <a:xfrm>
                <a:off x="6308" y="3959"/>
                <a:ext cx="1" cy="0"/>
              </a:xfrm>
              <a:custGeom>
                <a:avLst/>
                <a:gdLst>
                  <a:gd name="T0" fmla="*/ 6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0 w 6"/>
                  <a:gd name="T7" fmla="*/ 0 h 3"/>
                  <a:gd name="T8" fmla="*/ 6 w 6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2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6" y="3"/>
                    </a:cubicBezTo>
                    <a:close/>
                  </a:path>
                </a:pathLst>
              </a:custGeom>
              <a:solidFill>
                <a:srgbClr val="A7B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30" name="Freeform 399"/>
              <p:cNvSpPr>
                <a:spLocks noSelect="1"/>
              </p:cNvSpPr>
              <p:nvPr userDrawn="1"/>
            </p:nvSpPr>
            <p:spPr bwMode="invGray">
              <a:xfrm>
                <a:off x="6943" y="3925"/>
                <a:ext cx="1" cy="1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0 h 6"/>
                  <a:gd name="T4" fmla="*/ 0 w 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2"/>
                      <a:pt x="1" y="0"/>
                    </a:cubicBezTo>
                    <a:cubicBezTo>
                      <a:pt x="1" y="2"/>
                      <a:pt x="1" y="4"/>
                      <a:pt x="0" y="6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31" name="Freeform 400"/>
              <p:cNvSpPr>
                <a:spLocks noSelect="1"/>
              </p:cNvSpPr>
              <p:nvPr userDrawn="1"/>
            </p:nvSpPr>
            <p:spPr bwMode="invGray">
              <a:xfrm>
                <a:off x="6943" y="3931"/>
                <a:ext cx="0" cy="1"/>
              </a:xfrm>
              <a:custGeom>
                <a:avLst/>
                <a:gdLst>
                  <a:gd name="T0" fmla="*/ 7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0" y="2"/>
                      <a:pt x="0" y="4"/>
                      <a:pt x="0" y="7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32" name="Freeform 401"/>
              <p:cNvSpPr>
                <a:spLocks noSelect="1"/>
              </p:cNvSpPr>
              <p:nvPr userDrawn="1"/>
            </p:nvSpPr>
            <p:spPr bwMode="invGray">
              <a:xfrm>
                <a:off x="6944" y="3920"/>
                <a:ext cx="1" cy="1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33" name="Freeform 402"/>
              <p:cNvSpPr>
                <a:spLocks noSelect="1"/>
              </p:cNvSpPr>
              <p:nvPr userDrawn="1"/>
            </p:nvSpPr>
            <p:spPr bwMode="invGray">
              <a:xfrm>
                <a:off x="6915" y="3921"/>
                <a:ext cx="1" cy="5"/>
              </a:xfrm>
              <a:custGeom>
                <a:avLst/>
                <a:gdLst>
                  <a:gd name="T0" fmla="*/ 0 w 6"/>
                  <a:gd name="T1" fmla="*/ 38 h 38"/>
                  <a:gd name="T2" fmla="*/ 6 w 6"/>
                  <a:gd name="T3" fmla="*/ 0 h 38"/>
                  <a:gd name="T4" fmla="*/ 0 w 6"/>
                  <a:gd name="T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8">
                    <a:moveTo>
                      <a:pt x="0" y="38"/>
                    </a:moveTo>
                    <a:cubicBezTo>
                      <a:pt x="2" y="25"/>
                      <a:pt x="4" y="12"/>
                      <a:pt x="6" y="0"/>
                    </a:cubicBezTo>
                    <a:cubicBezTo>
                      <a:pt x="4" y="12"/>
                      <a:pt x="2" y="25"/>
                      <a:pt x="0" y="38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34" name="Freeform 403"/>
              <p:cNvSpPr>
                <a:spLocks noSelect="1"/>
              </p:cNvSpPr>
              <p:nvPr userDrawn="1"/>
            </p:nvSpPr>
            <p:spPr bwMode="invGray">
              <a:xfrm>
                <a:off x="6948" y="3911"/>
                <a:ext cx="0" cy="1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35" name="Freeform 404"/>
              <p:cNvSpPr>
                <a:spLocks noSelect="1"/>
              </p:cNvSpPr>
              <p:nvPr userDrawn="1"/>
            </p:nvSpPr>
            <p:spPr bwMode="invGray">
              <a:xfrm>
                <a:off x="6928" y="3893"/>
                <a:ext cx="2" cy="2"/>
              </a:xfrm>
              <a:custGeom>
                <a:avLst/>
                <a:gdLst>
                  <a:gd name="T0" fmla="*/ 11 w 11"/>
                  <a:gd name="T1" fmla="*/ 0 h 12"/>
                  <a:gd name="T2" fmla="*/ 0 w 11"/>
                  <a:gd name="T3" fmla="*/ 12 h 12"/>
                  <a:gd name="T4" fmla="*/ 11 w 11"/>
                  <a:gd name="T5" fmla="*/ 1 h 12"/>
                  <a:gd name="T6" fmla="*/ 11 w 11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2">
                    <a:moveTo>
                      <a:pt x="11" y="0"/>
                    </a:moveTo>
                    <a:cubicBezTo>
                      <a:pt x="7" y="4"/>
                      <a:pt x="3" y="8"/>
                      <a:pt x="0" y="12"/>
                    </a:cubicBezTo>
                    <a:cubicBezTo>
                      <a:pt x="3" y="8"/>
                      <a:pt x="7" y="5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36" name="Freeform 405"/>
              <p:cNvSpPr>
                <a:spLocks noSelect="1"/>
              </p:cNvSpPr>
              <p:nvPr userDrawn="1"/>
            </p:nvSpPr>
            <p:spPr bwMode="invGray">
              <a:xfrm>
                <a:off x="6917" y="3914"/>
                <a:ext cx="1" cy="5"/>
              </a:xfrm>
              <a:custGeom>
                <a:avLst/>
                <a:gdLst>
                  <a:gd name="T0" fmla="*/ 0 w 11"/>
                  <a:gd name="T1" fmla="*/ 41 h 41"/>
                  <a:gd name="T2" fmla="*/ 11 w 11"/>
                  <a:gd name="T3" fmla="*/ 0 h 41"/>
                  <a:gd name="T4" fmla="*/ 0 w 11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41">
                    <a:moveTo>
                      <a:pt x="0" y="41"/>
                    </a:moveTo>
                    <a:cubicBezTo>
                      <a:pt x="3" y="27"/>
                      <a:pt x="7" y="13"/>
                      <a:pt x="11" y="0"/>
                    </a:cubicBezTo>
                    <a:cubicBezTo>
                      <a:pt x="7" y="13"/>
                      <a:pt x="3" y="27"/>
                      <a:pt x="0" y="41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771" name="Group 607"/>
            <p:cNvGrpSpPr>
              <a:grpSpLocks noSelect="1"/>
            </p:cNvGrpSpPr>
            <p:nvPr userDrawn="1"/>
          </p:nvGrpSpPr>
          <p:grpSpPr bwMode="invGray">
            <a:xfrm>
              <a:off x="6409" y="3881"/>
              <a:ext cx="817" cy="132"/>
              <a:chOff x="6409" y="3881"/>
              <a:chExt cx="817" cy="132"/>
            </a:xfrm>
          </p:grpSpPr>
          <p:sp>
            <p:nvSpPr>
              <p:cNvPr id="937" name="Freeform 407"/>
              <p:cNvSpPr>
                <a:spLocks noSelect="1"/>
              </p:cNvSpPr>
              <p:nvPr userDrawn="1"/>
            </p:nvSpPr>
            <p:spPr bwMode="invGray">
              <a:xfrm>
                <a:off x="6946" y="3915"/>
                <a:ext cx="0" cy="1"/>
              </a:xfrm>
              <a:custGeom>
                <a:avLst/>
                <a:gdLst>
                  <a:gd name="T0" fmla="*/ 0 w 3"/>
                  <a:gd name="T1" fmla="*/ 6 h 6"/>
                  <a:gd name="T2" fmla="*/ 3 w 3"/>
                  <a:gd name="T3" fmla="*/ 0 h 6"/>
                  <a:gd name="T4" fmla="*/ 0 w 3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cubicBezTo>
                      <a:pt x="1" y="4"/>
                      <a:pt x="2" y="2"/>
                      <a:pt x="3" y="0"/>
                    </a:cubicBezTo>
                    <a:cubicBezTo>
                      <a:pt x="2" y="2"/>
                      <a:pt x="1" y="4"/>
                      <a:pt x="0" y="6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38" name="Freeform 408"/>
              <p:cNvSpPr>
                <a:spLocks noSelect="1"/>
              </p:cNvSpPr>
              <p:nvPr userDrawn="1"/>
            </p:nvSpPr>
            <p:spPr bwMode="invGray">
              <a:xfrm>
                <a:off x="6943" y="3961"/>
                <a:ext cx="0" cy="1"/>
              </a:xfrm>
              <a:custGeom>
                <a:avLst/>
                <a:gdLst>
                  <a:gd name="T0" fmla="*/ 1 w 1"/>
                  <a:gd name="T1" fmla="*/ 9 h 9"/>
                  <a:gd name="T2" fmla="*/ 0 w 1"/>
                  <a:gd name="T3" fmla="*/ 0 h 9"/>
                  <a:gd name="T4" fmla="*/ 1 w 1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9">
                    <a:moveTo>
                      <a:pt x="1" y="9"/>
                    </a:moveTo>
                    <a:cubicBezTo>
                      <a:pt x="1" y="6"/>
                      <a:pt x="0" y="3"/>
                      <a:pt x="0" y="0"/>
                    </a:cubicBezTo>
                    <a:cubicBezTo>
                      <a:pt x="0" y="3"/>
                      <a:pt x="1" y="6"/>
                      <a:pt x="1" y="9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39" name="Freeform 409"/>
              <p:cNvSpPr>
                <a:spLocks noSelect="1"/>
              </p:cNvSpPr>
              <p:nvPr userDrawn="1"/>
            </p:nvSpPr>
            <p:spPr bwMode="invGray">
              <a:xfrm>
                <a:off x="6918" y="3907"/>
                <a:ext cx="3" cy="5"/>
              </a:xfrm>
              <a:custGeom>
                <a:avLst/>
                <a:gdLst>
                  <a:gd name="T0" fmla="*/ 0 w 19"/>
                  <a:gd name="T1" fmla="*/ 46 h 46"/>
                  <a:gd name="T2" fmla="*/ 19 w 19"/>
                  <a:gd name="T3" fmla="*/ 0 h 46"/>
                  <a:gd name="T4" fmla="*/ 0 w 19"/>
                  <a:gd name="T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46">
                    <a:moveTo>
                      <a:pt x="0" y="46"/>
                    </a:moveTo>
                    <a:cubicBezTo>
                      <a:pt x="6" y="30"/>
                      <a:pt x="12" y="15"/>
                      <a:pt x="19" y="0"/>
                    </a:cubicBezTo>
                    <a:cubicBezTo>
                      <a:pt x="12" y="15"/>
                      <a:pt x="6" y="30"/>
                      <a:pt x="0" y="46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40" name="Freeform 410"/>
              <p:cNvSpPr>
                <a:spLocks noSelect="1"/>
              </p:cNvSpPr>
              <p:nvPr userDrawn="1"/>
            </p:nvSpPr>
            <p:spPr bwMode="invGray">
              <a:xfrm>
                <a:off x="6916" y="3969"/>
                <a:ext cx="0" cy="3"/>
              </a:xfrm>
              <a:custGeom>
                <a:avLst/>
                <a:gdLst>
                  <a:gd name="T0" fmla="*/ 0 w 4"/>
                  <a:gd name="T1" fmla="*/ 0 h 27"/>
                  <a:gd name="T2" fmla="*/ 3 w 4"/>
                  <a:gd name="T3" fmla="*/ 21 h 27"/>
                  <a:gd name="T4" fmla="*/ 4 w 4"/>
                  <a:gd name="T5" fmla="*/ 27 h 27"/>
                  <a:gd name="T6" fmla="*/ 4 w 4"/>
                  <a:gd name="T7" fmla="*/ 27 h 27"/>
                  <a:gd name="T8" fmla="*/ 0 w 4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7">
                    <a:moveTo>
                      <a:pt x="0" y="0"/>
                    </a:moveTo>
                    <a:cubicBezTo>
                      <a:pt x="1" y="7"/>
                      <a:pt x="2" y="14"/>
                      <a:pt x="3" y="21"/>
                    </a:cubicBezTo>
                    <a:cubicBezTo>
                      <a:pt x="3" y="23"/>
                      <a:pt x="4" y="25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3" y="18"/>
                      <a:pt x="1" y="9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41" name="Freeform 411"/>
              <p:cNvSpPr>
                <a:spLocks noSelect="1"/>
              </p:cNvSpPr>
              <p:nvPr userDrawn="1"/>
            </p:nvSpPr>
            <p:spPr bwMode="invGray">
              <a:xfrm>
                <a:off x="6921" y="3901"/>
                <a:ext cx="3" cy="4"/>
              </a:xfrm>
              <a:custGeom>
                <a:avLst/>
                <a:gdLst>
                  <a:gd name="T0" fmla="*/ 0 w 18"/>
                  <a:gd name="T1" fmla="*/ 32 h 32"/>
                  <a:gd name="T2" fmla="*/ 18 w 18"/>
                  <a:gd name="T3" fmla="*/ 0 h 32"/>
                  <a:gd name="T4" fmla="*/ 0 w 18"/>
                  <a:gd name="T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32">
                    <a:moveTo>
                      <a:pt x="0" y="32"/>
                    </a:moveTo>
                    <a:cubicBezTo>
                      <a:pt x="5" y="21"/>
                      <a:pt x="11" y="10"/>
                      <a:pt x="18" y="0"/>
                    </a:cubicBezTo>
                    <a:cubicBezTo>
                      <a:pt x="11" y="10"/>
                      <a:pt x="5" y="21"/>
                      <a:pt x="0" y="32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42" name="Freeform 412"/>
              <p:cNvSpPr>
                <a:spLocks noSelect="1"/>
              </p:cNvSpPr>
              <p:nvPr userDrawn="1"/>
            </p:nvSpPr>
            <p:spPr bwMode="invGray">
              <a:xfrm>
                <a:off x="6917" y="3975"/>
                <a:ext cx="2" cy="7"/>
              </a:xfrm>
              <a:custGeom>
                <a:avLst/>
                <a:gdLst>
                  <a:gd name="T0" fmla="*/ 15 w 15"/>
                  <a:gd name="T1" fmla="*/ 52 h 52"/>
                  <a:gd name="T2" fmla="*/ 0 w 15"/>
                  <a:gd name="T3" fmla="*/ 0 h 52"/>
                  <a:gd name="T4" fmla="*/ 15 w 15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52">
                    <a:moveTo>
                      <a:pt x="15" y="52"/>
                    </a:moveTo>
                    <a:cubicBezTo>
                      <a:pt x="9" y="35"/>
                      <a:pt x="4" y="18"/>
                      <a:pt x="0" y="0"/>
                    </a:cubicBezTo>
                    <a:cubicBezTo>
                      <a:pt x="4" y="18"/>
                      <a:pt x="9" y="35"/>
                      <a:pt x="15" y="52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43" name="Freeform 413"/>
              <p:cNvSpPr>
                <a:spLocks noSelect="1"/>
              </p:cNvSpPr>
              <p:nvPr userDrawn="1"/>
            </p:nvSpPr>
            <p:spPr bwMode="invGray">
              <a:xfrm>
                <a:off x="6916" y="3972"/>
                <a:ext cx="0" cy="2"/>
              </a:xfrm>
              <a:custGeom>
                <a:avLst/>
                <a:gdLst>
                  <a:gd name="T0" fmla="*/ 0 w 2"/>
                  <a:gd name="T1" fmla="*/ 0 h 12"/>
                  <a:gd name="T2" fmla="*/ 2 w 2"/>
                  <a:gd name="T3" fmla="*/ 12 h 12"/>
                  <a:gd name="T4" fmla="*/ 0 w 2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2">
                    <a:moveTo>
                      <a:pt x="0" y="0"/>
                    </a:moveTo>
                    <a:cubicBezTo>
                      <a:pt x="1" y="4"/>
                      <a:pt x="2" y="8"/>
                      <a:pt x="2" y="12"/>
                    </a:cubicBezTo>
                    <a:cubicBezTo>
                      <a:pt x="2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44" name="Freeform 414"/>
              <p:cNvSpPr>
                <a:spLocks noSelect="1"/>
              </p:cNvSpPr>
              <p:nvPr userDrawn="1"/>
            </p:nvSpPr>
            <p:spPr bwMode="invGray">
              <a:xfrm>
                <a:off x="6919" y="3983"/>
                <a:ext cx="2" cy="5"/>
              </a:xfrm>
              <a:custGeom>
                <a:avLst/>
                <a:gdLst>
                  <a:gd name="T0" fmla="*/ 17 w 17"/>
                  <a:gd name="T1" fmla="*/ 39 h 39"/>
                  <a:gd name="T2" fmla="*/ 0 w 17"/>
                  <a:gd name="T3" fmla="*/ 0 h 39"/>
                  <a:gd name="T4" fmla="*/ 17 w 17"/>
                  <a:gd name="T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39">
                    <a:moveTo>
                      <a:pt x="17" y="39"/>
                    </a:moveTo>
                    <a:cubicBezTo>
                      <a:pt x="11" y="26"/>
                      <a:pt x="5" y="13"/>
                      <a:pt x="0" y="0"/>
                    </a:cubicBezTo>
                    <a:cubicBezTo>
                      <a:pt x="5" y="13"/>
                      <a:pt x="11" y="26"/>
                      <a:pt x="17" y="39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45" name="Freeform 415"/>
              <p:cNvSpPr>
                <a:spLocks noSelect="1"/>
              </p:cNvSpPr>
              <p:nvPr userDrawn="1"/>
            </p:nvSpPr>
            <p:spPr bwMode="invGray">
              <a:xfrm>
                <a:off x="6915" y="3967"/>
                <a:ext cx="1" cy="2"/>
              </a:xfrm>
              <a:custGeom>
                <a:avLst/>
                <a:gdLst>
                  <a:gd name="T0" fmla="*/ 0 w 2"/>
                  <a:gd name="T1" fmla="*/ 0 h 12"/>
                  <a:gd name="T2" fmla="*/ 1 w 2"/>
                  <a:gd name="T3" fmla="*/ 8 h 12"/>
                  <a:gd name="T4" fmla="*/ 2 w 2"/>
                  <a:gd name="T5" fmla="*/ 12 h 12"/>
                  <a:gd name="T6" fmla="*/ 0 w 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2">
                    <a:moveTo>
                      <a:pt x="0" y="0"/>
                    </a:moveTo>
                    <a:cubicBezTo>
                      <a:pt x="1" y="3"/>
                      <a:pt x="1" y="5"/>
                      <a:pt x="1" y="8"/>
                    </a:cubicBezTo>
                    <a:cubicBezTo>
                      <a:pt x="1" y="9"/>
                      <a:pt x="2" y="10"/>
                      <a:pt x="2" y="12"/>
                    </a:cubicBezTo>
                    <a:cubicBezTo>
                      <a:pt x="1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46" name="Freeform 416"/>
              <p:cNvSpPr>
                <a:spLocks noSelect="1"/>
              </p:cNvSpPr>
              <p:nvPr userDrawn="1"/>
            </p:nvSpPr>
            <p:spPr bwMode="invGray">
              <a:xfrm>
                <a:off x="6915" y="3968"/>
                <a:ext cx="1" cy="3"/>
              </a:xfrm>
              <a:custGeom>
                <a:avLst/>
                <a:gdLst>
                  <a:gd name="T0" fmla="*/ 0 w 4"/>
                  <a:gd name="T1" fmla="*/ 0 h 25"/>
                  <a:gd name="T2" fmla="*/ 4 w 4"/>
                  <a:gd name="T3" fmla="*/ 25 h 25"/>
                  <a:gd name="T4" fmla="*/ 1 w 4"/>
                  <a:gd name="T5" fmla="*/ 4 h 25"/>
                  <a:gd name="T6" fmla="*/ 0 w 4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5">
                    <a:moveTo>
                      <a:pt x="0" y="0"/>
                    </a:moveTo>
                    <a:cubicBezTo>
                      <a:pt x="1" y="8"/>
                      <a:pt x="2" y="17"/>
                      <a:pt x="4" y="25"/>
                    </a:cubicBezTo>
                    <a:cubicBezTo>
                      <a:pt x="3" y="18"/>
                      <a:pt x="2" y="11"/>
                      <a:pt x="1" y="4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47" name="Freeform 417"/>
              <p:cNvSpPr>
                <a:spLocks noSelect="1"/>
              </p:cNvSpPr>
              <p:nvPr userDrawn="1"/>
            </p:nvSpPr>
            <p:spPr bwMode="invGray">
              <a:xfrm>
                <a:off x="6943" y="3964"/>
                <a:ext cx="0" cy="2"/>
              </a:xfrm>
              <a:custGeom>
                <a:avLst/>
                <a:gdLst>
                  <a:gd name="T0" fmla="*/ 1 w 1"/>
                  <a:gd name="T1" fmla="*/ 11 h 11"/>
                  <a:gd name="T2" fmla="*/ 0 w 1"/>
                  <a:gd name="T3" fmla="*/ 0 h 11"/>
                  <a:gd name="T4" fmla="*/ 1 w 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1" y="11"/>
                    </a:moveTo>
                    <a:cubicBezTo>
                      <a:pt x="1" y="8"/>
                      <a:pt x="0" y="4"/>
                      <a:pt x="0" y="0"/>
                    </a:cubicBezTo>
                    <a:cubicBezTo>
                      <a:pt x="0" y="4"/>
                      <a:pt x="1" y="8"/>
                      <a:pt x="1" y="11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48" name="Freeform 418"/>
              <p:cNvSpPr>
                <a:spLocks noSelect="1"/>
              </p:cNvSpPr>
              <p:nvPr userDrawn="1"/>
            </p:nvSpPr>
            <p:spPr bwMode="invGray">
              <a:xfrm>
                <a:off x="6943" y="3968"/>
                <a:ext cx="1" cy="1"/>
              </a:xfrm>
              <a:custGeom>
                <a:avLst/>
                <a:gdLst>
                  <a:gd name="T0" fmla="*/ 2 w 2"/>
                  <a:gd name="T1" fmla="*/ 11 h 11"/>
                  <a:gd name="T2" fmla="*/ 0 w 2"/>
                  <a:gd name="T3" fmla="*/ 0 h 11"/>
                  <a:gd name="T4" fmla="*/ 2 w 2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1">
                    <a:moveTo>
                      <a:pt x="2" y="11"/>
                    </a:moveTo>
                    <a:cubicBezTo>
                      <a:pt x="2" y="8"/>
                      <a:pt x="1" y="4"/>
                      <a:pt x="0" y="0"/>
                    </a:cubicBezTo>
                    <a:cubicBezTo>
                      <a:pt x="1" y="4"/>
                      <a:pt x="2" y="8"/>
                      <a:pt x="2" y="11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49" name="Freeform 419"/>
              <p:cNvSpPr>
                <a:spLocks noSelect="1"/>
              </p:cNvSpPr>
              <p:nvPr userDrawn="1"/>
            </p:nvSpPr>
            <p:spPr bwMode="invGray">
              <a:xfrm>
                <a:off x="6916" y="3972"/>
                <a:ext cx="6" cy="17"/>
              </a:xfrm>
              <a:custGeom>
                <a:avLst/>
                <a:gdLst>
                  <a:gd name="T0" fmla="*/ 0 w 44"/>
                  <a:gd name="T1" fmla="*/ 0 h 132"/>
                  <a:gd name="T2" fmla="*/ 2 w 44"/>
                  <a:gd name="T3" fmla="*/ 12 h 132"/>
                  <a:gd name="T4" fmla="*/ 5 w 44"/>
                  <a:gd name="T5" fmla="*/ 25 h 132"/>
                  <a:gd name="T6" fmla="*/ 20 w 44"/>
                  <a:gd name="T7" fmla="*/ 77 h 132"/>
                  <a:gd name="T8" fmla="*/ 24 w 44"/>
                  <a:gd name="T9" fmla="*/ 87 h 132"/>
                  <a:gd name="T10" fmla="*/ 41 w 44"/>
                  <a:gd name="T11" fmla="*/ 126 h 132"/>
                  <a:gd name="T12" fmla="*/ 44 w 44"/>
                  <a:gd name="T13" fmla="*/ 132 h 132"/>
                  <a:gd name="T14" fmla="*/ 44 w 44"/>
                  <a:gd name="T15" fmla="*/ 0 h 132"/>
                  <a:gd name="T16" fmla="*/ 0 w 44"/>
                  <a:gd name="T17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132">
                    <a:moveTo>
                      <a:pt x="0" y="0"/>
                    </a:moveTo>
                    <a:cubicBezTo>
                      <a:pt x="1" y="4"/>
                      <a:pt x="2" y="8"/>
                      <a:pt x="2" y="12"/>
                    </a:cubicBezTo>
                    <a:cubicBezTo>
                      <a:pt x="3" y="16"/>
                      <a:pt x="4" y="21"/>
                      <a:pt x="5" y="25"/>
                    </a:cubicBezTo>
                    <a:cubicBezTo>
                      <a:pt x="9" y="43"/>
                      <a:pt x="14" y="60"/>
                      <a:pt x="20" y="77"/>
                    </a:cubicBezTo>
                    <a:cubicBezTo>
                      <a:pt x="21" y="80"/>
                      <a:pt x="23" y="83"/>
                      <a:pt x="24" y="87"/>
                    </a:cubicBezTo>
                    <a:cubicBezTo>
                      <a:pt x="29" y="100"/>
                      <a:pt x="35" y="113"/>
                      <a:pt x="41" y="126"/>
                    </a:cubicBezTo>
                    <a:cubicBezTo>
                      <a:pt x="42" y="128"/>
                      <a:pt x="43" y="130"/>
                      <a:pt x="44" y="132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50" name="Freeform 420"/>
              <p:cNvSpPr>
                <a:spLocks noSelect="1"/>
              </p:cNvSpPr>
              <p:nvPr userDrawn="1"/>
            </p:nvSpPr>
            <p:spPr bwMode="invGray">
              <a:xfrm>
                <a:off x="6925" y="3896"/>
                <a:ext cx="2" cy="4"/>
              </a:xfrm>
              <a:custGeom>
                <a:avLst/>
                <a:gdLst>
                  <a:gd name="T0" fmla="*/ 0 w 22"/>
                  <a:gd name="T1" fmla="*/ 29 h 29"/>
                  <a:gd name="T2" fmla="*/ 22 w 22"/>
                  <a:gd name="T3" fmla="*/ 0 h 29"/>
                  <a:gd name="T4" fmla="*/ 0 w 22"/>
                  <a:gd name="T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29">
                    <a:moveTo>
                      <a:pt x="0" y="29"/>
                    </a:moveTo>
                    <a:cubicBezTo>
                      <a:pt x="7" y="19"/>
                      <a:pt x="14" y="9"/>
                      <a:pt x="22" y="0"/>
                    </a:cubicBezTo>
                    <a:cubicBezTo>
                      <a:pt x="14" y="9"/>
                      <a:pt x="7" y="19"/>
                      <a:pt x="0" y="29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51" name="Freeform 421"/>
              <p:cNvSpPr>
                <a:spLocks noSelect="1"/>
              </p:cNvSpPr>
              <p:nvPr userDrawn="1"/>
            </p:nvSpPr>
            <p:spPr bwMode="invGray">
              <a:xfrm>
                <a:off x="6850" y="3941"/>
                <a:ext cx="1" cy="2"/>
              </a:xfrm>
              <a:custGeom>
                <a:avLst/>
                <a:gdLst>
                  <a:gd name="T0" fmla="*/ 0 w 3"/>
                  <a:gd name="T1" fmla="*/ 0 h 16"/>
                  <a:gd name="T2" fmla="*/ 3 w 3"/>
                  <a:gd name="T3" fmla="*/ 16 h 16"/>
                  <a:gd name="T4" fmla="*/ 0 w 3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6">
                    <a:moveTo>
                      <a:pt x="0" y="0"/>
                    </a:moveTo>
                    <a:cubicBezTo>
                      <a:pt x="1" y="5"/>
                      <a:pt x="2" y="11"/>
                      <a:pt x="3" y="16"/>
                    </a:cubicBezTo>
                    <a:cubicBezTo>
                      <a:pt x="2" y="11"/>
                      <a:pt x="1" y="5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52" name="Freeform 422"/>
              <p:cNvSpPr>
                <a:spLocks noSelect="1"/>
              </p:cNvSpPr>
              <p:nvPr userDrawn="1"/>
            </p:nvSpPr>
            <p:spPr bwMode="invGray">
              <a:xfrm>
                <a:off x="6934" y="3889"/>
                <a:ext cx="0" cy="1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3 w 4"/>
                  <a:gd name="T5" fmla="*/ 1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1"/>
                      <a:pt x="1" y="2"/>
                      <a:pt x="0" y="3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53" name="Freeform 423"/>
              <p:cNvSpPr>
                <a:spLocks noSelect="1"/>
              </p:cNvSpPr>
              <p:nvPr userDrawn="1"/>
            </p:nvSpPr>
            <p:spPr bwMode="invGray">
              <a:xfrm>
                <a:off x="6859" y="3945"/>
                <a:ext cx="0" cy="2"/>
              </a:xfrm>
              <a:custGeom>
                <a:avLst/>
                <a:gdLst>
                  <a:gd name="T0" fmla="*/ 2 w 2"/>
                  <a:gd name="T1" fmla="*/ 0 h 16"/>
                  <a:gd name="T2" fmla="*/ 0 w 2"/>
                  <a:gd name="T3" fmla="*/ 16 h 16"/>
                  <a:gd name="T4" fmla="*/ 1 w 2"/>
                  <a:gd name="T5" fmla="*/ 3 h 16"/>
                  <a:gd name="T6" fmla="*/ 2 w 2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6">
                    <a:moveTo>
                      <a:pt x="2" y="0"/>
                    </a:moveTo>
                    <a:cubicBezTo>
                      <a:pt x="1" y="6"/>
                      <a:pt x="0" y="10"/>
                      <a:pt x="0" y="16"/>
                    </a:cubicBezTo>
                    <a:cubicBezTo>
                      <a:pt x="0" y="11"/>
                      <a:pt x="1" y="8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54" name="Freeform 424"/>
              <p:cNvSpPr>
                <a:spLocks noSelect="1"/>
              </p:cNvSpPr>
              <p:nvPr userDrawn="1"/>
            </p:nvSpPr>
            <p:spPr bwMode="invGray">
              <a:xfrm>
                <a:off x="6858" y="3945"/>
                <a:ext cx="1" cy="5"/>
              </a:xfrm>
              <a:custGeom>
                <a:avLst/>
                <a:gdLst>
                  <a:gd name="T0" fmla="*/ 5 w 5"/>
                  <a:gd name="T1" fmla="*/ 0 h 38"/>
                  <a:gd name="T2" fmla="*/ 4 w 5"/>
                  <a:gd name="T3" fmla="*/ 13 h 38"/>
                  <a:gd name="T4" fmla="*/ 1 w 5"/>
                  <a:gd name="T5" fmla="*/ 28 h 38"/>
                  <a:gd name="T6" fmla="*/ 0 w 5"/>
                  <a:gd name="T7" fmla="*/ 38 h 38"/>
                  <a:gd name="T8" fmla="*/ 5 w 5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8">
                    <a:moveTo>
                      <a:pt x="5" y="0"/>
                    </a:moveTo>
                    <a:cubicBezTo>
                      <a:pt x="5" y="5"/>
                      <a:pt x="4" y="8"/>
                      <a:pt x="4" y="13"/>
                    </a:cubicBezTo>
                    <a:cubicBezTo>
                      <a:pt x="3" y="18"/>
                      <a:pt x="2" y="23"/>
                      <a:pt x="1" y="28"/>
                    </a:cubicBezTo>
                    <a:cubicBezTo>
                      <a:pt x="1" y="31"/>
                      <a:pt x="0" y="34"/>
                      <a:pt x="0" y="38"/>
                    </a:cubicBezTo>
                    <a:cubicBezTo>
                      <a:pt x="2" y="25"/>
                      <a:pt x="4" y="12"/>
                      <a:pt x="5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55" name="Freeform 425"/>
              <p:cNvSpPr>
                <a:spLocks noSelect="1"/>
              </p:cNvSpPr>
              <p:nvPr userDrawn="1"/>
            </p:nvSpPr>
            <p:spPr bwMode="invGray">
              <a:xfrm>
                <a:off x="6859" y="3943"/>
                <a:ext cx="0" cy="2"/>
              </a:xfrm>
              <a:custGeom>
                <a:avLst/>
                <a:gdLst>
                  <a:gd name="T0" fmla="*/ 2 w 2"/>
                  <a:gd name="T1" fmla="*/ 0 h 14"/>
                  <a:gd name="T2" fmla="*/ 1 w 2"/>
                  <a:gd name="T3" fmla="*/ 11 h 14"/>
                  <a:gd name="T4" fmla="*/ 0 w 2"/>
                  <a:gd name="T5" fmla="*/ 14 h 14"/>
                  <a:gd name="T6" fmla="*/ 2 w 2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4">
                    <a:moveTo>
                      <a:pt x="2" y="0"/>
                    </a:moveTo>
                    <a:cubicBezTo>
                      <a:pt x="2" y="4"/>
                      <a:pt x="1" y="8"/>
                      <a:pt x="1" y="11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1" y="10"/>
                      <a:pt x="2" y="5"/>
                      <a:pt x="2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56" name="Freeform 426"/>
              <p:cNvSpPr>
                <a:spLocks noSelect="1"/>
              </p:cNvSpPr>
              <p:nvPr userDrawn="1"/>
            </p:nvSpPr>
            <p:spPr bwMode="invGray">
              <a:xfrm>
                <a:off x="6859" y="3937"/>
                <a:ext cx="1" cy="6"/>
              </a:xfrm>
              <a:custGeom>
                <a:avLst/>
                <a:gdLst>
                  <a:gd name="T0" fmla="*/ 7 w 7"/>
                  <a:gd name="T1" fmla="*/ 0 h 44"/>
                  <a:gd name="T2" fmla="*/ 1 w 7"/>
                  <a:gd name="T3" fmla="*/ 35 h 44"/>
                  <a:gd name="T4" fmla="*/ 0 w 7"/>
                  <a:gd name="T5" fmla="*/ 44 h 44"/>
                  <a:gd name="T6" fmla="*/ 7 w 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cubicBezTo>
                      <a:pt x="5" y="11"/>
                      <a:pt x="3" y="23"/>
                      <a:pt x="1" y="35"/>
                    </a:cubicBezTo>
                    <a:cubicBezTo>
                      <a:pt x="1" y="38"/>
                      <a:pt x="0" y="41"/>
                      <a:pt x="0" y="44"/>
                    </a:cubicBezTo>
                    <a:cubicBezTo>
                      <a:pt x="2" y="29"/>
                      <a:pt x="4" y="14"/>
                      <a:pt x="7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57" name="Freeform 427"/>
              <p:cNvSpPr>
                <a:spLocks noSelect="1"/>
              </p:cNvSpPr>
              <p:nvPr userDrawn="1"/>
            </p:nvSpPr>
            <p:spPr bwMode="invGray">
              <a:xfrm>
                <a:off x="6850" y="3940"/>
                <a:ext cx="3" cy="18"/>
              </a:xfrm>
              <a:custGeom>
                <a:avLst/>
                <a:gdLst>
                  <a:gd name="T0" fmla="*/ 22 w 22"/>
                  <a:gd name="T1" fmla="*/ 143 h 143"/>
                  <a:gd name="T2" fmla="*/ 21 w 22"/>
                  <a:gd name="T3" fmla="*/ 134 h 143"/>
                  <a:gd name="T4" fmla="*/ 18 w 22"/>
                  <a:gd name="T5" fmla="*/ 118 h 143"/>
                  <a:gd name="T6" fmla="*/ 15 w 22"/>
                  <a:gd name="T7" fmla="*/ 95 h 143"/>
                  <a:gd name="T8" fmla="*/ 13 w 22"/>
                  <a:gd name="T9" fmla="*/ 79 h 143"/>
                  <a:gd name="T10" fmla="*/ 9 w 22"/>
                  <a:gd name="T11" fmla="*/ 58 h 143"/>
                  <a:gd name="T12" fmla="*/ 7 w 22"/>
                  <a:gd name="T13" fmla="*/ 42 h 143"/>
                  <a:gd name="T14" fmla="*/ 4 w 22"/>
                  <a:gd name="T15" fmla="*/ 23 h 143"/>
                  <a:gd name="T16" fmla="*/ 1 w 22"/>
                  <a:gd name="T17" fmla="*/ 7 h 143"/>
                  <a:gd name="T18" fmla="*/ 0 w 22"/>
                  <a:gd name="T19" fmla="*/ 0 h 143"/>
                  <a:gd name="T20" fmla="*/ 0 w 22"/>
                  <a:gd name="T21" fmla="*/ 143 h 143"/>
                  <a:gd name="T22" fmla="*/ 22 w 22"/>
                  <a:gd name="T23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43">
                    <a:moveTo>
                      <a:pt x="22" y="143"/>
                    </a:moveTo>
                    <a:cubicBezTo>
                      <a:pt x="21" y="140"/>
                      <a:pt x="21" y="137"/>
                      <a:pt x="21" y="134"/>
                    </a:cubicBezTo>
                    <a:cubicBezTo>
                      <a:pt x="20" y="128"/>
                      <a:pt x="19" y="123"/>
                      <a:pt x="18" y="118"/>
                    </a:cubicBezTo>
                    <a:cubicBezTo>
                      <a:pt x="17" y="110"/>
                      <a:pt x="16" y="102"/>
                      <a:pt x="15" y="95"/>
                    </a:cubicBezTo>
                    <a:cubicBezTo>
                      <a:pt x="14" y="89"/>
                      <a:pt x="14" y="84"/>
                      <a:pt x="13" y="79"/>
                    </a:cubicBezTo>
                    <a:cubicBezTo>
                      <a:pt x="12" y="72"/>
                      <a:pt x="11" y="65"/>
                      <a:pt x="9" y="58"/>
                    </a:cubicBezTo>
                    <a:cubicBezTo>
                      <a:pt x="9" y="52"/>
                      <a:pt x="8" y="47"/>
                      <a:pt x="7" y="42"/>
                    </a:cubicBezTo>
                    <a:cubicBezTo>
                      <a:pt x="6" y="35"/>
                      <a:pt x="5" y="29"/>
                      <a:pt x="4" y="23"/>
                    </a:cubicBezTo>
                    <a:cubicBezTo>
                      <a:pt x="3" y="18"/>
                      <a:pt x="2" y="12"/>
                      <a:pt x="1" y="7"/>
                    </a:cubicBezTo>
                    <a:cubicBezTo>
                      <a:pt x="0" y="5"/>
                      <a:pt x="0" y="2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lnTo>
                      <a:pt x="22" y="143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58" name="Freeform 428"/>
              <p:cNvSpPr>
                <a:spLocks noSelect="1"/>
              </p:cNvSpPr>
              <p:nvPr userDrawn="1"/>
            </p:nvSpPr>
            <p:spPr bwMode="invGray">
              <a:xfrm>
                <a:off x="6838" y="3923"/>
                <a:ext cx="20" cy="83"/>
              </a:xfrm>
              <a:custGeom>
                <a:avLst/>
                <a:gdLst>
                  <a:gd name="T0" fmla="*/ 160 w 160"/>
                  <a:gd name="T1" fmla="*/ 664 h 664"/>
                  <a:gd name="T2" fmla="*/ 160 w 160"/>
                  <a:gd name="T3" fmla="*/ 279 h 664"/>
                  <a:gd name="T4" fmla="*/ 152 w 160"/>
                  <a:gd name="T5" fmla="*/ 279 h 664"/>
                  <a:gd name="T6" fmla="*/ 135 w 160"/>
                  <a:gd name="T7" fmla="*/ 428 h 664"/>
                  <a:gd name="T8" fmla="*/ 117 w 160"/>
                  <a:gd name="T9" fmla="*/ 279 h 664"/>
                  <a:gd name="T10" fmla="*/ 95 w 160"/>
                  <a:gd name="T11" fmla="*/ 279 h 664"/>
                  <a:gd name="T12" fmla="*/ 95 w 160"/>
                  <a:gd name="T13" fmla="*/ 136 h 664"/>
                  <a:gd name="T14" fmla="*/ 91 w 160"/>
                  <a:gd name="T15" fmla="*/ 117 h 664"/>
                  <a:gd name="T16" fmla="*/ 66 w 160"/>
                  <a:gd name="T17" fmla="*/ 0 h 664"/>
                  <a:gd name="T18" fmla="*/ 0 w 160"/>
                  <a:gd name="T19" fmla="*/ 267 h 664"/>
                  <a:gd name="T20" fmla="*/ 160 w 160"/>
                  <a:gd name="T21" fmla="*/ 664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0" h="664">
                    <a:moveTo>
                      <a:pt x="160" y="664"/>
                    </a:moveTo>
                    <a:cubicBezTo>
                      <a:pt x="160" y="279"/>
                      <a:pt x="160" y="279"/>
                      <a:pt x="160" y="279"/>
                    </a:cubicBezTo>
                    <a:cubicBezTo>
                      <a:pt x="152" y="279"/>
                      <a:pt x="152" y="279"/>
                      <a:pt x="152" y="279"/>
                    </a:cubicBezTo>
                    <a:cubicBezTo>
                      <a:pt x="146" y="328"/>
                      <a:pt x="140" y="379"/>
                      <a:pt x="135" y="428"/>
                    </a:cubicBezTo>
                    <a:cubicBezTo>
                      <a:pt x="129" y="379"/>
                      <a:pt x="123" y="328"/>
                      <a:pt x="117" y="279"/>
                    </a:cubicBezTo>
                    <a:cubicBezTo>
                      <a:pt x="95" y="279"/>
                      <a:pt x="95" y="279"/>
                      <a:pt x="95" y="279"/>
                    </a:cubicBezTo>
                    <a:cubicBezTo>
                      <a:pt x="95" y="136"/>
                      <a:pt x="95" y="136"/>
                      <a:pt x="95" y="136"/>
                    </a:cubicBezTo>
                    <a:cubicBezTo>
                      <a:pt x="93" y="130"/>
                      <a:pt x="92" y="123"/>
                      <a:pt x="91" y="117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24" y="80"/>
                      <a:pt x="0" y="171"/>
                      <a:pt x="0" y="267"/>
                    </a:cubicBezTo>
                    <a:cubicBezTo>
                      <a:pt x="0" y="421"/>
                      <a:pt x="61" y="561"/>
                      <a:pt x="160" y="664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59" name="Freeform 429"/>
              <p:cNvSpPr>
                <a:spLocks noSelect="1"/>
              </p:cNvSpPr>
              <p:nvPr userDrawn="1"/>
            </p:nvSpPr>
            <p:spPr bwMode="invGray">
              <a:xfrm>
                <a:off x="6931" y="3890"/>
                <a:ext cx="3" cy="2"/>
              </a:xfrm>
              <a:custGeom>
                <a:avLst/>
                <a:gdLst>
                  <a:gd name="T0" fmla="*/ 21 w 21"/>
                  <a:gd name="T1" fmla="*/ 0 h 18"/>
                  <a:gd name="T2" fmla="*/ 18 w 21"/>
                  <a:gd name="T3" fmla="*/ 2 h 18"/>
                  <a:gd name="T4" fmla="*/ 10 w 21"/>
                  <a:gd name="T5" fmla="*/ 8 h 18"/>
                  <a:gd name="T6" fmla="*/ 0 w 21"/>
                  <a:gd name="T7" fmla="*/ 18 h 18"/>
                  <a:gd name="T8" fmla="*/ 21 w 2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21" y="0"/>
                    </a:moveTo>
                    <a:cubicBezTo>
                      <a:pt x="20" y="1"/>
                      <a:pt x="19" y="1"/>
                      <a:pt x="18" y="2"/>
                    </a:cubicBezTo>
                    <a:cubicBezTo>
                      <a:pt x="16" y="4"/>
                      <a:pt x="13" y="6"/>
                      <a:pt x="10" y="8"/>
                    </a:cubicBezTo>
                    <a:cubicBezTo>
                      <a:pt x="7" y="11"/>
                      <a:pt x="4" y="15"/>
                      <a:pt x="0" y="18"/>
                    </a:cubicBezTo>
                    <a:cubicBezTo>
                      <a:pt x="7" y="12"/>
                      <a:pt x="14" y="6"/>
                      <a:pt x="21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60" name="Freeform 430"/>
              <p:cNvSpPr>
                <a:spLocks noSelect="1"/>
              </p:cNvSpPr>
              <p:nvPr userDrawn="1"/>
            </p:nvSpPr>
            <p:spPr bwMode="invGray">
              <a:xfrm>
                <a:off x="6915" y="3959"/>
                <a:ext cx="0" cy="6"/>
              </a:xfrm>
              <a:custGeom>
                <a:avLst/>
                <a:gdLst>
                  <a:gd name="T0" fmla="*/ 0 w 2"/>
                  <a:gd name="T1" fmla="*/ 0 h 51"/>
                  <a:gd name="T2" fmla="*/ 2 w 2"/>
                  <a:gd name="T3" fmla="*/ 51 h 51"/>
                  <a:gd name="T4" fmla="*/ 0 w 2"/>
                  <a:gd name="T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1">
                    <a:moveTo>
                      <a:pt x="0" y="0"/>
                    </a:moveTo>
                    <a:cubicBezTo>
                      <a:pt x="0" y="17"/>
                      <a:pt x="1" y="34"/>
                      <a:pt x="2" y="51"/>
                    </a:cubicBezTo>
                    <a:cubicBezTo>
                      <a:pt x="1" y="34"/>
                      <a:pt x="0" y="17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61" name="Freeform 431"/>
              <p:cNvSpPr>
                <a:spLocks noSelect="1"/>
              </p:cNvSpPr>
              <p:nvPr userDrawn="1"/>
            </p:nvSpPr>
            <p:spPr bwMode="invGray">
              <a:xfrm>
                <a:off x="6857" y="3951"/>
                <a:ext cx="1" cy="7"/>
              </a:xfrm>
              <a:custGeom>
                <a:avLst/>
                <a:gdLst>
                  <a:gd name="T0" fmla="*/ 8 w 8"/>
                  <a:gd name="T1" fmla="*/ 0 h 56"/>
                  <a:gd name="T2" fmla="*/ 7 w 8"/>
                  <a:gd name="T3" fmla="*/ 6 h 56"/>
                  <a:gd name="T4" fmla="*/ 5 w 8"/>
                  <a:gd name="T5" fmla="*/ 24 h 56"/>
                  <a:gd name="T6" fmla="*/ 1 w 8"/>
                  <a:gd name="T7" fmla="*/ 49 h 56"/>
                  <a:gd name="T8" fmla="*/ 0 w 8"/>
                  <a:gd name="T9" fmla="*/ 56 h 56"/>
                  <a:gd name="T10" fmla="*/ 8 w 8"/>
                  <a:gd name="T11" fmla="*/ 56 h 56"/>
                  <a:gd name="T12" fmla="*/ 8 w 8"/>
                  <a:gd name="T1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6">
                    <a:moveTo>
                      <a:pt x="8" y="0"/>
                    </a:moveTo>
                    <a:cubicBezTo>
                      <a:pt x="8" y="2"/>
                      <a:pt x="7" y="4"/>
                      <a:pt x="7" y="6"/>
                    </a:cubicBezTo>
                    <a:cubicBezTo>
                      <a:pt x="6" y="12"/>
                      <a:pt x="5" y="18"/>
                      <a:pt x="5" y="24"/>
                    </a:cubicBezTo>
                    <a:cubicBezTo>
                      <a:pt x="4" y="32"/>
                      <a:pt x="2" y="41"/>
                      <a:pt x="1" y="49"/>
                    </a:cubicBezTo>
                    <a:cubicBezTo>
                      <a:pt x="1" y="52"/>
                      <a:pt x="1" y="54"/>
                      <a:pt x="0" y="56"/>
                    </a:cubicBezTo>
                    <a:cubicBezTo>
                      <a:pt x="8" y="56"/>
                      <a:pt x="8" y="56"/>
                      <a:pt x="8" y="56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62" name="Freeform 432"/>
              <p:cNvSpPr>
                <a:spLocks noSelect="1"/>
              </p:cNvSpPr>
              <p:nvPr userDrawn="1"/>
            </p:nvSpPr>
            <p:spPr bwMode="invGray">
              <a:xfrm>
                <a:off x="6858" y="3934"/>
                <a:ext cx="29" cy="24"/>
              </a:xfrm>
              <a:custGeom>
                <a:avLst/>
                <a:gdLst>
                  <a:gd name="T0" fmla="*/ 8 w 229"/>
                  <a:gd name="T1" fmla="*/ 75 h 191"/>
                  <a:gd name="T2" fmla="*/ 6 w 229"/>
                  <a:gd name="T3" fmla="*/ 89 h 191"/>
                  <a:gd name="T4" fmla="*/ 1 w 229"/>
                  <a:gd name="T5" fmla="*/ 127 h 191"/>
                  <a:gd name="T6" fmla="*/ 0 w 229"/>
                  <a:gd name="T7" fmla="*/ 135 h 191"/>
                  <a:gd name="T8" fmla="*/ 0 w 229"/>
                  <a:gd name="T9" fmla="*/ 191 h 191"/>
                  <a:gd name="T10" fmla="*/ 49 w 229"/>
                  <a:gd name="T11" fmla="*/ 191 h 191"/>
                  <a:gd name="T12" fmla="*/ 209 w 229"/>
                  <a:gd name="T13" fmla="*/ 102 h 191"/>
                  <a:gd name="T14" fmla="*/ 191 w 229"/>
                  <a:gd name="T15" fmla="*/ 191 h 191"/>
                  <a:gd name="T16" fmla="*/ 191 w 229"/>
                  <a:gd name="T17" fmla="*/ 191 h 191"/>
                  <a:gd name="T18" fmla="*/ 229 w 229"/>
                  <a:gd name="T19" fmla="*/ 0 h 191"/>
                  <a:gd name="T20" fmla="*/ 21 w 229"/>
                  <a:gd name="T21" fmla="*/ 0 h 191"/>
                  <a:gd name="T22" fmla="*/ 16 w 229"/>
                  <a:gd name="T23" fmla="*/ 29 h 191"/>
                  <a:gd name="T24" fmla="*/ 9 w 229"/>
                  <a:gd name="T25" fmla="*/ 73 h 191"/>
                  <a:gd name="T26" fmla="*/ 8 w 229"/>
                  <a:gd name="T27" fmla="*/ 75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9" h="191">
                    <a:moveTo>
                      <a:pt x="8" y="75"/>
                    </a:moveTo>
                    <a:cubicBezTo>
                      <a:pt x="8" y="80"/>
                      <a:pt x="7" y="85"/>
                      <a:pt x="6" y="89"/>
                    </a:cubicBezTo>
                    <a:cubicBezTo>
                      <a:pt x="5" y="101"/>
                      <a:pt x="3" y="114"/>
                      <a:pt x="1" y="127"/>
                    </a:cubicBezTo>
                    <a:cubicBezTo>
                      <a:pt x="1" y="129"/>
                      <a:pt x="0" y="132"/>
                      <a:pt x="0" y="135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49" y="191"/>
                      <a:pt x="49" y="191"/>
                      <a:pt x="49" y="191"/>
                    </a:cubicBezTo>
                    <a:cubicBezTo>
                      <a:pt x="84" y="140"/>
                      <a:pt x="143" y="105"/>
                      <a:pt x="209" y="102"/>
                    </a:cubicBezTo>
                    <a:cubicBezTo>
                      <a:pt x="191" y="191"/>
                      <a:pt x="191" y="191"/>
                      <a:pt x="191" y="191"/>
                    </a:cubicBezTo>
                    <a:cubicBezTo>
                      <a:pt x="191" y="191"/>
                      <a:pt x="191" y="191"/>
                      <a:pt x="191" y="191"/>
                    </a:cubicBezTo>
                    <a:cubicBezTo>
                      <a:pt x="229" y="0"/>
                      <a:pt x="229" y="0"/>
                      <a:pt x="229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3" y="43"/>
                      <a:pt x="11" y="58"/>
                      <a:pt x="9" y="73"/>
                    </a:cubicBezTo>
                    <a:cubicBezTo>
                      <a:pt x="9" y="74"/>
                      <a:pt x="9" y="75"/>
                      <a:pt x="8" y="75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63" name="Freeform 433"/>
              <p:cNvSpPr>
                <a:spLocks noSelect="1"/>
              </p:cNvSpPr>
              <p:nvPr userDrawn="1"/>
            </p:nvSpPr>
            <p:spPr bwMode="invGray">
              <a:xfrm>
                <a:off x="6858" y="3948"/>
                <a:ext cx="0" cy="3"/>
              </a:xfrm>
              <a:custGeom>
                <a:avLst/>
                <a:gdLst>
                  <a:gd name="T0" fmla="*/ 1 w 3"/>
                  <a:gd name="T1" fmla="*/ 17 h 24"/>
                  <a:gd name="T2" fmla="*/ 2 w 3"/>
                  <a:gd name="T3" fmla="*/ 10 h 24"/>
                  <a:gd name="T4" fmla="*/ 3 w 3"/>
                  <a:gd name="T5" fmla="*/ 0 h 24"/>
                  <a:gd name="T6" fmla="*/ 0 w 3"/>
                  <a:gd name="T7" fmla="*/ 24 h 24"/>
                  <a:gd name="T8" fmla="*/ 1 w 3"/>
                  <a:gd name="T9" fmla="*/ 18 h 24"/>
                  <a:gd name="T10" fmla="*/ 1 w 3"/>
                  <a:gd name="T11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4">
                    <a:moveTo>
                      <a:pt x="1" y="17"/>
                    </a:moveTo>
                    <a:cubicBezTo>
                      <a:pt x="1" y="15"/>
                      <a:pt x="2" y="12"/>
                      <a:pt x="2" y="10"/>
                    </a:cubicBezTo>
                    <a:cubicBezTo>
                      <a:pt x="2" y="6"/>
                      <a:pt x="3" y="3"/>
                      <a:pt x="3" y="0"/>
                    </a:cubicBezTo>
                    <a:cubicBezTo>
                      <a:pt x="2" y="8"/>
                      <a:pt x="1" y="16"/>
                      <a:pt x="0" y="24"/>
                    </a:cubicBezTo>
                    <a:cubicBezTo>
                      <a:pt x="0" y="22"/>
                      <a:pt x="1" y="20"/>
                      <a:pt x="1" y="18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64" name="Freeform 434"/>
              <p:cNvSpPr>
                <a:spLocks noSelect="1"/>
              </p:cNvSpPr>
              <p:nvPr userDrawn="1"/>
            </p:nvSpPr>
            <p:spPr bwMode="invGray">
              <a:xfrm>
                <a:off x="6852" y="3955"/>
                <a:ext cx="1" cy="2"/>
              </a:xfrm>
              <a:custGeom>
                <a:avLst/>
                <a:gdLst>
                  <a:gd name="T0" fmla="*/ 0 w 3"/>
                  <a:gd name="T1" fmla="*/ 0 h 16"/>
                  <a:gd name="T2" fmla="*/ 3 w 3"/>
                  <a:gd name="T3" fmla="*/ 16 h 16"/>
                  <a:gd name="T4" fmla="*/ 0 w 3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6">
                    <a:moveTo>
                      <a:pt x="0" y="0"/>
                    </a:moveTo>
                    <a:cubicBezTo>
                      <a:pt x="1" y="5"/>
                      <a:pt x="2" y="10"/>
                      <a:pt x="3" y="16"/>
                    </a:cubicBezTo>
                    <a:cubicBezTo>
                      <a:pt x="2" y="10"/>
                      <a:pt x="1" y="5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65" name="Freeform 435"/>
              <p:cNvSpPr>
                <a:spLocks noSelect="1"/>
              </p:cNvSpPr>
              <p:nvPr userDrawn="1"/>
            </p:nvSpPr>
            <p:spPr bwMode="invGray">
              <a:xfrm>
                <a:off x="6860" y="3886"/>
                <a:ext cx="37" cy="72"/>
              </a:xfrm>
              <a:custGeom>
                <a:avLst/>
                <a:gdLst>
                  <a:gd name="T0" fmla="*/ 213 w 291"/>
                  <a:gd name="T1" fmla="*/ 385 h 576"/>
                  <a:gd name="T2" fmla="*/ 175 w 291"/>
                  <a:gd name="T3" fmla="*/ 576 h 576"/>
                  <a:gd name="T4" fmla="*/ 175 w 291"/>
                  <a:gd name="T5" fmla="*/ 576 h 576"/>
                  <a:gd name="T6" fmla="*/ 291 w 291"/>
                  <a:gd name="T7" fmla="*/ 0 h 576"/>
                  <a:gd name="T8" fmla="*/ 286 w 291"/>
                  <a:gd name="T9" fmla="*/ 0 h 576"/>
                  <a:gd name="T10" fmla="*/ 278 w 291"/>
                  <a:gd name="T11" fmla="*/ 2 h 576"/>
                  <a:gd name="T12" fmla="*/ 231 w 291"/>
                  <a:gd name="T13" fmla="*/ 14 h 576"/>
                  <a:gd name="T14" fmla="*/ 227 w 291"/>
                  <a:gd name="T15" fmla="*/ 15 h 576"/>
                  <a:gd name="T16" fmla="*/ 180 w 291"/>
                  <a:gd name="T17" fmla="*/ 32 h 576"/>
                  <a:gd name="T18" fmla="*/ 172 w 291"/>
                  <a:gd name="T19" fmla="*/ 36 h 576"/>
                  <a:gd name="T20" fmla="*/ 128 w 291"/>
                  <a:gd name="T21" fmla="*/ 57 h 576"/>
                  <a:gd name="T22" fmla="*/ 120 w 291"/>
                  <a:gd name="T23" fmla="*/ 61 h 576"/>
                  <a:gd name="T24" fmla="*/ 78 w 291"/>
                  <a:gd name="T25" fmla="*/ 87 h 576"/>
                  <a:gd name="T26" fmla="*/ 77 w 291"/>
                  <a:gd name="T27" fmla="*/ 88 h 576"/>
                  <a:gd name="T28" fmla="*/ 52 w 291"/>
                  <a:gd name="T29" fmla="*/ 107 h 576"/>
                  <a:gd name="T30" fmla="*/ 0 w 291"/>
                  <a:gd name="T31" fmla="*/ 414 h 576"/>
                  <a:gd name="T32" fmla="*/ 5 w 291"/>
                  <a:gd name="T33" fmla="*/ 385 h 576"/>
                  <a:gd name="T34" fmla="*/ 213 w 291"/>
                  <a:gd name="T35" fmla="*/ 385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1" h="576">
                    <a:moveTo>
                      <a:pt x="213" y="385"/>
                    </a:moveTo>
                    <a:cubicBezTo>
                      <a:pt x="175" y="576"/>
                      <a:pt x="175" y="576"/>
                      <a:pt x="175" y="576"/>
                    </a:cubicBezTo>
                    <a:cubicBezTo>
                      <a:pt x="175" y="576"/>
                      <a:pt x="175" y="576"/>
                      <a:pt x="175" y="576"/>
                    </a:cubicBezTo>
                    <a:cubicBezTo>
                      <a:pt x="291" y="0"/>
                      <a:pt x="291" y="0"/>
                      <a:pt x="291" y="0"/>
                    </a:cubicBezTo>
                    <a:cubicBezTo>
                      <a:pt x="289" y="0"/>
                      <a:pt x="288" y="0"/>
                      <a:pt x="286" y="0"/>
                    </a:cubicBezTo>
                    <a:cubicBezTo>
                      <a:pt x="283" y="1"/>
                      <a:pt x="281" y="1"/>
                      <a:pt x="278" y="2"/>
                    </a:cubicBezTo>
                    <a:cubicBezTo>
                      <a:pt x="262" y="5"/>
                      <a:pt x="246" y="9"/>
                      <a:pt x="231" y="14"/>
                    </a:cubicBezTo>
                    <a:cubicBezTo>
                      <a:pt x="230" y="15"/>
                      <a:pt x="229" y="15"/>
                      <a:pt x="227" y="15"/>
                    </a:cubicBezTo>
                    <a:cubicBezTo>
                      <a:pt x="211" y="20"/>
                      <a:pt x="196" y="26"/>
                      <a:pt x="180" y="32"/>
                    </a:cubicBezTo>
                    <a:cubicBezTo>
                      <a:pt x="178" y="34"/>
                      <a:pt x="175" y="35"/>
                      <a:pt x="172" y="36"/>
                    </a:cubicBezTo>
                    <a:cubicBezTo>
                      <a:pt x="157" y="42"/>
                      <a:pt x="142" y="49"/>
                      <a:pt x="128" y="57"/>
                    </a:cubicBezTo>
                    <a:cubicBezTo>
                      <a:pt x="126" y="58"/>
                      <a:pt x="123" y="60"/>
                      <a:pt x="120" y="61"/>
                    </a:cubicBezTo>
                    <a:cubicBezTo>
                      <a:pt x="106" y="69"/>
                      <a:pt x="92" y="78"/>
                      <a:pt x="78" y="87"/>
                    </a:cubicBezTo>
                    <a:cubicBezTo>
                      <a:pt x="78" y="87"/>
                      <a:pt x="77" y="88"/>
                      <a:pt x="77" y="88"/>
                    </a:cubicBezTo>
                    <a:cubicBezTo>
                      <a:pt x="68" y="94"/>
                      <a:pt x="60" y="100"/>
                      <a:pt x="52" y="107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5" y="385"/>
                      <a:pt x="5" y="385"/>
                      <a:pt x="5" y="385"/>
                    </a:cubicBezTo>
                    <a:lnTo>
                      <a:pt x="213" y="385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66" name="Freeform 436"/>
              <p:cNvSpPr>
                <a:spLocks noSelect="1"/>
              </p:cNvSpPr>
              <p:nvPr userDrawn="1"/>
            </p:nvSpPr>
            <p:spPr bwMode="invGray">
              <a:xfrm>
                <a:off x="6950" y="3908"/>
                <a:ext cx="1" cy="0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0 h 4"/>
                  <a:gd name="T4" fmla="*/ 0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2" y="1"/>
                      <a:pt x="4" y="0"/>
                    </a:cubicBezTo>
                    <a:cubicBezTo>
                      <a:pt x="2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67" name="Freeform 437"/>
              <p:cNvSpPr>
                <a:spLocks noSelect="1"/>
              </p:cNvSpPr>
              <p:nvPr userDrawn="1"/>
            </p:nvSpPr>
            <p:spPr bwMode="invGray">
              <a:xfrm>
                <a:off x="6857" y="3954"/>
                <a:ext cx="1" cy="3"/>
              </a:xfrm>
              <a:custGeom>
                <a:avLst/>
                <a:gdLst>
                  <a:gd name="T0" fmla="*/ 0 w 4"/>
                  <a:gd name="T1" fmla="*/ 25 h 25"/>
                  <a:gd name="T2" fmla="*/ 4 w 4"/>
                  <a:gd name="T3" fmla="*/ 0 h 25"/>
                  <a:gd name="T4" fmla="*/ 0 w 4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5">
                    <a:moveTo>
                      <a:pt x="0" y="25"/>
                    </a:moveTo>
                    <a:cubicBezTo>
                      <a:pt x="1" y="17"/>
                      <a:pt x="3" y="8"/>
                      <a:pt x="4" y="0"/>
                    </a:cubicBezTo>
                    <a:cubicBezTo>
                      <a:pt x="3" y="8"/>
                      <a:pt x="1" y="17"/>
                      <a:pt x="0" y="25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68" name="Freeform 438"/>
              <p:cNvSpPr>
                <a:spLocks noSelect="1"/>
              </p:cNvSpPr>
              <p:nvPr userDrawn="1"/>
            </p:nvSpPr>
            <p:spPr bwMode="invGray">
              <a:xfrm>
                <a:off x="6851" y="3945"/>
                <a:ext cx="0" cy="2"/>
              </a:xfrm>
              <a:custGeom>
                <a:avLst/>
                <a:gdLst>
                  <a:gd name="T0" fmla="*/ 0 w 2"/>
                  <a:gd name="T1" fmla="*/ 0 h 16"/>
                  <a:gd name="T2" fmla="*/ 2 w 2"/>
                  <a:gd name="T3" fmla="*/ 16 h 16"/>
                  <a:gd name="T4" fmla="*/ 0 w 2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6">
                    <a:moveTo>
                      <a:pt x="0" y="0"/>
                    </a:moveTo>
                    <a:cubicBezTo>
                      <a:pt x="1" y="5"/>
                      <a:pt x="2" y="10"/>
                      <a:pt x="2" y="16"/>
                    </a:cubicBezTo>
                    <a:cubicBezTo>
                      <a:pt x="2" y="10"/>
                      <a:pt x="1" y="5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69" name="Freeform 439"/>
              <p:cNvSpPr>
                <a:spLocks noSelect="1"/>
              </p:cNvSpPr>
              <p:nvPr userDrawn="1"/>
            </p:nvSpPr>
            <p:spPr bwMode="invGray">
              <a:xfrm>
                <a:off x="6852" y="3950"/>
                <a:ext cx="0" cy="2"/>
              </a:xfrm>
              <a:custGeom>
                <a:avLst/>
                <a:gdLst>
                  <a:gd name="T0" fmla="*/ 0 w 2"/>
                  <a:gd name="T1" fmla="*/ 0 h 16"/>
                  <a:gd name="T2" fmla="*/ 2 w 2"/>
                  <a:gd name="T3" fmla="*/ 16 h 16"/>
                  <a:gd name="T4" fmla="*/ 0 w 2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6">
                    <a:moveTo>
                      <a:pt x="0" y="0"/>
                    </a:moveTo>
                    <a:cubicBezTo>
                      <a:pt x="1" y="5"/>
                      <a:pt x="1" y="10"/>
                      <a:pt x="2" y="16"/>
                    </a:cubicBezTo>
                    <a:cubicBezTo>
                      <a:pt x="1" y="10"/>
                      <a:pt x="1" y="5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70" name="Freeform 440"/>
              <p:cNvSpPr>
                <a:spLocks noSelect="1"/>
              </p:cNvSpPr>
              <p:nvPr userDrawn="1"/>
            </p:nvSpPr>
            <p:spPr bwMode="invGray">
              <a:xfrm>
                <a:off x="6858" y="3958"/>
                <a:ext cx="24" cy="53"/>
              </a:xfrm>
              <a:custGeom>
                <a:avLst/>
                <a:gdLst>
                  <a:gd name="T0" fmla="*/ 191 w 191"/>
                  <a:gd name="T1" fmla="*/ 0 h 429"/>
                  <a:gd name="T2" fmla="*/ 191 w 191"/>
                  <a:gd name="T3" fmla="*/ 0 h 429"/>
                  <a:gd name="T4" fmla="*/ 130 w 191"/>
                  <a:gd name="T5" fmla="*/ 307 h 429"/>
                  <a:gd name="T6" fmla="*/ 11 w 191"/>
                  <a:gd name="T7" fmla="*/ 119 h 429"/>
                  <a:gd name="T8" fmla="*/ 49 w 191"/>
                  <a:gd name="T9" fmla="*/ 0 h 429"/>
                  <a:gd name="T10" fmla="*/ 0 w 191"/>
                  <a:gd name="T11" fmla="*/ 0 h 429"/>
                  <a:gd name="T12" fmla="*/ 0 w 191"/>
                  <a:gd name="T13" fmla="*/ 385 h 429"/>
                  <a:gd name="T14" fmla="*/ 46 w 191"/>
                  <a:gd name="T15" fmla="*/ 429 h 429"/>
                  <a:gd name="T16" fmla="*/ 105 w 191"/>
                  <a:gd name="T17" fmla="*/ 429 h 429"/>
                  <a:gd name="T18" fmla="*/ 191 w 191"/>
                  <a:gd name="T19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429">
                    <a:moveTo>
                      <a:pt x="191" y="0"/>
                    </a:moveTo>
                    <a:cubicBezTo>
                      <a:pt x="191" y="0"/>
                      <a:pt x="191" y="0"/>
                      <a:pt x="191" y="0"/>
                    </a:cubicBezTo>
                    <a:cubicBezTo>
                      <a:pt x="130" y="307"/>
                      <a:pt x="130" y="307"/>
                      <a:pt x="130" y="307"/>
                    </a:cubicBezTo>
                    <a:cubicBezTo>
                      <a:pt x="60" y="273"/>
                      <a:pt x="11" y="202"/>
                      <a:pt x="11" y="119"/>
                    </a:cubicBezTo>
                    <a:cubicBezTo>
                      <a:pt x="11" y="75"/>
                      <a:pt x="25" y="34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85"/>
                      <a:pt x="0" y="385"/>
                      <a:pt x="0" y="385"/>
                    </a:cubicBezTo>
                    <a:cubicBezTo>
                      <a:pt x="15" y="401"/>
                      <a:pt x="30" y="415"/>
                      <a:pt x="46" y="429"/>
                    </a:cubicBezTo>
                    <a:cubicBezTo>
                      <a:pt x="105" y="429"/>
                      <a:pt x="105" y="429"/>
                      <a:pt x="105" y="429"/>
                    </a:cubicBez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71" name="Freeform 441"/>
              <p:cNvSpPr>
                <a:spLocks noSelect="1"/>
              </p:cNvSpPr>
              <p:nvPr userDrawn="1"/>
            </p:nvSpPr>
            <p:spPr bwMode="invGray">
              <a:xfrm>
                <a:off x="6859" y="3937"/>
                <a:ext cx="1" cy="5"/>
              </a:xfrm>
              <a:custGeom>
                <a:avLst/>
                <a:gdLst>
                  <a:gd name="T0" fmla="*/ 0 w 6"/>
                  <a:gd name="T1" fmla="*/ 35 h 35"/>
                  <a:gd name="T2" fmla="*/ 6 w 6"/>
                  <a:gd name="T3" fmla="*/ 0 h 35"/>
                  <a:gd name="T4" fmla="*/ 0 w 6"/>
                  <a:gd name="T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5">
                    <a:moveTo>
                      <a:pt x="0" y="35"/>
                    </a:moveTo>
                    <a:cubicBezTo>
                      <a:pt x="2" y="23"/>
                      <a:pt x="4" y="11"/>
                      <a:pt x="6" y="0"/>
                    </a:cubicBezTo>
                    <a:cubicBezTo>
                      <a:pt x="4" y="11"/>
                      <a:pt x="2" y="23"/>
                      <a:pt x="0" y="35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72" name="Freeform 442"/>
              <p:cNvSpPr>
                <a:spLocks noSelect="1"/>
              </p:cNvSpPr>
              <p:nvPr userDrawn="1"/>
            </p:nvSpPr>
            <p:spPr bwMode="invGray">
              <a:xfrm>
                <a:off x="6931" y="3891"/>
                <a:ext cx="2" cy="1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15 h 15"/>
                  <a:gd name="T4" fmla="*/ 5 w 15"/>
                  <a:gd name="T5" fmla="*/ 10 h 15"/>
                  <a:gd name="T6" fmla="*/ 15 w 15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cubicBezTo>
                      <a:pt x="10" y="5"/>
                      <a:pt x="5" y="10"/>
                      <a:pt x="0" y="15"/>
                    </a:cubicBezTo>
                    <a:cubicBezTo>
                      <a:pt x="2" y="13"/>
                      <a:pt x="4" y="12"/>
                      <a:pt x="5" y="10"/>
                    </a:cubicBezTo>
                    <a:cubicBezTo>
                      <a:pt x="9" y="7"/>
                      <a:pt x="12" y="3"/>
                      <a:pt x="15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73" name="Freeform 443"/>
              <p:cNvSpPr>
                <a:spLocks noSelect="1"/>
              </p:cNvSpPr>
              <p:nvPr userDrawn="1"/>
            </p:nvSpPr>
            <p:spPr bwMode="invGray">
              <a:xfrm>
                <a:off x="6858" y="3950"/>
                <a:ext cx="0" cy="1"/>
              </a:xfrm>
              <a:custGeom>
                <a:avLst/>
                <a:gdLst>
                  <a:gd name="T0" fmla="*/ 0 w 1"/>
                  <a:gd name="T1" fmla="*/ 7 h 8"/>
                  <a:gd name="T2" fmla="*/ 0 w 1"/>
                  <a:gd name="T3" fmla="*/ 8 h 8"/>
                  <a:gd name="T4" fmla="*/ 1 w 1"/>
                  <a:gd name="T5" fmla="*/ 0 h 8"/>
                  <a:gd name="T6" fmla="*/ 0 w 1"/>
                  <a:gd name="T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8">
                    <a:moveTo>
                      <a:pt x="0" y="7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2"/>
                      <a:pt x="1" y="0"/>
                    </a:cubicBezTo>
                    <a:cubicBezTo>
                      <a:pt x="1" y="2"/>
                      <a:pt x="0" y="5"/>
                      <a:pt x="0" y="7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74" name="Freeform 444"/>
              <p:cNvSpPr>
                <a:spLocks noSelect="1"/>
              </p:cNvSpPr>
              <p:nvPr userDrawn="1"/>
            </p:nvSpPr>
            <p:spPr bwMode="invGray">
              <a:xfrm>
                <a:off x="6864" y="3886"/>
                <a:ext cx="33" cy="126"/>
              </a:xfrm>
              <a:custGeom>
                <a:avLst/>
                <a:gdLst>
                  <a:gd name="T0" fmla="*/ 145 w 261"/>
                  <a:gd name="T1" fmla="*/ 576 h 1015"/>
                  <a:gd name="T2" fmla="*/ 145 w 261"/>
                  <a:gd name="T3" fmla="*/ 576 h 1015"/>
                  <a:gd name="T4" fmla="*/ 59 w 261"/>
                  <a:gd name="T5" fmla="*/ 1005 h 1015"/>
                  <a:gd name="T6" fmla="*/ 0 w 261"/>
                  <a:gd name="T7" fmla="*/ 1005 h 1015"/>
                  <a:gd name="T8" fmla="*/ 13 w 261"/>
                  <a:gd name="T9" fmla="*/ 1015 h 1015"/>
                  <a:gd name="T10" fmla="*/ 57 w 261"/>
                  <a:gd name="T11" fmla="*/ 1015 h 1015"/>
                  <a:gd name="T12" fmla="*/ 261 w 261"/>
                  <a:gd name="T13" fmla="*/ 0 h 1015"/>
                  <a:gd name="T14" fmla="*/ 261 w 261"/>
                  <a:gd name="T15" fmla="*/ 0 h 1015"/>
                  <a:gd name="T16" fmla="*/ 145 w 261"/>
                  <a:gd name="T17" fmla="*/ 576 h 10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1015">
                    <a:moveTo>
                      <a:pt x="145" y="576"/>
                    </a:moveTo>
                    <a:cubicBezTo>
                      <a:pt x="145" y="576"/>
                      <a:pt x="145" y="576"/>
                      <a:pt x="145" y="576"/>
                    </a:cubicBezTo>
                    <a:cubicBezTo>
                      <a:pt x="59" y="1005"/>
                      <a:pt x="59" y="1005"/>
                      <a:pt x="59" y="1005"/>
                    </a:cubicBezTo>
                    <a:cubicBezTo>
                      <a:pt x="0" y="1005"/>
                      <a:pt x="0" y="1005"/>
                      <a:pt x="0" y="1005"/>
                    </a:cubicBezTo>
                    <a:cubicBezTo>
                      <a:pt x="4" y="1008"/>
                      <a:pt x="8" y="1012"/>
                      <a:pt x="13" y="1015"/>
                    </a:cubicBezTo>
                    <a:cubicBezTo>
                      <a:pt x="57" y="1015"/>
                      <a:pt x="57" y="1015"/>
                      <a:pt x="57" y="1015"/>
                    </a:cubicBezTo>
                    <a:cubicBezTo>
                      <a:pt x="261" y="0"/>
                      <a:pt x="261" y="0"/>
                      <a:pt x="261" y="0"/>
                    </a:cubicBezTo>
                    <a:cubicBezTo>
                      <a:pt x="261" y="0"/>
                      <a:pt x="261" y="0"/>
                      <a:pt x="261" y="0"/>
                    </a:cubicBezTo>
                    <a:lnTo>
                      <a:pt x="145" y="576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75" name="Freeform 445"/>
              <p:cNvSpPr>
                <a:spLocks noSelect="1"/>
              </p:cNvSpPr>
              <p:nvPr userDrawn="1"/>
            </p:nvSpPr>
            <p:spPr bwMode="invGray">
              <a:xfrm>
                <a:off x="6915" y="3934"/>
                <a:ext cx="7" cy="24"/>
              </a:xfrm>
              <a:custGeom>
                <a:avLst/>
                <a:gdLst>
                  <a:gd name="T0" fmla="*/ 54 w 54"/>
                  <a:gd name="T1" fmla="*/ 0 h 191"/>
                  <a:gd name="T2" fmla="*/ 1 w 54"/>
                  <a:gd name="T3" fmla="*/ 0 h 191"/>
                  <a:gd name="T4" fmla="*/ 0 w 54"/>
                  <a:gd name="T5" fmla="*/ 7 h 191"/>
                  <a:gd name="T6" fmla="*/ 0 w 54"/>
                  <a:gd name="T7" fmla="*/ 191 h 191"/>
                  <a:gd name="T8" fmla="*/ 54 w 54"/>
                  <a:gd name="T9" fmla="*/ 191 h 191"/>
                  <a:gd name="T10" fmla="*/ 54 w 54"/>
                  <a:gd name="T11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91">
                    <a:moveTo>
                      <a:pt x="5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7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54" y="191"/>
                      <a:pt x="54" y="191"/>
                      <a:pt x="54" y="191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76" name="Freeform 446"/>
              <p:cNvSpPr>
                <a:spLocks noSelect="1"/>
              </p:cNvSpPr>
              <p:nvPr userDrawn="1"/>
            </p:nvSpPr>
            <p:spPr bwMode="invGray">
              <a:xfrm>
                <a:off x="6938" y="3890"/>
                <a:ext cx="1" cy="0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3 h 3"/>
                  <a:gd name="T4" fmla="*/ 0 w 7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2" y="1"/>
                      <a:pt x="5" y="2"/>
                      <a:pt x="7" y="3"/>
                    </a:cubicBezTo>
                    <a:cubicBezTo>
                      <a:pt x="5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77" name="Freeform 447"/>
              <p:cNvSpPr>
                <a:spLocks noSelect="1"/>
              </p:cNvSpPr>
              <p:nvPr userDrawn="1"/>
            </p:nvSpPr>
            <p:spPr bwMode="invGray">
              <a:xfrm>
                <a:off x="6936" y="3889"/>
                <a:ext cx="2" cy="1"/>
              </a:xfrm>
              <a:custGeom>
                <a:avLst/>
                <a:gdLst>
                  <a:gd name="T0" fmla="*/ 13 w 13"/>
                  <a:gd name="T1" fmla="*/ 5 h 5"/>
                  <a:gd name="T2" fmla="*/ 13 w 13"/>
                  <a:gd name="T3" fmla="*/ 5 h 5"/>
                  <a:gd name="T4" fmla="*/ 0 w 13"/>
                  <a:gd name="T5" fmla="*/ 0 h 5"/>
                  <a:gd name="T6" fmla="*/ 0 w 13"/>
                  <a:gd name="T7" fmla="*/ 0 h 5"/>
                  <a:gd name="T8" fmla="*/ 1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3" y="5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9" y="3"/>
                      <a:pt x="5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"/>
                      <a:pt x="9" y="3"/>
                      <a:pt x="13" y="5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78" name="Freeform 448"/>
              <p:cNvSpPr>
                <a:spLocks noSelect="1"/>
              </p:cNvSpPr>
              <p:nvPr userDrawn="1"/>
            </p:nvSpPr>
            <p:spPr bwMode="invGray">
              <a:xfrm>
                <a:off x="6915" y="3959"/>
                <a:ext cx="0" cy="7"/>
              </a:xfrm>
              <a:custGeom>
                <a:avLst/>
                <a:gdLst>
                  <a:gd name="T0" fmla="*/ 3 w 3"/>
                  <a:gd name="T1" fmla="*/ 58 h 58"/>
                  <a:gd name="T2" fmla="*/ 0 w 3"/>
                  <a:gd name="T3" fmla="*/ 0 h 58"/>
                  <a:gd name="T4" fmla="*/ 2 w 3"/>
                  <a:gd name="T5" fmla="*/ 51 h 58"/>
                  <a:gd name="T6" fmla="*/ 3 w 3"/>
                  <a:gd name="T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8">
                    <a:moveTo>
                      <a:pt x="3" y="58"/>
                    </a:moveTo>
                    <a:cubicBezTo>
                      <a:pt x="2" y="39"/>
                      <a:pt x="0" y="20"/>
                      <a:pt x="0" y="0"/>
                    </a:cubicBezTo>
                    <a:cubicBezTo>
                      <a:pt x="0" y="17"/>
                      <a:pt x="1" y="34"/>
                      <a:pt x="2" y="51"/>
                    </a:cubicBezTo>
                    <a:cubicBezTo>
                      <a:pt x="3" y="53"/>
                      <a:pt x="3" y="56"/>
                      <a:pt x="3" y="58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79" name="Freeform 449"/>
              <p:cNvSpPr>
                <a:spLocks noSelect="1"/>
              </p:cNvSpPr>
              <p:nvPr userDrawn="1"/>
            </p:nvSpPr>
            <p:spPr bwMode="invGray">
              <a:xfrm>
                <a:off x="6915" y="3934"/>
                <a:ext cx="0" cy="1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7 h 7"/>
                  <a:gd name="T4" fmla="*/ 1 w 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1" y="2"/>
                      <a:pt x="0" y="4"/>
                      <a:pt x="0" y="7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80" name="Freeform 450"/>
              <p:cNvSpPr>
                <a:spLocks noSelect="1"/>
              </p:cNvSpPr>
              <p:nvPr userDrawn="1"/>
            </p:nvSpPr>
            <p:spPr bwMode="invGray">
              <a:xfrm>
                <a:off x="6915" y="3928"/>
                <a:ext cx="0" cy="6"/>
              </a:xfrm>
              <a:custGeom>
                <a:avLst/>
                <a:gdLst>
                  <a:gd name="T0" fmla="*/ 2 w 2"/>
                  <a:gd name="T1" fmla="*/ 0 h 49"/>
                  <a:gd name="T2" fmla="*/ 0 w 2"/>
                  <a:gd name="T3" fmla="*/ 49 h 49"/>
                  <a:gd name="T4" fmla="*/ 0 w 2"/>
                  <a:gd name="T5" fmla="*/ 49 h 49"/>
                  <a:gd name="T6" fmla="*/ 2 w 2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9">
                    <a:moveTo>
                      <a:pt x="2" y="0"/>
                    </a:moveTo>
                    <a:cubicBezTo>
                      <a:pt x="1" y="16"/>
                      <a:pt x="0" y="32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2"/>
                      <a:pt x="1" y="16"/>
                      <a:pt x="2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81" name="Freeform 451"/>
              <p:cNvSpPr>
                <a:spLocks noSelect="1"/>
              </p:cNvSpPr>
              <p:nvPr userDrawn="1"/>
            </p:nvSpPr>
            <p:spPr bwMode="invGray">
              <a:xfrm>
                <a:off x="6915" y="3958"/>
                <a:ext cx="7" cy="14"/>
              </a:xfrm>
              <a:custGeom>
                <a:avLst/>
                <a:gdLst>
                  <a:gd name="T0" fmla="*/ 4 w 54"/>
                  <a:gd name="T1" fmla="*/ 76 h 115"/>
                  <a:gd name="T2" fmla="*/ 6 w 54"/>
                  <a:gd name="T3" fmla="*/ 88 h 115"/>
                  <a:gd name="T4" fmla="*/ 10 w 54"/>
                  <a:gd name="T5" fmla="*/ 115 h 115"/>
                  <a:gd name="T6" fmla="*/ 54 w 54"/>
                  <a:gd name="T7" fmla="*/ 115 h 115"/>
                  <a:gd name="T8" fmla="*/ 54 w 54"/>
                  <a:gd name="T9" fmla="*/ 0 h 115"/>
                  <a:gd name="T10" fmla="*/ 0 w 54"/>
                  <a:gd name="T11" fmla="*/ 0 h 115"/>
                  <a:gd name="T12" fmla="*/ 0 w 54"/>
                  <a:gd name="T13" fmla="*/ 9 h 115"/>
                  <a:gd name="T14" fmla="*/ 3 w 54"/>
                  <a:gd name="T15" fmla="*/ 67 h 115"/>
                  <a:gd name="T16" fmla="*/ 4 w 54"/>
                  <a:gd name="T17" fmla="*/ 7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115">
                    <a:moveTo>
                      <a:pt x="4" y="76"/>
                    </a:moveTo>
                    <a:cubicBezTo>
                      <a:pt x="5" y="80"/>
                      <a:pt x="5" y="84"/>
                      <a:pt x="6" y="88"/>
                    </a:cubicBezTo>
                    <a:cubicBezTo>
                      <a:pt x="7" y="97"/>
                      <a:pt x="9" y="106"/>
                      <a:pt x="10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29"/>
                      <a:pt x="2" y="48"/>
                      <a:pt x="3" y="67"/>
                    </a:cubicBezTo>
                    <a:cubicBezTo>
                      <a:pt x="4" y="70"/>
                      <a:pt x="4" y="73"/>
                      <a:pt x="4" y="76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82" name="Freeform 452"/>
              <p:cNvSpPr>
                <a:spLocks noSelect="1"/>
              </p:cNvSpPr>
              <p:nvPr userDrawn="1"/>
            </p:nvSpPr>
            <p:spPr bwMode="invGray">
              <a:xfrm>
                <a:off x="6954" y="3905"/>
                <a:ext cx="0" cy="0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  <a:gd name="T4" fmla="*/ 0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2" y="2"/>
                      <a:pt x="4" y="1"/>
                      <a:pt x="5" y="0"/>
                    </a:cubicBezTo>
                    <a:cubicBezTo>
                      <a:pt x="4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83" name="Freeform 453"/>
              <p:cNvSpPr>
                <a:spLocks noSelect="1"/>
              </p:cNvSpPr>
              <p:nvPr userDrawn="1"/>
            </p:nvSpPr>
            <p:spPr bwMode="invGray">
              <a:xfrm>
                <a:off x="6922" y="3950"/>
                <a:ext cx="22" cy="22"/>
              </a:xfrm>
              <a:custGeom>
                <a:avLst/>
                <a:gdLst>
                  <a:gd name="T0" fmla="*/ 180 w 181"/>
                  <a:gd name="T1" fmla="*/ 174 h 180"/>
                  <a:gd name="T2" fmla="*/ 177 w 181"/>
                  <a:gd name="T3" fmla="*/ 157 h 180"/>
                  <a:gd name="T4" fmla="*/ 175 w 181"/>
                  <a:gd name="T5" fmla="*/ 146 h 180"/>
                  <a:gd name="T6" fmla="*/ 173 w 181"/>
                  <a:gd name="T7" fmla="*/ 128 h 180"/>
                  <a:gd name="T8" fmla="*/ 172 w 181"/>
                  <a:gd name="T9" fmla="*/ 117 h 180"/>
                  <a:gd name="T10" fmla="*/ 171 w 181"/>
                  <a:gd name="T11" fmla="*/ 97 h 180"/>
                  <a:gd name="T12" fmla="*/ 170 w 181"/>
                  <a:gd name="T13" fmla="*/ 88 h 180"/>
                  <a:gd name="T14" fmla="*/ 170 w 181"/>
                  <a:gd name="T15" fmla="*/ 57 h 180"/>
                  <a:gd name="T16" fmla="*/ 170 w 181"/>
                  <a:gd name="T17" fmla="*/ 31 h 180"/>
                  <a:gd name="T18" fmla="*/ 132 w 181"/>
                  <a:gd name="T19" fmla="*/ 0 h 180"/>
                  <a:gd name="T20" fmla="*/ 132 w 181"/>
                  <a:gd name="T21" fmla="*/ 65 h 180"/>
                  <a:gd name="T22" fmla="*/ 0 w 181"/>
                  <a:gd name="T23" fmla="*/ 65 h 180"/>
                  <a:gd name="T24" fmla="*/ 0 w 181"/>
                  <a:gd name="T25" fmla="*/ 180 h 180"/>
                  <a:gd name="T26" fmla="*/ 181 w 181"/>
                  <a:gd name="T27" fmla="*/ 180 h 180"/>
                  <a:gd name="T28" fmla="*/ 180 w 181"/>
                  <a:gd name="T29" fmla="*/ 17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1" h="180">
                    <a:moveTo>
                      <a:pt x="180" y="174"/>
                    </a:moveTo>
                    <a:cubicBezTo>
                      <a:pt x="179" y="168"/>
                      <a:pt x="178" y="163"/>
                      <a:pt x="177" y="157"/>
                    </a:cubicBezTo>
                    <a:cubicBezTo>
                      <a:pt x="177" y="154"/>
                      <a:pt x="176" y="150"/>
                      <a:pt x="175" y="146"/>
                    </a:cubicBezTo>
                    <a:cubicBezTo>
                      <a:pt x="175" y="140"/>
                      <a:pt x="174" y="134"/>
                      <a:pt x="173" y="128"/>
                    </a:cubicBezTo>
                    <a:cubicBezTo>
                      <a:pt x="173" y="125"/>
                      <a:pt x="172" y="121"/>
                      <a:pt x="172" y="117"/>
                    </a:cubicBezTo>
                    <a:cubicBezTo>
                      <a:pt x="172" y="111"/>
                      <a:pt x="171" y="104"/>
                      <a:pt x="171" y="97"/>
                    </a:cubicBezTo>
                    <a:cubicBezTo>
                      <a:pt x="171" y="94"/>
                      <a:pt x="170" y="91"/>
                      <a:pt x="170" y="88"/>
                    </a:cubicBezTo>
                    <a:cubicBezTo>
                      <a:pt x="170" y="78"/>
                      <a:pt x="170" y="67"/>
                      <a:pt x="170" y="57"/>
                    </a:cubicBezTo>
                    <a:cubicBezTo>
                      <a:pt x="170" y="31"/>
                      <a:pt x="170" y="31"/>
                      <a:pt x="170" y="31"/>
                    </a:cubicBezTo>
                    <a:cubicBezTo>
                      <a:pt x="156" y="22"/>
                      <a:pt x="144" y="11"/>
                      <a:pt x="132" y="0"/>
                    </a:cubicBezTo>
                    <a:cubicBezTo>
                      <a:pt x="132" y="65"/>
                      <a:pt x="132" y="65"/>
                      <a:pt x="132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181" y="180"/>
                      <a:pt x="181" y="180"/>
                      <a:pt x="181" y="180"/>
                    </a:cubicBezTo>
                    <a:cubicBezTo>
                      <a:pt x="181" y="178"/>
                      <a:pt x="181" y="176"/>
                      <a:pt x="180" y="174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84" name="Freeform 454"/>
              <p:cNvSpPr>
                <a:spLocks noSelect="1"/>
              </p:cNvSpPr>
              <p:nvPr userDrawn="1"/>
            </p:nvSpPr>
            <p:spPr bwMode="invGray">
              <a:xfrm>
                <a:off x="6922" y="3971"/>
                <a:ext cx="50" cy="42"/>
              </a:xfrm>
              <a:custGeom>
                <a:avLst/>
                <a:gdLst>
                  <a:gd name="T0" fmla="*/ 407 w 407"/>
                  <a:gd name="T1" fmla="*/ 166 h 336"/>
                  <a:gd name="T2" fmla="*/ 370 w 407"/>
                  <a:gd name="T3" fmla="*/ 168 h 336"/>
                  <a:gd name="T4" fmla="*/ 180 w 407"/>
                  <a:gd name="T5" fmla="*/ 0 h 336"/>
                  <a:gd name="T6" fmla="*/ 181 w 407"/>
                  <a:gd name="T7" fmla="*/ 6 h 336"/>
                  <a:gd name="T8" fmla="*/ 0 w 407"/>
                  <a:gd name="T9" fmla="*/ 6 h 336"/>
                  <a:gd name="T10" fmla="*/ 0 w 407"/>
                  <a:gd name="T11" fmla="*/ 138 h 336"/>
                  <a:gd name="T12" fmla="*/ 256 w 407"/>
                  <a:gd name="T13" fmla="*/ 336 h 336"/>
                  <a:gd name="T14" fmla="*/ 407 w 407"/>
                  <a:gd name="T15" fmla="*/ 16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7" h="336">
                    <a:moveTo>
                      <a:pt x="407" y="166"/>
                    </a:moveTo>
                    <a:cubicBezTo>
                      <a:pt x="395" y="167"/>
                      <a:pt x="383" y="168"/>
                      <a:pt x="370" y="168"/>
                    </a:cubicBezTo>
                    <a:cubicBezTo>
                      <a:pt x="254" y="168"/>
                      <a:pt x="201" y="98"/>
                      <a:pt x="180" y="0"/>
                    </a:cubicBezTo>
                    <a:cubicBezTo>
                      <a:pt x="181" y="2"/>
                      <a:pt x="181" y="4"/>
                      <a:pt x="18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52" y="237"/>
                      <a:pt x="139" y="309"/>
                      <a:pt x="256" y="336"/>
                    </a:cubicBezTo>
                    <a:cubicBezTo>
                      <a:pt x="317" y="290"/>
                      <a:pt x="368" y="232"/>
                      <a:pt x="407" y="166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85" name="Freeform 455"/>
              <p:cNvSpPr>
                <a:spLocks noSelect="1"/>
              </p:cNvSpPr>
              <p:nvPr userDrawn="1"/>
            </p:nvSpPr>
            <p:spPr bwMode="invGray">
              <a:xfrm>
                <a:off x="6915" y="3893"/>
                <a:ext cx="23" cy="65"/>
              </a:xfrm>
              <a:custGeom>
                <a:avLst/>
                <a:gdLst>
                  <a:gd name="T0" fmla="*/ 53 w 185"/>
                  <a:gd name="T1" fmla="*/ 323 h 514"/>
                  <a:gd name="T2" fmla="*/ 53 w 185"/>
                  <a:gd name="T3" fmla="*/ 514 h 514"/>
                  <a:gd name="T4" fmla="*/ 185 w 185"/>
                  <a:gd name="T5" fmla="*/ 514 h 514"/>
                  <a:gd name="T6" fmla="*/ 185 w 185"/>
                  <a:gd name="T7" fmla="*/ 449 h 514"/>
                  <a:gd name="T8" fmla="*/ 70 w 185"/>
                  <a:gd name="T9" fmla="*/ 182 h 514"/>
                  <a:gd name="T10" fmla="*/ 119 w 185"/>
                  <a:gd name="T11" fmla="*/ 0 h 514"/>
                  <a:gd name="T12" fmla="*/ 108 w 185"/>
                  <a:gd name="T13" fmla="*/ 11 h 514"/>
                  <a:gd name="T14" fmla="*/ 100 w 185"/>
                  <a:gd name="T15" fmla="*/ 20 h 514"/>
                  <a:gd name="T16" fmla="*/ 78 w 185"/>
                  <a:gd name="T17" fmla="*/ 49 h 514"/>
                  <a:gd name="T18" fmla="*/ 70 w 185"/>
                  <a:gd name="T19" fmla="*/ 62 h 514"/>
                  <a:gd name="T20" fmla="*/ 52 w 185"/>
                  <a:gd name="T21" fmla="*/ 94 h 514"/>
                  <a:gd name="T22" fmla="*/ 46 w 185"/>
                  <a:gd name="T23" fmla="*/ 106 h 514"/>
                  <a:gd name="T24" fmla="*/ 27 w 185"/>
                  <a:gd name="T25" fmla="*/ 152 h 514"/>
                  <a:gd name="T26" fmla="*/ 24 w 185"/>
                  <a:gd name="T27" fmla="*/ 161 h 514"/>
                  <a:gd name="T28" fmla="*/ 13 w 185"/>
                  <a:gd name="T29" fmla="*/ 202 h 514"/>
                  <a:gd name="T30" fmla="*/ 10 w 185"/>
                  <a:gd name="T31" fmla="*/ 219 h 514"/>
                  <a:gd name="T32" fmla="*/ 4 w 185"/>
                  <a:gd name="T33" fmla="*/ 257 h 514"/>
                  <a:gd name="T34" fmla="*/ 2 w 185"/>
                  <a:gd name="T35" fmla="*/ 274 h 514"/>
                  <a:gd name="T36" fmla="*/ 0 w 185"/>
                  <a:gd name="T37" fmla="*/ 323 h 514"/>
                  <a:gd name="T38" fmla="*/ 53 w 185"/>
                  <a:gd name="T39" fmla="*/ 323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5" h="514">
                    <a:moveTo>
                      <a:pt x="53" y="323"/>
                    </a:moveTo>
                    <a:cubicBezTo>
                      <a:pt x="53" y="514"/>
                      <a:pt x="53" y="514"/>
                      <a:pt x="53" y="514"/>
                    </a:cubicBezTo>
                    <a:cubicBezTo>
                      <a:pt x="185" y="514"/>
                      <a:pt x="185" y="514"/>
                      <a:pt x="185" y="514"/>
                    </a:cubicBezTo>
                    <a:cubicBezTo>
                      <a:pt x="185" y="449"/>
                      <a:pt x="185" y="449"/>
                      <a:pt x="185" y="449"/>
                    </a:cubicBezTo>
                    <a:cubicBezTo>
                      <a:pt x="115" y="382"/>
                      <a:pt x="70" y="287"/>
                      <a:pt x="70" y="182"/>
                    </a:cubicBezTo>
                    <a:cubicBezTo>
                      <a:pt x="70" y="116"/>
                      <a:pt x="88" y="54"/>
                      <a:pt x="119" y="0"/>
                    </a:cubicBezTo>
                    <a:cubicBezTo>
                      <a:pt x="115" y="4"/>
                      <a:pt x="111" y="7"/>
                      <a:pt x="108" y="11"/>
                    </a:cubicBezTo>
                    <a:cubicBezTo>
                      <a:pt x="105" y="14"/>
                      <a:pt x="103" y="17"/>
                      <a:pt x="100" y="20"/>
                    </a:cubicBezTo>
                    <a:cubicBezTo>
                      <a:pt x="92" y="29"/>
                      <a:pt x="85" y="39"/>
                      <a:pt x="78" y="49"/>
                    </a:cubicBezTo>
                    <a:cubicBezTo>
                      <a:pt x="75" y="53"/>
                      <a:pt x="72" y="58"/>
                      <a:pt x="70" y="62"/>
                    </a:cubicBezTo>
                    <a:cubicBezTo>
                      <a:pt x="63" y="72"/>
                      <a:pt x="57" y="83"/>
                      <a:pt x="52" y="94"/>
                    </a:cubicBezTo>
                    <a:cubicBezTo>
                      <a:pt x="50" y="98"/>
                      <a:pt x="48" y="102"/>
                      <a:pt x="46" y="106"/>
                    </a:cubicBezTo>
                    <a:cubicBezTo>
                      <a:pt x="39" y="121"/>
                      <a:pt x="33" y="136"/>
                      <a:pt x="27" y="152"/>
                    </a:cubicBezTo>
                    <a:cubicBezTo>
                      <a:pt x="26" y="155"/>
                      <a:pt x="25" y="158"/>
                      <a:pt x="24" y="161"/>
                    </a:cubicBezTo>
                    <a:cubicBezTo>
                      <a:pt x="20" y="174"/>
                      <a:pt x="16" y="188"/>
                      <a:pt x="13" y="202"/>
                    </a:cubicBezTo>
                    <a:cubicBezTo>
                      <a:pt x="12" y="208"/>
                      <a:pt x="11" y="213"/>
                      <a:pt x="10" y="219"/>
                    </a:cubicBezTo>
                    <a:cubicBezTo>
                      <a:pt x="8" y="231"/>
                      <a:pt x="6" y="244"/>
                      <a:pt x="4" y="257"/>
                    </a:cubicBezTo>
                    <a:cubicBezTo>
                      <a:pt x="3" y="263"/>
                      <a:pt x="3" y="268"/>
                      <a:pt x="2" y="274"/>
                    </a:cubicBezTo>
                    <a:cubicBezTo>
                      <a:pt x="1" y="290"/>
                      <a:pt x="0" y="306"/>
                      <a:pt x="0" y="323"/>
                    </a:cubicBezTo>
                    <a:lnTo>
                      <a:pt x="53" y="323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86" name="Freeform 456"/>
              <p:cNvSpPr>
                <a:spLocks noSelect="1"/>
              </p:cNvSpPr>
              <p:nvPr userDrawn="1"/>
            </p:nvSpPr>
            <p:spPr bwMode="invGray">
              <a:xfrm>
                <a:off x="6882" y="3890"/>
                <a:ext cx="1" cy="0"/>
              </a:xfrm>
              <a:custGeom>
                <a:avLst/>
                <a:gdLst>
                  <a:gd name="T0" fmla="*/ 8 w 8"/>
                  <a:gd name="T1" fmla="*/ 0 h 4"/>
                  <a:gd name="T2" fmla="*/ 0 w 8"/>
                  <a:gd name="T3" fmla="*/ 4 h 4"/>
                  <a:gd name="T4" fmla="*/ 8 w 8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6" y="2"/>
                      <a:pt x="3" y="3"/>
                      <a:pt x="0" y="4"/>
                    </a:cubicBezTo>
                    <a:cubicBezTo>
                      <a:pt x="3" y="3"/>
                      <a:pt x="6" y="2"/>
                      <a:pt x="8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87" name="Freeform 457"/>
              <p:cNvSpPr>
                <a:spLocks noSelect="1"/>
              </p:cNvSpPr>
              <p:nvPr userDrawn="1"/>
            </p:nvSpPr>
            <p:spPr bwMode="invGray">
              <a:xfrm>
                <a:off x="6875" y="3893"/>
                <a:ext cx="1" cy="0"/>
              </a:xfrm>
              <a:custGeom>
                <a:avLst/>
                <a:gdLst>
                  <a:gd name="T0" fmla="*/ 8 w 8"/>
                  <a:gd name="T1" fmla="*/ 0 h 4"/>
                  <a:gd name="T2" fmla="*/ 0 w 8"/>
                  <a:gd name="T3" fmla="*/ 4 h 4"/>
                  <a:gd name="T4" fmla="*/ 8 w 8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6" y="1"/>
                      <a:pt x="3" y="3"/>
                      <a:pt x="0" y="4"/>
                    </a:cubicBezTo>
                    <a:cubicBezTo>
                      <a:pt x="3" y="3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88" name="Freeform 458"/>
              <p:cNvSpPr>
                <a:spLocks noSelect="1"/>
              </p:cNvSpPr>
              <p:nvPr userDrawn="1"/>
            </p:nvSpPr>
            <p:spPr bwMode="invGray">
              <a:xfrm>
                <a:off x="6895" y="3886"/>
                <a:ext cx="1" cy="0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2 h 2"/>
                  <a:gd name="T4" fmla="*/ 8 w 8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8" y="0"/>
                    </a:moveTo>
                    <a:cubicBezTo>
                      <a:pt x="5" y="1"/>
                      <a:pt x="3" y="1"/>
                      <a:pt x="0" y="2"/>
                    </a:cubicBezTo>
                    <a:cubicBezTo>
                      <a:pt x="3" y="1"/>
                      <a:pt x="5" y="1"/>
                      <a:pt x="8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89" name="Freeform 459"/>
              <p:cNvSpPr>
                <a:spLocks noSelect="1"/>
              </p:cNvSpPr>
              <p:nvPr userDrawn="1"/>
            </p:nvSpPr>
            <p:spPr bwMode="invGray">
              <a:xfrm>
                <a:off x="6889" y="3887"/>
                <a:ext cx="0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3" y="1"/>
                      <a:pt x="2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90" name="Freeform 460"/>
              <p:cNvSpPr>
                <a:spLocks noSelect="1"/>
              </p:cNvSpPr>
              <p:nvPr userDrawn="1"/>
            </p:nvSpPr>
            <p:spPr bwMode="invGray">
              <a:xfrm>
                <a:off x="6870" y="3897"/>
                <a:ext cx="0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91" name="Freeform 461"/>
              <p:cNvSpPr>
                <a:spLocks noSelect="1"/>
              </p:cNvSpPr>
              <p:nvPr userDrawn="1"/>
            </p:nvSpPr>
            <p:spPr bwMode="invGray">
              <a:xfrm>
                <a:off x="7140" y="3969"/>
                <a:ext cx="3" cy="1"/>
              </a:xfrm>
              <a:custGeom>
                <a:avLst/>
                <a:gdLst>
                  <a:gd name="T0" fmla="*/ 22 w 22"/>
                  <a:gd name="T1" fmla="*/ 7 h 7"/>
                  <a:gd name="T2" fmla="*/ 22 w 22"/>
                  <a:gd name="T3" fmla="*/ 7 h 7"/>
                  <a:gd name="T4" fmla="*/ 0 w 22"/>
                  <a:gd name="T5" fmla="*/ 0 h 7"/>
                  <a:gd name="T6" fmla="*/ 22 w 2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7">
                    <a:moveTo>
                      <a:pt x="22" y="7"/>
                    </a:moveTo>
                    <a:cubicBezTo>
                      <a:pt x="22" y="7"/>
                      <a:pt x="22" y="7"/>
                      <a:pt x="22" y="7"/>
                    </a:cubicBezTo>
                    <a:cubicBezTo>
                      <a:pt x="15" y="5"/>
                      <a:pt x="7" y="2"/>
                      <a:pt x="0" y="0"/>
                    </a:cubicBezTo>
                    <a:cubicBezTo>
                      <a:pt x="7" y="2"/>
                      <a:pt x="15" y="5"/>
                      <a:pt x="22" y="7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92" name="Freeform 462"/>
              <p:cNvSpPr>
                <a:spLocks noSelect="1"/>
              </p:cNvSpPr>
              <p:nvPr userDrawn="1"/>
            </p:nvSpPr>
            <p:spPr bwMode="invGray">
              <a:xfrm>
                <a:off x="7118" y="3949"/>
                <a:ext cx="0" cy="1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1" y="6"/>
                      <a:pt x="0" y="3"/>
                      <a:pt x="0" y="0"/>
                    </a:cubicBezTo>
                    <a:cubicBezTo>
                      <a:pt x="0" y="3"/>
                      <a:pt x="1" y="6"/>
                      <a:pt x="1" y="1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93" name="Freeform 463"/>
              <p:cNvSpPr>
                <a:spLocks noSelect="1"/>
              </p:cNvSpPr>
              <p:nvPr userDrawn="1"/>
            </p:nvSpPr>
            <p:spPr bwMode="invGray">
              <a:xfrm>
                <a:off x="7172" y="3909"/>
                <a:ext cx="1" cy="2"/>
              </a:xfrm>
              <a:custGeom>
                <a:avLst/>
                <a:gdLst>
                  <a:gd name="T0" fmla="*/ 0 w 3"/>
                  <a:gd name="T1" fmla="*/ 22 h 22"/>
                  <a:gd name="T2" fmla="*/ 3 w 3"/>
                  <a:gd name="T3" fmla="*/ 0 h 22"/>
                  <a:gd name="T4" fmla="*/ 0 w 3"/>
                  <a:gd name="T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2">
                    <a:moveTo>
                      <a:pt x="0" y="22"/>
                    </a:moveTo>
                    <a:cubicBezTo>
                      <a:pt x="1" y="14"/>
                      <a:pt x="2" y="7"/>
                      <a:pt x="3" y="0"/>
                    </a:cubicBezTo>
                    <a:cubicBezTo>
                      <a:pt x="2" y="7"/>
                      <a:pt x="1" y="14"/>
                      <a:pt x="0" y="22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94" name="Freeform 464"/>
              <p:cNvSpPr>
                <a:spLocks noSelect="1"/>
              </p:cNvSpPr>
              <p:nvPr userDrawn="1"/>
            </p:nvSpPr>
            <p:spPr bwMode="invGray">
              <a:xfrm>
                <a:off x="7134" y="3952"/>
                <a:ext cx="10" cy="16"/>
              </a:xfrm>
              <a:custGeom>
                <a:avLst/>
                <a:gdLst>
                  <a:gd name="T0" fmla="*/ 0 w 78"/>
                  <a:gd name="T1" fmla="*/ 119 h 128"/>
                  <a:gd name="T2" fmla="*/ 22 w 78"/>
                  <a:gd name="T3" fmla="*/ 128 h 128"/>
                  <a:gd name="T4" fmla="*/ 78 w 78"/>
                  <a:gd name="T5" fmla="*/ 4 h 128"/>
                  <a:gd name="T6" fmla="*/ 78 w 78"/>
                  <a:gd name="T7" fmla="*/ 0 h 128"/>
                  <a:gd name="T8" fmla="*/ 0 w 78"/>
                  <a:gd name="T9" fmla="*/ 0 h 128"/>
                  <a:gd name="T10" fmla="*/ 0 w 78"/>
                  <a:gd name="T11" fmla="*/ 119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128">
                    <a:moveTo>
                      <a:pt x="0" y="119"/>
                    </a:moveTo>
                    <a:cubicBezTo>
                      <a:pt x="7" y="122"/>
                      <a:pt x="15" y="125"/>
                      <a:pt x="22" y="128"/>
                    </a:cubicBezTo>
                    <a:cubicBezTo>
                      <a:pt x="33" y="82"/>
                      <a:pt x="52" y="41"/>
                      <a:pt x="78" y="4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95" name="Freeform 465"/>
              <p:cNvSpPr>
                <a:spLocks noSelect="1"/>
              </p:cNvSpPr>
              <p:nvPr userDrawn="1"/>
            </p:nvSpPr>
            <p:spPr bwMode="invGray">
              <a:xfrm>
                <a:off x="7172" y="3920"/>
                <a:ext cx="42" cy="23"/>
              </a:xfrm>
              <a:custGeom>
                <a:avLst/>
                <a:gdLst>
                  <a:gd name="T0" fmla="*/ 301 w 334"/>
                  <a:gd name="T1" fmla="*/ 177 h 177"/>
                  <a:gd name="T2" fmla="*/ 305 w 334"/>
                  <a:gd name="T3" fmla="*/ 170 h 177"/>
                  <a:gd name="T4" fmla="*/ 313 w 334"/>
                  <a:gd name="T5" fmla="*/ 157 h 177"/>
                  <a:gd name="T6" fmla="*/ 325 w 334"/>
                  <a:gd name="T7" fmla="*/ 132 h 177"/>
                  <a:gd name="T8" fmla="*/ 331 w 334"/>
                  <a:gd name="T9" fmla="*/ 117 h 177"/>
                  <a:gd name="T10" fmla="*/ 334 w 334"/>
                  <a:gd name="T11" fmla="*/ 108 h 177"/>
                  <a:gd name="T12" fmla="*/ 217 w 334"/>
                  <a:gd name="T13" fmla="*/ 108 h 177"/>
                  <a:gd name="T14" fmla="*/ 217 w 334"/>
                  <a:gd name="T15" fmla="*/ 0 h 177"/>
                  <a:gd name="T16" fmla="*/ 0 w 334"/>
                  <a:gd name="T17" fmla="*/ 0 h 177"/>
                  <a:gd name="T18" fmla="*/ 0 w 334"/>
                  <a:gd name="T19" fmla="*/ 109 h 177"/>
                  <a:gd name="T20" fmla="*/ 78 w 334"/>
                  <a:gd name="T21" fmla="*/ 101 h 177"/>
                  <a:gd name="T22" fmla="*/ 301 w 334"/>
                  <a:gd name="T23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4" h="177">
                    <a:moveTo>
                      <a:pt x="301" y="177"/>
                    </a:moveTo>
                    <a:cubicBezTo>
                      <a:pt x="303" y="175"/>
                      <a:pt x="304" y="173"/>
                      <a:pt x="305" y="170"/>
                    </a:cubicBezTo>
                    <a:cubicBezTo>
                      <a:pt x="308" y="166"/>
                      <a:pt x="310" y="161"/>
                      <a:pt x="313" y="157"/>
                    </a:cubicBezTo>
                    <a:cubicBezTo>
                      <a:pt x="317" y="148"/>
                      <a:pt x="321" y="140"/>
                      <a:pt x="325" y="132"/>
                    </a:cubicBezTo>
                    <a:cubicBezTo>
                      <a:pt x="327" y="127"/>
                      <a:pt x="329" y="122"/>
                      <a:pt x="331" y="117"/>
                    </a:cubicBezTo>
                    <a:cubicBezTo>
                      <a:pt x="332" y="114"/>
                      <a:pt x="333" y="111"/>
                      <a:pt x="334" y="108"/>
                    </a:cubicBezTo>
                    <a:cubicBezTo>
                      <a:pt x="217" y="108"/>
                      <a:pt x="217" y="108"/>
                      <a:pt x="217" y="108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25" y="104"/>
                      <a:pt x="51" y="101"/>
                      <a:pt x="78" y="101"/>
                    </a:cubicBezTo>
                    <a:cubicBezTo>
                      <a:pt x="162" y="101"/>
                      <a:pt x="240" y="129"/>
                      <a:pt x="301" y="177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96" name="Rectangle 466"/>
              <p:cNvSpPr>
                <a:spLocks noSelect="1" noChangeArrowheads="1"/>
              </p:cNvSpPr>
              <p:nvPr userDrawn="1"/>
            </p:nvSpPr>
            <p:spPr bwMode="invGray">
              <a:xfrm>
                <a:off x="7134" y="3920"/>
                <a:ext cx="10" cy="32"/>
              </a:xfrm>
              <a:prstGeom prst="rect">
                <a:avLst/>
              </a:pr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97" name="Freeform 467"/>
              <p:cNvSpPr>
                <a:spLocks noSelect="1"/>
              </p:cNvSpPr>
              <p:nvPr userDrawn="1"/>
            </p:nvSpPr>
            <p:spPr bwMode="invGray">
              <a:xfrm>
                <a:off x="7174" y="3901"/>
                <a:ext cx="1" cy="2"/>
              </a:xfrm>
              <a:custGeom>
                <a:avLst/>
                <a:gdLst>
                  <a:gd name="T0" fmla="*/ 0 w 7"/>
                  <a:gd name="T1" fmla="*/ 18 h 18"/>
                  <a:gd name="T2" fmla="*/ 7 w 7"/>
                  <a:gd name="T3" fmla="*/ 0 h 18"/>
                  <a:gd name="T4" fmla="*/ 0 w 7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8">
                    <a:moveTo>
                      <a:pt x="0" y="18"/>
                    </a:moveTo>
                    <a:cubicBezTo>
                      <a:pt x="2" y="12"/>
                      <a:pt x="5" y="6"/>
                      <a:pt x="7" y="0"/>
                    </a:cubicBezTo>
                    <a:cubicBezTo>
                      <a:pt x="5" y="6"/>
                      <a:pt x="2" y="12"/>
                      <a:pt x="0" y="18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98" name="Freeform 468"/>
              <p:cNvSpPr>
                <a:spLocks noSelect="1"/>
              </p:cNvSpPr>
              <p:nvPr userDrawn="1"/>
            </p:nvSpPr>
            <p:spPr bwMode="invGray">
              <a:xfrm>
                <a:off x="7175" y="3881"/>
                <a:ext cx="41" cy="19"/>
              </a:xfrm>
              <a:custGeom>
                <a:avLst/>
                <a:gdLst>
                  <a:gd name="T0" fmla="*/ 263 w 327"/>
                  <a:gd name="T1" fmla="*/ 0 h 153"/>
                  <a:gd name="T2" fmla="*/ 0 w 327"/>
                  <a:gd name="T3" fmla="*/ 153 h 153"/>
                  <a:gd name="T4" fmla="*/ 327 w 327"/>
                  <a:gd name="T5" fmla="*/ 153 h 153"/>
                  <a:gd name="T6" fmla="*/ 263 w 327"/>
                  <a:gd name="T7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7" h="153">
                    <a:moveTo>
                      <a:pt x="263" y="0"/>
                    </a:moveTo>
                    <a:cubicBezTo>
                      <a:pt x="129" y="10"/>
                      <a:pt x="42" y="66"/>
                      <a:pt x="0" y="153"/>
                    </a:cubicBezTo>
                    <a:cubicBezTo>
                      <a:pt x="327" y="153"/>
                      <a:pt x="327" y="153"/>
                      <a:pt x="327" y="153"/>
                    </a:cubicBezTo>
                    <a:cubicBezTo>
                      <a:pt x="314" y="98"/>
                      <a:pt x="292" y="46"/>
                      <a:pt x="263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999" name="Freeform 469"/>
              <p:cNvSpPr>
                <a:spLocks noSelect="1"/>
              </p:cNvSpPr>
              <p:nvPr userDrawn="1"/>
            </p:nvSpPr>
            <p:spPr bwMode="invGray">
              <a:xfrm>
                <a:off x="7106" y="3939"/>
                <a:ext cx="3" cy="6"/>
              </a:xfrm>
              <a:custGeom>
                <a:avLst/>
                <a:gdLst>
                  <a:gd name="T0" fmla="*/ 24 w 24"/>
                  <a:gd name="T1" fmla="*/ 43 h 43"/>
                  <a:gd name="T2" fmla="*/ 0 w 24"/>
                  <a:gd name="T3" fmla="*/ 0 h 43"/>
                  <a:gd name="T4" fmla="*/ 24 w 24"/>
                  <a:gd name="T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43">
                    <a:moveTo>
                      <a:pt x="24" y="4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5" y="29"/>
                      <a:pt x="24" y="43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00" name="Freeform 470"/>
              <p:cNvSpPr>
                <a:spLocks noSelect="1"/>
              </p:cNvSpPr>
              <p:nvPr userDrawn="1"/>
            </p:nvSpPr>
            <p:spPr bwMode="invGray">
              <a:xfrm>
                <a:off x="7117" y="3881"/>
                <a:ext cx="27" cy="71"/>
              </a:xfrm>
              <a:custGeom>
                <a:avLst/>
                <a:gdLst>
                  <a:gd name="T0" fmla="*/ 136 w 214"/>
                  <a:gd name="T1" fmla="*/ 317 h 570"/>
                  <a:gd name="T2" fmla="*/ 214 w 214"/>
                  <a:gd name="T3" fmla="*/ 317 h 570"/>
                  <a:gd name="T4" fmla="*/ 214 w 214"/>
                  <a:gd name="T5" fmla="*/ 0 h 570"/>
                  <a:gd name="T6" fmla="*/ 0 w 214"/>
                  <a:gd name="T7" fmla="*/ 0 h 570"/>
                  <a:gd name="T8" fmla="*/ 0 w 214"/>
                  <a:gd name="T9" fmla="*/ 0 h 570"/>
                  <a:gd name="T10" fmla="*/ 148 w 214"/>
                  <a:gd name="T11" fmla="*/ 0 h 570"/>
                  <a:gd name="T12" fmla="*/ 163 w 214"/>
                  <a:gd name="T13" fmla="*/ 103 h 570"/>
                  <a:gd name="T14" fmla="*/ 0 w 214"/>
                  <a:gd name="T15" fmla="*/ 407 h 570"/>
                  <a:gd name="T16" fmla="*/ 0 w 214"/>
                  <a:gd name="T17" fmla="*/ 450 h 570"/>
                  <a:gd name="T18" fmla="*/ 1 w 214"/>
                  <a:gd name="T19" fmla="*/ 491 h 570"/>
                  <a:gd name="T20" fmla="*/ 1 w 214"/>
                  <a:gd name="T21" fmla="*/ 500 h 570"/>
                  <a:gd name="T22" fmla="*/ 3 w 214"/>
                  <a:gd name="T23" fmla="*/ 544 h 570"/>
                  <a:gd name="T24" fmla="*/ 4 w 214"/>
                  <a:gd name="T25" fmla="*/ 554 h 570"/>
                  <a:gd name="T26" fmla="*/ 5 w 214"/>
                  <a:gd name="T27" fmla="*/ 570 h 570"/>
                  <a:gd name="T28" fmla="*/ 136 w 214"/>
                  <a:gd name="T29" fmla="*/ 570 h 570"/>
                  <a:gd name="T30" fmla="*/ 136 w 214"/>
                  <a:gd name="T31" fmla="*/ 317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4" h="570">
                    <a:moveTo>
                      <a:pt x="136" y="317"/>
                    </a:moveTo>
                    <a:cubicBezTo>
                      <a:pt x="214" y="317"/>
                      <a:pt x="214" y="317"/>
                      <a:pt x="214" y="317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58" y="33"/>
                      <a:pt x="163" y="67"/>
                      <a:pt x="163" y="103"/>
                    </a:cubicBezTo>
                    <a:cubicBezTo>
                      <a:pt x="163" y="230"/>
                      <a:pt x="98" y="342"/>
                      <a:pt x="0" y="407"/>
                    </a:cubicBezTo>
                    <a:cubicBezTo>
                      <a:pt x="0" y="450"/>
                      <a:pt x="0" y="450"/>
                      <a:pt x="0" y="450"/>
                    </a:cubicBezTo>
                    <a:cubicBezTo>
                      <a:pt x="0" y="463"/>
                      <a:pt x="0" y="477"/>
                      <a:pt x="1" y="491"/>
                    </a:cubicBezTo>
                    <a:cubicBezTo>
                      <a:pt x="1" y="494"/>
                      <a:pt x="1" y="497"/>
                      <a:pt x="1" y="500"/>
                    </a:cubicBezTo>
                    <a:cubicBezTo>
                      <a:pt x="1" y="514"/>
                      <a:pt x="2" y="529"/>
                      <a:pt x="3" y="544"/>
                    </a:cubicBezTo>
                    <a:cubicBezTo>
                      <a:pt x="3" y="547"/>
                      <a:pt x="4" y="550"/>
                      <a:pt x="4" y="554"/>
                    </a:cubicBezTo>
                    <a:cubicBezTo>
                      <a:pt x="4" y="559"/>
                      <a:pt x="5" y="565"/>
                      <a:pt x="5" y="570"/>
                    </a:cubicBezTo>
                    <a:cubicBezTo>
                      <a:pt x="136" y="570"/>
                      <a:pt x="136" y="570"/>
                      <a:pt x="136" y="570"/>
                    </a:cubicBezTo>
                    <a:lnTo>
                      <a:pt x="136" y="317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01" name="Freeform 471"/>
              <p:cNvSpPr>
                <a:spLocks noSelect="1"/>
              </p:cNvSpPr>
              <p:nvPr userDrawn="1"/>
            </p:nvSpPr>
            <p:spPr bwMode="invGray">
              <a:xfrm>
                <a:off x="7118" y="3952"/>
                <a:ext cx="16" cy="15"/>
              </a:xfrm>
              <a:custGeom>
                <a:avLst/>
                <a:gdLst>
                  <a:gd name="T0" fmla="*/ 131 w 131"/>
                  <a:gd name="T1" fmla="*/ 0 h 119"/>
                  <a:gd name="T2" fmla="*/ 0 w 131"/>
                  <a:gd name="T3" fmla="*/ 0 h 119"/>
                  <a:gd name="T4" fmla="*/ 3 w 131"/>
                  <a:gd name="T5" fmla="*/ 34 h 119"/>
                  <a:gd name="T6" fmla="*/ 131 w 131"/>
                  <a:gd name="T7" fmla="*/ 119 h 119"/>
                  <a:gd name="T8" fmla="*/ 131 w 131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19">
                    <a:moveTo>
                      <a:pt x="1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2"/>
                      <a:pt x="2" y="22"/>
                      <a:pt x="3" y="34"/>
                    </a:cubicBezTo>
                    <a:cubicBezTo>
                      <a:pt x="40" y="69"/>
                      <a:pt x="84" y="98"/>
                      <a:pt x="131" y="119"/>
                    </a:cubicBez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02" name="Freeform 472"/>
              <p:cNvSpPr>
                <a:spLocks noSelect="1"/>
              </p:cNvSpPr>
              <p:nvPr userDrawn="1"/>
            </p:nvSpPr>
            <p:spPr bwMode="invGray">
              <a:xfrm>
                <a:off x="7173" y="3905"/>
                <a:ext cx="1" cy="2"/>
              </a:xfrm>
              <a:custGeom>
                <a:avLst/>
                <a:gdLst>
                  <a:gd name="T0" fmla="*/ 0 w 5"/>
                  <a:gd name="T1" fmla="*/ 19 h 19"/>
                  <a:gd name="T2" fmla="*/ 5 w 5"/>
                  <a:gd name="T3" fmla="*/ 0 h 19"/>
                  <a:gd name="T4" fmla="*/ 0 w 5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cubicBezTo>
                      <a:pt x="2" y="12"/>
                      <a:pt x="3" y="6"/>
                      <a:pt x="5" y="0"/>
                    </a:cubicBezTo>
                    <a:cubicBezTo>
                      <a:pt x="3" y="6"/>
                      <a:pt x="2" y="12"/>
                      <a:pt x="0" y="19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03" name="Freeform 473"/>
              <p:cNvSpPr>
                <a:spLocks noSelect="1"/>
              </p:cNvSpPr>
              <p:nvPr userDrawn="1"/>
            </p:nvSpPr>
            <p:spPr bwMode="invGray">
              <a:xfrm>
                <a:off x="7172" y="3913"/>
                <a:ext cx="0" cy="4"/>
              </a:xfrm>
              <a:custGeom>
                <a:avLst/>
                <a:gdLst>
                  <a:gd name="T0" fmla="*/ 0 w 2"/>
                  <a:gd name="T1" fmla="*/ 34 h 34"/>
                  <a:gd name="T2" fmla="*/ 2 w 2"/>
                  <a:gd name="T3" fmla="*/ 0 h 34"/>
                  <a:gd name="T4" fmla="*/ 0 w 2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4">
                    <a:moveTo>
                      <a:pt x="0" y="34"/>
                    </a:moveTo>
                    <a:cubicBezTo>
                      <a:pt x="0" y="22"/>
                      <a:pt x="1" y="11"/>
                      <a:pt x="2" y="0"/>
                    </a:cubicBezTo>
                    <a:cubicBezTo>
                      <a:pt x="1" y="11"/>
                      <a:pt x="0" y="22"/>
                      <a:pt x="0" y="34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04" name="Freeform 474"/>
              <p:cNvSpPr>
                <a:spLocks noSelect="1"/>
              </p:cNvSpPr>
              <p:nvPr userDrawn="1"/>
            </p:nvSpPr>
            <p:spPr bwMode="invGray">
              <a:xfrm>
                <a:off x="7117" y="3942"/>
                <a:ext cx="0" cy="1"/>
              </a:xfrm>
              <a:custGeom>
                <a:avLst/>
                <a:gdLst>
                  <a:gd name="T0" fmla="*/ 9 h 9"/>
                  <a:gd name="T1" fmla="*/ 0 h 9"/>
                  <a:gd name="T2" fmla="*/ 9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9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05" name="Freeform 475"/>
              <p:cNvSpPr>
                <a:spLocks noSelect="1"/>
              </p:cNvSpPr>
              <p:nvPr userDrawn="1"/>
            </p:nvSpPr>
            <p:spPr bwMode="invGray">
              <a:xfrm>
                <a:off x="7172" y="3900"/>
                <a:ext cx="45" cy="20"/>
              </a:xfrm>
              <a:custGeom>
                <a:avLst/>
                <a:gdLst>
                  <a:gd name="T0" fmla="*/ 217 w 359"/>
                  <a:gd name="T1" fmla="*/ 152 h 162"/>
                  <a:gd name="T2" fmla="*/ 337 w 359"/>
                  <a:gd name="T3" fmla="*/ 26 h 162"/>
                  <a:gd name="T4" fmla="*/ 359 w 359"/>
                  <a:gd name="T5" fmla="*/ 26 h 162"/>
                  <a:gd name="T6" fmla="*/ 355 w 359"/>
                  <a:gd name="T7" fmla="*/ 0 h 162"/>
                  <a:gd name="T8" fmla="*/ 28 w 359"/>
                  <a:gd name="T9" fmla="*/ 0 h 162"/>
                  <a:gd name="T10" fmla="*/ 25 w 359"/>
                  <a:gd name="T11" fmla="*/ 7 h 162"/>
                  <a:gd name="T12" fmla="*/ 18 w 359"/>
                  <a:gd name="T13" fmla="*/ 25 h 162"/>
                  <a:gd name="T14" fmla="*/ 14 w 359"/>
                  <a:gd name="T15" fmla="*/ 37 h 162"/>
                  <a:gd name="T16" fmla="*/ 9 w 359"/>
                  <a:gd name="T17" fmla="*/ 56 h 162"/>
                  <a:gd name="T18" fmla="*/ 6 w 359"/>
                  <a:gd name="T19" fmla="*/ 68 h 162"/>
                  <a:gd name="T20" fmla="*/ 3 w 359"/>
                  <a:gd name="T21" fmla="*/ 90 h 162"/>
                  <a:gd name="T22" fmla="*/ 2 w 359"/>
                  <a:gd name="T23" fmla="*/ 101 h 162"/>
                  <a:gd name="T24" fmla="*/ 0 w 359"/>
                  <a:gd name="T25" fmla="*/ 135 h 162"/>
                  <a:gd name="T26" fmla="*/ 0 w 359"/>
                  <a:gd name="T27" fmla="*/ 162 h 162"/>
                  <a:gd name="T28" fmla="*/ 217 w 359"/>
                  <a:gd name="T29" fmla="*/ 162 h 162"/>
                  <a:gd name="T30" fmla="*/ 217 w 359"/>
                  <a:gd name="T31" fmla="*/ 15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9" h="162">
                    <a:moveTo>
                      <a:pt x="217" y="152"/>
                    </a:moveTo>
                    <a:cubicBezTo>
                      <a:pt x="217" y="67"/>
                      <a:pt x="246" y="26"/>
                      <a:pt x="337" y="26"/>
                    </a:cubicBezTo>
                    <a:cubicBezTo>
                      <a:pt x="359" y="26"/>
                      <a:pt x="359" y="26"/>
                      <a:pt x="359" y="26"/>
                    </a:cubicBezTo>
                    <a:cubicBezTo>
                      <a:pt x="358" y="18"/>
                      <a:pt x="356" y="9"/>
                      <a:pt x="355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7" y="3"/>
                      <a:pt x="26" y="5"/>
                      <a:pt x="25" y="7"/>
                    </a:cubicBezTo>
                    <a:cubicBezTo>
                      <a:pt x="23" y="13"/>
                      <a:pt x="20" y="19"/>
                      <a:pt x="18" y="25"/>
                    </a:cubicBezTo>
                    <a:cubicBezTo>
                      <a:pt x="17" y="29"/>
                      <a:pt x="15" y="33"/>
                      <a:pt x="14" y="37"/>
                    </a:cubicBezTo>
                    <a:cubicBezTo>
                      <a:pt x="12" y="43"/>
                      <a:pt x="11" y="49"/>
                      <a:pt x="9" y="56"/>
                    </a:cubicBezTo>
                    <a:cubicBezTo>
                      <a:pt x="8" y="60"/>
                      <a:pt x="7" y="64"/>
                      <a:pt x="6" y="68"/>
                    </a:cubicBezTo>
                    <a:cubicBezTo>
                      <a:pt x="5" y="75"/>
                      <a:pt x="4" y="82"/>
                      <a:pt x="3" y="90"/>
                    </a:cubicBezTo>
                    <a:cubicBezTo>
                      <a:pt x="3" y="93"/>
                      <a:pt x="2" y="97"/>
                      <a:pt x="2" y="101"/>
                    </a:cubicBezTo>
                    <a:cubicBezTo>
                      <a:pt x="1" y="112"/>
                      <a:pt x="0" y="123"/>
                      <a:pt x="0" y="135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217" y="162"/>
                      <a:pt x="217" y="162"/>
                      <a:pt x="217" y="162"/>
                    </a:cubicBezTo>
                    <a:lnTo>
                      <a:pt x="217" y="152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06" name="Freeform 476"/>
              <p:cNvSpPr>
                <a:spLocks noSelect="1"/>
              </p:cNvSpPr>
              <p:nvPr userDrawn="1"/>
            </p:nvSpPr>
            <p:spPr bwMode="invGray">
              <a:xfrm>
                <a:off x="7106" y="3939"/>
                <a:ext cx="3" cy="6"/>
              </a:xfrm>
              <a:custGeom>
                <a:avLst/>
                <a:gdLst>
                  <a:gd name="T0" fmla="*/ 24 w 24"/>
                  <a:gd name="T1" fmla="*/ 43 h 43"/>
                  <a:gd name="T2" fmla="*/ 24 w 24"/>
                  <a:gd name="T3" fmla="*/ 43 h 43"/>
                  <a:gd name="T4" fmla="*/ 0 w 24"/>
                  <a:gd name="T5" fmla="*/ 0 h 43"/>
                  <a:gd name="T6" fmla="*/ 0 w 24"/>
                  <a:gd name="T7" fmla="*/ 0 h 43"/>
                  <a:gd name="T8" fmla="*/ 24 w 24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3">
                    <a:moveTo>
                      <a:pt x="24" y="43"/>
                    </a:moveTo>
                    <a:cubicBezTo>
                      <a:pt x="24" y="43"/>
                      <a:pt x="24" y="43"/>
                      <a:pt x="24" y="4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4" y="43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07" name="Freeform 477"/>
              <p:cNvSpPr>
                <a:spLocks noSelect="1"/>
              </p:cNvSpPr>
              <p:nvPr userDrawn="1"/>
            </p:nvSpPr>
            <p:spPr bwMode="invGray">
              <a:xfrm>
                <a:off x="7210" y="3940"/>
                <a:ext cx="1" cy="2"/>
              </a:xfrm>
              <a:custGeom>
                <a:avLst/>
                <a:gdLst>
                  <a:gd name="T0" fmla="*/ 0 w 8"/>
                  <a:gd name="T1" fmla="*/ 13 h 13"/>
                  <a:gd name="T2" fmla="*/ 8 w 8"/>
                  <a:gd name="T3" fmla="*/ 0 h 13"/>
                  <a:gd name="T4" fmla="*/ 0 w 8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3">
                    <a:moveTo>
                      <a:pt x="0" y="13"/>
                    </a:moveTo>
                    <a:cubicBezTo>
                      <a:pt x="3" y="9"/>
                      <a:pt x="5" y="4"/>
                      <a:pt x="8" y="0"/>
                    </a:cubicBezTo>
                    <a:cubicBezTo>
                      <a:pt x="5" y="4"/>
                      <a:pt x="3" y="9"/>
                      <a:pt x="0" y="13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08" name="Freeform 478"/>
              <p:cNvSpPr>
                <a:spLocks noSelect="1"/>
              </p:cNvSpPr>
              <p:nvPr userDrawn="1"/>
            </p:nvSpPr>
            <p:spPr bwMode="invGray">
              <a:xfrm>
                <a:off x="7212" y="3935"/>
                <a:ext cx="1" cy="2"/>
              </a:xfrm>
              <a:custGeom>
                <a:avLst/>
                <a:gdLst>
                  <a:gd name="T0" fmla="*/ 0 w 6"/>
                  <a:gd name="T1" fmla="*/ 15 h 15"/>
                  <a:gd name="T2" fmla="*/ 6 w 6"/>
                  <a:gd name="T3" fmla="*/ 0 h 15"/>
                  <a:gd name="T4" fmla="*/ 0 w 6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cubicBezTo>
                      <a:pt x="2" y="10"/>
                      <a:pt x="4" y="5"/>
                      <a:pt x="6" y="0"/>
                    </a:cubicBezTo>
                    <a:cubicBezTo>
                      <a:pt x="4" y="5"/>
                      <a:pt x="2" y="10"/>
                      <a:pt x="0" y="15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09" name="Freeform 479"/>
              <p:cNvSpPr>
                <a:spLocks noSelect="1"/>
              </p:cNvSpPr>
              <p:nvPr userDrawn="1"/>
            </p:nvSpPr>
            <p:spPr bwMode="invGray">
              <a:xfrm>
                <a:off x="6448" y="3903"/>
                <a:ext cx="3" cy="1"/>
              </a:xfrm>
              <a:custGeom>
                <a:avLst/>
                <a:gdLst>
                  <a:gd name="T0" fmla="*/ 27 w 27"/>
                  <a:gd name="T1" fmla="*/ 0 h 2"/>
                  <a:gd name="T2" fmla="*/ 0 w 27"/>
                  <a:gd name="T3" fmla="*/ 2 h 2"/>
                  <a:gd name="T4" fmla="*/ 27 w 27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2">
                    <a:moveTo>
                      <a:pt x="27" y="0"/>
                    </a:moveTo>
                    <a:cubicBezTo>
                      <a:pt x="17" y="1"/>
                      <a:pt x="8" y="1"/>
                      <a:pt x="0" y="2"/>
                    </a:cubicBezTo>
                    <a:cubicBezTo>
                      <a:pt x="8" y="1"/>
                      <a:pt x="17" y="1"/>
                      <a:pt x="27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10" name="Freeform 480"/>
              <p:cNvSpPr>
                <a:spLocks noSelect="1"/>
              </p:cNvSpPr>
              <p:nvPr userDrawn="1"/>
            </p:nvSpPr>
            <p:spPr bwMode="invGray">
              <a:xfrm>
                <a:off x="6531" y="3888"/>
                <a:ext cx="3" cy="4"/>
              </a:xfrm>
              <a:custGeom>
                <a:avLst/>
                <a:gdLst>
                  <a:gd name="T0" fmla="*/ 0 w 20"/>
                  <a:gd name="T1" fmla="*/ 0 h 33"/>
                  <a:gd name="T2" fmla="*/ 0 w 20"/>
                  <a:gd name="T3" fmla="*/ 0 h 33"/>
                  <a:gd name="T4" fmla="*/ 20 w 20"/>
                  <a:gd name="T5" fmla="*/ 33 h 33"/>
                  <a:gd name="T6" fmla="*/ 20 w 20"/>
                  <a:gd name="T7" fmla="*/ 33 h 33"/>
                  <a:gd name="T8" fmla="*/ 0 w 20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1"/>
                      <a:pt x="14" y="22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14" y="22"/>
                      <a:pt x="7" y="11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11" name="Freeform 481"/>
              <p:cNvSpPr>
                <a:spLocks noSelect="1"/>
              </p:cNvSpPr>
              <p:nvPr userDrawn="1"/>
            </p:nvSpPr>
            <p:spPr bwMode="invGray">
              <a:xfrm>
                <a:off x="6451" y="3881"/>
                <a:ext cx="36" cy="0"/>
              </a:xfrm>
              <a:custGeom>
                <a:avLst/>
                <a:gdLst>
                  <a:gd name="T0" fmla="*/ 2 w 293"/>
                  <a:gd name="T1" fmla="*/ 293 w 293"/>
                  <a:gd name="T2" fmla="*/ 293 w 293"/>
                  <a:gd name="T3" fmla="*/ 2 w 293"/>
                  <a:gd name="T4" fmla="*/ 0 w 293"/>
                  <a:gd name="T5" fmla="*/ 2 w 29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93">
                    <a:moveTo>
                      <a:pt x="2" y="0"/>
                    </a:moveTo>
                    <a:cubicBezTo>
                      <a:pt x="293" y="0"/>
                      <a:pt x="293" y="0"/>
                      <a:pt x="293" y="0"/>
                    </a:cubicBezTo>
                    <a:cubicBezTo>
                      <a:pt x="293" y="0"/>
                      <a:pt x="293" y="0"/>
                      <a:pt x="29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12" name="Freeform 482"/>
              <p:cNvSpPr>
                <a:spLocks noSelect="1"/>
              </p:cNvSpPr>
              <p:nvPr userDrawn="1"/>
            </p:nvSpPr>
            <p:spPr bwMode="invGray">
              <a:xfrm>
                <a:off x="6465" y="3990"/>
                <a:ext cx="20" cy="1"/>
              </a:xfrm>
              <a:custGeom>
                <a:avLst/>
                <a:gdLst>
                  <a:gd name="T0" fmla="*/ 81 w 162"/>
                  <a:gd name="T1" fmla="*/ 7 h 7"/>
                  <a:gd name="T2" fmla="*/ 162 w 162"/>
                  <a:gd name="T3" fmla="*/ 0 h 7"/>
                  <a:gd name="T4" fmla="*/ 0 w 162"/>
                  <a:gd name="T5" fmla="*/ 0 h 7"/>
                  <a:gd name="T6" fmla="*/ 81 w 16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7">
                    <a:moveTo>
                      <a:pt x="81" y="7"/>
                    </a:moveTo>
                    <a:cubicBezTo>
                      <a:pt x="108" y="7"/>
                      <a:pt x="135" y="4"/>
                      <a:pt x="1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" y="4"/>
                      <a:pt x="53" y="7"/>
                      <a:pt x="81" y="7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13" name="Freeform 483"/>
              <p:cNvSpPr>
                <a:spLocks noSelect="1"/>
              </p:cNvSpPr>
              <p:nvPr userDrawn="1"/>
            </p:nvSpPr>
            <p:spPr bwMode="invGray">
              <a:xfrm>
                <a:off x="6433" y="3881"/>
                <a:ext cx="49" cy="69"/>
              </a:xfrm>
              <a:custGeom>
                <a:avLst/>
                <a:gdLst>
                  <a:gd name="T0" fmla="*/ 392 w 392"/>
                  <a:gd name="T1" fmla="*/ 554 h 554"/>
                  <a:gd name="T2" fmla="*/ 392 w 392"/>
                  <a:gd name="T3" fmla="*/ 424 h 554"/>
                  <a:gd name="T4" fmla="*/ 29 w 392"/>
                  <a:gd name="T5" fmla="*/ 424 h 554"/>
                  <a:gd name="T6" fmla="*/ 29 w 392"/>
                  <a:gd name="T7" fmla="*/ 306 h 554"/>
                  <a:gd name="T8" fmla="*/ 116 w 392"/>
                  <a:gd name="T9" fmla="*/ 183 h 554"/>
                  <a:gd name="T10" fmla="*/ 113 w 392"/>
                  <a:gd name="T11" fmla="*/ 183 h 554"/>
                  <a:gd name="T12" fmla="*/ 101 w 392"/>
                  <a:gd name="T13" fmla="*/ 90 h 554"/>
                  <a:gd name="T14" fmla="*/ 112 w 392"/>
                  <a:gd name="T15" fmla="*/ 0 h 554"/>
                  <a:gd name="T16" fmla="*/ 0 w 392"/>
                  <a:gd name="T17" fmla="*/ 20 h 554"/>
                  <a:gd name="T18" fmla="*/ 0 w 392"/>
                  <a:gd name="T19" fmla="*/ 554 h 554"/>
                  <a:gd name="T20" fmla="*/ 392 w 392"/>
                  <a:gd name="T21" fmla="*/ 554 h 554"/>
                  <a:gd name="T22" fmla="*/ 392 w 392"/>
                  <a:gd name="T23" fmla="*/ 424 h 554"/>
                  <a:gd name="T24" fmla="*/ 392 w 392"/>
                  <a:gd name="T25" fmla="*/ 463 h 554"/>
                  <a:gd name="T26" fmla="*/ 294 w 392"/>
                  <a:gd name="T27" fmla="*/ 424 h 554"/>
                  <a:gd name="T28" fmla="*/ 392 w 392"/>
                  <a:gd name="T29" fmla="*/ 42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2" h="554">
                    <a:moveTo>
                      <a:pt x="392" y="554"/>
                    </a:moveTo>
                    <a:cubicBezTo>
                      <a:pt x="392" y="424"/>
                      <a:pt x="392" y="424"/>
                      <a:pt x="392" y="424"/>
                    </a:cubicBezTo>
                    <a:cubicBezTo>
                      <a:pt x="29" y="424"/>
                      <a:pt x="29" y="424"/>
                      <a:pt x="29" y="424"/>
                    </a:cubicBezTo>
                    <a:cubicBezTo>
                      <a:pt x="29" y="306"/>
                      <a:pt x="29" y="306"/>
                      <a:pt x="29" y="306"/>
                    </a:cubicBezTo>
                    <a:cubicBezTo>
                      <a:pt x="29" y="233"/>
                      <a:pt x="51" y="192"/>
                      <a:pt x="116" y="183"/>
                    </a:cubicBezTo>
                    <a:cubicBezTo>
                      <a:pt x="115" y="183"/>
                      <a:pt x="114" y="183"/>
                      <a:pt x="113" y="183"/>
                    </a:cubicBezTo>
                    <a:cubicBezTo>
                      <a:pt x="105" y="153"/>
                      <a:pt x="101" y="122"/>
                      <a:pt x="101" y="90"/>
                    </a:cubicBezTo>
                    <a:cubicBezTo>
                      <a:pt x="101" y="59"/>
                      <a:pt x="105" y="29"/>
                      <a:pt x="112" y="0"/>
                    </a:cubicBezTo>
                    <a:cubicBezTo>
                      <a:pt x="70" y="3"/>
                      <a:pt x="33" y="9"/>
                      <a:pt x="0" y="20"/>
                    </a:cubicBezTo>
                    <a:cubicBezTo>
                      <a:pt x="0" y="554"/>
                      <a:pt x="0" y="554"/>
                      <a:pt x="0" y="554"/>
                    </a:cubicBezTo>
                    <a:lnTo>
                      <a:pt x="392" y="554"/>
                    </a:lnTo>
                    <a:close/>
                    <a:moveTo>
                      <a:pt x="392" y="424"/>
                    </a:moveTo>
                    <a:cubicBezTo>
                      <a:pt x="392" y="463"/>
                      <a:pt x="392" y="463"/>
                      <a:pt x="392" y="463"/>
                    </a:cubicBezTo>
                    <a:cubicBezTo>
                      <a:pt x="357" y="454"/>
                      <a:pt x="324" y="441"/>
                      <a:pt x="294" y="424"/>
                    </a:cubicBezTo>
                    <a:lnTo>
                      <a:pt x="392" y="424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14" name="Freeform 484"/>
              <p:cNvSpPr>
                <a:spLocks noSelect="1"/>
              </p:cNvSpPr>
              <p:nvPr userDrawn="1"/>
            </p:nvSpPr>
            <p:spPr bwMode="invGray">
              <a:xfrm>
                <a:off x="6409" y="3884"/>
                <a:ext cx="73" cy="95"/>
              </a:xfrm>
              <a:custGeom>
                <a:avLst/>
                <a:gdLst>
                  <a:gd name="T0" fmla="*/ 116 w 580"/>
                  <a:gd name="T1" fmla="*/ 476 h 765"/>
                  <a:gd name="T2" fmla="*/ 116 w 580"/>
                  <a:gd name="T3" fmla="*/ 671 h 765"/>
                  <a:gd name="T4" fmla="*/ 220 w 580"/>
                  <a:gd name="T5" fmla="*/ 765 h 765"/>
                  <a:gd name="T6" fmla="*/ 217 w 580"/>
                  <a:gd name="T7" fmla="*/ 728 h 765"/>
                  <a:gd name="T8" fmla="*/ 217 w 580"/>
                  <a:gd name="T9" fmla="*/ 583 h 765"/>
                  <a:gd name="T10" fmla="*/ 580 w 580"/>
                  <a:gd name="T11" fmla="*/ 583 h 765"/>
                  <a:gd name="T12" fmla="*/ 580 w 580"/>
                  <a:gd name="T13" fmla="*/ 534 h 765"/>
                  <a:gd name="T14" fmla="*/ 188 w 580"/>
                  <a:gd name="T15" fmla="*/ 534 h 765"/>
                  <a:gd name="T16" fmla="*/ 188 w 580"/>
                  <a:gd name="T17" fmla="*/ 0 h 765"/>
                  <a:gd name="T18" fmla="*/ 0 w 580"/>
                  <a:gd name="T19" fmla="*/ 269 h 765"/>
                  <a:gd name="T20" fmla="*/ 0 w 580"/>
                  <a:gd name="T21" fmla="*/ 440 h 765"/>
                  <a:gd name="T22" fmla="*/ 9 w 580"/>
                  <a:gd name="T23" fmla="*/ 476 h 765"/>
                  <a:gd name="T24" fmla="*/ 116 w 580"/>
                  <a:gd name="T25" fmla="*/ 476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0" h="765">
                    <a:moveTo>
                      <a:pt x="116" y="476"/>
                    </a:moveTo>
                    <a:cubicBezTo>
                      <a:pt x="116" y="671"/>
                      <a:pt x="116" y="671"/>
                      <a:pt x="116" y="671"/>
                    </a:cubicBezTo>
                    <a:cubicBezTo>
                      <a:pt x="147" y="707"/>
                      <a:pt x="181" y="738"/>
                      <a:pt x="220" y="765"/>
                    </a:cubicBezTo>
                    <a:cubicBezTo>
                      <a:pt x="218" y="754"/>
                      <a:pt x="217" y="742"/>
                      <a:pt x="217" y="728"/>
                    </a:cubicBezTo>
                    <a:cubicBezTo>
                      <a:pt x="217" y="583"/>
                      <a:pt x="217" y="583"/>
                      <a:pt x="217" y="583"/>
                    </a:cubicBezTo>
                    <a:cubicBezTo>
                      <a:pt x="580" y="583"/>
                      <a:pt x="580" y="583"/>
                      <a:pt x="580" y="583"/>
                    </a:cubicBezTo>
                    <a:cubicBezTo>
                      <a:pt x="580" y="534"/>
                      <a:pt x="580" y="534"/>
                      <a:pt x="580" y="534"/>
                    </a:cubicBezTo>
                    <a:cubicBezTo>
                      <a:pt x="188" y="534"/>
                      <a:pt x="188" y="534"/>
                      <a:pt x="188" y="534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63" y="41"/>
                      <a:pt x="0" y="138"/>
                      <a:pt x="0" y="269"/>
                    </a:cubicBezTo>
                    <a:cubicBezTo>
                      <a:pt x="0" y="440"/>
                      <a:pt x="0" y="440"/>
                      <a:pt x="0" y="440"/>
                    </a:cubicBezTo>
                    <a:cubicBezTo>
                      <a:pt x="3" y="452"/>
                      <a:pt x="6" y="464"/>
                      <a:pt x="9" y="476"/>
                    </a:cubicBezTo>
                    <a:lnTo>
                      <a:pt x="116" y="476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15" name="Freeform 485"/>
              <p:cNvSpPr>
                <a:spLocks noSelect="1"/>
              </p:cNvSpPr>
              <p:nvPr userDrawn="1"/>
            </p:nvSpPr>
            <p:spPr bwMode="invGray">
              <a:xfrm>
                <a:off x="6410" y="3943"/>
                <a:ext cx="14" cy="24"/>
              </a:xfrm>
              <a:custGeom>
                <a:avLst/>
                <a:gdLst>
                  <a:gd name="T0" fmla="*/ 0 w 107"/>
                  <a:gd name="T1" fmla="*/ 0 h 195"/>
                  <a:gd name="T2" fmla="*/ 107 w 107"/>
                  <a:gd name="T3" fmla="*/ 195 h 195"/>
                  <a:gd name="T4" fmla="*/ 107 w 107"/>
                  <a:gd name="T5" fmla="*/ 0 h 195"/>
                  <a:gd name="T6" fmla="*/ 0 w 107"/>
                  <a:gd name="T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" h="195">
                    <a:moveTo>
                      <a:pt x="0" y="0"/>
                    </a:moveTo>
                    <a:cubicBezTo>
                      <a:pt x="22" y="73"/>
                      <a:pt x="59" y="139"/>
                      <a:pt x="107" y="195"/>
                    </a:cubicBezTo>
                    <a:cubicBezTo>
                      <a:pt x="107" y="0"/>
                      <a:pt x="107" y="0"/>
                      <a:pt x="10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16" name="Freeform 486"/>
              <p:cNvSpPr>
                <a:spLocks noSelect="1"/>
              </p:cNvSpPr>
              <p:nvPr userDrawn="1"/>
            </p:nvSpPr>
            <p:spPr bwMode="invGray">
              <a:xfrm>
                <a:off x="6514" y="3881"/>
                <a:ext cx="12" cy="0"/>
              </a:xfrm>
              <a:custGeom>
                <a:avLst/>
                <a:gdLst>
                  <a:gd name="T0" fmla="*/ 95 w 95"/>
                  <a:gd name="T1" fmla="*/ 0 w 95"/>
                  <a:gd name="T2" fmla="*/ 0 w 95"/>
                  <a:gd name="T3" fmla="*/ 95 w 95"/>
                  <a:gd name="T4" fmla="*/ 95 w 9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95">
                    <a:moveTo>
                      <a:pt x="9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17" name="Freeform 487"/>
              <p:cNvSpPr>
                <a:spLocks noSelect="1"/>
              </p:cNvSpPr>
              <p:nvPr userDrawn="1"/>
            </p:nvSpPr>
            <p:spPr bwMode="invGray">
              <a:xfrm>
                <a:off x="6535" y="3895"/>
                <a:ext cx="2" cy="4"/>
              </a:xfrm>
              <a:custGeom>
                <a:avLst/>
                <a:gdLst>
                  <a:gd name="T0" fmla="*/ 0 w 14"/>
                  <a:gd name="T1" fmla="*/ 1 h 32"/>
                  <a:gd name="T2" fmla="*/ 0 w 14"/>
                  <a:gd name="T3" fmla="*/ 0 h 32"/>
                  <a:gd name="T4" fmla="*/ 14 w 14"/>
                  <a:gd name="T5" fmla="*/ 32 h 32"/>
                  <a:gd name="T6" fmla="*/ 14 w 14"/>
                  <a:gd name="T7" fmla="*/ 32 h 32"/>
                  <a:gd name="T8" fmla="*/ 0 w 14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5" y="11"/>
                      <a:pt x="10" y="21"/>
                      <a:pt x="14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0" y="21"/>
                      <a:pt x="5" y="11"/>
                      <a:pt x="0" y="1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18" name="Freeform 488"/>
              <p:cNvSpPr>
                <a:spLocks noSelect="1"/>
              </p:cNvSpPr>
              <p:nvPr userDrawn="1"/>
            </p:nvSpPr>
            <p:spPr bwMode="invGray">
              <a:xfrm>
                <a:off x="6538" y="3901"/>
                <a:ext cx="1" cy="4"/>
              </a:xfrm>
              <a:custGeom>
                <a:avLst/>
                <a:gdLst>
                  <a:gd name="T0" fmla="*/ 0 w 9"/>
                  <a:gd name="T1" fmla="*/ 0 h 26"/>
                  <a:gd name="T2" fmla="*/ 9 w 9"/>
                  <a:gd name="T3" fmla="*/ 26 h 26"/>
                  <a:gd name="T4" fmla="*/ 0 w 9"/>
                  <a:gd name="T5" fmla="*/ 1 h 26"/>
                  <a:gd name="T6" fmla="*/ 0 w 9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6">
                    <a:moveTo>
                      <a:pt x="0" y="0"/>
                    </a:moveTo>
                    <a:cubicBezTo>
                      <a:pt x="3" y="9"/>
                      <a:pt x="6" y="18"/>
                      <a:pt x="9" y="26"/>
                    </a:cubicBezTo>
                    <a:cubicBezTo>
                      <a:pt x="6" y="18"/>
                      <a:pt x="3" y="9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19" name="Freeform 489"/>
              <p:cNvSpPr>
                <a:spLocks noSelect="1"/>
              </p:cNvSpPr>
              <p:nvPr userDrawn="1"/>
            </p:nvSpPr>
            <p:spPr bwMode="invGray">
              <a:xfrm>
                <a:off x="6514" y="3907"/>
                <a:ext cx="28" cy="35"/>
              </a:xfrm>
              <a:custGeom>
                <a:avLst/>
                <a:gdLst>
                  <a:gd name="T0" fmla="*/ 217 w 217"/>
                  <a:gd name="T1" fmla="*/ 132 h 285"/>
                  <a:gd name="T2" fmla="*/ 217 w 217"/>
                  <a:gd name="T3" fmla="*/ 110 h 285"/>
                  <a:gd name="T4" fmla="*/ 200 w 217"/>
                  <a:gd name="T5" fmla="*/ 0 h 285"/>
                  <a:gd name="T6" fmla="*/ 0 w 217"/>
                  <a:gd name="T7" fmla="*/ 231 h 285"/>
                  <a:gd name="T8" fmla="*/ 0 w 217"/>
                  <a:gd name="T9" fmla="*/ 285 h 285"/>
                  <a:gd name="T10" fmla="*/ 217 w 217"/>
                  <a:gd name="T11" fmla="*/ 132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7" h="285">
                    <a:moveTo>
                      <a:pt x="217" y="132"/>
                    </a:moveTo>
                    <a:cubicBezTo>
                      <a:pt x="217" y="110"/>
                      <a:pt x="217" y="110"/>
                      <a:pt x="217" y="110"/>
                    </a:cubicBezTo>
                    <a:cubicBezTo>
                      <a:pt x="215" y="72"/>
                      <a:pt x="210" y="36"/>
                      <a:pt x="200" y="0"/>
                    </a:cubicBezTo>
                    <a:cubicBezTo>
                      <a:pt x="168" y="102"/>
                      <a:pt x="95" y="186"/>
                      <a:pt x="0" y="231"/>
                    </a:cubicBezTo>
                    <a:cubicBezTo>
                      <a:pt x="0" y="285"/>
                      <a:pt x="0" y="285"/>
                      <a:pt x="0" y="285"/>
                    </a:cubicBezTo>
                    <a:cubicBezTo>
                      <a:pt x="50" y="210"/>
                      <a:pt x="127" y="154"/>
                      <a:pt x="217" y="132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20" name="Freeform 490"/>
              <p:cNvSpPr>
                <a:spLocks noSelect="1"/>
              </p:cNvSpPr>
              <p:nvPr userDrawn="1"/>
            </p:nvSpPr>
            <p:spPr bwMode="invGray">
              <a:xfrm>
                <a:off x="6514" y="3923"/>
                <a:ext cx="28" cy="27"/>
              </a:xfrm>
              <a:custGeom>
                <a:avLst/>
                <a:gdLst>
                  <a:gd name="T0" fmla="*/ 217 w 217"/>
                  <a:gd name="T1" fmla="*/ 30 h 216"/>
                  <a:gd name="T2" fmla="*/ 217 w 217"/>
                  <a:gd name="T3" fmla="*/ 0 h 216"/>
                  <a:gd name="T4" fmla="*/ 0 w 217"/>
                  <a:gd name="T5" fmla="*/ 153 h 216"/>
                  <a:gd name="T6" fmla="*/ 0 w 217"/>
                  <a:gd name="T7" fmla="*/ 216 h 216"/>
                  <a:gd name="T8" fmla="*/ 175 w 217"/>
                  <a:gd name="T9" fmla="*/ 216 h 216"/>
                  <a:gd name="T10" fmla="*/ 217 w 217"/>
                  <a:gd name="T11" fmla="*/ 3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7" h="216">
                    <a:moveTo>
                      <a:pt x="217" y="30"/>
                    </a:moveTo>
                    <a:cubicBezTo>
                      <a:pt x="217" y="0"/>
                      <a:pt x="217" y="0"/>
                      <a:pt x="217" y="0"/>
                    </a:cubicBezTo>
                    <a:cubicBezTo>
                      <a:pt x="127" y="22"/>
                      <a:pt x="50" y="78"/>
                      <a:pt x="0" y="153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175" y="216"/>
                      <a:pt x="175" y="216"/>
                      <a:pt x="175" y="216"/>
                    </a:cubicBezTo>
                    <a:cubicBezTo>
                      <a:pt x="199" y="158"/>
                      <a:pt x="214" y="96"/>
                      <a:pt x="217" y="3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21" name="Freeform 491"/>
              <p:cNvSpPr>
                <a:spLocks noSelect="1"/>
              </p:cNvSpPr>
              <p:nvPr userDrawn="1"/>
            </p:nvSpPr>
            <p:spPr bwMode="invGray">
              <a:xfrm>
                <a:off x="6514" y="3950"/>
                <a:ext cx="22" cy="28"/>
              </a:xfrm>
              <a:custGeom>
                <a:avLst/>
                <a:gdLst>
                  <a:gd name="T0" fmla="*/ 175 w 175"/>
                  <a:gd name="T1" fmla="*/ 0 h 220"/>
                  <a:gd name="T2" fmla="*/ 0 w 175"/>
                  <a:gd name="T3" fmla="*/ 0 h 220"/>
                  <a:gd name="T4" fmla="*/ 0 w 175"/>
                  <a:gd name="T5" fmla="*/ 220 h 220"/>
                  <a:gd name="T6" fmla="*/ 175 w 175"/>
                  <a:gd name="T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5" h="220">
                    <a:moveTo>
                      <a:pt x="1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20"/>
                      <a:pt x="0" y="220"/>
                      <a:pt x="0" y="220"/>
                    </a:cubicBezTo>
                    <a:cubicBezTo>
                      <a:pt x="76" y="163"/>
                      <a:pt x="137" y="88"/>
                      <a:pt x="175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22" name="Freeform 492"/>
              <p:cNvSpPr>
                <a:spLocks noSelect="1"/>
              </p:cNvSpPr>
              <p:nvPr userDrawn="1"/>
            </p:nvSpPr>
            <p:spPr bwMode="invGray">
              <a:xfrm>
                <a:off x="6421" y="4004"/>
                <a:ext cx="2" cy="1"/>
              </a:xfrm>
              <a:custGeom>
                <a:avLst/>
                <a:gdLst>
                  <a:gd name="T0" fmla="*/ 17 w 17"/>
                  <a:gd name="T1" fmla="*/ 13 h 13"/>
                  <a:gd name="T2" fmla="*/ 0 w 17"/>
                  <a:gd name="T3" fmla="*/ 0 h 13"/>
                  <a:gd name="T4" fmla="*/ 17 w 17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3">
                    <a:moveTo>
                      <a:pt x="17" y="13"/>
                    </a:moveTo>
                    <a:cubicBezTo>
                      <a:pt x="11" y="9"/>
                      <a:pt x="6" y="4"/>
                      <a:pt x="0" y="0"/>
                    </a:cubicBezTo>
                    <a:cubicBezTo>
                      <a:pt x="6" y="4"/>
                      <a:pt x="11" y="9"/>
                      <a:pt x="17" y="13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23" name="Freeform 493"/>
              <p:cNvSpPr>
                <a:spLocks noSelect="1"/>
              </p:cNvSpPr>
              <p:nvPr userDrawn="1"/>
            </p:nvSpPr>
            <p:spPr bwMode="invGray">
              <a:xfrm>
                <a:off x="6411" y="3988"/>
                <a:ext cx="0" cy="1"/>
              </a:xfrm>
              <a:custGeom>
                <a:avLst/>
                <a:gdLst>
                  <a:gd name="T0" fmla="*/ 0 w 3"/>
                  <a:gd name="T1" fmla="*/ 0 h 7"/>
                  <a:gd name="T2" fmla="*/ 3 w 3"/>
                  <a:gd name="T3" fmla="*/ 7 h 7"/>
                  <a:gd name="T4" fmla="*/ 1 w 3"/>
                  <a:gd name="T5" fmla="*/ 0 h 7"/>
                  <a:gd name="T6" fmla="*/ 0 w 3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0" y="0"/>
                    </a:moveTo>
                    <a:cubicBezTo>
                      <a:pt x="1" y="2"/>
                      <a:pt x="2" y="5"/>
                      <a:pt x="3" y="7"/>
                    </a:cubicBezTo>
                    <a:cubicBezTo>
                      <a:pt x="2" y="5"/>
                      <a:pt x="1" y="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24" name="Freeform 494"/>
              <p:cNvSpPr>
                <a:spLocks noSelect="1"/>
              </p:cNvSpPr>
              <p:nvPr userDrawn="1"/>
            </p:nvSpPr>
            <p:spPr bwMode="invGray">
              <a:xfrm>
                <a:off x="6418" y="4001"/>
                <a:ext cx="2" cy="2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8 w 18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cubicBezTo>
                      <a:pt x="12" y="13"/>
                      <a:pt x="5" y="7"/>
                      <a:pt x="0" y="0"/>
                    </a:cubicBezTo>
                    <a:cubicBezTo>
                      <a:pt x="5" y="7"/>
                      <a:pt x="12" y="13"/>
                      <a:pt x="18" y="18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25" name="Freeform 495"/>
              <p:cNvSpPr>
                <a:spLocks noSelect="1"/>
              </p:cNvSpPr>
              <p:nvPr userDrawn="1"/>
            </p:nvSpPr>
            <p:spPr bwMode="invGray">
              <a:xfrm>
                <a:off x="6415" y="3997"/>
                <a:ext cx="2" cy="3"/>
              </a:xfrm>
              <a:custGeom>
                <a:avLst/>
                <a:gdLst>
                  <a:gd name="T0" fmla="*/ 19 w 19"/>
                  <a:gd name="T1" fmla="*/ 24 h 24"/>
                  <a:gd name="T2" fmla="*/ 0 w 19"/>
                  <a:gd name="T3" fmla="*/ 0 h 24"/>
                  <a:gd name="T4" fmla="*/ 19 w 19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4">
                    <a:moveTo>
                      <a:pt x="19" y="24"/>
                    </a:moveTo>
                    <a:cubicBezTo>
                      <a:pt x="12" y="16"/>
                      <a:pt x="6" y="8"/>
                      <a:pt x="0" y="0"/>
                    </a:cubicBezTo>
                    <a:cubicBezTo>
                      <a:pt x="6" y="8"/>
                      <a:pt x="12" y="16"/>
                      <a:pt x="19" y="24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26" name="Freeform 496"/>
              <p:cNvSpPr>
                <a:spLocks noSelect="1"/>
              </p:cNvSpPr>
              <p:nvPr userDrawn="1"/>
            </p:nvSpPr>
            <p:spPr bwMode="invGray">
              <a:xfrm>
                <a:off x="6413" y="3994"/>
                <a:ext cx="2" cy="2"/>
              </a:xfrm>
              <a:custGeom>
                <a:avLst/>
                <a:gdLst>
                  <a:gd name="T0" fmla="*/ 11 w 11"/>
                  <a:gd name="T1" fmla="*/ 20 h 20"/>
                  <a:gd name="T2" fmla="*/ 0 w 11"/>
                  <a:gd name="T3" fmla="*/ 0 h 20"/>
                  <a:gd name="T4" fmla="*/ 11 w 11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0">
                    <a:moveTo>
                      <a:pt x="11" y="20"/>
                    </a:moveTo>
                    <a:cubicBezTo>
                      <a:pt x="7" y="13"/>
                      <a:pt x="3" y="7"/>
                      <a:pt x="0" y="0"/>
                    </a:cubicBezTo>
                    <a:cubicBezTo>
                      <a:pt x="3" y="7"/>
                      <a:pt x="7" y="13"/>
                      <a:pt x="11" y="20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27" name="Freeform 497"/>
              <p:cNvSpPr>
                <a:spLocks noSelect="1"/>
              </p:cNvSpPr>
              <p:nvPr userDrawn="1"/>
            </p:nvSpPr>
            <p:spPr bwMode="invGray">
              <a:xfrm>
                <a:off x="6412" y="3990"/>
                <a:ext cx="1" cy="3"/>
              </a:xfrm>
              <a:custGeom>
                <a:avLst/>
                <a:gdLst>
                  <a:gd name="T0" fmla="*/ 7 w 7"/>
                  <a:gd name="T1" fmla="*/ 18 h 18"/>
                  <a:gd name="T2" fmla="*/ 0 w 7"/>
                  <a:gd name="T3" fmla="*/ 0 h 18"/>
                  <a:gd name="T4" fmla="*/ 7 w 7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8">
                    <a:moveTo>
                      <a:pt x="7" y="18"/>
                    </a:moveTo>
                    <a:cubicBezTo>
                      <a:pt x="4" y="12"/>
                      <a:pt x="2" y="6"/>
                      <a:pt x="0" y="0"/>
                    </a:cubicBezTo>
                    <a:cubicBezTo>
                      <a:pt x="2" y="6"/>
                      <a:pt x="4" y="12"/>
                      <a:pt x="7" y="18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28" name="Freeform 498"/>
              <p:cNvSpPr>
                <a:spLocks noSelect="1"/>
              </p:cNvSpPr>
              <p:nvPr userDrawn="1"/>
            </p:nvSpPr>
            <p:spPr bwMode="invGray">
              <a:xfrm>
                <a:off x="6424" y="3988"/>
                <a:ext cx="31" cy="24"/>
              </a:xfrm>
              <a:custGeom>
                <a:avLst/>
                <a:gdLst>
                  <a:gd name="T0" fmla="*/ 0 w 247"/>
                  <a:gd name="T1" fmla="*/ 0 h 196"/>
                  <a:gd name="T2" fmla="*/ 0 w 247"/>
                  <a:gd name="T3" fmla="*/ 141 h 196"/>
                  <a:gd name="T4" fmla="*/ 218 w 247"/>
                  <a:gd name="T5" fmla="*/ 196 h 196"/>
                  <a:gd name="T6" fmla="*/ 247 w 247"/>
                  <a:gd name="T7" fmla="*/ 196 h 196"/>
                  <a:gd name="T8" fmla="*/ 0 w 247"/>
                  <a:gd name="T9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96">
                    <a:moveTo>
                      <a:pt x="0" y="0"/>
                    </a:moveTo>
                    <a:cubicBezTo>
                      <a:pt x="0" y="141"/>
                      <a:pt x="0" y="141"/>
                      <a:pt x="0" y="141"/>
                    </a:cubicBezTo>
                    <a:cubicBezTo>
                      <a:pt x="54" y="176"/>
                      <a:pt x="127" y="196"/>
                      <a:pt x="218" y="196"/>
                    </a:cubicBezTo>
                    <a:cubicBezTo>
                      <a:pt x="247" y="196"/>
                      <a:pt x="247" y="196"/>
                      <a:pt x="247" y="196"/>
                    </a:cubicBezTo>
                    <a:cubicBezTo>
                      <a:pt x="205" y="94"/>
                      <a:pt x="112" y="18"/>
                      <a:pt x="0" y="0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29" name="Freeform 499"/>
              <p:cNvSpPr>
                <a:spLocks noSelect="1"/>
              </p:cNvSpPr>
              <p:nvPr userDrawn="1"/>
            </p:nvSpPr>
            <p:spPr bwMode="invGray">
              <a:xfrm>
                <a:off x="6411" y="3987"/>
                <a:ext cx="13" cy="19"/>
              </a:xfrm>
              <a:custGeom>
                <a:avLst/>
                <a:gdLst>
                  <a:gd name="T0" fmla="*/ 51 w 103"/>
                  <a:gd name="T1" fmla="*/ 0 h 146"/>
                  <a:gd name="T2" fmla="*/ 0 w 103"/>
                  <a:gd name="T3" fmla="*/ 5 h 146"/>
                  <a:gd name="T4" fmla="*/ 2 w 103"/>
                  <a:gd name="T5" fmla="*/ 12 h 146"/>
                  <a:gd name="T6" fmla="*/ 6 w 103"/>
                  <a:gd name="T7" fmla="*/ 24 h 146"/>
                  <a:gd name="T8" fmla="*/ 13 w 103"/>
                  <a:gd name="T9" fmla="*/ 42 h 146"/>
                  <a:gd name="T10" fmla="*/ 18 w 103"/>
                  <a:gd name="T11" fmla="*/ 52 h 146"/>
                  <a:gd name="T12" fmla="*/ 29 w 103"/>
                  <a:gd name="T13" fmla="*/ 72 h 146"/>
                  <a:gd name="T14" fmla="*/ 33 w 103"/>
                  <a:gd name="T15" fmla="*/ 79 h 146"/>
                  <a:gd name="T16" fmla="*/ 52 w 103"/>
                  <a:gd name="T17" fmla="*/ 103 h 146"/>
                  <a:gd name="T18" fmla="*/ 56 w 103"/>
                  <a:gd name="T19" fmla="*/ 106 h 146"/>
                  <a:gd name="T20" fmla="*/ 74 w 103"/>
                  <a:gd name="T21" fmla="*/ 124 h 146"/>
                  <a:gd name="T22" fmla="*/ 82 w 103"/>
                  <a:gd name="T23" fmla="*/ 131 h 146"/>
                  <a:gd name="T24" fmla="*/ 99 w 103"/>
                  <a:gd name="T25" fmla="*/ 144 h 146"/>
                  <a:gd name="T26" fmla="*/ 103 w 103"/>
                  <a:gd name="T27" fmla="*/ 146 h 146"/>
                  <a:gd name="T28" fmla="*/ 103 w 103"/>
                  <a:gd name="T29" fmla="*/ 5 h 146"/>
                  <a:gd name="T30" fmla="*/ 51 w 103"/>
                  <a:gd name="T3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3" h="146">
                    <a:moveTo>
                      <a:pt x="51" y="0"/>
                    </a:moveTo>
                    <a:cubicBezTo>
                      <a:pt x="34" y="0"/>
                      <a:pt x="16" y="2"/>
                      <a:pt x="0" y="5"/>
                    </a:cubicBezTo>
                    <a:cubicBezTo>
                      <a:pt x="0" y="7"/>
                      <a:pt x="1" y="10"/>
                      <a:pt x="2" y="12"/>
                    </a:cubicBezTo>
                    <a:cubicBezTo>
                      <a:pt x="3" y="16"/>
                      <a:pt x="4" y="20"/>
                      <a:pt x="6" y="24"/>
                    </a:cubicBezTo>
                    <a:cubicBezTo>
                      <a:pt x="8" y="30"/>
                      <a:pt x="10" y="36"/>
                      <a:pt x="13" y="42"/>
                    </a:cubicBezTo>
                    <a:cubicBezTo>
                      <a:pt x="15" y="46"/>
                      <a:pt x="16" y="49"/>
                      <a:pt x="18" y="52"/>
                    </a:cubicBezTo>
                    <a:cubicBezTo>
                      <a:pt x="21" y="59"/>
                      <a:pt x="25" y="65"/>
                      <a:pt x="29" y="72"/>
                    </a:cubicBezTo>
                    <a:cubicBezTo>
                      <a:pt x="31" y="74"/>
                      <a:pt x="32" y="76"/>
                      <a:pt x="33" y="79"/>
                    </a:cubicBezTo>
                    <a:cubicBezTo>
                      <a:pt x="39" y="87"/>
                      <a:pt x="45" y="95"/>
                      <a:pt x="52" y="103"/>
                    </a:cubicBezTo>
                    <a:cubicBezTo>
                      <a:pt x="53" y="104"/>
                      <a:pt x="55" y="105"/>
                      <a:pt x="56" y="106"/>
                    </a:cubicBezTo>
                    <a:cubicBezTo>
                      <a:pt x="61" y="113"/>
                      <a:pt x="68" y="119"/>
                      <a:pt x="74" y="124"/>
                    </a:cubicBezTo>
                    <a:cubicBezTo>
                      <a:pt x="77" y="127"/>
                      <a:pt x="79" y="129"/>
                      <a:pt x="82" y="131"/>
                    </a:cubicBezTo>
                    <a:cubicBezTo>
                      <a:pt x="88" y="135"/>
                      <a:pt x="93" y="140"/>
                      <a:pt x="99" y="144"/>
                    </a:cubicBezTo>
                    <a:cubicBezTo>
                      <a:pt x="101" y="144"/>
                      <a:pt x="102" y="145"/>
                      <a:pt x="103" y="146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86" y="2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64B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30" name="Freeform 500"/>
              <p:cNvSpPr>
                <a:spLocks noSelect="1"/>
              </p:cNvSpPr>
              <p:nvPr userDrawn="1"/>
            </p:nvSpPr>
            <p:spPr bwMode="invGray">
              <a:xfrm>
                <a:off x="6526" y="3881"/>
                <a:ext cx="16" cy="26"/>
              </a:xfrm>
              <a:custGeom>
                <a:avLst/>
                <a:gdLst>
                  <a:gd name="T0" fmla="*/ 0 w 122"/>
                  <a:gd name="T1" fmla="*/ 0 h 206"/>
                  <a:gd name="T2" fmla="*/ 0 w 122"/>
                  <a:gd name="T3" fmla="*/ 1 h 206"/>
                  <a:gd name="T4" fmla="*/ 33 w 122"/>
                  <a:gd name="T5" fmla="*/ 45 h 206"/>
                  <a:gd name="T6" fmla="*/ 34 w 122"/>
                  <a:gd name="T7" fmla="*/ 47 h 206"/>
                  <a:gd name="T8" fmla="*/ 41 w 122"/>
                  <a:gd name="T9" fmla="*/ 59 h 206"/>
                  <a:gd name="T10" fmla="*/ 61 w 122"/>
                  <a:gd name="T11" fmla="*/ 92 h 206"/>
                  <a:gd name="T12" fmla="*/ 70 w 122"/>
                  <a:gd name="T13" fmla="*/ 112 h 206"/>
                  <a:gd name="T14" fmla="*/ 84 w 122"/>
                  <a:gd name="T15" fmla="*/ 143 h 206"/>
                  <a:gd name="T16" fmla="*/ 92 w 122"/>
                  <a:gd name="T17" fmla="*/ 165 h 206"/>
                  <a:gd name="T18" fmla="*/ 102 w 122"/>
                  <a:gd name="T19" fmla="*/ 196 h 206"/>
                  <a:gd name="T20" fmla="*/ 106 w 122"/>
                  <a:gd name="T21" fmla="*/ 206 h 206"/>
                  <a:gd name="T22" fmla="*/ 122 w 122"/>
                  <a:gd name="T23" fmla="*/ 123 h 206"/>
                  <a:gd name="T24" fmla="*/ 122 w 122"/>
                  <a:gd name="T25" fmla="*/ 59 h 206"/>
                  <a:gd name="T26" fmla="*/ 113 w 122"/>
                  <a:gd name="T27" fmla="*/ 0 h 206"/>
                  <a:gd name="T28" fmla="*/ 0 w 122"/>
                  <a:gd name="T29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2" h="20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2" y="15"/>
                      <a:pt x="23" y="30"/>
                      <a:pt x="33" y="45"/>
                    </a:cubicBezTo>
                    <a:cubicBezTo>
                      <a:pt x="33" y="46"/>
                      <a:pt x="34" y="46"/>
                      <a:pt x="34" y="47"/>
                    </a:cubicBezTo>
                    <a:cubicBezTo>
                      <a:pt x="37" y="51"/>
                      <a:pt x="39" y="55"/>
                      <a:pt x="41" y="59"/>
                    </a:cubicBezTo>
                    <a:cubicBezTo>
                      <a:pt x="48" y="70"/>
                      <a:pt x="55" y="81"/>
                      <a:pt x="61" y="92"/>
                    </a:cubicBezTo>
                    <a:cubicBezTo>
                      <a:pt x="64" y="99"/>
                      <a:pt x="67" y="105"/>
                      <a:pt x="70" y="112"/>
                    </a:cubicBezTo>
                    <a:cubicBezTo>
                      <a:pt x="75" y="122"/>
                      <a:pt x="80" y="132"/>
                      <a:pt x="84" y="143"/>
                    </a:cubicBezTo>
                    <a:cubicBezTo>
                      <a:pt x="87" y="150"/>
                      <a:pt x="90" y="157"/>
                      <a:pt x="92" y="165"/>
                    </a:cubicBezTo>
                    <a:cubicBezTo>
                      <a:pt x="96" y="175"/>
                      <a:pt x="99" y="185"/>
                      <a:pt x="102" y="196"/>
                    </a:cubicBezTo>
                    <a:cubicBezTo>
                      <a:pt x="103" y="199"/>
                      <a:pt x="105" y="203"/>
                      <a:pt x="106" y="206"/>
                    </a:cubicBezTo>
                    <a:cubicBezTo>
                      <a:pt x="114" y="180"/>
                      <a:pt x="120" y="152"/>
                      <a:pt x="122" y="123"/>
                    </a:cubicBezTo>
                    <a:cubicBezTo>
                      <a:pt x="122" y="59"/>
                      <a:pt x="122" y="59"/>
                      <a:pt x="122" y="59"/>
                    </a:cubicBezTo>
                    <a:cubicBezTo>
                      <a:pt x="120" y="39"/>
                      <a:pt x="117" y="19"/>
                      <a:pt x="11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B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31" name="Freeform 501"/>
              <p:cNvSpPr>
                <a:spLocks noSelect="1"/>
              </p:cNvSpPr>
              <p:nvPr userDrawn="1"/>
            </p:nvSpPr>
            <p:spPr bwMode="invGray">
              <a:xfrm>
                <a:off x="6535" y="3895"/>
                <a:ext cx="2" cy="4"/>
              </a:xfrm>
              <a:custGeom>
                <a:avLst/>
                <a:gdLst>
                  <a:gd name="T0" fmla="*/ 0 w 14"/>
                  <a:gd name="T1" fmla="*/ 0 h 31"/>
                  <a:gd name="T2" fmla="*/ 14 w 14"/>
                  <a:gd name="T3" fmla="*/ 31 h 31"/>
                  <a:gd name="T4" fmla="*/ 0 w 14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31">
                    <a:moveTo>
                      <a:pt x="0" y="0"/>
                    </a:moveTo>
                    <a:cubicBezTo>
                      <a:pt x="5" y="10"/>
                      <a:pt x="10" y="20"/>
                      <a:pt x="14" y="31"/>
                    </a:cubicBezTo>
                    <a:cubicBezTo>
                      <a:pt x="10" y="20"/>
                      <a:pt x="5" y="10"/>
                      <a:pt x="0" y="0"/>
                    </a:cubicBezTo>
                    <a:close/>
                  </a:path>
                </a:pathLst>
              </a:custGeom>
              <a:solidFill>
                <a:srgbClr val="95B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32" name="Freeform 502"/>
              <p:cNvSpPr>
                <a:spLocks noSelect="1"/>
              </p:cNvSpPr>
              <p:nvPr userDrawn="1"/>
            </p:nvSpPr>
            <p:spPr bwMode="invGray">
              <a:xfrm>
                <a:off x="6538" y="3901"/>
                <a:ext cx="1" cy="4"/>
              </a:xfrm>
              <a:custGeom>
                <a:avLst/>
                <a:gdLst>
                  <a:gd name="T0" fmla="*/ 0 w 10"/>
                  <a:gd name="T1" fmla="*/ 0 h 31"/>
                  <a:gd name="T2" fmla="*/ 9 w 10"/>
                  <a:gd name="T3" fmla="*/ 25 h 31"/>
                  <a:gd name="T4" fmla="*/ 10 w 10"/>
                  <a:gd name="T5" fmla="*/ 31 h 31"/>
                  <a:gd name="T6" fmla="*/ 0 w 10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1">
                    <a:moveTo>
                      <a:pt x="0" y="0"/>
                    </a:moveTo>
                    <a:cubicBezTo>
                      <a:pt x="3" y="8"/>
                      <a:pt x="6" y="17"/>
                      <a:pt x="9" y="25"/>
                    </a:cubicBezTo>
                    <a:cubicBezTo>
                      <a:pt x="9" y="27"/>
                      <a:pt x="10" y="29"/>
                      <a:pt x="10" y="31"/>
                    </a:cubicBezTo>
                    <a:cubicBezTo>
                      <a:pt x="7" y="20"/>
                      <a:pt x="4" y="10"/>
                      <a:pt x="0" y="0"/>
                    </a:cubicBezTo>
                    <a:close/>
                  </a:path>
                </a:pathLst>
              </a:custGeom>
              <a:solidFill>
                <a:srgbClr val="95B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33" name="Freeform 503"/>
              <p:cNvSpPr>
                <a:spLocks noSelect="1"/>
              </p:cNvSpPr>
              <p:nvPr userDrawn="1"/>
            </p:nvSpPr>
            <p:spPr bwMode="invGray">
              <a:xfrm>
                <a:off x="6526" y="3881"/>
                <a:ext cx="4" cy="6"/>
              </a:xfrm>
              <a:custGeom>
                <a:avLst/>
                <a:gdLst>
                  <a:gd name="T0" fmla="*/ 0 w 33"/>
                  <a:gd name="T1" fmla="*/ 0 h 44"/>
                  <a:gd name="T2" fmla="*/ 33 w 33"/>
                  <a:gd name="T3" fmla="*/ 44 h 44"/>
                  <a:gd name="T4" fmla="*/ 0 w 33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44">
                    <a:moveTo>
                      <a:pt x="0" y="0"/>
                    </a:moveTo>
                    <a:cubicBezTo>
                      <a:pt x="12" y="14"/>
                      <a:pt x="23" y="29"/>
                      <a:pt x="33" y="44"/>
                    </a:cubicBezTo>
                    <a:cubicBezTo>
                      <a:pt x="23" y="29"/>
                      <a:pt x="12" y="14"/>
                      <a:pt x="0" y="0"/>
                    </a:cubicBezTo>
                    <a:close/>
                  </a:path>
                </a:pathLst>
              </a:custGeom>
              <a:solidFill>
                <a:srgbClr val="95B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34" name="Freeform 504"/>
              <p:cNvSpPr>
                <a:spLocks noSelect="1"/>
              </p:cNvSpPr>
              <p:nvPr userDrawn="1"/>
            </p:nvSpPr>
            <p:spPr bwMode="invGray">
              <a:xfrm>
                <a:off x="6531" y="3888"/>
                <a:ext cx="3" cy="4"/>
              </a:xfrm>
              <a:custGeom>
                <a:avLst/>
                <a:gdLst>
                  <a:gd name="T0" fmla="*/ 0 w 20"/>
                  <a:gd name="T1" fmla="*/ 0 h 33"/>
                  <a:gd name="T2" fmla="*/ 20 w 20"/>
                  <a:gd name="T3" fmla="*/ 33 h 33"/>
                  <a:gd name="T4" fmla="*/ 0 w 20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33">
                    <a:moveTo>
                      <a:pt x="0" y="0"/>
                    </a:moveTo>
                    <a:cubicBezTo>
                      <a:pt x="7" y="11"/>
                      <a:pt x="14" y="22"/>
                      <a:pt x="20" y="33"/>
                    </a:cubicBezTo>
                    <a:cubicBezTo>
                      <a:pt x="14" y="22"/>
                      <a:pt x="7" y="11"/>
                      <a:pt x="0" y="0"/>
                    </a:cubicBezTo>
                    <a:close/>
                  </a:path>
                </a:pathLst>
              </a:custGeom>
              <a:solidFill>
                <a:srgbClr val="95B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35" name="Freeform 505"/>
              <p:cNvSpPr>
                <a:spLocks noSelect="1"/>
              </p:cNvSpPr>
              <p:nvPr userDrawn="1"/>
            </p:nvSpPr>
            <p:spPr bwMode="invGray">
              <a:xfrm>
                <a:off x="6447" y="3881"/>
                <a:ext cx="4" cy="0"/>
              </a:xfrm>
              <a:custGeom>
                <a:avLst/>
                <a:gdLst>
                  <a:gd name="T0" fmla="*/ 32 w 32"/>
                  <a:gd name="T1" fmla="*/ 0 h 1"/>
                  <a:gd name="T2" fmla="*/ 32 w 32"/>
                  <a:gd name="T3" fmla="*/ 0 h 1"/>
                  <a:gd name="T4" fmla="*/ 0 w 32"/>
                  <a:gd name="T5" fmla="*/ 1 h 1"/>
                  <a:gd name="T6" fmla="*/ 0 w 32"/>
                  <a:gd name="T7" fmla="*/ 1 h 1"/>
                  <a:gd name="T8" fmla="*/ 32 w 3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"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21" y="0"/>
                      <a:pt x="1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21" y="0"/>
                      <a:pt x="32" y="0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36" name="Freeform 506"/>
              <p:cNvSpPr>
                <a:spLocks noSelect="1"/>
              </p:cNvSpPr>
              <p:nvPr userDrawn="1"/>
            </p:nvSpPr>
            <p:spPr bwMode="invGray">
              <a:xfrm>
                <a:off x="6534" y="3892"/>
                <a:ext cx="1" cy="3"/>
              </a:xfrm>
              <a:custGeom>
                <a:avLst/>
                <a:gdLst>
                  <a:gd name="T0" fmla="*/ 9 w 9"/>
                  <a:gd name="T1" fmla="*/ 19 h 19"/>
                  <a:gd name="T2" fmla="*/ 0 w 9"/>
                  <a:gd name="T3" fmla="*/ 0 h 19"/>
                  <a:gd name="T4" fmla="*/ 9 w 9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cubicBezTo>
                      <a:pt x="6" y="13"/>
                      <a:pt x="3" y="7"/>
                      <a:pt x="0" y="0"/>
                    </a:cubicBezTo>
                    <a:cubicBezTo>
                      <a:pt x="3" y="7"/>
                      <a:pt x="6" y="13"/>
                      <a:pt x="9" y="19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37" name="Freeform 507"/>
              <p:cNvSpPr>
                <a:spLocks noSelect="1"/>
              </p:cNvSpPr>
              <p:nvPr userDrawn="1"/>
            </p:nvSpPr>
            <p:spPr bwMode="invGray">
              <a:xfrm>
                <a:off x="6526" y="388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38" name="Freeform 508"/>
              <p:cNvSpPr>
                <a:spLocks noSelect="1"/>
              </p:cNvSpPr>
              <p:nvPr userDrawn="1"/>
            </p:nvSpPr>
            <p:spPr bwMode="invGray">
              <a:xfrm>
                <a:off x="6539" y="3905"/>
                <a:ext cx="1" cy="2"/>
              </a:xfrm>
              <a:custGeom>
                <a:avLst/>
                <a:gdLst>
                  <a:gd name="T0" fmla="*/ 4 w 4"/>
                  <a:gd name="T1" fmla="*/ 10 h 11"/>
                  <a:gd name="T2" fmla="*/ 4 w 4"/>
                  <a:gd name="T3" fmla="*/ 10 h 11"/>
                  <a:gd name="T4" fmla="*/ 0 w 4"/>
                  <a:gd name="T5" fmla="*/ 0 h 11"/>
                  <a:gd name="T6" fmla="*/ 3 w 4"/>
                  <a:gd name="T7" fmla="*/ 11 h 11"/>
                  <a:gd name="T8" fmla="*/ 4 w 4"/>
                  <a:gd name="T9" fmla="*/ 10 h 11"/>
                  <a:gd name="T10" fmla="*/ 4 w 4"/>
                  <a:gd name="T1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1">
                    <a:moveTo>
                      <a:pt x="4" y="10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3" y="7"/>
                      <a:pt x="1" y="3"/>
                      <a:pt x="0" y="0"/>
                    </a:cubicBezTo>
                    <a:cubicBezTo>
                      <a:pt x="1" y="4"/>
                      <a:pt x="2" y="8"/>
                      <a:pt x="3" y="11"/>
                    </a:cubicBezTo>
                    <a:cubicBezTo>
                      <a:pt x="3" y="11"/>
                      <a:pt x="4" y="11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39" name="Freeform 509"/>
              <p:cNvSpPr>
                <a:spLocks noSelect="1"/>
              </p:cNvSpPr>
              <p:nvPr userDrawn="1"/>
            </p:nvSpPr>
            <p:spPr bwMode="invGray">
              <a:xfrm>
                <a:off x="6530" y="3887"/>
                <a:ext cx="1" cy="1"/>
              </a:xfrm>
              <a:custGeom>
                <a:avLst/>
                <a:gdLst>
                  <a:gd name="T0" fmla="*/ 0 w 8"/>
                  <a:gd name="T1" fmla="*/ 0 h 14"/>
                  <a:gd name="T2" fmla="*/ 8 w 8"/>
                  <a:gd name="T3" fmla="*/ 14 h 14"/>
                  <a:gd name="T4" fmla="*/ 1 w 8"/>
                  <a:gd name="T5" fmla="*/ 2 h 14"/>
                  <a:gd name="T6" fmla="*/ 0 w 8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cubicBezTo>
                      <a:pt x="3" y="5"/>
                      <a:pt x="5" y="9"/>
                      <a:pt x="8" y="14"/>
                    </a:cubicBezTo>
                    <a:cubicBezTo>
                      <a:pt x="6" y="10"/>
                      <a:pt x="4" y="6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40" name="Freeform 510"/>
              <p:cNvSpPr>
                <a:spLocks noSelect="1"/>
              </p:cNvSpPr>
              <p:nvPr userDrawn="1"/>
            </p:nvSpPr>
            <p:spPr bwMode="invGray">
              <a:xfrm>
                <a:off x="6537" y="3899"/>
                <a:ext cx="1" cy="2"/>
              </a:xfrm>
              <a:custGeom>
                <a:avLst/>
                <a:gdLst>
                  <a:gd name="T0" fmla="*/ 8 w 8"/>
                  <a:gd name="T1" fmla="*/ 21 h 21"/>
                  <a:gd name="T2" fmla="*/ 0 w 8"/>
                  <a:gd name="T3" fmla="*/ 0 h 21"/>
                  <a:gd name="T4" fmla="*/ 8 w 8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1">
                    <a:moveTo>
                      <a:pt x="8" y="21"/>
                    </a:moveTo>
                    <a:cubicBezTo>
                      <a:pt x="6" y="14"/>
                      <a:pt x="3" y="7"/>
                      <a:pt x="0" y="0"/>
                    </a:cubicBezTo>
                    <a:cubicBezTo>
                      <a:pt x="3" y="7"/>
                      <a:pt x="6" y="14"/>
                      <a:pt x="8" y="21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41" name="Freeform 511"/>
              <p:cNvSpPr>
                <a:spLocks noSelect="1"/>
              </p:cNvSpPr>
              <p:nvPr userDrawn="1"/>
            </p:nvSpPr>
            <p:spPr bwMode="invGray">
              <a:xfrm>
                <a:off x="6445" y="3881"/>
                <a:ext cx="42" cy="23"/>
              </a:xfrm>
              <a:custGeom>
                <a:avLst/>
                <a:gdLst>
                  <a:gd name="T0" fmla="*/ 43 w 336"/>
                  <a:gd name="T1" fmla="*/ 0 h 184"/>
                  <a:gd name="T2" fmla="*/ 11 w 336"/>
                  <a:gd name="T3" fmla="*/ 1 h 184"/>
                  <a:gd name="T4" fmla="*/ 0 w 336"/>
                  <a:gd name="T5" fmla="*/ 91 h 184"/>
                  <a:gd name="T6" fmla="*/ 12 w 336"/>
                  <a:gd name="T7" fmla="*/ 184 h 184"/>
                  <a:gd name="T8" fmla="*/ 15 w 336"/>
                  <a:gd name="T9" fmla="*/ 184 h 184"/>
                  <a:gd name="T10" fmla="*/ 20 w 336"/>
                  <a:gd name="T11" fmla="*/ 183 h 184"/>
                  <a:gd name="T12" fmla="*/ 47 w 336"/>
                  <a:gd name="T13" fmla="*/ 181 h 184"/>
                  <a:gd name="T14" fmla="*/ 48 w 336"/>
                  <a:gd name="T15" fmla="*/ 181 h 184"/>
                  <a:gd name="T16" fmla="*/ 336 w 336"/>
                  <a:gd name="T17" fmla="*/ 181 h 184"/>
                  <a:gd name="T18" fmla="*/ 336 w 336"/>
                  <a:gd name="T19" fmla="*/ 0 h 184"/>
                  <a:gd name="T20" fmla="*/ 45 w 336"/>
                  <a:gd name="T21" fmla="*/ 0 h 184"/>
                  <a:gd name="T22" fmla="*/ 43 w 336"/>
                  <a:gd name="T23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6" h="184">
                    <a:moveTo>
                      <a:pt x="43" y="0"/>
                    </a:moveTo>
                    <a:cubicBezTo>
                      <a:pt x="32" y="0"/>
                      <a:pt x="21" y="1"/>
                      <a:pt x="11" y="1"/>
                    </a:cubicBezTo>
                    <a:cubicBezTo>
                      <a:pt x="4" y="30"/>
                      <a:pt x="0" y="60"/>
                      <a:pt x="0" y="91"/>
                    </a:cubicBezTo>
                    <a:cubicBezTo>
                      <a:pt x="0" y="123"/>
                      <a:pt x="4" y="154"/>
                      <a:pt x="12" y="184"/>
                    </a:cubicBezTo>
                    <a:cubicBezTo>
                      <a:pt x="13" y="184"/>
                      <a:pt x="14" y="184"/>
                      <a:pt x="15" y="184"/>
                    </a:cubicBezTo>
                    <a:cubicBezTo>
                      <a:pt x="16" y="184"/>
                      <a:pt x="18" y="183"/>
                      <a:pt x="20" y="183"/>
                    </a:cubicBezTo>
                    <a:cubicBezTo>
                      <a:pt x="28" y="182"/>
                      <a:pt x="37" y="182"/>
                      <a:pt x="47" y="181"/>
                    </a:cubicBezTo>
                    <a:cubicBezTo>
                      <a:pt x="47" y="181"/>
                      <a:pt x="47" y="181"/>
                      <a:pt x="48" y="181"/>
                    </a:cubicBezTo>
                    <a:cubicBezTo>
                      <a:pt x="336" y="181"/>
                      <a:pt x="336" y="181"/>
                      <a:pt x="336" y="181"/>
                    </a:cubicBezTo>
                    <a:cubicBezTo>
                      <a:pt x="336" y="0"/>
                      <a:pt x="336" y="0"/>
                      <a:pt x="336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0"/>
                      <a:pt x="44" y="0"/>
                      <a:pt x="43" y="0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42" name="Freeform 512"/>
              <p:cNvSpPr>
                <a:spLocks noSelect="1"/>
              </p:cNvSpPr>
              <p:nvPr userDrawn="1"/>
            </p:nvSpPr>
            <p:spPr bwMode="invGray">
              <a:xfrm>
                <a:off x="6514" y="3881"/>
                <a:ext cx="25" cy="55"/>
              </a:xfrm>
              <a:custGeom>
                <a:avLst/>
                <a:gdLst>
                  <a:gd name="T0" fmla="*/ 200 w 200"/>
                  <a:gd name="T1" fmla="*/ 207 h 438"/>
                  <a:gd name="T2" fmla="*/ 197 w 200"/>
                  <a:gd name="T3" fmla="*/ 196 h 438"/>
                  <a:gd name="T4" fmla="*/ 196 w 200"/>
                  <a:gd name="T5" fmla="*/ 190 h 438"/>
                  <a:gd name="T6" fmla="*/ 187 w 200"/>
                  <a:gd name="T7" fmla="*/ 164 h 438"/>
                  <a:gd name="T8" fmla="*/ 179 w 200"/>
                  <a:gd name="T9" fmla="*/ 143 h 438"/>
                  <a:gd name="T10" fmla="*/ 165 w 200"/>
                  <a:gd name="T11" fmla="*/ 111 h 438"/>
                  <a:gd name="T12" fmla="*/ 156 w 200"/>
                  <a:gd name="T13" fmla="*/ 92 h 438"/>
                  <a:gd name="T14" fmla="*/ 136 w 200"/>
                  <a:gd name="T15" fmla="*/ 59 h 438"/>
                  <a:gd name="T16" fmla="*/ 128 w 200"/>
                  <a:gd name="T17" fmla="*/ 45 h 438"/>
                  <a:gd name="T18" fmla="*/ 95 w 200"/>
                  <a:gd name="T19" fmla="*/ 1 h 438"/>
                  <a:gd name="T20" fmla="*/ 95 w 200"/>
                  <a:gd name="T21" fmla="*/ 0 h 438"/>
                  <a:gd name="T22" fmla="*/ 0 w 200"/>
                  <a:gd name="T23" fmla="*/ 0 h 438"/>
                  <a:gd name="T24" fmla="*/ 0 w 200"/>
                  <a:gd name="T25" fmla="*/ 438 h 438"/>
                  <a:gd name="T26" fmla="*/ 200 w 200"/>
                  <a:gd name="T27" fmla="*/ 20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0" h="438">
                    <a:moveTo>
                      <a:pt x="200" y="207"/>
                    </a:moveTo>
                    <a:cubicBezTo>
                      <a:pt x="199" y="204"/>
                      <a:pt x="198" y="200"/>
                      <a:pt x="197" y="196"/>
                    </a:cubicBezTo>
                    <a:cubicBezTo>
                      <a:pt x="197" y="194"/>
                      <a:pt x="196" y="192"/>
                      <a:pt x="196" y="190"/>
                    </a:cubicBezTo>
                    <a:cubicBezTo>
                      <a:pt x="193" y="182"/>
                      <a:pt x="190" y="173"/>
                      <a:pt x="187" y="164"/>
                    </a:cubicBezTo>
                    <a:cubicBezTo>
                      <a:pt x="185" y="157"/>
                      <a:pt x="182" y="150"/>
                      <a:pt x="179" y="143"/>
                    </a:cubicBezTo>
                    <a:cubicBezTo>
                      <a:pt x="175" y="132"/>
                      <a:pt x="170" y="122"/>
                      <a:pt x="165" y="111"/>
                    </a:cubicBezTo>
                    <a:cubicBezTo>
                      <a:pt x="162" y="105"/>
                      <a:pt x="159" y="99"/>
                      <a:pt x="156" y="92"/>
                    </a:cubicBezTo>
                    <a:cubicBezTo>
                      <a:pt x="150" y="81"/>
                      <a:pt x="143" y="70"/>
                      <a:pt x="136" y="59"/>
                    </a:cubicBezTo>
                    <a:cubicBezTo>
                      <a:pt x="133" y="54"/>
                      <a:pt x="131" y="50"/>
                      <a:pt x="128" y="45"/>
                    </a:cubicBezTo>
                    <a:cubicBezTo>
                      <a:pt x="118" y="30"/>
                      <a:pt x="107" y="15"/>
                      <a:pt x="95" y="1"/>
                    </a:cubicBezTo>
                    <a:cubicBezTo>
                      <a:pt x="95" y="1"/>
                      <a:pt x="95" y="1"/>
                      <a:pt x="9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38"/>
                      <a:pt x="0" y="438"/>
                      <a:pt x="0" y="438"/>
                    </a:cubicBezTo>
                    <a:cubicBezTo>
                      <a:pt x="95" y="393"/>
                      <a:pt x="168" y="309"/>
                      <a:pt x="200" y="207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43" name="Freeform 513"/>
              <p:cNvSpPr>
                <a:spLocks noSelect="1"/>
              </p:cNvSpPr>
              <p:nvPr userDrawn="1"/>
            </p:nvSpPr>
            <p:spPr bwMode="invGray">
              <a:xfrm>
                <a:off x="6470" y="3934"/>
                <a:ext cx="12" cy="5"/>
              </a:xfrm>
              <a:custGeom>
                <a:avLst/>
                <a:gdLst>
                  <a:gd name="T0" fmla="*/ 98 w 98"/>
                  <a:gd name="T1" fmla="*/ 0 h 39"/>
                  <a:gd name="T2" fmla="*/ 0 w 98"/>
                  <a:gd name="T3" fmla="*/ 0 h 39"/>
                  <a:gd name="T4" fmla="*/ 98 w 98"/>
                  <a:gd name="T5" fmla="*/ 39 h 39"/>
                  <a:gd name="T6" fmla="*/ 98 w 9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8" h="39">
                    <a:moveTo>
                      <a:pt x="9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" y="17"/>
                      <a:pt x="63" y="30"/>
                      <a:pt x="98" y="39"/>
                    </a:cubicBez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44" name="Freeform 514"/>
              <p:cNvSpPr>
                <a:spLocks noSelect="1"/>
              </p:cNvSpPr>
              <p:nvPr userDrawn="1"/>
            </p:nvSpPr>
            <p:spPr bwMode="invGray">
              <a:xfrm>
                <a:off x="6526" y="3881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45" name="Freeform 515"/>
              <p:cNvSpPr>
                <a:spLocks noSelect="1"/>
              </p:cNvSpPr>
              <p:nvPr userDrawn="1"/>
            </p:nvSpPr>
            <p:spPr bwMode="invGray">
              <a:xfrm>
                <a:off x="6530" y="3887"/>
                <a:ext cx="1" cy="0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46" name="Freeform 516"/>
              <p:cNvSpPr>
                <a:spLocks noSelect="1"/>
              </p:cNvSpPr>
              <p:nvPr userDrawn="1"/>
            </p:nvSpPr>
            <p:spPr bwMode="invGray">
              <a:xfrm>
                <a:off x="6539" y="3905"/>
                <a:ext cx="1" cy="2"/>
              </a:xfrm>
              <a:custGeom>
                <a:avLst/>
                <a:gdLst>
                  <a:gd name="T0" fmla="*/ 4 w 4"/>
                  <a:gd name="T1" fmla="*/ 10 h 10"/>
                  <a:gd name="T2" fmla="*/ 0 w 4"/>
                  <a:gd name="T3" fmla="*/ 0 h 10"/>
                  <a:gd name="T4" fmla="*/ 0 w 4"/>
                  <a:gd name="T5" fmla="*/ 0 h 10"/>
                  <a:gd name="T6" fmla="*/ 4 w 4"/>
                  <a:gd name="T7" fmla="*/ 10 h 10"/>
                  <a:gd name="T8" fmla="*/ 4 w 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4" y="10"/>
                    </a:moveTo>
                    <a:cubicBezTo>
                      <a:pt x="3" y="7"/>
                      <a:pt x="1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3" y="7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47" name="Freeform 517"/>
              <p:cNvSpPr>
                <a:spLocks noSelect="1"/>
              </p:cNvSpPr>
              <p:nvPr userDrawn="1"/>
            </p:nvSpPr>
            <p:spPr bwMode="invGray">
              <a:xfrm>
                <a:off x="6526" y="3881"/>
                <a:ext cx="4" cy="6"/>
              </a:xfrm>
              <a:custGeom>
                <a:avLst/>
                <a:gdLst>
                  <a:gd name="T0" fmla="*/ 0 w 33"/>
                  <a:gd name="T1" fmla="*/ 0 h 44"/>
                  <a:gd name="T2" fmla="*/ 0 w 33"/>
                  <a:gd name="T3" fmla="*/ 0 h 44"/>
                  <a:gd name="T4" fmla="*/ 33 w 33"/>
                  <a:gd name="T5" fmla="*/ 44 h 44"/>
                  <a:gd name="T6" fmla="*/ 33 w 33"/>
                  <a:gd name="T7" fmla="*/ 44 h 44"/>
                  <a:gd name="T8" fmla="*/ 0 w 33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2" y="14"/>
                      <a:pt x="23" y="29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23" y="29"/>
                      <a:pt x="12" y="14"/>
                      <a:pt x="0" y="0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48" name="Freeform 518"/>
              <p:cNvSpPr>
                <a:spLocks noSelect="1"/>
              </p:cNvSpPr>
              <p:nvPr userDrawn="1"/>
            </p:nvSpPr>
            <p:spPr bwMode="invGray">
              <a:xfrm>
                <a:off x="6539" y="3905"/>
                <a:ext cx="0" cy="0"/>
              </a:xfrm>
              <a:custGeom>
                <a:avLst/>
                <a:gdLst>
                  <a:gd name="T0" fmla="*/ 0 w 1"/>
                  <a:gd name="T1" fmla="*/ 0 h 6"/>
                  <a:gd name="T2" fmla="*/ 1 w 1"/>
                  <a:gd name="T3" fmla="*/ 6 h 6"/>
                  <a:gd name="T4" fmla="*/ 1 w 1"/>
                  <a:gd name="T5" fmla="*/ 6 h 6"/>
                  <a:gd name="T6" fmla="*/ 0 w 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2"/>
                      <a:pt x="1" y="4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A3B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49" name="Freeform 519"/>
              <p:cNvSpPr>
                <a:spLocks noSelect="1"/>
              </p:cNvSpPr>
              <p:nvPr userDrawn="1"/>
            </p:nvSpPr>
            <p:spPr bwMode="invGray">
              <a:xfrm>
                <a:off x="7172" y="3978"/>
                <a:ext cx="33" cy="34"/>
              </a:xfrm>
              <a:custGeom>
                <a:avLst/>
                <a:gdLst>
                  <a:gd name="T0" fmla="*/ 257 w 264"/>
                  <a:gd name="T1" fmla="*/ 259 h 275"/>
                  <a:gd name="T2" fmla="*/ 261 w 264"/>
                  <a:gd name="T3" fmla="*/ 234 h 275"/>
                  <a:gd name="T4" fmla="*/ 263 w 264"/>
                  <a:gd name="T5" fmla="*/ 223 h 275"/>
                  <a:gd name="T6" fmla="*/ 264 w 264"/>
                  <a:gd name="T7" fmla="*/ 217 h 275"/>
                  <a:gd name="T8" fmla="*/ 252 w 264"/>
                  <a:gd name="T9" fmla="*/ 214 h 275"/>
                  <a:gd name="T10" fmla="*/ 0 w 264"/>
                  <a:gd name="T11" fmla="*/ 0 h 275"/>
                  <a:gd name="T12" fmla="*/ 1 w 264"/>
                  <a:gd name="T13" fmla="*/ 16 h 275"/>
                  <a:gd name="T14" fmla="*/ 2 w 264"/>
                  <a:gd name="T15" fmla="*/ 25 h 275"/>
                  <a:gd name="T16" fmla="*/ 5 w 264"/>
                  <a:gd name="T17" fmla="*/ 53 h 275"/>
                  <a:gd name="T18" fmla="*/ 6 w 264"/>
                  <a:gd name="T19" fmla="*/ 58 h 275"/>
                  <a:gd name="T20" fmla="*/ 11 w 264"/>
                  <a:gd name="T21" fmla="*/ 80 h 275"/>
                  <a:gd name="T22" fmla="*/ 14 w 264"/>
                  <a:gd name="T23" fmla="*/ 89 h 275"/>
                  <a:gd name="T24" fmla="*/ 20 w 264"/>
                  <a:gd name="T25" fmla="*/ 106 h 275"/>
                  <a:gd name="T26" fmla="*/ 24 w 264"/>
                  <a:gd name="T27" fmla="*/ 115 h 275"/>
                  <a:gd name="T28" fmla="*/ 31 w 264"/>
                  <a:gd name="T29" fmla="*/ 130 h 275"/>
                  <a:gd name="T30" fmla="*/ 36 w 264"/>
                  <a:gd name="T31" fmla="*/ 139 h 275"/>
                  <a:gd name="T32" fmla="*/ 44 w 264"/>
                  <a:gd name="T33" fmla="*/ 153 h 275"/>
                  <a:gd name="T34" fmla="*/ 50 w 264"/>
                  <a:gd name="T35" fmla="*/ 162 h 275"/>
                  <a:gd name="T36" fmla="*/ 61 w 264"/>
                  <a:gd name="T37" fmla="*/ 176 h 275"/>
                  <a:gd name="T38" fmla="*/ 66 w 264"/>
                  <a:gd name="T39" fmla="*/ 182 h 275"/>
                  <a:gd name="T40" fmla="*/ 84 w 264"/>
                  <a:gd name="T41" fmla="*/ 200 h 275"/>
                  <a:gd name="T42" fmla="*/ 88 w 264"/>
                  <a:gd name="T43" fmla="*/ 204 h 275"/>
                  <a:gd name="T44" fmla="*/ 105 w 264"/>
                  <a:gd name="T45" fmla="*/ 217 h 275"/>
                  <a:gd name="T46" fmla="*/ 113 w 264"/>
                  <a:gd name="T47" fmla="*/ 223 h 275"/>
                  <a:gd name="T48" fmla="*/ 127 w 264"/>
                  <a:gd name="T49" fmla="*/ 232 h 275"/>
                  <a:gd name="T50" fmla="*/ 138 w 264"/>
                  <a:gd name="T51" fmla="*/ 238 h 275"/>
                  <a:gd name="T52" fmla="*/ 153 w 264"/>
                  <a:gd name="T53" fmla="*/ 245 h 275"/>
                  <a:gd name="T54" fmla="*/ 164 w 264"/>
                  <a:gd name="T55" fmla="*/ 250 h 275"/>
                  <a:gd name="T56" fmla="*/ 181 w 264"/>
                  <a:gd name="T57" fmla="*/ 256 h 275"/>
                  <a:gd name="T58" fmla="*/ 193 w 264"/>
                  <a:gd name="T59" fmla="*/ 260 h 275"/>
                  <a:gd name="T60" fmla="*/ 212 w 264"/>
                  <a:gd name="T61" fmla="*/ 266 h 275"/>
                  <a:gd name="T62" fmla="*/ 223 w 264"/>
                  <a:gd name="T63" fmla="*/ 269 h 275"/>
                  <a:gd name="T64" fmla="*/ 255 w 264"/>
                  <a:gd name="T65" fmla="*/ 275 h 275"/>
                  <a:gd name="T66" fmla="*/ 255 w 264"/>
                  <a:gd name="T67" fmla="*/ 269 h 275"/>
                  <a:gd name="T68" fmla="*/ 257 w 264"/>
                  <a:gd name="T69" fmla="*/ 259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" h="275">
                    <a:moveTo>
                      <a:pt x="257" y="259"/>
                    </a:moveTo>
                    <a:cubicBezTo>
                      <a:pt x="258" y="250"/>
                      <a:pt x="259" y="242"/>
                      <a:pt x="261" y="234"/>
                    </a:cubicBezTo>
                    <a:cubicBezTo>
                      <a:pt x="261" y="230"/>
                      <a:pt x="262" y="227"/>
                      <a:pt x="263" y="223"/>
                    </a:cubicBezTo>
                    <a:cubicBezTo>
                      <a:pt x="263" y="221"/>
                      <a:pt x="263" y="219"/>
                      <a:pt x="264" y="217"/>
                    </a:cubicBezTo>
                    <a:cubicBezTo>
                      <a:pt x="260" y="216"/>
                      <a:pt x="256" y="215"/>
                      <a:pt x="252" y="214"/>
                    </a:cubicBezTo>
                    <a:cubicBezTo>
                      <a:pt x="139" y="186"/>
                      <a:pt x="46" y="106"/>
                      <a:pt x="0" y="0"/>
                    </a:cubicBezTo>
                    <a:cubicBezTo>
                      <a:pt x="1" y="5"/>
                      <a:pt x="1" y="11"/>
                      <a:pt x="1" y="16"/>
                    </a:cubicBezTo>
                    <a:cubicBezTo>
                      <a:pt x="1" y="19"/>
                      <a:pt x="1" y="22"/>
                      <a:pt x="2" y="25"/>
                    </a:cubicBezTo>
                    <a:cubicBezTo>
                      <a:pt x="3" y="35"/>
                      <a:pt x="4" y="44"/>
                      <a:pt x="5" y="53"/>
                    </a:cubicBezTo>
                    <a:cubicBezTo>
                      <a:pt x="6" y="55"/>
                      <a:pt x="6" y="57"/>
                      <a:pt x="6" y="58"/>
                    </a:cubicBezTo>
                    <a:cubicBezTo>
                      <a:pt x="8" y="66"/>
                      <a:pt x="10" y="73"/>
                      <a:pt x="11" y="80"/>
                    </a:cubicBezTo>
                    <a:cubicBezTo>
                      <a:pt x="12" y="83"/>
                      <a:pt x="13" y="86"/>
                      <a:pt x="14" y="89"/>
                    </a:cubicBezTo>
                    <a:cubicBezTo>
                      <a:pt x="16" y="95"/>
                      <a:pt x="18" y="101"/>
                      <a:pt x="20" y="106"/>
                    </a:cubicBezTo>
                    <a:cubicBezTo>
                      <a:pt x="21" y="109"/>
                      <a:pt x="23" y="112"/>
                      <a:pt x="24" y="115"/>
                    </a:cubicBezTo>
                    <a:cubicBezTo>
                      <a:pt x="26" y="121"/>
                      <a:pt x="28" y="126"/>
                      <a:pt x="31" y="130"/>
                    </a:cubicBezTo>
                    <a:cubicBezTo>
                      <a:pt x="32" y="133"/>
                      <a:pt x="34" y="136"/>
                      <a:pt x="36" y="139"/>
                    </a:cubicBezTo>
                    <a:cubicBezTo>
                      <a:pt x="38" y="144"/>
                      <a:pt x="41" y="149"/>
                      <a:pt x="44" y="153"/>
                    </a:cubicBezTo>
                    <a:cubicBezTo>
                      <a:pt x="46" y="156"/>
                      <a:pt x="48" y="159"/>
                      <a:pt x="50" y="162"/>
                    </a:cubicBezTo>
                    <a:cubicBezTo>
                      <a:pt x="53" y="167"/>
                      <a:pt x="57" y="171"/>
                      <a:pt x="61" y="176"/>
                    </a:cubicBezTo>
                    <a:cubicBezTo>
                      <a:pt x="62" y="178"/>
                      <a:pt x="64" y="180"/>
                      <a:pt x="66" y="182"/>
                    </a:cubicBezTo>
                    <a:cubicBezTo>
                      <a:pt x="71" y="188"/>
                      <a:pt x="77" y="195"/>
                      <a:pt x="84" y="200"/>
                    </a:cubicBezTo>
                    <a:cubicBezTo>
                      <a:pt x="85" y="202"/>
                      <a:pt x="87" y="203"/>
                      <a:pt x="88" y="204"/>
                    </a:cubicBezTo>
                    <a:cubicBezTo>
                      <a:pt x="94" y="209"/>
                      <a:pt x="99" y="213"/>
                      <a:pt x="105" y="217"/>
                    </a:cubicBezTo>
                    <a:cubicBezTo>
                      <a:pt x="107" y="219"/>
                      <a:pt x="110" y="221"/>
                      <a:pt x="113" y="223"/>
                    </a:cubicBezTo>
                    <a:cubicBezTo>
                      <a:pt x="118" y="226"/>
                      <a:pt x="123" y="229"/>
                      <a:pt x="127" y="232"/>
                    </a:cubicBezTo>
                    <a:cubicBezTo>
                      <a:pt x="131" y="234"/>
                      <a:pt x="134" y="236"/>
                      <a:pt x="138" y="238"/>
                    </a:cubicBezTo>
                    <a:cubicBezTo>
                      <a:pt x="143" y="240"/>
                      <a:pt x="148" y="243"/>
                      <a:pt x="153" y="245"/>
                    </a:cubicBezTo>
                    <a:cubicBezTo>
                      <a:pt x="157" y="247"/>
                      <a:pt x="160" y="249"/>
                      <a:pt x="164" y="250"/>
                    </a:cubicBezTo>
                    <a:cubicBezTo>
                      <a:pt x="170" y="252"/>
                      <a:pt x="175" y="254"/>
                      <a:pt x="181" y="256"/>
                    </a:cubicBezTo>
                    <a:cubicBezTo>
                      <a:pt x="185" y="258"/>
                      <a:pt x="189" y="259"/>
                      <a:pt x="193" y="260"/>
                    </a:cubicBezTo>
                    <a:cubicBezTo>
                      <a:pt x="199" y="262"/>
                      <a:pt x="205" y="264"/>
                      <a:pt x="212" y="266"/>
                    </a:cubicBezTo>
                    <a:cubicBezTo>
                      <a:pt x="216" y="267"/>
                      <a:pt x="219" y="268"/>
                      <a:pt x="223" y="269"/>
                    </a:cubicBezTo>
                    <a:cubicBezTo>
                      <a:pt x="233" y="271"/>
                      <a:pt x="244" y="273"/>
                      <a:pt x="255" y="275"/>
                    </a:cubicBezTo>
                    <a:cubicBezTo>
                      <a:pt x="255" y="273"/>
                      <a:pt x="255" y="271"/>
                      <a:pt x="255" y="269"/>
                    </a:cubicBezTo>
                    <a:cubicBezTo>
                      <a:pt x="256" y="266"/>
                      <a:pt x="256" y="262"/>
                      <a:pt x="257" y="259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50" name="Freeform 520"/>
              <p:cNvSpPr>
                <a:spLocks noSelect="1"/>
              </p:cNvSpPr>
              <p:nvPr userDrawn="1"/>
            </p:nvSpPr>
            <p:spPr bwMode="invGray">
              <a:xfrm>
                <a:off x="7136" y="3968"/>
                <a:ext cx="8" cy="37"/>
              </a:xfrm>
              <a:custGeom>
                <a:avLst/>
                <a:gdLst>
                  <a:gd name="T0" fmla="*/ 10 w 66"/>
                  <a:gd name="T1" fmla="*/ 0 h 297"/>
                  <a:gd name="T2" fmla="*/ 0 w 66"/>
                  <a:gd name="T3" fmla="*/ 86 h 297"/>
                  <a:gd name="T4" fmla="*/ 66 w 66"/>
                  <a:gd name="T5" fmla="*/ 297 h 297"/>
                  <a:gd name="T6" fmla="*/ 66 w 66"/>
                  <a:gd name="T7" fmla="*/ 18 h 297"/>
                  <a:gd name="T8" fmla="*/ 56 w 66"/>
                  <a:gd name="T9" fmla="*/ 15 h 297"/>
                  <a:gd name="T10" fmla="*/ 20 w 66"/>
                  <a:gd name="T11" fmla="*/ 4 h 297"/>
                  <a:gd name="T12" fmla="*/ 10 w 66"/>
                  <a:gd name="T1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297">
                    <a:moveTo>
                      <a:pt x="10" y="0"/>
                    </a:moveTo>
                    <a:cubicBezTo>
                      <a:pt x="3" y="28"/>
                      <a:pt x="0" y="57"/>
                      <a:pt x="0" y="86"/>
                    </a:cubicBezTo>
                    <a:cubicBezTo>
                      <a:pt x="0" y="165"/>
                      <a:pt x="24" y="237"/>
                      <a:pt x="66" y="297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3" y="17"/>
                      <a:pt x="60" y="16"/>
                      <a:pt x="56" y="15"/>
                    </a:cubicBezTo>
                    <a:cubicBezTo>
                      <a:pt x="44" y="12"/>
                      <a:pt x="32" y="8"/>
                      <a:pt x="20" y="4"/>
                    </a:cubicBezTo>
                    <a:cubicBezTo>
                      <a:pt x="17" y="2"/>
                      <a:pt x="13" y="2"/>
                      <a:pt x="10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51" name="Freeform 521"/>
              <p:cNvSpPr>
                <a:spLocks noSelect="1"/>
              </p:cNvSpPr>
              <p:nvPr userDrawn="1"/>
            </p:nvSpPr>
            <p:spPr bwMode="invGray">
              <a:xfrm>
                <a:off x="7204" y="4010"/>
                <a:ext cx="0" cy="1"/>
              </a:xfrm>
              <a:custGeom>
                <a:avLst/>
                <a:gdLst>
                  <a:gd name="T0" fmla="*/ 0 w 2"/>
                  <a:gd name="T1" fmla="*/ 10 h 10"/>
                  <a:gd name="T2" fmla="*/ 2 w 2"/>
                  <a:gd name="T3" fmla="*/ 1 h 10"/>
                  <a:gd name="T4" fmla="*/ 2 w 2"/>
                  <a:gd name="T5" fmla="*/ 0 h 10"/>
                  <a:gd name="T6" fmla="*/ 0 w 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0" y="10"/>
                    </a:moveTo>
                    <a:cubicBezTo>
                      <a:pt x="1" y="7"/>
                      <a:pt x="1" y="4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3"/>
                      <a:pt x="1" y="7"/>
                      <a:pt x="0" y="1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52" name="Freeform 522"/>
              <p:cNvSpPr>
                <a:spLocks noSelect="1"/>
              </p:cNvSpPr>
              <p:nvPr userDrawn="1"/>
            </p:nvSpPr>
            <p:spPr bwMode="invGray">
              <a:xfrm>
                <a:off x="7204" y="4005"/>
                <a:ext cx="1" cy="2"/>
              </a:xfrm>
              <a:custGeom>
                <a:avLst/>
                <a:gdLst>
                  <a:gd name="T0" fmla="*/ 0 w 2"/>
                  <a:gd name="T1" fmla="*/ 11 h 11"/>
                  <a:gd name="T2" fmla="*/ 0 w 2"/>
                  <a:gd name="T3" fmla="*/ 8 h 11"/>
                  <a:gd name="T4" fmla="*/ 2 w 2"/>
                  <a:gd name="T5" fmla="*/ 0 h 11"/>
                  <a:gd name="T6" fmla="*/ 0 w 2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cubicBezTo>
                      <a:pt x="0" y="10"/>
                      <a:pt x="0" y="9"/>
                      <a:pt x="0" y="8"/>
                    </a:cubicBezTo>
                    <a:cubicBezTo>
                      <a:pt x="1" y="5"/>
                      <a:pt x="1" y="3"/>
                      <a:pt x="2" y="0"/>
                    </a:cubicBezTo>
                    <a:cubicBezTo>
                      <a:pt x="1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53" name="Freeform 523"/>
              <p:cNvSpPr>
                <a:spLocks noSelect="1"/>
              </p:cNvSpPr>
              <p:nvPr userDrawn="1"/>
            </p:nvSpPr>
            <p:spPr bwMode="invGray">
              <a:xfrm>
                <a:off x="7138" y="3969"/>
                <a:ext cx="5" cy="1"/>
              </a:xfrm>
              <a:custGeom>
                <a:avLst/>
                <a:gdLst>
                  <a:gd name="T0" fmla="*/ 0 w 36"/>
                  <a:gd name="T1" fmla="*/ 0 h 11"/>
                  <a:gd name="T2" fmla="*/ 36 w 36"/>
                  <a:gd name="T3" fmla="*/ 11 h 11"/>
                  <a:gd name="T4" fmla="*/ 14 w 36"/>
                  <a:gd name="T5" fmla="*/ 4 h 11"/>
                  <a:gd name="T6" fmla="*/ 0 w 36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1">
                    <a:moveTo>
                      <a:pt x="0" y="0"/>
                    </a:moveTo>
                    <a:cubicBezTo>
                      <a:pt x="12" y="4"/>
                      <a:pt x="24" y="8"/>
                      <a:pt x="36" y="11"/>
                    </a:cubicBezTo>
                    <a:cubicBezTo>
                      <a:pt x="29" y="9"/>
                      <a:pt x="21" y="6"/>
                      <a:pt x="14" y="4"/>
                    </a:cubicBezTo>
                    <a:cubicBezTo>
                      <a:pt x="10" y="2"/>
                      <a:pt x="5" y="1"/>
                      <a:pt x="0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54" name="Freeform 524"/>
              <p:cNvSpPr>
                <a:spLocks noSelect="1"/>
              </p:cNvSpPr>
              <p:nvPr userDrawn="1"/>
            </p:nvSpPr>
            <p:spPr bwMode="invGray">
              <a:xfrm>
                <a:off x="7205" y="4005"/>
                <a:ext cx="0" cy="0"/>
              </a:xfrm>
              <a:custGeom>
                <a:avLst/>
                <a:gdLst>
                  <a:gd name="T0" fmla="*/ 1 w 1"/>
                  <a:gd name="T1" fmla="*/ 0 h 6"/>
                  <a:gd name="T2" fmla="*/ 1 w 1"/>
                  <a:gd name="T3" fmla="*/ 0 h 6"/>
                  <a:gd name="T4" fmla="*/ 0 w 1"/>
                  <a:gd name="T5" fmla="*/ 6 h 6"/>
                  <a:gd name="T6" fmla="*/ 1 w 1"/>
                  <a:gd name="T7" fmla="*/ 0 h 6"/>
                  <a:gd name="T8" fmla="*/ 1 w 1"/>
                  <a:gd name="T9" fmla="*/ 0 h 6"/>
                  <a:gd name="T10" fmla="*/ 1 w 1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4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DAB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55" name="Freeform 525"/>
              <p:cNvSpPr>
                <a:spLocks noSelect="1"/>
              </p:cNvSpPr>
              <p:nvPr userDrawn="1"/>
            </p:nvSpPr>
            <p:spPr bwMode="invGray">
              <a:xfrm>
                <a:off x="7204" y="4011"/>
                <a:ext cx="0" cy="1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  <a:gd name="T3" fmla="*/ 6 h 6"/>
                  <a:gd name="T4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cubicBezTo>
                      <a:pt x="0" y="2"/>
                      <a:pt x="0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8DAB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56" name="Freeform 526"/>
              <p:cNvSpPr>
                <a:spLocks noSelect="1"/>
              </p:cNvSpPr>
              <p:nvPr userDrawn="1"/>
            </p:nvSpPr>
            <p:spPr bwMode="invGray">
              <a:xfrm>
                <a:off x="7204" y="4007"/>
                <a:ext cx="0" cy="3"/>
              </a:xfrm>
              <a:custGeom>
                <a:avLst/>
                <a:gdLst>
                  <a:gd name="T0" fmla="*/ 4 w 4"/>
                  <a:gd name="T1" fmla="*/ 0 h 25"/>
                  <a:gd name="T2" fmla="*/ 0 w 4"/>
                  <a:gd name="T3" fmla="*/ 25 h 25"/>
                  <a:gd name="T4" fmla="*/ 4 w 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5">
                    <a:moveTo>
                      <a:pt x="4" y="0"/>
                    </a:moveTo>
                    <a:cubicBezTo>
                      <a:pt x="2" y="8"/>
                      <a:pt x="1" y="16"/>
                      <a:pt x="0" y="25"/>
                    </a:cubicBezTo>
                    <a:cubicBezTo>
                      <a:pt x="1" y="16"/>
                      <a:pt x="2" y="8"/>
                      <a:pt x="4" y="0"/>
                    </a:cubicBezTo>
                    <a:close/>
                  </a:path>
                </a:pathLst>
              </a:custGeom>
              <a:solidFill>
                <a:srgbClr val="8DAB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57" name="Freeform 527"/>
              <p:cNvSpPr>
                <a:spLocks noSelect="1"/>
              </p:cNvSpPr>
              <p:nvPr userDrawn="1"/>
            </p:nvSpPr>
            <p:spPr bwMode="invGray">
              <a:xfrm>
                <a:off x="7204" y="4005"/>
                <a:ext cx="15" cy="7"/>
              </a:xfrm>
              <a:custGeom>
                <a:avLst/>
                <a:gdLst>
                  <a:gd name="T0" fmla="*/ 99 w 121"/>
                  <a:gd name="T1" fmla="*/ 8 h 63"/>
                  <a:gd name="T2" fmla="*/ 87 w 121"/>
                  <a:gd name="T3" fmla="*/ 8 h 63"/>
                  <a:gd name="T4" fmla="*/ 87 w 121"/>
                  <a:gd name="T5" fmla="*/ 8 h 63"/>
                  <a:gd name="T6" fmla="*/ 87 w 121"/>
                  <a:gd name="T7" fmla="*/ 8 h 63"/>
                  <a:gd name="T8" fmla="*/ 47 w 121"/>
                  <a:gd name="T9" fmla="*/ 6 h 63"/>
                  <a:gd name="T10" fmla="*/ 9 w 121"/>
                  <a:gd name="T11" fmla="*/ 0 h 63"/>
                  <a:gd name="T12" fmla="*/ 8 w 121"/>
                  <a:gd name="T13" fmla="*/ 6 h 63"/>
                  <a:gd name="T14" fmla="*/ 6 w 121"/>
                  <a:gd name="T15" fmla="*/ 14 h 63"/>
                  <a:gd name="T16" fmla="*/ 6 w 121"/>
                  <a:gd name="T17" fmla="*/ 17 h 63"/>
                  <a:gd name="T18" fmla="*/ 2 w 121"/>
                  <a:gd name="T19" fmla="*/ 42 h 63"/>
                  <a:gd name="T20" fmla="*/ 2 w 121"/>
                  <a:gd name="T21" fmla="*/ 43 h 63"/>
                  <a:gd name="T22" fmla="*/ 0 w 121"/>
                  <a:gd name="T23" fmla="*/ 52 h 63"/>
                  <a:gd name="T24" fmla="*/ 0 w 121"/>
                  <a:gd name="T25" fmla="*/ 58 h 63"/>
                  <a:gd name="T26" fmla="*/ 14 w 121"/>
                  <a:gd name="T27" fmla="*/ 59 h 63"/>
                  <a:gd name="T28" fmla="*/ 36 w 121"/>
                  <a:gd name="T29" fmla="*/ 61 h 63"/>
                  <a:gd name="T30" fmla="*/ 53 w 121"/>
                  <a:gd name="T31" fmla="*/ 62 h 63"/>
                  <a:gd name="T32" fmla="*/ 71 w 121"/>
                  <a:gd name="T33" fmla="*/ 63 h 63"/>
                  <a:gd name="T34" fmla="*/ 121 w 121"/>
                  <a:gd name="T35" fmla="*/ 7 h 63"/>
                  <a:gd name="T36" fmla="*/ 99 w 121"/>
                  <a:gd name="T37" fmla="*/ 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1" h="63">
                    <a:moveTo>
                      <a:pt x="99" y="8"/>
                    </a:moveTo>
                    <a:cubicBezTo>
                      <a:pt x="95" y="8"/>
                      <a:pt x="91" y="8"/>
                      <a:pt x="87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73" y="8"/>
                      <a:pt x="60" y="7"/>
                      <a:pt x="47" y="6"/>
                    </a:cubicBezTo>
                    <a:cubicBezTo>
                      <a:pt x="34" y="5"/>
                      <a:pt x="22" y="3"/>
                      <a:pt x="9" y="0"/>
                    </a:cubicBezTo>
                    <a:cubicBezTo>
                      <a:pt x="9" y="2"/>
                      <a:pt x="8" y="4"/>
                      <a:pt x="8" y="6"/>
                    </a:cubicBezTo>
                    <a:cubicBezTo>
                      <a:pt x="7" y="9"/>
                      <a:pt x="7" y="11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4" y="25"/>
                      <a:pt x="3" y="33"/>
                      <a:pt x="2" y="42"/>
                    </a:cubicBezTo>
                    <a:cubicBezTo>
                      <a:pt x="2" y="42"/>
                      <a:pt x="2" y="43"/>
                      <a:pt x="2" y="43"/>
                    </a:cubicBezTo>
                    <a:cubicBezTo>
                      <a:pt x="1" y="46"/>
                      <a:pt x="1" y="49"/>
                      <a:pt x="0" y="52"/>
                    </a:cubicBezTo>
                    <a:cubicBezTo>
                      <a:pt x="0" y="54"/>
                      <a:pt x="0" y="56"/>
                      <a:pt x="0" y="58"/>
                    </a:cubicBezTo>
                    <a:cubicBezTo>
                      <a:pt x="5" y="58"/>
                      <a:pt x="9" y="59"/>
                      <a:pt x="14" y="59"/>
                    </a:cubicBezTo>
                    <a:cubicBezTo>
                      <a:pt x="21" y="60"/>
                      <a:pt x="29" y="61"/>
                      <a:pt x="36" y="61"/>
                    </a:cubicBezTo>
                    <a:cubicBezTo>
                      <a:pt x="42" y="62"/>
                      <a:pt x="47" y="62"/>
                      <a:pt x="53" y="62"/>
                    </a:cubicBezTo>
                    <a:cubicBezTo>
                      <a:pt x="59" y="62"/>
                      <a:pt x="65" y="63"/>
                      <a:pt x="71" y="63"/>
                    </a:cubicBezTo>
                    <a:cubicBezTo>
                      <a:pt x="90" y="46"/>
                      <a:pt x="106" y="27"/>
                      <a:pt x="121" y="7"/>
                    </a:cubicBezTo>
                    <a:cubicBezTo>
                      <a:pt x="114" y="7"/>
                      <a:pt x="107" y="7"/>
                      <a:pt x="99" y="8"/>
                    </a:cubicBezTo>
                    <a:close/>
                  </a:path>
                </a:pathLst>
              </a:custGeom>
              <a:solidFill>
                <a:srgbClr val="8DAB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58" name="Freeform 528"/>
              <p:cNvSpPr>
                <a:spLocks noSelect="1"/>
              </p:cNvSpPr>
              <p:nvPr userDrawn="1"/>
            </p:nvSpPr>
            <p:spPr bwMode="invGray">
              <a:xfrm>
                <a:off x="7204" y="4011"/>
                <a:ext cx="0" cy="1"/>
              </a:xfrm>
              <a:custGeom>
                <a:avLst/>
                <a:gdLst>
                  <a:gd name="T0" fmla="*/ 0 h 6"/>
                  <a:gd name="T1" fmla="*/ 6 h 6"/>
                  <a:gd name="T2" fmla="*/ 6 h 6"/>
                  <a:gd name="T3" fmla="*/ 0 h 6"/>
                  <a:gd name="T4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cubicBezTo>
                      <a:pt x="0" y="2"/>
                      <a:pt x="0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DAB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59" name="Freeform 529"/>
              <p:cNvSpPr>
                <a:spLocks noSelect="1"/>
              </p:cNvSpPr>
              <p:nvPr userDrawn="1"/>
            </p:nvSpPr>
            <p:spPr bwMode="invGray">
              <a:xfrm>
                <a:off x="7205" y="4005"/>
                <a:ext cx="0" cy="0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6 h 6"/>
                  <a:gd name="T4" fmla="*/ 0 w 1"/>
                  <a:gd name="T5" fmla="*/ 6 h 6"/>
                  <a:gd name="T6" fmla="*/ 1 w 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2"/>
                      <a:pt x="0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8DAB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60" name="Freeform 530"/>
              <p:cNvSpPr>
                <a:spLocks noSelect="1"/>
              </p:cNvSpPr>
              <p:nvPr userDrawn="1"/>
            </p:nvSpPr>
            <p:spPr bwMode="invGray">
              <a:xfrm>
                <a:off x="7204" y="4005"/>
                <a:ext cx="1" cy="1"/>
              </a:xfrm>
              <a:custGeom>
                <a:avLst/>
                <a:gdLst>
                  <a:gd name="T0" fmla="*/ 0 w 2"/>
                  <a:gd name="T1" fmla="*/ 8 h 8"/>
                  <a:gd name="T2" fmla="*/ 2 w 2"/>
                  <a:gd name="T3" fmla="*/ 0 h 8"/>
                  <a:gd name="T4" fmla="*/ 2 w 2"/>
                  <a:gd name="T5" fmla="*/ 0 h 8"/>
                  <a:gd name="T6" fmla="*/ 0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cubicBezTo>
                      <a:pt x="1" y="5"/>
                      <a:pt x="1" y="3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5"/>
                      <a:pt x="0" y="8"/>
                    </a:cubicBezTo>
                    <a:close/>
                  </a:path>
                </a:pathLst>
              </a:custGeom>
              <a:solidFill>
                <a:srgbClr val="8DAB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61" name="Freeform 531"/>
              <p:cNvSpPr>
                <a:spLocks noSelect="1"/>
              </p:cNvSpPr>
              <p:nvPr userDrawn="1"/>
            </p:nvSpPr>
            <p:spPr bwMode="invGray">
              <a:xfrm>
                <a:off x="7204" y="4010"/>
                <a:ext cx="0" cy="1"/>
              </a:xfrm>
              <a:custGeom>
                <a:avLst/>
                <a:gdLst>
                  <a:gd name="T0" fmla="*/ 0 w 2"/>
                  <a:gd name="T1" fmla="*/ 9 h 9"/>
                  <a:gd name="T2" fmla="*/ 2 w 2"/>
                  <a:gd name="T3" fmla="*/ 0 h 9"/>
                  <a:gd name="T4" fmla="*/ 0 w 2"/>
                  <a:gd name="T5" fmla="*/ 9 h 9"/>
                  <a:gd name="T6" fmla="*/ 0 w 2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cubicBezTo>
                      <a:pt x="1" y="6"/>
                      <a:pt x="1" y="3"/>
                      <a:pt x="2" y="0"/>
                    </a:cubicBezTo>
                    <a:cubicBezTo>
                      <a:pt x="1" y="3"/>
                      <a:pt x="1" y="6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8DAB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62" name="Freeform 532"/>
              <p:cNvSpPr>
                <a:spLocks noSelect="1"/>
              </p:cNvSpPr>
              <p:nvPr userDrawn="1"/>
            </p:nvSpPr>
            <p:spPr bwMode="invGray">
              <a:xfrm>
                <a:off x="7172" y="3943"/>
                <a:ext cx="49" cy="62"/>
              </a:xfrm>
              <a:custGeom>
                <a:avLst/>
                <a:gdLst>
                  <a:gd name="T0" fmla="*/ 252 w 397"/>
                  <a:gd name="T1" fmla="*/ 494 h 497"/>
                  <a:gd name="T2" fmla="*/ 264 w 397"/>
                  <a:gd name="T3" fmla="*/ 497 h 497"/>
                  <a:gd name="T4" fmla="*/ 269 w 397"/>
                  <a:gd name="T5" fmla="*/ 479 h 497"/>
                  <a:gd name="T6" fmla="*/ 272 w 397"/>
                  <a:gd name="T7" fmla="*/ 468 h 497"/>
                  <a:gd name="T8" fmla="*/ 284 w 397"/>
                  <a:gd name="T9" fmla="*/ 436 h 497"/>
                  <a:gd name="T10" fmla="*/ 284 w 397"/>
                  <a:gd name="T11" fmla="*/ 435 h 497"/>
                  <a:gd name="T12" fmla="*/ 299 w 397"/>
                  <a:gd name="T13" fmla="*/ 403 h 497"/>
                  <a:gd name="T14" fmla="*/ 305 w 397"/>
                  <a:gd name="T15" fmla="*/ 394 h 497"/>
                  <a:gd name="T16" fmla="*/ 314 w 397"/>
                  <a:gd name="T17" fmla="*/ 378 h 497"/>
                  <a:gd name="T18" fmla="*/ 310 w 397"/>
                  <a:gd name="T19" fmla="*/ 377 h 497"/>
                  <a:gd name="T20" fmla="*/ 298 w 397"/>
                  <a:gd name="T21" fmla="*/ 375 h 497"/>
                  <a:gd name="T22" fmla="*/ 285 w 397"/>
                  <a:gd name="T23" fmla="*/ 373 h 497"/>
                  <a:gd name="T24" fmla="*/ 275 w 397"/>
                  <a:gd name="T25" fmla="*/ 369 h 497"/>
                  <a:gd name="T26" fmla="*/ 264 w 397"/>
                  <a:gd name="T27" fmla="*/ 364 h 497"/>
                  <a:gd name="T28" fmla="*/ 256 w 397"/>
                  <a:gd name="T29" fmla="*/ 360 h 497"/>
                  <a:gd name="T30" fmla="*/ 247 w 397"/>
                  <a:gd name="T31" fmla="*/ 353 h 497"/>
                  <a:gd name="T32" fmla="*/ 241 w 397"/>
                  <a:gd name="T33" fmla="*/ 346 h 497"/>
                  <a:gd name="T34" fmla="*/ 235 w 397"/>
                  <a:gd name="T35" fmla="*/ 337 h 497"/>
                  <a:gd name="T36" fmla="*/ 230 w 397"/>
                  <a:gd name="T37" fmla="*/ 329 h 497"/>
                  <a:gd name="T38" fmla="*/ 226 w 397"/>
                  <a:gd name="T39" fmla="*/ 317 h 497"/>
                  <a:gd name="T40" fmla="*/ 223 w 397"/>
                  <a:gd name="T41" fmla="*/ 308 h 497"/>
                  <a:gd name="T42" fmla="*/ 220 w 397"/>
                  <a:gd name="T43" fmla="*/ 292 h 497"/>
                  <a:gd name="T44" fmla="*/ 219 w 397"/>
                  <a:gd name="T45" fmla="*/ 284 h 497"/>
                  <a:gd name="T46" fmla="*/ 218 w 397"/>
                  <a:gd name="T47" fmla="*/ 257 h 497"/>
                  <a:gd name="T48" fmla="*/ 217 w 397"/>
                  <a:gd name="T49" fmla="*/ 255 h 497"/>
                  <a:gd name="T50" fmla="*/ 217 w 397"/>
                  <a:gd name="T51" fmla="*/ 110 h 497"/>
                  <a:gd name="T52" fmla="*/ 217 w 397"/>
                  <a:gd name="T53" fmla="*/ 110 h 497"/>
                  <a:gd name="T54" fmla="*/ 217 w 397"/>
                  <a:gd name="T55" fmla="*/ 110 h 497"/>
                  <a:gd name="T56" fmla="*/ 397 w 397"/>
                  <a:gd name="T57" fmla="*/ 110 h 497"/>
                  <a:gd name="T58" fmla="*/ 306 w 397"/>
                  <a:gd name="T59" fmla="*/ 4 h 497"/>
                  <a:gd name="T60" fmla="*/ 302 w 397"/>
                  <a:gd name="T61" fmla="*/ 0 h 497"/>
                  <a:gd name="T62" fmla="*/ 302 w 397"/>
                  <a:gd name="T63" fmla="*/ 0 h 497"/>
                  <a:gd name="T64" fmla="*/ 302 w 397"/>
                  <a:gd name="T65" fmla="*/ 0 h 497"/>
                  <a:gd name="T66" fmla="*/ 294 w 397"/>
                  <a:gd name="T67" fmla="*/ 12 h 497"/>
                  <a:gd name="T68" fmla="*/ 280 w 397"/>
                  <a:gd name="T69" fmla="*/ 34 h 497"/>
                  <a:gd name="T70" fmla="*/ 267 w 397"/>
                  <a:gd name="T71" fmla="*/ 51 h 497"/>
                  <a:gd name="T72" fmla="*/ 251 w 397"/>
                  <a:gd name="T73" fmla="*/ 71 h 497"/>
                  <a:gd name="T74" fmla="*/ 237 w 397"/>
                  <a:gd name="T75" fmla="*/ 87 h 497"/>
                  <a:gd name="T76" fmla="*/ 219 w 397"/>
                  <a:gd name="T77" fmla="*/ 105 h 497"/>
                  <a:gd name="T78" fmla="*/ 203 w 397"/>
                  <a:gd name="T79" fmla="*/ 119 h 497"/>
                  <a:gd name="T80" fmla="*/ 183 w 397"/>
                  <a:gd name="T81" fmla="*/ 135 h 497"/>
                  <a:gd name="T82" fmla="*/ 166 w 397"/>
                  <a:gd name="T83" fmla="*/ 148 h 497"/>
                  <a:gd name="T84" fmla="*/ 145 w 397"/>
                  <a:gd name="T85" fmla="*/ 162 h 497"/>
                  <a:gd name="T86" fmla="*/ 127 w 397"/>
                  <a:gd name="T87" fmla="*/ 173 h 497"/>
                  <a:gd name="T88" fmla="*/ 104 w 397"/>
                  <a:gd name="T89" fmla="*/ 185 h 497"/>
                  <a:gd name="T90" fmla="*/ 85 w 397"/>
                  <a:gd name="T91" fmla="*/ 195 h 497"/>
                  <a:gd name="T92" fmla="*/ 61 w 397"/>
                  <a:gd name="T93" fmla="*/ 204 h 497"/>
                  <a:gd name="T94" fmla="*/ 41 w 397"/>
                  <a:gd name="T95" fmla="*/ 212 h 497"/>
                  <a:gd name="T96" fmla="*/ 15 w 397"/>
                  <a:gd name="T97" fmla="*/ 219 h 497"/>
                  <a:gd name="T98" fmla="*/ 0 w 397"/>
                  <a:gd name="T99" fmla="*/ 224 h 497"/>
                  <a:gd name="T100" fmla="*/ 0 w 397"/>
                  <a:gd name="T101" fmla="*/ 272 h 497"/>
                  <a:gd name="T102" fmla="*/ 0 w 397"/>
                  <a:gd name="T103" fmla="*/ 280 h 497"/>
                  <a:gd name="T104" fmla="*/ 252 w 397"/>
                  <a:gd name="T105" fmla="*/ 494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97" h="497">
                    <a:moveTo>
                      <a:pt x="252" y="494"/>
                    </a:moveTo>
                    <a:cubicBezTo>
                      <a:pt x="256" y="495"/>
                      <a:pt x="260" y="496"/>
                      <a:pt x="264" y="497"/>
                    </a:cubicBezTo>
                    <a:cubicBezTo>
                      <a:pt x="265" y="491"/>
                      <a:pt x="267" y="485"/>
                      <a:pt x="269" y="479"/>
                    </a:cubicBezTo>
                    <a:cubicBezTo>
                      <a:pt x="270" y="476"/>
                      <a:pt x="271" y="472"/>
                      <a:pt x="272" y="468"/>
                    </a:cubicBezTo>
                    <a:cubicBezTo>
                      <a:pt x="275" y="457"/>
                      <a:pt x="279" y="446"/>
                      <a:pt x="284" y="436"/>
                    </a:cubicBezTo>
                    <a:cubicBezTo>
                      <a:pt x="284" y="435"/>
                      <a:pt x="284" y="435"/>
                      <a:pt x="284" y="435"/>
                    </a:cubicBezTo>
                    <a:cubicBezTo>
                      <a:pt x="289" y="424"/>
                      <a:pt x="294" y="414"/>
                      <a:pt x="299" y="403"/>
                    </a:cubicBezTo>
                    <a:cubicBezTo>
                      <a:pt x="301" y="400"/>
                      <a:pt x="303" y="397"/>
                      <a:pt x="305" y="394"/>
                    </a:cubicBezTo>
                    <a:cubicBezTo>
                      <a:pt x="308" y="388"/>
                      <a:pt x="311" y="383"/>
                      <a:pt x="314" y="378"/>
                    </a:cubicBezTo>
                    <a:cubicBezTo>
                      <a:pt x="313" y="378"/>
                      <a:pt x="311" y="377"/>
                      <a:pt x="310" y="377"/>
                    </a:cubicBezTo>
                    <a:cubicBezTo>
                      <a:pt x="306" y="377"/>
                      <a:pt x="302" y="376"/>
                      <a:pt x="298" y="375"/>
                    </a:cubicBezTo>
                    <a:cubicBezTo>
                      <a:pt x="294" y="375"/>
                      <a:pt x="289" y="374"/>
                      <a:pt x="285" y="373"/>
                    </a:cubicBezTo>
                    <a:cubicBezTo>
                      <a:pt x="281" y="372"/>
                      <a:pt x="278" y="370"/>
                      <a:pt x="275" y="369"/>
                    </a:cubicBezTo>
                    <a:cubicBezTo>
                      <a:pt x="271" y="368"/>
                      <a:pt x="267" y="366"/>
                      <a:pt x="264" y="364"/>
                    </a:cubicBezTo>
                    <a:cubicBezTo>
                      <a:pt x="261" y="363"/>
                      <a:pt x="258" y="361"/>
                      <a:pt x="256" y="360"/>
                    </a:cubicBezTo>
                    <a:cubicBezTo>
                      <a:pt x="253" y="357"/>
                      <a:pt x="250" y="355"/>
                      <a:pt x="247" y="353"/>
                    </a:cubicBezTo>
                    <a:cubicBezTo>
                      <a:pt x="245" y="351"/>
                      <a:pt x="243" y="349"/>
                      <a:pt x="241" y="346"/>
                    </a:cubicBezTo>
                    <a:cubicBezTo>
                      <a:pt x="239" y="343"/>
                      <a:pt x="237" y="340"/>
                      <a:pt x="235" y="337"/>
                    </a:cubicBezTo>
                    <a:cubicBezTo>
                      <a:pt x="233" y="334"/>
                      <a:pt x="232" y="332"/>
                      <a:pt x="230" y="329"/>
                    </a:cubicBezTo>
                    <a:cubicBezTo>
                      <a:pt x="229" y="326"/>
                      <a:pt x="227" y="321"/>
                      <a:pt x="226" y="317"/>
                    </a:cubicBezTo>
                    <a:cubicBezTo>
                      <a:pt x="225" y="314"/>
                      <a:pt x="224" y="312"/>
                      <a:pt x="223" y="308"/>
                    </a:cubicBezTo>
                    <a:cubicBezTo>
                      <a:pt x="222" y="303"/>
                      <a:pt x="221" y="298"/>
                      <a:pt x="220" y="292"/>
                    </a:cubicBezTo>
                    <a:cubicBezTo>
                      <a:pt x="220" y="289"/>
                      <a:pt x="219" y="287"/>
                      <a:pt x="219" y="284"/>
                    </a:cubicBezTo>
                    <a:cubicBezTo>
                      <a:pt x="218" y="275"/>
                      <a:pt x="218" y="266"/>
                      <a:pt x="218" y="257"/>
                    </a:cubicBezTo>
                    <a:cubicBezTo>
                      <a:pt x="218" y="256"/>
                      <a:pt x="217" y="256"/>
                      <a:pt x="217" y="255"/>
                    </a:cubicBezTo>
                    <a:cubicBezTo>
                      <a:pt x="217" y="110"/>
                      <a:pt x="217" y="110"/>
                      <a:pt x="217" y="110"/>
                    </a:cubicBezTo>
                    <a:cubicBezTo>
                      <a:pt x="217" y="110"/>
                      <a:pt x="217" y="110"/>
                      <a:pt x="217" y="110"/>
                    </a:cubicBezTo>
                    <a:cubicBezTo>
                      <a:pt x="217" y="110"/>
                      <a:pt x="217" y="110"/>
                      <a:pt x="217" y="110"/>
                    </a:cubicBezTo>
                    <a:cubicBezTo>
                      <a:pt x="397" y="110"/>
                      <a:pt x="397" y="110"/>
                      <a:pt x="397" y="110"/>
                    </a:cubicBezTo>
                    <a:cubicBezTo>
                      <a:pt x="374" y="69"/>
                      <a:pt x="343" y="33"/>
                      <a:pt x="306" y="4"/>
                    </a:cubicBezTo>
                    <a:cubicBezTo>
                      <a:pt x="304" y="3"/>
                      <a:pt x="303" y="1"/>
                      <a:pt x="302" y="0"/>
                    </a:cubicBezTo>
                    <a:cubicBezTo>
                      <a:pt x="302" y="0"/>
                      <a:pt x="302" y="0"/>
                      <a:pt x="302" y="0"/>
                    </a:cubicBezTo>
                    <a:cubicBezTo>
                      <a:pt x="302" y="0"/>
                      <a:pt x="302" y="0"/>
                      <a:pt x="302" y="0"/>
                    </a:cubicBezTo>
                    <a:cubicBezTo>
                      <a:pt x="299" y="4"/>
                      <a:pt x="297" y="8"/>
                      <a:pt x="294" y="12"/>
                    </a:cubicBezTo>
                    <a:cubicBezTo>
                      <a:pt x="289" y="20"/>
                      <a:pt x="285" y="27"/>
                      <a:pt x="280" y="34"/>
                    </a:cubicBezTo>
                    <a:cubicBezTo>
                      <a:pt x="276" y="40"/>
                      <a:pt x="271" y="45"/>
                      <a:pt x="267" y="51"/>
                    </a:cubicBezTo>
                    <a:cubicBezTo>
                      <a:pt x="262" y="58"/>
                      <a:pt x="257" y="65"/>
                      <a:pt x="251" y="71"/>
                    </a:cubicBezTo>
                    <a:cubicBezTo>
                      <a:pt x="246" y="76"/>
                      <a:pt x="242" y="82"/>
                      <a:pt x="237" y="87"/>
                    </a:cubicBezTo>
                    <a:cubicBezTo>
                      <a:pt x="231" y="93"/>
                      <a:pt x="225" y="99"/>
                      <a:pt x="219" y="105"/>
                    </a:cubicBezTo>
                    <a:cubicBezTo>
                      <a:pt x="214" y="110"/>
                      <a:pt x="208" y="114"/>
                      <a:pt x="203" y="119"/>
                    </a:cubicBezTo>
                    <a:cubicBezTo>
                      <a:pt x="197" y="125"/>
                      <a:pt x="190" y="130"/>
                      <a:pt x="183" y="135"/>
                    </a:cubicBezTo>
                    <a:cubicBezTo>
                      <a:pt x="178" y="140"/>
                      <a:pt x="172" y="144"/>
                      <a:pt x="166" y="148"/>
                    </a:cubicBezTo>
                    <a:cubicBezTo>
                      <a:pt x="159" y="153"/>
                      <a:pt x="152" y="158"/>
                      <a:pt x="145" y="162"/>
                    </a:cubicBezTo>
                    <a:cubicBezTo>
                      <a:pt x="139" y="166"/>
                      <a:pt x="133" y="170"/>
                      <a:pt x="127" y="173"/>
                    </a:cubicBezTo>
                    <a:cubicBezTo>
                      <a:pt x="119" y="178"/>
                      <a:pt x="112" y="182"/>
                      <a:pt x="104" y="185"/>
                    </a:cubicBezTo>
                    <a:cubicBezTo>
                      <a:pt x="98" y="189"/>
                      <a:pt x="91" y="192"/>
                      <a:pt x="85" y="195"/>
                    </a:cubicBezTo>
                    <a:cubicBezTo>
                      <a:pt x="77" y="198"/>
                      <a:pt x="69" y="201"/>
                      <a:pt x="61" y="204"/>
                    </a:cubicBezTo>
                    <a:cubicBezTo>
                      <a:pt x="54" y="207"/>
                      <a:pt x="47" y="210"/>
                      <a:pt x="41" y="212"/>
                    </a:cubicBezTo>
                    <a:cubicBezTo>
                      <a:pt x="32" y="215"/>
                      <a:pt x="24" y="217"/>
                      <a:pt x="15" y="219"/>
                    </a:cubicBezTo>
                    <a:cubicBezTo>
                      <a:pt x="10" y="221"/>
                      <a:pt x="5" y="222"/>
                      <a:pt x="0" y="224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0" y="275"/>
                      <a:pt x="0" y="277"/>
                      <a:pt x="0" y="280"/>
                    </a:cubicBezTo>
                    <a:cubicBezTo>
                      <a:pt x="46" y="386"/>
                      <a:pt x="139" y="466"/>
                      <a:pt x="252" y="494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63" name="Freeform 533"/>
              <p:cNvSpPr>
                <a:spLocks noSelect="1"/>
              </p:cNvSpPr>
              <p:nvPr userDrawn="1"/>
            </p:nvSpPr>
            <p:spPr bwMode="invGray">
              <a:xfrm>
                <a:off x="7205" y="4001"/>
                <a:ext cx="1" cy="1"/>
              </a:xfrm>
              <a:custGeom>
                <a:avLst/>
                <a:gdLst>
                  <a:gd name="T0" fmla="*/ 0 w 3"/>
                  <a:gd name="T1" fmla="*/ 11 h 11"/>
                  <a:gd name="T2" fmla="*/ 3 w 3"/>
                  <a:gd name="T3" fmla="*/ 0 h 11"/>
                  <a:gd name="T4" fmla="*/ 0 w 3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1">
                    <a:moveTo>
                      <a:pt x="0" y="11"/>
                    </a:moveTo>
                    <a:cubicBezTo>
                      <a:pt x="1" y="8"/>
                      <a:pt x="2" y="4"/>
                      <a:pt x="3" y="0"/>
                    </a:cubicBezTo>
                    <a:cubicBezTo>
                      <a:pt x="2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64" name="Freeform 534"/>
              <p:cNvSpPr>
                <a:spLocks noSelect="1"/>
              </p:cNvSpPr>
              <p:nvPr userDrawn="1"/>
            </p:nvSpPr>
            <p:spPr bwMode="invGray">
              <a:xfrm>
                <a:off x="7209" y="3992"/>
                <a:ext cx="1" cy="1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0 h 9"/>
                  <a:gd name="T4" fmla="*/ 0 w 6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0" y="9"/>
                    </a:moveTo>
                    <a:cubicBezTo>
                      <a:pt x="2" y="6"/>
                      <a:pt x="4" y="3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65" name="Freeform 535"/>
              <p:cNvSpPr>
                <a:spLocks noSelect="1"/>
              </p:cNvSpPr>
              <p:nvPr userDrawn="1"/>
            </p:nvSpPr>
            <p:spPr bwMode="invGray">
              <a:xfrm>
                <a:off x="7207" y="3997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66" name="Freeform 536"/>
              <p:cNvSpPr>
                <a:spLocks noSelect="1"/>
              </p:cNvSpPr>
              <p:nvPr userDrawn="1"/>
            </p:nvSpPr>
            <p:spPr bwMode="invGray">
              <a:xfrm>
                <a:off x="7210" y="3943"/>
                <a:ext cx="11" cy="13"/>
              </a:xfrm>
              <a:custGeom>
                <a:avLst/>
                <a:gdLst>
                  <a:gd name="T0" fmla="*/ 0 w 91"/>
                  <a:gd name="T1" fmla="*/ 0 h 106"/>
                  <a:gd name="T2" fmla="*/ 91 w 91"/>
                  <a:gd name="T3" fmla="*/ 106 h 106"/>
                  <a:gd name="T4" fmla="*/ 91 w 91"/>
                  <a:gd name="T5" fmla="*/ 106 h 106"/>
                  <a:gd name="T6" fmla="*/ 0 w 91"/>
                  <a:gd name="T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106">
                    <a:moveTo>
                      <a:pt x="0" y="0"/>
                    </a:moveTo>
                    <a:cubicBezTo>
                      <a:pt x="37" y="29"/>
                      <a:pt x="68" y="65"/>
                      <a:pt x="91" y="106"/>
                    </a:cubicBezTo>
                    <a:cubicBezTo>
                      <a:pt x="91" y="106"/>
                      <a:pt x="91" y="106"/>
                      <a:pt x="91" y="106"/>
                    </a:cubicBezTo>
                    <a:cubicBezTo>
                      <a:pt x="68" y="65"/>
                      <a:pt x="37" y="29"/>
                      <a:pt x="0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67" name="Freeform 537"/>
              <p:cNvSpPr>
                <a:spLocks noSelect="1"/>
              </p:cNvSpPr>
              <p:nvPr userDrawn="1"/>
            </p:nvSpPr>
            <p:spPr bwMode="invGray">
              <a:xfrm>
                <a:off x="7185" y="3964"/>
                <a:ext cx="3" cy="2"/>
              </a:xfrm>
              <a:custGeom>
                <a:avLst/>
                <a:gdLst>
                  <a:gd name="T0" fmla="*/ 23 w 23"/>
                  <a:gd name="T1" fmla="*/ 0 h 12"/>
                  <a:gd name="T2" fmla="*/ 0 w 23"/>
                  <a:gd name="T3" fmla="*/ 12 h 12"/>
                  <a:gd name="T4" fmla="*/ 23 w 23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2">
                    <a:moveTo>
                      <a:pt x="23" y="0"/>
                    </a:moveTo>
                    <a:cubicBezTo>
                      <a:pt x="15" y="5"/>
                      <a:pt x="8" y="9"/>
                      <a:pt x="0" y="12"/>
                    </a:cubicBezTo>
                    <a:cubicBezTo>
                      <a:pt x="8" y="9"/>
                      <a:pt x="15" y="5"/>
                      <a:pt x="23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68" name="Freeform 538"/>
              <p:cNvSpPr>
                <a:spLocks noSelect="1"/>
              </p:cNvSpPr>
              <p:nvPr userDrawn="1"/>
            </p:nvSpPr>
            <p:spPr bwMode="invGray">
              <a:xfrm>
                <a:off x="7190" y="3961"/>
                <a:ext cx="3" cy="2"/>
              </a:xfrm>
              <a:custGeom>
                <a:avLst/>
                <a:gdLst>
                  <a:gd name="T0" fmla="*/ 21 w 21"/>
                  <a:gd name="T1" fmla="*/ 0 h 14"/>
                  <a:gd name="T2" fmla="*/ 0 w 21"/>
                  <a:gd name="T3" fmla="*/ 14 h 14"/>
                  <a:gd name="T4" fmla="*/ 21 w 21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4">
                    <a:moveTo>
                      <a:pt x="21" y="0"/>
                    </a:moveTo>
                    <a:cubicBezTo>
                      <a:pt x="14" y="5"/>
                      <a:pt x="7" y="10"/>
                      <a:pt x="0" y="14"/>
                    </a:cubicBezTo>
                    <a:cubicBezTo>
                      <a:pt x="7" y="10"/>
                      <a:pt x="14" y="5"/>
                      <a:pt x="21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69" name="Freeform 539"/>
              <p:cNvSpPr>
                <a:spLocks noSelect="1"/>
              </p:cNvSpPr>
              <p:nvPr userDrawn="1"/>
            </p:nvSpPr>
            <p:spPr bwMode="invGray">
              <a:xfrm>
                <a:off x="7179" y="3967"/>
                <a:ext cx="3" cy="1"/>
              </a:xfrm>
              <a:custGeom>
                <a:avLst/>
                <a:gdLst>
                  <a:gd name="T0" fmla="*/ 24 w 24"/>
                  <a:gd name="T1" fmla="*/ 0 h 9"/>
                  <a:gd name="T2" fmla="*/ 0 w 24"/>
                  <a:gd name="T3" fmla="*/ 9 h 9"/>
                  <a:gd name="T4" fmla="*/ 24 w 24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9">
                    <a:moveTo>
                      <a:pt x="24" y="0"/>
                    </a:moveTo>
                    <a:cubicBezTo>
                      <a:pt x="16" y="3"/>
                      <a:pt x="8" y="6"/>
                      <a:pt x="0" y="9"/>
                    </a:cubicBezTo>
                    <a:cubicBezTo>
                      <a:pt x="8" y="6"/>
                      <a:pt x="16" y="3"/>
                      <a:pt x="24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70" name="Freeform 540"/>
              <p:cNvSpPr>
                <a:spLocks noSelect="1"/>
              </p:cNvSpPr>
              <p:nvPr userDrawn="1"/>
            </p:nvSpPr>
            <p:spPr bwMode="invGray">
              <a:xfrm>
                <a:off x="7195" y="3957"/>
                <a:ext cx="2" cy="2"/>
              </a:xfrm>
              <a:custGeom>
                <a:avLst/>
                <a:gdLst>
                  <a:gd name="T0" fmla="*/ 20 w 20"/>
                  <a:gd name="T1" fmla="*/ 0 h 16"/>
                  <a:gd name="T2" fmla="*/ 0 w 20"/>
                  <a:gd name="T3" fmla="*/ 16 h 16"/>
                  <a:gd name="T4" fmla="*/ 20 w 20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6">
                    <a:moveTo>
                      <a:pt x="20" y="0"/>
                    </a:moveTo>
                    <a:cubicBezTo>
                      <a:pt x="14" y="6"/>
                      <a:pt x="7" y="11"/>
                      <a:pt x="0" y="16"/>
                    </a:cubicBezTo>
                    <a:cubicBezTo>
                      <a:pt x="7" y="11"/>
                      <a:pt x="14" y="6"/>
                      <a:pt x="20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71" name="Freeform 541"/>
              <p:cNvSpPr>
                <a:spLocks noSelect="1"/>
              </p:cNvSpPr>
              <p:nvPr userDrawn="1"/>
            </p:nvSpPr>
            <p:spPr bwMode="invGray">
              <a:xfrm>
                <a:off x="7203" y="3949"/>
                <a:ext cx="2" cy="2"/>
              </a:xfrm>
              <a:custGeom>
                <a:avLst/>
                <a:gdLst>
                  <a:gd name="T0" fmla="*/ 16 w 16"/>
                  <a:gd name="T1" fmla="*/ 0 h 20"/>
                  <a:gd name="T2" fmla="*/ 0 w 16"/>
                  <a:gd name="T3" fmla="*/ 20 h 20"/>
                  <a:gd name="T4" fmla="*/ 16 w 16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0">
                    <a:moveTo>
                      <a:pt x="16" y="0"/>
                    </a:moveTo>
                    <a:cubicBezTo>
                      <a:pt x="11" y="7"/>
                      <a:pt x="6" y="14"/>
                      <a:pt x="0" y="20"/>
                    </a:cubicBezTo>
                    <a:cubicBezTo>
                      <a:pt x="6" y="14"/>
                      <a:pt x="11" y="7"/>
                      <a:pt x="16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72" name="Freeform 542"/>
              <p:cNvSpPr>
                <a:spLocks noSelect="1"/>
              </p:cNvSpPr>
              <p:nvPr userDrawn="1"/>
            </p:nvSpPr>
            <p:spPr bwMode="invGray">
              <a:xfrm>
                <a:off x="7207" y="3944"/>
                <a:ext cx="2" cy="3"/>
              </a:xfrm>
              <a:custGeom>
                <a:avLst/>
                <a:gdLst>
                  <a:gd name="T0" fmla="*/ 14 w 14"/>
                  <a:gd name="T1" fmla="*/ 0 h 22"/>
                  <a:gd name="T2" fmla="*/ 0 w 14"/>
                  <a:gd name="T3" fmla="*/ 22 h 22"/>
                  <a:gd name="T4" fmla="*/ 14 w 14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22">
                    <a:moveTo>
                      <a:pt x="14" y="0"/>
                    </a:moveTo>
                    <a:cubicBezTo>
                      <a:pt x="9" y="8"/>
                      <a:pt x="5" y="15"/>
                      <a:pt x="0" y="22"/>
                    </a:cubicBezTo>
                    <a:cubicBezTo>
                      <a:pt x="5" y="15"/>
                      <a:pt x="9" y="8"/>
                      <a:pt x="14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73" name="Freeform 543"/>
              <p:cNvSpPr>
                <a:spLocks noSelect="1"/>
              </p:cNvSpPr>
              <p:nvPr userDrawn="1"/>
            </p:nvSpPr>
            <p:spPr bwMode="invGray">
              <a:xfrm>
                <a:off x="7199" y="3953"/>
                <a:ext cx="2" cy="3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18 h 18"/>
                  <a:gd name="T4" fmla="*/ 18 w 18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cubicBezTo>
                      <a:pt x="12" y="6"/>
                      <a:pt x="6" y="12"/>
                      <a:pt x="0" y="18"/>
                    </a:cubicBezTo>
                    <a:cubicBezTo>
                      <a:pt x="6" y="12"/>
                      <a:pt x="12" y="6"/>
                      <a:pt x="18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74" name="Freeform 544"/>
              <p:cNvSpPr>
                <a:spLocks noSelect="1"/>
              </p:cNvSpPr>
              <p:nvPr userDrawn="1"/>
            </p:nvSpPr>
            <p:spPr bwMode="invGray">
              <a:xfrm>
                <a:off x="7174" y="3969"/>
                <a:ext cx="3" cy="1"/>
              </a:xfrm>
              <a:custGeom>
                <a:avLst/>
                <a:gdLst>
                  <a:gd name="T0" fmla="*/ 26 w 26"/>
                  <a:gd name="T1" fmla="*/ 0 h 7"/>
                  <a:gd name="T2" fmla="*/ 0 w 26"/>
                  <a:gd name="T3" fmla="*/ 7 h 7"/>
                  <a:gd name="T4" fmla="*/ 26 w 26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7">
                    <a:moveTo>
                      <a:pt x="26" y="0"/>
                    </a:moveTo>
                    <a:cubicBezTo>
                      <a:pt x="17" y="3"/>
                      <a:pt x="9" y="5"/>
                      <a:pt x="0" y="7"/>
                    </a:cubicBezTo>
                    <a:cubicBezTo>
                      <a:pt x="9" y="5"/>
                      <a:pt x="17" y="3"/>
                      <a:pt x="26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75" name="Freeform 545"/>
              <p:cNvSpPr>
                <a:spLocks noSelect="1"/>
              </p:cNvSpPr>
              <p:nvPr userDrawn="1"/>
            </p:nvSpPr>
            <p:spPr bwMode="invGray">
              <a:xfrm>
                <a:off x="7172" y="3978"/>
                <a:ext cx="31" cy="26"/>
              </a:xfrm>
              <a:custGeom>
                <a:avLst/>
                <a:gdLst>
                  <a:gd name="T0" fmla="*/ 252 w 252"/>
                  <a:gd name="T1" fmla="*/ 214 h 214"/>
                  <a:gd name="T2" fmla="*/ 0 w 252"/>
                  <a:gd name="T3" fmla="*/ 0 h 214"/>
                  <a:gd name="T4" fmla="*/ 0 w 252"/>
                  <a:gd name="T5" fmla="*/ 0 h 214"/>
                  <a:gd name="T6" fmla="*/ 252 w 252"/>
                  <a:gd name="T7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2" h="214">
                    <a:moveTo>
                      <a:pt x="252" y="214"/>
                    </a:moveTo>
                    <a:cubicBezTo>
                      <a:pt x="139" y="186"/>
                      <a:pt x="46" y="10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6" y="106"/>
                      <a:pt x="139" y="186"/>
                      <a:pt x="252" y="214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76" name="Freeform 546"/>
              <p:cNvSpPr>
                <a:spLocks noSelect="1"/>
              </p:cNvSpPr>
              <p:nvPr userDrawn="1"/>
            </p:nvSpPr>
            <p:spPr bwMode="invGray">
              <a:xfrm>
                <a:off x="7207" y="3993"/>
                <a:ext cx="2" cy="4"/>
              </a:xfrm>
              <a:custGeom>
                <a:avLst/>
                <a:gdLst>
                  <a:gd name="T0" fmla="*/ 15 w 15"/>
                  <a:gd name="T1" fmla="*/ 0 h 31"/>
                  <a:gd name="T2" fmla="*/ 0 w 15"/>
                  <a:gd name="T3" fmla="*/ 31 h 31"/>
                  <a:gd name="T4" fmla="*/ 15 w 15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31">
                    <a:moveTo>
                      <a:pt x="15" y="0"/>
                    </a:moveTo>
                    <a:cubicBezTo>
                      <a:pt x="10" y="10"/>
                      <a:pt x="5" y="20"/>
                      <a:pt x="0" y="31"/>
                    </a:cubicBezTo>
                    <a:cubicBezTo>
                      <a:pt x="5" y="20"/>
                      <a:pt x="10" y="10"/>
                      <a:pt x="15" y="0"/>
                    </a:cubicBezTo>
                    <a:close/>
                  </a:path>
                </a:pathLst>
              </a:custGeom>
              <a:solidFill>
                <a:srgbClr val="96A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77" name="Freeform 547"/>
              <p:cNvSpPr>
                <a:spLocks noSelect="1"/>
              </p:cNvSpPr>
              <p:nvPr userDrawn="1"/>
            </p:nvSpPr>
            <p:spPr bwMode="invGray">
              <a:xfrm>
                <a:off x="7206" y="3997"/>
                <a:ext cx="1" cy="4"/>
              </a:xfrm>
              <a:custGeom>
                <a:avLst/>
                <a:gdLst>
                  <a:gd name="T0" fmla="*/ 12 w 12"/>
                  <a:gd name="T1" fmla="*/ 0 h 32"/>
                  <a:gd name="T2" fmla="*/ 0 w 12"/>
                  <a:gd name="T3" fmla="*/ 32 h 32"/>
                  <a:gd name="T4" fmla="*/ 12 w 12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32">
                    <a:moveTo>
                      <a:pt x="12" y="0"/>
                    </a:moveTo>
                    <a:cubicBezTo>
                      <a:pt x="7" y="10"/>
                      <a:pt x="3" y="21"/>
                      <a:pt x="0" y="32"/>
                    </a:cubicBezTo>
                    <a:cubicBezTo>
                      <a:pt x="3" y="21"/>
                      <a:pt x="7" y="10"/>
                      <a:pt x="12" y="0"/>
                    </a:cubicBezTo>
                    <a:close/>
                  </a:path>
                </a:pathLst>
              </a:custGeom>
              <a:solidFill>
                <a:srgbClr val="96A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78" name="Freeform 548"/>
              <p:cNvSpPr>
                <a:spLocks noSelect="1"/>
              </p:cNvSpPr>
              <p:nvPr userDrawn="1"/>
            </p:nvSpPr>
            <p:spPr bwMode="invGray">
              <a:xfrm>
                <a:off x="7210" y="3990"/>
                <a:ext cx="1" cy="2"/>
              </a:xfrm>
              <a:custGeom>
                <a:avLst/>
                <a:gdLst>
                  <a:gd name="T0" fmla="*/ 9 w 9"/>
                  <a:gd name="T1" fmla="*/ 0 h 15"/>
                  <a:gd name="T2" fmla="*/ 0 w 9"/>
                  <a:gd name="T3" fmla="*/ 15 h 15"/>
                  <a:gd name="T4" fmla="*/ 9 w 9"/>
                  <a:gd name="T5" fmla="*/ 0 h 15"/>
                  <a:gd name="T6" fmla="*/ 9 w 9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5">
                    <a:moveTo>
                      <a:pt x="9" y="0"/>
                    </a:moveTo>
                    <a:cubicBezTo>
                      <a:pt x="6" y="5"/>
                      <a:pt x="3" y="10"/>
                      <a:pt x="0" y="15"/>
                    </a:cubicBezTo>
                    <a:cubicBezTo>
                      <a:pt x="3" y="10"/>
                      <a:pt x="6" y="5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96A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79" name="Freeform 549"/>
              <p:cNvSpPr>
                <a:spLocks noSelect="1"/>
              </p:cNvSpPr>
              <p:nvPr userDrawn="1"/>
            </p:nvSpPr>
            <p:spPr bwMode="invGray">
              <a:xfrm>
                <a:off x="7205" y="4002"/>
                <a:ext cx="0" cy="3"/>
              </a:xfrm>
              <a:custGeom>
                <a:avLst/>
                <a:gdLst>
                  <a:gd name="T0" fmla="*/ 0 w 5"/>
                  <a:gd name="T1" fmla="*/ 17 h 17"/>
                  <a:gd name="T2" fmla="*/ 0 w 5"/>
                  <a:gd name="T3" fmla="*/ 17 h 17"/>
                  <a:gd name="T4" fmla="*/ 5 w 5"/>
                  <a:gd name="T5" fmla="*/ 0 h 17"/>
                  <a:gd name="T6" fmla="*/ 0 w 5"/>
                  <a:gd name="T7" fmla="*/ 17 h 17"/>
                  <a:gd name="T8" fmla="*/ 0 w 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2" y="11"/>
                      <a:pt x="3" y="5"/>
                      <a:pt x="5" y="0"/>
                    </a:cubicBezTo>
                    <a:cubicBezTo>
                      <a:pt x="3" y="5"/>
                      <a:pt x="1" y="11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96A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80" name="Freeform 550"/>
              <p:cNvSpPr>
                <a:spLocks noSelect="1"/>
              </p:cNvSpPr>
              <p:nvPr userDrawn="1"/>
            </p:nvSpPr>
            <p:spPr bwMode="invGray">
              <a:xfrm>
                <a:off x="7205" y="3990"/>
                <a:ext cx="21" cy="16"/>
              </a:xfrm>
              <a:custGeom>
                <a:avLst/>
                <a:gdLst>
                  <a:gd name="T0" fmla="*/ 41 w 169"/>
                  <a:gd name="T1" fmla="*/ 15 h 127"/>
                  <a:gd name="T2" fmla="*/ 35 w 169"/>
                  <a:gd name="T3" fmla="*/ 26 h 127"/>
                  <a:gd name="T4" fmla="*/ 20 w 169"/>
                  <a:gd name="T5" fmla="*/ 57 h 127"/>
                  <a:gd name="T6" fmla="*/ 20 w 169"/>
                  <a:gd name="T7" fmla="*/ 58 h 127"/>
                  <a:gd name="T8" fmla="*/ 8 w 169"/>
                  <a:gd name="T9" fmla="*/ 90 h 127"/>
                  <a:gd name="T10" fmla="*/ 5 w 169"/>
                  <a:gd name="T11" fmla="*/ 102 h 127"/>
                  <a:gd name="T12" fmla="*/ 0 w 169"/>
                  <a:gd name="T13" fmla="*/ 119 h 127"/>
                  <a:gd name="T14" fmla="*/ 38 w 169"/>
                  <a:gd name="T15" fmla="*/ 125 h 127"/>
                  <a:gd name="T16" fmla="*/ 78 w 169"/>
                  <a:gd name="T17" fmla="*/ 127 h 127"/>
                  <a:gd name="T18" fmla="*/ 90 w 169"/>
                  <a:gd name="T19" fmla="*/ 127 h 127"/>
                  <a:gd name="T20" fmla="*/ 112 w 169"/>
                  <a:gd name="T21" fmla="*/ 126 h 127"/>
                  <a:gd name="T22" fmla="*/ 112 w 169"/>
                  <a:gd name="T23" fmla="*/ 126 h 127"/>
                  <a:gd name="T24" fmla="*/ 112 w 169"/>
                  <a:gd name="T25" fmla="*/ 126 h 127"/>
                  <a:gd name="T26" fmla="*/ 149 w 169"/>
                  <a:gd name="T27" fmla="*/ 59 h 127"/>
                  <a:gd name="T28" fmla="*/ 169 w 169"/>
                  <a:gd name="T29" fmla="*/ 1 h 127"/>
                  <a:gd name="T30" fmla="*/ 73 w 169"/>
                  <a:gd name="T31" fmla="*/ 1 h 127"/>
                  <a:gd name="T32" fmla="*/ 73 w 169"/>
                  <a:gd name="T33" fmla="*/ 1 h 127"/>
                  <a:gd name="T34" fmla="*/ 50 w 169"/>
                  <a:gd name="T35" fmla="*/ 0 h 127"/>
                  <a:gd name="T36" fmla="*/ 41 w 169"/>
                  <a:gd name="T37" fmla="*/ 1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9" h="127">
                    <a:moveTo>
                      <a:pt x="41" y="15"/>
                    </a:moveTo>
                    <a:cubicBezTo>
                      <a:pt x="39" y="19"/>
                      <a:pt x="37" y="22"/>
                      <a:pt x="35" y="26"/>
                    </a:cubicBezTo>
                    <a:cubicBezTo>
                      <a:pt x="30" y="36"/>
                      <a:pt x="25" y="46"/>
                      <a:pt x="20" y="57"/>
                    </a:cubicBezTo>
                    <a:cubicBezTo>
                      <a:pt x="20" y="57"/>
                      <a:pt x="20" y="58"/>
                      <a:pt x="20" y="58"/>
                    </a:cubicBezTo>
                    <a:cubicBezTo>
                      <a:pt x="15" y="68"/>
                      <a:pt x="11" y="79"/>
                      <a:pt x="8" y="90"/>
                    </a:cubicBezTo>
                    <a:cubicBezTo>
                      <a:pt x="7" y="94"/>
                      <a:pt x="6" y="98"/>
                      <a:pt x="5" y="102"/>
                    </a:cubicBezTo>
                    <a:cubicBezTo>
                      <a:pt x="3" y="107"/>
                      <a:pt x="2" y="113"/>
                      <a:pt x="0" y="119"/>
                    </a:cubicBezTo>
                    <a:cubicBezTo>
                      <a:pt x="13" y="122"/>
                      <a:pt x="25" y="124"/>
                      <a:pt x="38" y="125"/>
                    </a:cubicBezTo>
                    <a:cubicBezTo>
                      <a:pt x="51" y="126"/>
                      <a:pt x="64" y="127"/>
                      <a:pt x="78" y="127"/>
                    </a:cubicBezTo>
                    <a:cubicBezTo>
                      <a:pt x="82" y="127"/>
                      <a:pt x="86" y="127"/>
                      <a:pt x="90" y="127"/>
                    </a:cubicBezTo>
                    <a:cubicBezTo>
                      <a:pt x="98" y="126"/>
                      <a:pt x="105" y="126"/>
                      <a:pt x="112" y="126"/>
                    </a:cubicBezTo>
                    <a:cubicBezTo>
                      <a:pt x="112" y="126"/>
                      <a:pt x="112" y="126"/>
                      <a:pt x="112" y="126"/>
                    </a:cubicBezTo>
                    <a:cubicBezTo>
                      <a:pt x="112" y="126"/>
                      <a:pt x="112" y="126"/>
                      <a:pt x="112" y="126"/>
                    </a:cubicBezTo>
                    <a:cubicBezTo>
                      <a:pt x="127" y="105"/>
                      <a:pt x="139" y="83"/>
                      <a:pt x="149" y="59"/>
                    </a:cubicBezTo>
                    <a:cubicBezTo>
                      <a:pt x="157" y="41"/>
                      <a:pt x="164" y="21"/>
                      <a:pt x="169" y="1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65" y="1"/>
                      <a:pt x="57" y="1"/>
                      <a:pt x="50" y="0"/>
                    </a:cubicBezTo>
                    <a:cubicBezTo>
                      <a:pt x="47" y="5"/>
                      <a:pt x="44" y="10"/>
                      <a:pt x="41" y="15"/>
                    </a:cubicBezTo>
                    <a:close/>
                  </a:path>
                </a:pathLst>
              </a:custGeom>
              <a:solidFill>
                <a:srgbClr val="96A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81" name="Freeform 551"/>
              <p:cNvSpPr>
                <a:spLocks noSelect="1"/>
              </p:cNvSpPr>
              <p:nvPr userDrawn="1"/>
            </p:nvSpPr>
            <p:spPr bwMode="invGray">
              <a:xfrm>
                <a:off x="7223" y="3990"/>
                <a:ext cx="3" cy="7"/>
              </a:xfrm>
              <a:custGeom>
                <a:avLst/>
                <a:gdLst>
                  <a:gd name="T0" fmla="*/ 20 w 20"/>
                  <a:gd name="T1" fmla="*/ 0 h 58"/>
                  <a:gd name="T2" fmla="*/ 20 w 20"/>
                  <a:gd name="T3" fmla="*/ 0 h 58"/>
                  <a:gd name="T4" fmla="*/ 0 w 20"/>
                  <a:gd name="T5" fmla="*/ 58 h 58"/>
                  <a:gd name="T6" fmla="*/ 20 w 20"/>
                  <a:gd name="T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58">
                    <a:moveTo>
                      <a:pt x="2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5" y="20"/>
                      <a:pt x="8" y="40"/>
                      <a:pt x="0" y="58"/>
                    </a:cubicBezTo>
                    <a:cubicBezTo>
                      <a:pt x="8" y="40"/>
                      <a:pt x="15" y="20"/>
                      <a:pt x="20" y="0"/>
                    </a:cubicBezTo>
                    <a:close/>
                  </a:path>
                </a:pathLst>
              </a:custGeom>
              <a:solidFill>
                <a:srgbClr val="96A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82" name="Oval 552"/>
              <p:cNvSpPr>
                <a:spLocks noSelect="1" noChangeArrowheads="1"/>
              </p:cNvSpPr>
              <p:nvPr userDrawn="1"/>
            </p:nvSpPr>
            <p:spPr bwMode="invGray">
              <a:xfrm>
                <a:off x="7205" y="4005"/>
                <a:ext cx="1" cy="1"/>
              </a:xfrm>
              <a:prstGeom prst="ellipse">
                <a:avLst/>
              </a:prstGeom>
              <a:solidFill>
                <a:srgbClr val="96A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83" name="Freeform 553"/>
              <p:cNvSpPr>
                <a:spLocks noSelect="1"/>
              </p:cNvSpPr>
              <p:nvPr userDrawn="1"/>
            </p:nvSpPr>
            <p:spPr bwMode="invGray">
              <a:xfrm>
                <a:off x="7210" y="4005"/>
                <a:ext cx="5" cy="1"/>
              </a:xfrm>
              <a:custGeom>
                <a:avLst/>
                <a:gdLst>
                  <a:gd name="T0" fmla="*/ 40 w 40"/>
                  <a:gd name="T1" fmla="*/ 2 h 2"/>
                  <a:gd name="T2" fmla="*/ 40 w 40"/>
                  <a:gd name="T3" fmla="*/ 2 h 2"/>
                  <a:gd name="T4" fmla="*/ 0 w 40"/>
                  <a:gd name="T5" fmla="*/ 0 h 2"/>
                  <a:gd name="T6" fmla="*/ 40 w 40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2">
                    <a:moveTo>
                      <a:pt x="40" y="2"/>
                    </a:moveTo>
                    <a:cubicBezTo>
                      <a:pt x="40" y="2"/>
                      <a:pt x="40" y="2"/>
                      <a:pt x="40" y="2"/>
                    </a:cubicBezTo>
                    <a:cubicBezTo>
                      <a:pt x="26" y="2"/>
                      <a:pt x="13" y="1"/>
                      <a:pt x="0" y="0"/>
                    </a:cubicBezTo>
                    <a:cubicBezTo>
                      <a:pt x="13" y="1"/>
                      <a:pt x="26" y="2"/>
                      <a:pt x="40" y="2"/>
                    </a:cubicBezTo>
                    <a:close/>
                  </a:path>
                </a:pathLst>
              </a:custGeom>
              <a:solidFill>
                <a:srgbClr val="96A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84" name="Freeform 554"/>
              <p:cNvSpPr>
                <a:spLocks noSelect="1"/>
              </p:cNvSpPr>
              <p:nvPr userDrawn="1"/>
            </p:nvSpPr>
            <p:spPr bwMode="invGray">
              <a:xfrm>
                <a:off x="7205" y="4005"/>
                <a:ext cx="5" cy="0"/>
              </a:xfrm>
              <a:custGeom>
                <a:avLst/>
                <a:gdLst>
                  <a:gd name="T0" fmla="*/ 0 w 38"/>
                  <a:gd name="T1" fmla="*/ 0 h 6"/>
                  <a:gd name="T2" fmla="*/ 38 w 38"/>
                  <a:gd name="T3" fmla="*/ 6 h 6"/>
                  <a:gd name="T4" fmla="*/ 0 w 38"/>
                  <a:gd name="T5" fmla="*/ 0 h 6"/>
                  <a:gd name="T6" fmla="*/ 0 w 3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6">
                    <a:moveTo>
                      <a:pt x="0" y="0"/>
                    </a:moveTo>
                    <a:cubicBezTo>
                      <a:pt x="13" y="3"/>
                      <a:pt x="25" y="5"/>
                      <a:pt x="38" y="6"/>
                    </a:cubicBezTo>
                    <a:cubicBezTo>
                      <a:pt x="25" y="5"/>
                      <a:pt x="13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6A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85" name="Freeform 555"/>
              <p:cNvSpPr>
                <a:spLocks noSelect="1"/>
              </p:cNvSpPr>
              <p:nvPr userDrawn="1"/>
            </p:nvSpPr>
            <p:spPr bwMode="invGray">
              <a:xfrm>
                <a:off x="7216" y="4005"/>
                <a:ext cx="3" cy="1"/>
              </a:xfrm>
              <a:custGeom>
                <a:avLst/>
                <a:gdLst>
                  <a:gd name="T0" fmla="*/ 0 w 22"/>
                  <a:gd name="T1" fmla="*/ 1 h 1"/>
                  <a:gd name="T2" fmla="*/ 22 w 22"/>
                  <a:gd name="T3" fmla="*/ 0 h 1"/>
                  <a:gd name="T4" fmla="*/ 22 w 22"/>
                  <a:gd name="T5" fmla="*/ 0 h 1"/>
                  <a:gd name="T6" fmla="*/ 0 w 2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">
                    <a:moveTo>
                      <a:pt x="0" y="1"/>
                    </a:moveTo>
                    <a:cubicBezTo>
                      <a:pt x="8" y="0"/>
                      <a:pt x="15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5" y="0"/>
                      <a:pt x="8" y="0"/>
                      <a:pt x="0" y="1"/>
                    </a:cubicBezTo>
                    <a:close/>
                  </a:path>
                </a:pathLst>
              </a:custGeom>
              <a:solidFill>
                <a:srgbClr val="96A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86" name="Freeform 556"/>
              <p:cNvSpPr>
                <a:spLocks noSelect="1"/>
              </p:cNvSpPr>
              <p:nvPr userDrawn="1"/>
            </p:nvSpPr>
            <p:spPr bwMode="invGray">
              <a:xfrm>
                <a:off x="7197" y="3956"/>
                <a:ext cx="2" cy="1"/>
              </a:xfrm>
              <a:custGeom>
                <a:avLst/>
                <a:gdLst>
                  <a:gd name="T0" fmla="*/ 16 w 16"/>
                  <a:gd name="T1" fmla="*/ 0 h 14"/>
                  <a:gd name="T2" fmla="*/ 0 w 16"/>
                  <a:gd name="T3" fmla="*/ 14 h 14"/>
                  <a:gd name="T4" fmla="*/ 16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16" y="0"/>
                    </a:moveTo>
                    <a:cubicBezTo>
                      <a:pt x="11" y="5"/>
                      <a:pt x="5" y="9"/>
                      <a:pt x="0" y="14"/>
                    </a:cubicBezTo>
                    <a:cubicBezTo>
                      <a:pt x="5" y="9"/>
                      <a:pt x="11" y="5"/>
                      <a:pt x="16" y="0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87" name="Freeform 557"/>
              <p:cNvSpPr>
                <a:spLocks noSelect="1"/>
              </p:cNvSpPr>
              <p:nvPr userDrawn="1"/>
            </p:nvSpPr>
            <p:spPr bwMode="invGray">
              <a:xfrm>
                <a:off x="7177" y="3968"/>
                <a:ext cx="2" cy="1"/>
              </a:xfrm>
              <a:custGeom>
                <a:avLst/>
                <a:gdLst>
                  <a:gd name="T0" fmla="*/ 0 w 20"/>
                  <a:gd name="T1" fmla="*/ 7 h 7"/>
                  <a:gd name="T2" fmla="*/ 20 w 20"/>
                  <a:gd name="T3" fmla="*/ 0 h 7"/>
                  <a:gd name="T4" fmla="*/ 0 w 2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7">
                    <a:moveTo>
                      <a:pt x="0" y="7"/>
                    </a:moveTo>
                    <a:cubicBezTo>
                      <a:pt x="6" y="5"/>
                      <a:pt x="13" y="2"/>
                      <a:pt x="20" y="0"/>
                    </a:cubicBezTo>
                    <a:cubicBezTo>
                      <a:pt x="13" y="2"/>
                      <a:pt x="6" y="5"/>
                      <a:pt x="0" y="7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88" name="Freeform 558"/>
              <p:cNvSpPr>
                <a:spLocks noSelect="1"/>
              </p:cNvSpPr>
              <p:nvPr userDrawn="1"/>
            </p:nvSpPr>
            <p:spPr bwMode="invGray">
              <a:xfrm>
                <a:off x="7193" y="3959"/>
                <a:ext cx="2" cy="2"/>
              </a:xfrm>
              <a:custGeom>
                <a:avLst/>
                <a:gdLst>
                  <a:gd name="T0" fmla="*/ 0 w 17"/>
                  <a:gd name="T1" fmla="*/ 13 h 13"/>
                  <a:gd name="T2" fmla="*/ 17 w 17"/>
                  <a:gd name="T3" fmla="*/ 0 h 13"/>
                  <a:gd name="T4" fmla="*/ 0 w 17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3">
                    <a:moveTo>
                      <a:pt x="0" y="13"/>
                    </a:moveTo>
                    <a:cubicBezTo>
                      <a:pt x="6" y="9"/>
                      <a:pt x="12" y="5"/>
                      <a:pt x="17" y="0"/>
                    </a:cubicBezTo>
                    <a:cubicBezTo>
                      <a:pt x="12" y="5"/>
                      <a:pt x="6" y="9"/>
                      <a:pt x="0" y="13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89" name="Freeform 559"/>
              <p:cNvSpPr>
                <a:spLocks noSelect="1"/>
              </p:cNvSpPr>
              <p:nvPr userDrawn="1"/>
            </p:nvSpPr>
            <p:spPr bwMode="invGray">
              <a:xfrm>
                <a:off x="7201" y="3951"/>
                <a:ext cx="2" cy="2"/>
              </a:xfrm>
              <a:custGeom>
                <a:avLst/>
                <a:gdLst>
                  <a:gd name="T0" fmla="*/ 0 w 14"/>
                  <a:gd name="T1" fmla="*/ 16 h 16"/>
                  <a:gd name="T2" fmla="*/ 14 w 14"/>
                  <a:gd name="T3" fmla="*/ 0 h 16"/>
                  <a:gd name="T4" fmla="*/ 0 w 14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6">
                    <a:moveTo>
                      <a:pt x="0" y="16"/>
                    </a:moveTo>
                    <a:cubicBezTo>
                      <a:pt x="5" y="10"/>
                      <a:pt x="9" y="5"/>
                      <a:pt x="14" y="0"/>
                    </a:cubicBezTo>
                    <a:cubicBezTo>
                      <a:pt x="9" y="5"/>
                      <a:pt x="5" y="10"/>
                      <a:pt x="0" y="16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90" name="Freeform 560"/>
              <p:cNvSpPr>
                <a:spLocks noSelect="1"/>
              </p:cNvSpPr>
              <p:nvPr userDrawn="1"/>
            </p:nvSpPr>
            <p:spPr bwMode="invGray">
              <a:xfrm>
                <a:off x="7188" y="3963"/>
                <a:ext cx="2" cy="1"/>
              </a:xfrm>
              <a:custGeom>
                <a:avLst/>
                <a:gdLst>
                  <a:gd name="T0" fmla="*/ 0 w 18"/>
                  <a:gd name="T1" fmla="*/ 11 h 11"/>
                  <a:gd name="T2" fmla="*/ 18 w 18"/>
                  <a:gd name="T3" fmla="*/ 0 h 11"/>
                  <a:gd name="T4" fmla="*/ 0 w 18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cubicBezTo>
                      <a:pt x="6" y="8"/>
                      <a:pt x="12" y="4"/>
                      <a:pt x="18" y="0"/>
                    </a:cubicBezTo>
                    <a:cubicBezTo>
                      <a:pt x="12" y="4"/>
                      <a:pt x="6" y="8"/>
                      <a:pt x="0" y="11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91" name="Freeform 561"/>
              <p:cNvSpPr>
                <a:spLocks noSelect="1"/>
              </p:cNvSpPr>
              <p:nvPr userDrawn="1"/>
            </p:nvSpPr>
            <p:spPr bwMode="invGray">
              <a:xfrm>
                <a:off x="7205" y="3947"/>
                <a:ext cx="2" cy="2"/>
              </a:xfrm>
              <a:custGeom>
                <a:avLst/>
                <a:gdLst>
                  <a:gd name="T0" fmla="*/ 0 w 13"/>
                  <a:gd name="T1" fmla="*/ 17 h 17"/>
                  <a:gd name="T2" fmla="*/ 13 w 13"/>
                  <a:gd name="T3" fmla="*/ 0 h 17"/>
                  <a:gd name="T4" fmla="*/ 0 w 13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cubicBezTo>
                      <a:pt x="4" y="11"/>
                      <a:pt x="9" y="6"/>
                      <a:pt x="13" y="0"/>
                    </a:cubicBezTo>
                    <a:cubicBezTo>
                      <a:pt x="9" y="6"/>
                      <a:pt x="4" y="11"/>
                      <a:pt x="0" y="17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92" name="Freeform 562"/>
              <p:cNvSpPr>
                <a:spLocks noSelect="1"/>
              </p:cNvSpPr>
              <p:nvPr userDrawn="1"/>
            </p:nvSpPr>
            <p:spPr bwMode="invGray">
              <a:xfrm>
                <a:off x="7182" y="3966"/>
                <a:ext cx="3" cy="1"/>
              </a:xfrm>
              <a:custGeom>
                <a:avLst/>
                <a:gdLst>
                  <a:gd name="T0" fmla="*/ 0 w 19"/>
                  <a:gd name="T1" fmla="*/ 10 h 10"/>
                  <a:gd name="T2" fmla="*/ 19 w 19"/>
                  <a:gd name="T3" fmla="*/ 0 h 10"/>
                  <a:gd name="T4" fmla="*/ 0 w 19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0">
                    <a:moveTo>
                      <a:pt x="0" y="10"/>
                    </a:moveTo>
                    <a:cubicBezTo>
                      <a:pt x="6" y="7"/>
                      <a:pt x="13" y="4"/>
                      <a:pt x="19" y="0"/>
                    </a:cubicBezTo>
                    <a:cubicBezTo>
                      <a:pt x="13" y="4"/>
                      <a:pt x="6" y="7"/>
                      <a:pt x="0" y="10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93" name="Freeform 563"/>
              <p:cNvSpPr>
                <a:spLocks noSelect="1"/>
              </p:cNvSpPr>
              <p:nvPr userDrawn="1"/>
            </p:nvSpPr>
            <p:spPr bwMode="invGray">
              <a:xfrm>
                <a:off x="7137" y="3968"/>
                <a:ext cx="1" cy="1"/>
              </a:xfrm>
              <a:custGeom>
                <a:avLst/>
                <a:gdLst>
                  <a:gd name="T0" fmla="*/ 10 w 10"/>
                  <a:gd name="T1" fmla="*/ 4 h 4"/>
                  <a:gd name="T2" fmla="*/ 0 w 10"/>
                  <a:gd name="T3" fmla="*/ 0 h 4"/>
                  <a:gd name="T4" fmla="*/ 0 w 10"/>
                  <a:gd name="T5" fmla="*/ 0 h 4"/>
                  <a:gd name="T6" fmla="*/ 0 w 10"/>
                  <a:gd name="T7" fmla="*/ 0 h 4"/>
                  <a:gd name="T8" fmla="*/ 0 w 10"/>
                  <a:gd name="T9" fmla="*/ 0 h 4"/>
                  <a:gd name="T10" fmla="*/ 10 w 10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cubicBezTo>
                      <a:pt x="7" y="2"/>
                      <a:pt x="3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"/>
                      <a:pt x="7" y="2"/>
                      <a:pt x="10" y="4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94" name="Freeform 564"/>
              <p:cNvSpPr>
                <a:spLocks noSelect="1"/>
              </p:cNvSpPr>
              <p:nvPr userDrawn="1"/>
            </p:nvSpPr>
            <p:spPr bwMode="invGray">
              <a:xfrm>
                <a:off x="7143" y="3970"/>
                <a:ext cx="1" cy="0"/>
              </a:xfrm>
              <a:custGeom>
                <a:avLst/>
                <a:gdLst>
                  <a:gd name="T0" fmla="*/ 10 w 10"/>
                  <a:gd name="T1" fmla="*/ 3 h 3"/>
                  <a:gd name="T2" fmla="*/ 10 w 10"/>
                  <a:gd name="T3" fmla="*/ 2 h 3"/>
                  <a:gd name="T4" fmla="*/ 0 w 10"/>
                  <a:gd name="T5" fmla="*/ 0 h 3"/>
                  <a:gd name="T6" fmla="*/ 10 w 10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10" y="3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7" y="2"/>
                      <a:pt x="4" y="1"/>
                      <a:pt x="0" y="0"/>
                    </a:cubicBezTo>
                    <a:cubicBezTo>
                      <a:pt x="4" y="1"/>
                      <a:pt x="7" y="2"/>
                      <a:pt x="10" y="3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95" name="Freeform 565"/>
              <p:cNvSpPr>
                <a:spLocks noSelect="1"/>
              </p:cNvSpPr>
              <p:nvPr userDrawn="1"/>
            </p:nvSpPr>
            <p:spPr bwMode="invGray">
              <a:xfrm>
                <a:off x="7172" y="3970"/>
                <a:ext cx="2" cy="1"/>
              </a:xfrm>
              <a:custGeom>
                <a:avLst/>
                <a:gdLst>
                  <a:gd name="T0" fmla="*/ 0 w 15"/>
                  <a:gd name="T1" fmla="*/ 4 h 5"/>
                  <a:gd name="T2" fmla="*/ 0 w 15"/>
                  <a:gd name="T3" fmla="*/ 5 h 5"/>
                  <a:gd name="T4" fmla="*/ 15 w 15"/>
                  <a:gd name="T5" fmla="*/ 0 h 5"/>
                  <a:gd name="T6" fmla="*/ 0 w 15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5">
                    <a:moveTo>
                      <a:pt x="0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5" y="3"/>
                      <a:pt x="10" y="2"/>
                      <a:pt x="15" y="0"/>
                    </a:cubicBezTo>
                    <a:cubicBezTo>
                      <a:pt x="10" y="2"/>
                      <a:pt x="5" y="3"/>
                      <a:pt x="0" y="4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96" name="Freeform 566"/>
              <p:cNvSpPr>
                <a:spLocks noSelect="1"/>
              </p:cNvSpPr>
              <p:nvPr userDrawn="1"/>
            </p:nvSpPr>
            <p:spPr bwMode="invGray">
              <a:xfrm>
                <a:off x="7209" y="3943"/>
                <a:ext cx="1" cy="1"/>
              </a:xfrm>
              <a:custGeom>
                <a:avLst/>
                <a:gdLst>
                  <a:gd name="T0" fmla="*/ 0 w 8"/>
                  <a:gd name="T1" fmla="*/ 12 h 12"/>
                  <a:gd name="T2" fmla="*/ 8 w 8"/>
                  <a:gd name="T3" fmla="*/ 0 h 12"/>
                  <a:gd name="T4" fmla="*/ 7 w 8"/>
                  <a:gd name="T5" fmla="*/ 0 h 12"/>
                  <a:gd name="T6" fmla="*/ 0 w 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cubicBezTo>
                      <a:pt x="3" y="8"/>
                      <a:pt x="5" y="4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5" y="4"/>
                      <a:pt x="3" y="8"/>
                      <a:pt x="0" y="12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97" name="Freeform 567"/>
              <p:cNvSpPr>
                <a:spLocks noSelect="1"/>
              </p:cNvSpPr>
              <p:nvPr userDrawn="1"/>
            </p:nvSpPr>
            <p:spPr bwMode="invGray">
              <a:xfrm>
                <a:off x="7172" y="3933"/>
                <a:ext cx="37" cy="37"/>
              </a:xfrm>
              <a:custGeom>
                <a:avLst/>
                <a:gdLst>
                  <a:gd name="T0" fmla="*/ 41 w 301"/>
                  <a:gd name="T1" fmla="*/ 288 h 299"/>
                  <a:gd name="T2" fmla="*/ 61 w 301"/>
                  <a:gd name="T3" fmla="*/ 281 h 299"/>
                  <a:gd name="T4" fmla="*/ 85 w 301"/>
                  <a:gd name="T5" fmla="*/ 271 h 299"/>
                  <a:gd name="T6" fmla="*/ 104 w 301"/>
                  <a:gd name="T7" fmla="*/ 261 h 299"/>
                  <a:gd name="T8" fmla="*/ 127 w 301"/>
                  <a:gd name="T9" fmla="*/ 249 h 299"/>
                  <a:gd name="T10" fmla="*/ 145 w 301"/>
                  <a:gd name="T11" fmla="*/ 238 h 299"/>
                  <a:gd name="T12" fmla="*/ 166 w 301"/>
                  <a:gd name="T13" fmla="*/ 224 h 299"/>
                  <a:gd name="T14" fmla="*/ 183 w 301"/>
                  <a:gd name="T15" fmla="*/ 211 h 299"/>
                  <a:gd name="T16" fmla="*/ 203 w 301"/>
                  <a:gd name="T17" fmla="*/ 195 h 299"/>
                  <a:gd name="T18" fmla="*/ 219 w 301"/>
                  <a:gd name="T19" fmla="*/ 181 h 299"/>
                  <a:gd name="T20" fmla="*/ 237 w 301"/>
                  <a:gd name="T21" fmla="*/ 163 h 299"/>
                  <a:gd name="T22" fmla="*/ 251 w 301"/>
                  <a:gd name="T23" fmla="*/ 147 h 299"/>
                  <a:gd name="T24" fmla="*/ 267 w 301"/>
                  <a:gd name="T25" fmla="*/ 127 h 299"/>
                  <a:gd name="T26" fmla="*/ 280 w 301"/>
                  <a:gd name="T27" fmla="*/ 110 h 299"/>
                  <a:gd name="T28" fmla="*/ 294 w 301"/>
                  <a:gd name="T29" fmla="*/ 88 h 299"/>
                  <a:gd name="T30" fmla="*/ 301 w 301"/>
                  <a:gd name="T31" fmla="*/ 76 h 299"/>
                  <a:gd name="T32" fmla="*/ 78 w 301"/>
                  <a:gd name="T33" fmla="*/ 0 h 299"/>
                  <a:gd name="T34" fmla="*/ 0 w 301"/>
                  <a:gd name="T35" fmla="*/ 8 h 299"/>
                  <a:gd name="T36" fmla="*/ 0 w 301"/>
                  <a:gd name="T37" fmla="*/ 299 h 299"/>
                  <a:gd name="T38" fmla="*/ 15 w 301"/>
                  <a:gd name="T39" fmla="*/ 295 h 299"/>
                  <a:gd name="T40" fmla="*/ 41 w 301"/>
                  <a:gd name="T41" fmla="*/ 288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1" h="299">
                    <a:moveTo>
                      <a:pt x="41" y="288"/>
                    </a:moveTo>
                    <a:cubicBezTo>
                      <a:pt x="47" y="286"/>
                      <a:pt x="54" y="283"/>
                      <a:pt x="61" y="281"/>
                    </a:cubicBezTo>
                    <a:cubicBezTo>
                      <a:pt x="69" y="277"/>
                      <a:pt x="77" y="274"/>
                      <a:pt x="85" y="271"/>
                    </a:cubicBezTo>
                    <a:cubicBezTo>
                      <a:pt x="91" y="268"/>
                      <a:pt x="98" y="265"/>
                      <a:pt x="104" y="261"/>
                    </a:cubicBezTo>
                    <a:cubicBezTo>
                      <a:pt x="112" y="258"/>
                      <a:pt x="119" y="254"/>
                      <a:pt x="127" y="249"/>
                    </a:cubicBezTo>
                    <a:cubicBezTo>
                      <a:pt x="133" y="246"/>
                      <a:pt x="139" y="242"/>
                      <a:pt x="145" y="238"/>
                    </a:cubicBezTo>
                    <a:cubicBezTo>
                      <a:pt x="152" y="234"/>
                      <a:pt x="159" y="229"/>
                      <a:pt x="166" y="224"/>
                    </a:cubicBezTo>
                    <a:cubicBezTo>
                      <a:pt x="172" y="220"/>
                      <a:pt x="178" y="216"/>
                      <a:pt x="183" y="211"/>
                    </a:cubicBezTo>
                    <a:cubicBezTo>
                      <a:pt x="190" y="206"/>
                      <a:pt x="197" y="201"/>
                      <a:pt x="203" y="195"/>
                    </a:cubicBezTo>
                    <a:cubicBezTo>
                      <a:pt x="208" y="190"/>
                      <a:pt x="214" y="186"/>
                      <a:pt x="219" y="181"/>
                    </a:cubicBezTo>
                    <a:cubicBezTo>
                      <a:pt x="225" y="175"/>
                      <a:pt x="231" y="169"/>
                      <a:pt x="237" y="163"/>
                    </a:cubicBezTo>
                    <a:cubicBezTo>
                      <a:pt x="242" y="157"/>
                      <a:pt x="246" y="152"/>
                      <a:pt x="251" y="147"/>
                    </a:cubicBezTo>
                    <a:cubicBezTo>
                      <a:pt x="257" y="141"/>
                      <a:pt x="262" y="134"/>
                      <a:pt x="267" y="127"/>
                    </a:cubicBezTo>
                    <a:cubicBezTo>
                      <a:pt x="271" y="121"/>
                      <a:pt x="276" y="116"/>
                      <a:pt x="280" y="110"/>
                    </a:cubicBezTo>
                    <a:cubicBezTo>
                      <a:pt x="285" y="103"/>
                      <a:pt x="289" y="96"/>
                      <a:pt x="294" y="88"/>
                    </a:cubicBezTo>
                    <a:cubicBezTo>
                      <a:pt x="297" y="84"/>
                      <a:pt x="299" y="80"/>
                      <a:pt x="301" y="76"/>
                    </a:cubicBezTo>
                    <a:cubicBezTo>
                      <a:pt x="240" y="28"/>
                      <a:pt x="162" y="0"/>
                      <a:pt x="78" y="0"/>
                    </a:cubicBezTo>
                    <a:cubicBezTo>
                      <a:pt x="51" y="0"/>
                      <a:pt x="25" y="3"/>
                      <a:pt x="0" y="8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5" y="298"/>
                      <a:pt x="10" y="297"/>
                      <a:pt x="15" y="295"/>
                    </a:cubicBezTo>
                    <a:cubicBezTo>
                      <a:pt x="24" y="293"/>
                      <a:pt x="32" y="291"/>
                      <a:pt x="41" y="288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98" name="Freeform 568"/>
              <p:cNvSpPr>
                <a:spLocks noSelect="1"/>
              </p:cNvSpPr>
              <p:nvPr userDrawn="1"/>
            </p:nvSpPr>
            <p:spPr bwMode="invGray">
              <a:xfrm>
                <a:off x="7137" y="3953"/>
                <a:ext cx="7" cy="17"/>
              </a:xfrm>
              <a:custGeom>
                <a:avLst/>
                <a:gdLst>
                  <a:gd name="T0" fmla="*/ 10 w 56"/>
                  <a:gd name="T1" fmla="*/ 128 h 141"/>
                  <a:gd name="T2" fmla="*/ 24 w 56"/>
                  <a:gd name="T3" fmla="*/ 132 h 141"/>
                  <a:gd name="T4" fmla="*/ 46 w 56"/>
                  <a:gd name="T5" fmla="*/ 139 h 141"/>
                  <a:gd name="T6" fmla="*/ 56 w 56"/>
                  <a:gd name="T7" fmla="*/ 141 h 141"/>
                  <a:gd name="T8" fmla="*/ 56 w 56"/>
                  <a:gd name="T9" fmla="*/ 0 h 141"/>
                  <a:gd name="T10" fmla="*/ 0 w 56"/>
                  <a:gd name="T11" fmla="*/ 124 h 141"/>
                  <a:gd name="T12" fmla="*/ 10 w 56"/>
                  <a:gd name="T13" fmla="*/ 12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141">
                    <a:moveTo>
                      <a:pt x="10" y="128"/>
                    </a:moveTo>
                    <a:cubicBezTo>
                      <a:pt x="15" y="129"/>
                      <a:pt x="20" y="130"/>
                      <a:pt x="24" y="132"/>
                    </a:cubicBezTo>
                    <a:cubicBezTo>
                      <a:pt x="31" y="134"/>
                      <a:pt x="39" y="137"/>
                      <a:pt x="46" y="139"/>
                    </a:cubicBezTo>
                    <a:cubicBezTo>
                      <a:pt x="50" y="140"/>
                      <a:pt x="53" y="141"/>
                      <a:pt x="56" y="141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0" y="37"/>
                      <a:pt x="11" y="78"/>
                      <a:pt x="0" y="124"/>
                    </a:cubicBezTo>
                    <a:cubicBezTo>
                      <a:pt x="3" y="125"/>
                      <a:pt x="7" y="126"/>
                      <a:pt x="10" y="128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099" name="Freeform 569"/>
              <p:cNvSpPr>
                <a:spLocks noSelect="1"/>
              </p:cNvSpPr>
              <p:nvPr userDrawn="1"/>
            </p:nvSpPr>
            <p:spPr bwMode="invGray">
              <a:xfrm>
                <a:off x="7137" y="3968"/>
                <a:ext cx="1" cy="1"/>
              </a:xfrm>
              <a:custGeom>
                <a:avLst/>
                <a:gdLst>
                  <a:gd name="T0" fmla="*/ 10 w 10"/>
                  <a:gd name="T1" fmla="*/ 4 h 4"/>
                  <a:gd name="T2" fmla="*/ 0 w 10"/>
                  <a:gd name="T3" fmla="*/ 0 h 4"/>
                  <a:gd name="T4" fmla="*/ 0 w 10"/>
                  <a:gd name="T5" fmla="*/ 0 h 4"/>
                  <a:gd name="T6" fmla="*/ 10 w 10"/>
                  <a:gd name="T7" fmla="*/ 4 h 4"/>
                  <a:gd name="T8" fmla="*/ 10 w 10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cubicBezTo>
                      <a:pt x="7" y="2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"/>
                      <a:pt x="7" y="2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00" name="Freeform 570"/>
              <p:cNvSpPr>
                <a:spLocks noSelect="1"/>
              </p:cNvSpPr>
              <p:nvPr userDrawn="1"/>
            </p:nvSpPr>
            <p:spPr bwMode="invGray">
              <a:xfrm>
                <a:off x="7138" y="3969"/>
                <a:ext cx="2" cy="0"/>
              </a:xfrm>
              <a:custGeom>
                <a:avLst/>
                <a:gdLst>
                  <a:gd name="T0" fmla="*/ 14 w 14"/>
                  <a:gd name="T1" fmla="*/ 4 h 4"/>
                  <a:gd name="T2" fmla="*/ 0 w 14"/>
                  <a:gd name="T3" fmla="*/ 0 h 4"/>
                  <a:gd name="T4" fmla="*/ 0 w 14"/>
                  <a:gd name="T5" fmla="*/ 0 h 4"/>
                  <a:gd name="T6" fmla="*/ 14 w 1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cubicBezTo>
                      <a:pt x="10" y="2"/>
                      <a:pt x="5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"/>
                      <a:pt x="10" y="2"/>
                      <a:pt x="14" y="4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01" name="Freeform 571"/>
              <p:cNvSpPr>
                <a:spLocks noSelect="1"/>
              </p:cNvSpPr>
              <p:nvPr userDrawn="1"/>
            </p:nvSpPr>
            <p:spPr bwMode="invGray">
              <a:xfrm>
                <a:off x="7182" y="3966"/>
                <a:ext cx="3" cy="1"/>
              </a:xfrm>
              <a:custGeom>
                <a:avLst/>
                <a:gdLst>
                  <a:gd name="T0" fmla="*/ 0 w 19"/>
                  <a:gd name="T1" fmla="*/ 10 h 10"/>
                  <a:gd name="T2" fmla="*/ 0 w 19"/>
                  <a:gd name="T3" fmla="*/ 10 h 10"/>
                  <a:gd name="T4" fmla="*/ 19 w 19"/>
                  <a:gd name="T5" fmla="*/ 0 h 10"/>
                  <a:gd name="T6" fmla="*/ 19 w 19"/>
                  <a:gd name="T7" fmla="*/ 0 h 10"/>
                  <a:gd name="T8" fmla="*/ 0 w 19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3" y="4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4"/>
                      <a:pt x="6" y="7"/>
                      <a:pt x="0" y="10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02" name="Freeform 572"/>
              <p:cNvSpPr>
                <a:spLocks noSelect="1"/>
              </p:cNvSpPr>
              <p:nvPr userDrawn="1"/>
            </p:nvSpPr>
            <p:spPr bwMode="invGray">
              <a:xfrm>
                <a:off x="7193" y="3959"/>
                <a:ext cx="2" cy="2"/>
              </a:xfrm>
              <a:custGeom>
                <a:avLst/>
                <a:gdLst>
                  <a:gd name="T0" fmla="*/ 0 w 17"/>
                  <a:gd name="T1" fmla="*/ 13 h 13"/>
                  <a:gd name="T2" fmla="*/ 0 w 17"/>
                  <a:gd name="T3" fmla="*/ 13 h 13"/>
                  <a:gd name="T4" fmla="*/ 17 w 17"/>
                  <a:gd name="T5" fmla="*/ 0 h 13"/>
                  <a:gd name="T6" fmla="*/ 17 w 17"/>
                  <a:gd name="T7" fmla="*/ 0 h 13"/>
                  <a:gd name="T8" fmla="*/ 0 w 17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6" y="9"/>
                      <a:pt x="12" y="5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5"/>
                      <a:pt x="6" y="9"/>
                      <a:pt x="0" y="13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03" name="Freeform 573"/>
              <p:cNvSpPr>
                <a:spLocks noSelect="1"/>
              </p:cNvSpPr>
              <p:nvPr userDrawn="1"/>
            </p:nvSpPr>
            <p:spPr bwMode="invGray">
              <a:xfrm>
                <a:off x="7188" y="3963"/>
                <a:ext cx="2" cy="1"/>
              </a:xfrm>
              <a:custGeom>
                <a:avLst/>
                <a:gdLst>
                  <a:gd name="T0" fmla="*/ 0 w 18"/>
                  <a:gd name="T1" fmla="*/ 11 h 11"/>
                  <a:gd name="T2" fmla="*/ 0 w 18"/>
                  <a:gd name="T3" fmla="*/ 11 h 11"/>
                  <a:gd name="T4" fmla="*/ 18 w 18"/>
                  <a:gd name="T5" fmla="*/ 0 h 11"/>
                  <a:gd name="T6" fmla="*/ 18 w 18"/>
                  <a:gd name="T7" fmla="*/ 0 h 11"/>
                  <a:gd name="T8" fmla="*/ 0 w 18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1"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6" y="8"/>
                      <a:pt x="12" y="4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6" y="8"/>
                      <a:pt x="0" y="11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04" name="Freeform 574"/>
              <p:cNvSpPr>
                <a:spLocks noSelect="1"/>
              </p:cNvSpPr>
              <p:nvPr userDrawn="1"/>
            </p:nvSpPr>
            <p:spPr bwMode="invGray">
              <a:xfrm>
                <a:off x="7177" y="3968"/>
                <a:ext cx="2" cy="1"/>
              </a:xfrm>
              <a:custGeom>
                <a:avLst/>
                <a:gdLst>
                  <a:gd name="T0" fmla="*/ 0 w 20"/>
                  <a:gd name="T1" fmla="*/ 8 h 8"/>
                  <a:gd name="T2" fmla="*/ 0 w 20"/>
                  <a:gd name="T3" fmla="*/ 8 h 8"/>
                  <a:gd name="T4" fmla="*/ 20 w 20"/>
                  <a:gd name="T5" fmla="*/ 0 h 8"/>
                  <a:gd name="T6" fmla="*/ 20 w 20"/>
                  <a:gd name="T7" fmla="*/ 1 h 8"/>
                  <a:gd name="T8" fmla="*/ 0 w 20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6" y="6"/>
                      <a:pt x="13" y="3"/>
                      <a:pt x="20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3" y="3"/>
                      <a:pt x="6" y="6"/>
                      <a:pt x="0" y="8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05" name="Freeform 575"/>
              <p:cNvSpPr>
                <a:spLocks noSelect="1"/>
              </p:cNvSpPr>
              <p:nvPr userDrawn="1"/>
            </p:nvSpPr>
            <p:spPr bwMode="invGray">
              <a:xfrm>
                <a:off x="7201" y="3951"/>
                <a:ext cx="2" cy="2"/>
              </a:xfrm>
              <a:custGeom>
                <a:avLst/>
                <a:gdLst>
                  <a:gd name="T0" fmla="*/ 0 w 14"/>
                  <a:gd name="T1" fmla="*/ 16 h 16"/>
                  <a:gd name="T2" fmla="*/ 0 w 14"/>
                  <a:gd name="T3" fmla="*/ 16 h 16"/>
                  <a:gd name="T4" fmla="*/ 14 w 14"/>
                  <a:gd name="T5" fmla="*/ 0 h 16"/>
                  <a:gd name="T6" fmla="*/ 14 w 14"/>
                  <a:gd name="T7" fmla="*/ 0 h 16"/>
                  <a:gd name="T8" fmla="*/ 0 w 14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1"/>
                      <a:pt x="9" y="5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5"/>
                      <a:pt x="5" y="10"/>
                      <a:pt x="0" y="16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06" name="Freeform 576"/>
              <p:cNvSpPr>
                <a:spLocks noSelect="1"/>
              </p:cNvSpPr>
              <p:nvPr userDrawn="1"/>
            </p:nvSpPr>
            <p:spPr bwMode="invGray">
              <a:xfrm>
                <a:off x="7209" y="3943"/>
                <a:ext cx="1" cy="1"/>
              </a:xfrm>
              <a:custGeom>
                <a:avLst/>
                <a:gdLst>
                  <a:gd name="T0" fmla="*/ 0 w 8"/>
                  <a:gd name="T1" fmla="*/ 12 h 12"/>
                  <a:gd name="T2" fmla="*/ 8 w 8"/>
                  <a:gd name="T3" fmla="*/ 0 h 12"/>
                  <a:gd name="T4" fmla="*/ 8 w 8"/>
                  <a:gd name="T5" fmla="*/ 0 h 12"/>
                  <a:gd name="T6" fmla="*/ 0 w 8"/>
                  <a:gd name="T7" fmla="*/ 12 h 12"/>
                  <a:gd name="T8" fmla="*/ 0 w 8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cubicBezTo>
                      <a:pt x="3" y="8"/>
                      <a:pt x="5" y="4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4"/>
                      <a:pt x="3" y="8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07" name="Freeform 577"/>
              <p:cNvSpPr>
                <a:spLocks noSelect="1"/>
              </p:cNvSpPr>
              <p:nvPr userDrawn="1"/>
            </p:nvSpPr>
            <p:spPr bwMode="invGray">
              <a:xfrm>
                <a:off x="7205" y="3947"/>
                <a:ext cx="2" cy="2"/>
              </a:xfrm>
              <a:custGeom>
                <a:avLst/>
                <a:gdLst>
                  <a:gd name="T0" fmla="*/ 0 w 13"/>
                  <a:gd name="T1" fmla="*/ 17 h 17"/>
                  <a:gd name="T2" fmla="*/ 0 w 13"/>
                  <a:gd name="T3" fmla="*/ 17 h 17"/>
                  <a:gd name="T4" fmla="*/ 13 w 13"/>
                  <a:gd name="T5" fmla="*/ 0 h 17"/>
                  <a:gd name="T6" fmla="*/ 13 w 13"/>
                  <a:gd name="T7" fmla="*/ 0 h 17"/>
                  <a:gd name="T8" fmla="*/ 0 w 1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4" y="11"/>
                      <a:pt x="9" y="6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6"/>
                      <a:pt x="4" y="11"/>
                      <a:pt x="0" y="17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08" name="Freeform 578"/>
              <p:cNvSpPr>
                <a:spLocks noSelect="1"/>
              </p:cNvSpPr>
              <p:nvPr userDrawn="1"/>
            </p:nvSpPr>
            <p:spPr bwMode="invGray">
              <a:xfrm>
                <a:off x="7197" y="3956"/>
                <a:ext cx="2" cy="1"/>
              </a:xfrm>
              <a:custGeom>
                <a:avLst/>
                <a:gdLst>
                  <a:gd name="T0" fmla="*/ 0 w 16"/>
                  <a:gd name="T1" fmla="*/ 14 h 14"/>
                  <a:gd name="T2" fmla="*/ 0 w 16"/>
                  <a:gd name="T3" fmla="*/ 14 h 14"/>
                  <a:gd name="T4" fmla="*/ 16 w 16"/>
                  <a:gd name="T5" fmla="*/ 0 h 14"/>
                  <a:gd name="T6" fmla="*/ 16 w 16"/>
                  <a:gd name="T7" fmla="*/ 0 h 14"/>
                  <a:gd name="T8" fmla="*/ 0 w 16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5" y="9"/>
                      <a:pt x="11" y="5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5"/>
                      <a:pt x="5" y="9"/>
                      <a:pt x="0" y="14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09" name="Freeform 579"/>
              <p:cNvSpPr>
                <a:spLocks noSelect="1"/>
              </p:cNvSpPr>
              <p:nvPr userDrawn="1"/>
            </p:nvSpPr>
            <p:spPr bwMode="invGray">
              <a:xfrm>
                <a:off x="7172" y="3970"/>
                <a:ext cx="2" cy="1"/>
              </a:xfrm>
              <a:custGeom>
                <a:avLst/>
                <a:gdLst>
                  <a:gd name="T0" fmla="*/ 15 w 15"/>
                  <a:gd name="T1" fmla="*/ 0 h 5"/>
                  <a:gd name="T2" fmla="*/ 0 w 15"/>
                  <a:gd name="T3" fmla="*/ 5 h 5"/>
                  <a:gd name="T4" fmla="*/ 0 w 15"/>
                  <a:gd name="T5" fmla="*/ 5 h 5"/>
                  <a:gd name="T6" fmla="*/ 15 w 15"/>
                  <a:gd name="T7" fmla="*/ 0 h 5"/>
                  <a:gd name="T8" fmla="*/ 15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5" y="0"/>
                    </a:moveTo>
                    <a:cubicBezTo>
                      <a:pt x="10" y="2"/>
                      <a:pt x="5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5" y="3"/>
                      <a:pt x="10" y="2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10" name="Freeform 580"/>
              <p:cNvSpPr>
                <a:spLocks noSelect="1"/>
              </p:cNvSpPr>
              <p:nvPr userDrawn="1"/>
            </p:nvSpPr>
            <p:spPr bwMode="invGray">
              <a:xfrm>
                <a:off x="7174" y="3969"/>
                <a:ext cx="3" cy="1"/>
              </a:xfrm>
              <a:custGeom>
                <a:avLst/>
                <a:gdLst>
                  <a:gd name="T0" fmla="*/ 0 w 26"/>
                  <a:gd name="T1" fmla="*/ 7 h 7"/>
                  <a:gd name="T2" fmla="*/ 0 w 26"/>
                  <a:gd name="T3" fmla="*/ 7 h 7"/>
                  <a:gd name="T4" fmla="*/ 26 w 26"/>
                  <a:gd name="T5" fmla="*/ 0 h 7"/>
                  <a:gd name="T6" fmla="*/ 26 w 26"/>
                  <a:gd name="T7" fmla="*/ 0 h 7"/>
                  <a:gd name="T8" fmla="*/ 0 w 2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9" y="5"/>
                      <a:pt x="17" y="3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7" y="3"/>
                      <a:pt x="9" y="5"/>
                      <a:pt x="0" y="7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11" name="Freeform 581"/>
              <p:cNvSpPr>
                <a:spLocks noSelect="1"/>
              </p:cNvSpPr>
              <p:nvPr userDrawn="1"/>
            </p:nvSpPr>
            <p:spPr bwMode="invGray">
              <a:xfrm>
                <a:off x="7207" y="3944"/>
                <a:ext cx="2" cy="3"/>
              </a:xfrm>
              <a:custGeom>
                <a:avLst/>
                <a:gdLst>
                  <a:gd name="T0" fmla="*/ 0 w 14"/>
                  <a:gd name="T1" fmla="*/ 22 h 22"/>
                  <a:gd name="T2" fmla="*/ 0 w 14"/>
                  <a:gd name="T3" fmla="*/ 22 h 22"/>
                  <a:gd name="T4" fmla="*/ 14 w 14"/>
                  <a:gd name="T5" fmla="*/ 0 h 22"/>
                  <a:gd name="T6" fmla="*/ 14 w 14"/>
                  <a:gd name="T7" fmla="*/ 0 h 22"/>
                  <a:gd name="T8" fmla="*/ 0 w 14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2"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5" y="15"/>
                      <a:pt x="9" y="8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8"/>
                      <a:pt x="5" y="15"/>
                      <a:pt x="0" y="22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12" name="Freeform 582"/>
              <p:cNvSpPr>
                <a:spLocks noSelect="1"/>
              </p:cNvSpPr>
              <p:nvPr userDrawn="1"/>
            </p:nvSpPr>
            <p:spPr bwMode="invGray">
              <a:xfrm>
                <a:off x="7190" y="3961"/>
                <a:ext cx="3" cy="2"/>
              </a:xfrm>
              <a:custGeom>
                <a:avLst/>
                <a:gdLst>
                  <a:gd name="T0" fmla="*/ 0 w 21"/>
                  <a:gd name="T1" fmla="*/ 14 h 14"/>
                  <a:gd name="T2" fmla="*/ 0 w 21"/>
                  <a:gd name="T3" fmla="*/ 14 h 14"/>
                  <a:gd name="T4" fmla="*/ 21 w 21"/>
                  <a:gd name="T5" fmla="*/ 0 h 14"/>
                  <a:gd name="T6" fmla="*/ 21 w 21"/>
                  <a:gd name="T7" fmla="*/ 0 h 14"/>
                  <a:gd name="T8" fmla="*/ 0 w 21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7" y="10"/>
                      <a:pt x="14" y="5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4" y="5"/>
                      <a:pt x="7" y="10"/>
                      <a:pt x="0" y="14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13" name="Freeform 583"/>
              <p:cNvSpPr>
                <a:spLocks noSelect="1"/>
              </p:cNvSpPr>
              <p:nvPr userDrawn="1"/>
            </p:nvSpPr>
            <p:spPr bwMode="invGray">
              <a:xfrm>
                <a:off x="7185" y="3964"/>
                <a:ext cx="3" cy="2"/>
              </a:xfrm>
              <a:custGeom>
                <a:avLst/>
                <a:gdLst>
                  <a:gd name="T0" fmla="*/ 0 w 23"/>
                  <a:gd name="T1" fmla="*/ 12 h 12"/>
                  <a:gd name="T2" fmla="*/ 0 w 23"/>
                  <a:gd name="T3" fmla="*/ 12 h 12"/>
                  <a:gd name="T4" fmla="*/ 23 w 23"/>
                  <a:gd name="T5" fmla="*/ 0 h 12"/>
                  <a:gd name="T6" fmla="*/ 23 w 23"/>
                  <a:gd name="T7" fmla="*/ 0 h 12"/>
                  <a:gd name="T8" fmla="*/ 0 w 23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8" y="9"/>
                      <a:pt x="15" y="5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5" y="5"/>
                      <a:pt x="8" y="9"/>
                      <a:pt x="0" y="12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14" name="Freeform 584"/>
              <p:cNvSpPr>
                <a:spLocks noSelect="1"/>
              </p:cNvSpPr>
              <p:nvPr userDrawn="1"/>
            </p:nvSpPr>
            <p:spPr bwMode="invGray">
              <a:xfrm>
                <a:off x="7199" y="3953"/>
                <a:ext cx="2" cy="3"/>
              </a:xfrm>
              <a:custGeom>
                <a:avLst/>
                <a:gdLst>
                  <a:gd name="T0" fmla="*/ 0 w 18"/>
                  <a:gd name="T1" fmla="*/ 18 h 18"/>
                  <a:gd name="T2" fmla="*/ 0 w 18"/>
                  <a:gd name="T3" fmla="*/ 18 h 18"/>
                  <a:gd name="T4" fmla="*/ 18 w 18"/>
                  <a:gd name="T5" fmla="*/ 0 h 18"/>
                  <a:gd name="T6" fmla="*/ 18 w 18"/>
                  <a:gd name="T7" fmla="*/ 0 h 18"/>
                  <a:gd name="T8" fmla="*/ 0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6" y="12"/>
                      <a:pt x="12" y="6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6"/>
                      <a:pt x="6" y="12"/>
                      <a:pt x="0" y="18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15" name="Freeform 585"/>
              <p:cNvSpPr>
                <a:spLocks noSelect="1"/>
              </p:cNvSpPr>
              <p:nvPr userDrawn="1"/>
            </p:nvSpPr>
            <p:spPr bwMode="invGray">
              <a:xfrm>
                <a:off x="7195" y="3957"/>
                <a:ext cx="2" cy="2"/>
              </a:xfrm>
              <a:custGeom>
                <a:avLst/>
                <a:gdLst>
                  <a:gd name="T0" fmla="*/ 0 w 20"/>
                  <a:gd name="T1" fmla="*/ 16 h 16"/>
                  <a:gd name="T2" fmla="*/ 0 w 20"/>
                  <a:gd name="T3" fmla="*/ 16 h 16"/>
                  <a:gd name="T4" fmla="*/ 20 w 20"/>
                  <a:gd name="T5" fmla="*/ 0 h 16"/>
                  <a:gd name="T6" fmla="*/ 20 w 20"/>
                  <a:gd name="T7" fmla="*/ 0 h 16"/>
                  <a:gd name="T8" fmla="*/ 0 w 20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7" y="11"/>
                      <a:pt x="14" y="6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4" y="6"/>
                      <a:pt x="7" y="11"/>
                      <a:pt x="0" y="16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16" name="Freeform 586"/>
              <p:cNvSpPr>
                <a:spLocks noSelect="1"/>
              </p:cNvSpPr>
              <p:nvPr userDrawn="1"/>
            </p:nvSpPr>
            <p:spPr bwMode="invGray">
              <a:xfrm>
                <a:off x="7203" y="3949"/>
                <a:ext cx="2" cy="2"/>
              </a:xfrm>
              <a:custGeom>
                <a:avLst/>
                <a:gdLst>
                  <a:gd name="T0" fmla="*/ 0 w 16"/>
                  <a:gd name="T1" fmla="*/ 20 h 20"/>
                  <a:gd name="T2" fmla="*/ 0 w 16"/>
                  <a:gd name="T3" fmla="*/ 20 h 20"/>
                  <a:gd name="T4" fmla="*/ 16 w 16"/>
                  <a:gd name="T5" fmla="*/ 0 h 20"/>
                  <a:gd name="T6" fmla="*/ 16 w 16"/>
                  <a:gd name="T7" fmla="*/ 0 h 20"/>
                  <a:gd name="T8" fmla="*/ 0 w 16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0"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6" y="14"/>
                      <a:pt x="11" y="7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7"/>
                      <a:pt x="6" y="14"/>
                      <a:pt x="0" y="20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17" name="Freeform 587"/>
              <p:cNvSpPr>
                <a:spLocks noSelect="1"/>
              </p:cNvSpPr>
              <p:nvPr userDrawn="1"/>
            </p:nvSpPr>
            <p:spPr bwMode="invGray">
              <a:xfrm>
                <a:off x="7179" y="3967"/>
                <a:ext cx="3" cy="1"/>
              </a:xfrm>
              <a:custGeom>
                <a:avLst/>
                <a:gdLst>
                  <a:gd name="T0" fmla="*/ 0 w 24"/>
                  <a:gd name="T1" fmla="*/ 10 h 10"/>
                  <a:gd name="T2" fmla="*/ 0 w 24"/>
                  <a:gd name="T3" fmla="*/ 9 h 10"/>
                  <a:gd name="T4" fmla="*/ 24 w 24"/>
                  <a:gd name="T5" fmla="*/ 0 h 10"/>
                  <a:gd name="T6" fmla="*/ 24 w 24"/>
                  <a:gd name="T7" fmla="*/ 0 h 10"/>
                  <a:gd name="T8" fmla="*/ 0 w 2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0">
                    <a:moveTo>
                      <a:pt x="0" y="10"/>
                    </a:moveTo>
                    <a:cubicBezTo>
                      <a:pt x="0" y="10"/>
                      <a:pt x="0" y="10"/>
                      <a:pt x="0" y="9"/>
                    </a:cubicBezTo>
                    <a:cubicBezTo>
                      <a:pt x="8" y="6"/>
                      <a:pt x="16" y="3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6" y="3"/>
                      <a:pt x="8" y="6"/>
                      <a:pt x="0" y="10"/>
                    </a:cubicBezTo>
                    <a:close/>
                  </a:path>
                </a:pathLst>
              </a:custGeom>
              <a:solidFill>
                <a:srgbClr val="AFB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18" name="Freeform 588"/>
              <p:cNvSpPr>
                <a:spLocks noSelect="1"/>
              </p:cNvSpPr>
              <p:nvPr userDrawn="1"/>
            </p:nvSpPr>
            <p:spPr bwMode="invGray">
              <a:xfrm>
                <a:off x="6713" y="3908"/>
                <a:ext cx="4" cy="1"/>
              </a:xfrm>
              <a:custGeom>
                <a:avLst/>
                <a:gdLst>
                  <a:gd name="T0" fmla="*/ 0 w 33"/>
                  <a:gd name="T1" fmla="*/ 0 h 7"/>
                  <a:gd name="T2" fmla="*/ 0 w 33"/>
                  <a:gd name="T3" fmla="*/ 0 h 7"/>
                  <a:gd name="T4" fmla="*/ 33 w 33"/>
                  <a:gd name="T5" fmla="*/ 7 h 7"/>
                  <a:gd name="T6" fmla="*/ 32 w 33"/>
                  <a:gd name="T7" fmla="*/ 7 h 7"/>
                  <a:gd name="T8" fmla="*/ 0 w 3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" y="2"/>
                      <a:pt x="22" y="4"/>
                      <a:pt x="33" y="7"/>
                    </a:cubicBezTo>
                    <a:cubicBezTo>
                      <a:pt x="33" y="7"/>
                      <a:pt x="33" y="7"/>
                      <a:pt x="32" y="7"/>
                    </a:cubicBezTo>
                    <a:cubicBezTo>
                      <a:pt x="22" y="4"/>
                      <a:pt x="11" y="2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19" name="Freeform 589"/>
              <p:cNvSpPr>
                <a:spLocks noSelect="1"/>
              </p:cNvSpPr>
              <p:nvPr userDrawn="1"/>
            </p:nvSpPr>
            <p:spPr bwMode="invGray">
              <a:xfrm>
                <a:off x="6718" y="3909"/>
                <a:ext cx="0" cy="29"/>
              </a:xfrm>
              <a:custGeom>
                <a:avLst/>
                <a:gdLst>
                  <a:gd name="T0" fmla="*/ 0 h 237"/>
                  <a:gd name="T1" fmla="*/ 237 h 237"/>
                  <a:gd name="T2" fmla="*/ 237 h 237"/>
                  <a:gd name="T3" fmla="*/ 0 h 237"/>
                  <a:gd name="T4" fmla="*/ 0 h 23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37">
                    <a:moveTo>
                      <a:pt x="0" y="0"/>
                    </a:move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20" name="Freeform 590"/>
              <p:cNvSpPr>
                <a:spLocks noSelect="1"/>
              </p:cNvSpPr>
              <p:nvPr userDrawn="1"/>
            </p:nvSpPr>
            <p:spPr bwMode="invGray">
              <a:xfrm>
                <a:off x="6718" y="3963"/>
                <a:ext cx="0" cy="6"/>
              </a:xfrm>
              <a:custGeom>
                <a:avLst/>
                <a:gdLst>
                  <a:gd name="T0" fmla="*/ 1 w 1"/>
                  <a:gd name="T1" fmla="*/ 0 h 48"/>
                  <a:gd name="T2" fmla="*/ 0 w 1"/>
                  <a:gd name="T3" fmla="*/ 48 h 48"/>
                  <a:gd name="T4" fmla="*/ 1 w 1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8">
                    <a:moveTo>
                      <a:pt x="1" y="0"/>
                    </a:moveTo>
                    <a:cubicBezTo>
                      <a:pt x="1" y="17"/>
                      <a:pt x="1" y="33"/>
                      <a:pt x="0" y="48"/>
                    </a:cubicBezTo>
                    <a:cubicBezTo>
                      <a:pt x="1" y="33"/>
                      <a:pt x="1" y="17"/>
                      <a:pt x="1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21" name="Freeform 591"/>
              <p:cNvSpPr>
                <a:spLocks noSelect="1"/>
              </p:cNvSpPr>
              <p:nvPr userDrawn="1"/>
            </p:nvSpPr>
            <p:spPr bwMode="invGray">
              <a:xfrm>
                <a:off x="6717" y="3971"/>
                <a:ext cx="1" cy="3"/>
              </a:xfrm>
              <a:custGeom>
                <a:avLst/>
                <a:gdLst>
                  <a:gd name="T0" fmla="*/ 3 w 3"/>
                  <a:gd name="T1" fmla="*/ 0 h 30"/>
                  <a:gd name="T2" fmla="*/ 0 w 3"/>
                  <a:gd name="T3" fmla="*/ 30 h 30"/>
                  <a:gd name="T4" fmla="*/ 3 w 3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0">
                    <a:moveTo>
                      <a:pt x="3" y="0"/>
                    </a:moveTo>
                    <a:cubicBezTo>
                      <a:pt x="2" y="10"/>
                      <a:pt x="1" y="21"/>
                      <a:pt x="0" y="30"/>
                    </a:cubicBezTo>
                    <a:cubicBezTo>
                      <a:pt x="1" y="21"/>
                      <a:pt x="2" y="10"/>
                      <a:pt x="3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22" name="Freeform 592"/>
              <p:cNvSpPr>
                <a:spLocks noSelect="1"/>
              </p:cNvSpPr>
              <p:nvPr userDrawn="1"/>
            </p:nvSpPr>
            <p:spPr bwMode="invGray">
              <a:xfrm>
                <a:off x="6715" y="3938"/>
                <a:ext cx="3" cy="47"/>
              </a:xfrm>
              <a:custGeom>
                <a:avLst/>
                <a:gdLst>
                  <a:gd name="T0" fmla="*/ 26 w 26"/>
                  <a:gd name="T1" fmla="*/ 0 h 371"/>
                  <a:gd name="T2" fmla="*/ 26 w 26"/>
                  <a:gd name="T3" fmla="*/ 24 h 371"/>
                  <a:gd name="T4" fmla="*/ 26 w 26"/>
                  <a:gd name="T5" fmla="*/ 129 h 371"/>
                  <a:gd name="T6" fmla="*/ 0 w 26"/>
                  <a:gd name="T7" fmla="*/ 129 h 371"/>
                  <a:gd name="T8" fmla="*/ 0 w 26"/>
                  <a:gd name="T9" fmla="*/ 371 h 371"/>
                  <a:gd name="T10" fmla="*/ 0 w 26"/>
                  <a:gd name="T11" fmla="*/ 370 h 371"/>
                  <a:gd name="T12" fmla="*/ 7 w 26"/>
                  <a:gd name="T13" fmla="*/ 347 h 371"/>
                  <a:gd name="T14" fmla="*/ 11 w 26"/>
                  <a:gd name="T15" fmla="*/ 330 h 371"/>
                  <a:gd name="T16" fmla="*/ 16 w 26"/>
                  <a:gd name="T17" fmla="*/ 304 h 371"/>
                  <a:gd name="T18" fmla="*/ 20 w 26"/>
                  <a:gd name="T19" fmla="*/ 287 h 371"/>
                  <a:gd name="T20" fmla="*/ 23 w 26"/>
                  <a:gd name="T21" fmla="*/ 257 h 371"/>
                  <a:gd name="T22" fmla="*/ 25 w 26"/>
                  <a:gd name="T23" fmla="*/ 242 h 371"/>
                  <a:gd name="T24" fmla="*/ 26 w 26"/>
                  <a:gd name="T25" fmla="*/ 194 h 371"/>
                  <a:gd name="T26" fmla="*/ 26 w 26"/>
                  <a:gd name="T27" fmla="*/ 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371">
                    <a:moveTo>
                      <a:pt x="26" y="0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129"/>
                      <a:pt x="26" y="129"/>
                      <a:pt x="26" y="12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371"/>
                      <a:pt x="0" y="371"/>
                      <a:pt x="0" y="371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2" y="363"/>
                      <a:pt x="4" y="355"/>
                      <a:pt x="7" y="347"/>
                    </a:cubicBezTo>
                    <a:cubicBezTo>
                      <a:pt x="8" y="341"/>
                      <a:pt x="10" y="336"/>
                      <a:pt x="11" y="330"/>
                    </a:cubicBezTo>
                    <a:cubicBezTo>
                      <a:pt x="13" y="322"/>
                      <a:pt x="15" y="313"/>
                      <a:pt x="16" y="304"/>
                    </a:cubicBezTo>
                    <a:cubicBezTo>
                      <a:pt x="18" y="298"/>
                      <a:pt x="19" y="293"/>
                      <a:pt x="20" y="287"/>
                    </a:cubicBezTo>
                    <a:cubicBezTo>
                      <a:pt x="21" y="278"/>
                      <a:pt x="22" y="267"/>
                      <a:pt x="23" y="257"/>
                    </a:cubicBezTo>
                    <a:cubicBezTo>
                      <a:pt x="24" y="252"/>
                      <a:pt x="24" y="247"/>
                      <a:pt x="25" y="242"/>
                    </a:cubicBezTo>
                    <a:cubicBezTo>
                      <a:pt x="26" y="227"/>
                      <a:pt x="26" y="211"/>
                      <a:pt x="26" y="194"/>
                    </a:cubicBezTo>
                    <a:cubicBezTo>
                      <a:pt x="26" y="0"/>
                      <a:pt x="26" y="0"/>
                      <a:pt x="26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23" name="Freeform 593"/>
              <p:cNvSpPr>
                <a:spLocks noSelect="1"/>
              </p:cNvSpPr>
              <p:nvPr userDrawn="1"/>
            </p:nvSpPr>
            <p:spPr bwMode="invGray">
              <a:xfrm>
                <a:off x="6715" y="3941"/>
                <a:ext cx="3" cy="14"/>
              </a:xfrm>
              <a:custGeom>
                <a:avLst/>
                <a:gdLst>
                  <a:gd name="T0" fmla="*/ 26 w 26"/>
                  <a:gd name="T1" fmla="*/ 5 h 110"/>
                  <a:gd name="T2" fmla="*/ 0 w 26"/>
                  <a:gd name="T3" fmla="*/ 0 h 110"/>
                  <a:gd name="T4" fmla="*/ 0 w 26"/>
                  <a:gd name="T5" fmla="*/ 110 h 110"/>
                  <a:gd name="T6" fmla="*/ 26 w 26"/>
                  <a:gd name="T7" fmla="*/ 110 h 110"/>
                  <a:gd name="T8" fmla="*/ 26 w 26"/>
                  <a:gd name="T9" fmla="*/ 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10">
                    <a:moveTo>
                      <a:pt x="26" y="5"/>
                    </a:moveTo>
                    <a:cubicBezTo>
                      <a:pt x="17" y="4"/>
                      <a:pt x="8" y="2"/>
                      <a:pt x="0" y="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6" y="110"/>
                      <a:pt x="26" y="110"/>
                      <a:pt x="26" y="110"/>
                    </a:cubicBez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24" name="Freeform 594"/>
              <p:cNvSpPr>
                <a:spLocks noSelect="1"/>
              </p:cNvSpPr>
              <p:nvPr userDrawn="1"/>
            </p:nvSpPr>
            <p:spPr bwMode="invGray">
              <a:xfrm>
                <a:off x="6691" y="3909"/>
                <a:ext cx="2" cy="0"/>
              </a:xfrm>
              <a:custGeom>
                <a:avLst/>
                <a:gdLst>
                  <a:gd name="T0" fmla="*/ 0 w 11"/>
                  <a:gd name="T1" fmla="*/ 3 h 3"/>
                  <a:gd name="T2" fmla="*/ 0 w 11"/>
                  <a:gd name="T3" fmla="*/ 3 h 3"/>
                  <a:gd name="T4" fmla="*/ 11 w 11"/>
                  <a:gd name="T5" fmla="*/ 0 h 3"/>
                  <a:gd name="T6" fmla="*/ 0 w 1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1" y="0"/>
                    </a:cubicBezTo>
                    <a:cubicBezTo>
                      <a:pt x="8" y="1"/>
                      <a:pt x="4" y="2"/>
                      <a:pt x="0" y="3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25" name="Freeform 595"/>
              <p:cNvSpPr>
                <a:spLocks noSelect="1"/>
              </p:cNvSpPr>
              <p:nvPr userDrawn="1"/>
            </p:nvSpPr>
            <p:spPr bwMode="invGray">
              <a:xfrm>
                <a:off x="6715" y="3982"/>
                <a:ext cx="1" cy="3"/>
              </a:xfrm>
              <a:custGeom>
                <a:avLst/>
                <a:gdLst>
                  <a:gd name="T0" fmla="*/ 7 w 7"/>
                  <a:gd name="T1" fmla="*/ 0 h 23"/>
                  <a:gd name="T2" fmla="*/ 0 w 7"/>
                  <a:gd name="T3" fmla="*/ 23 h 23"/>
                  <a:gd name="T4" fmla="*/ 7 w 7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3">
                    <a:moveTo>
                      <a:pt x="7" y="0"/>
                    </a:moveTo>
                    <a:cubicBezTo>
                      <a:pt x="4" y="8"/>
                      <a:pt x="2" y="16"/>
                      <a:pt x="0" y="23"/>
                    </a:cubicBezTo>
                    <a:cubicBezTo>
                      <a:pt x="2" y="16"/>
                      <a:pt x="4" y="8"/>
                      <a:pt x="7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26" name="Freeform 596"/>
              <p:cNvSpPr>
                <a:spLocks noSelect="1"/>
              </p:cNvSpPr>
              <p:nvPr userDrawn="1"/>
            </p:nvSpPr>
            <p:spPr bwMode="invGray">
              <a:xfrm>
                <a:off x="6716" y="3976"/>
                <a:ext cx="1" cy="4"/>
              </a:xfrm>
              <a:custGeom>
                <a:avLst/>
                <a:gdLst>
                  <a:gd name="T0" fmla="*/ 5 w 5"/>
                  <a:gd name="T1" fmla="*/ 0 h 26"/>
                  <a:gd name="T2" fmla="*/ 0 w 5"/>
                  <a:gd name="T3" fmla="*/ 26 h 26"/>
                  <a:gd name="T4" fmla="*/ 5 w 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6">
                    <a:moveTo>
                      <a:pt x="5" y="0"/>
                    </a:moveTo>
                    <a:cubicBezTo>
                      <a:pt x="4" y="9"/>
                      <a:pt x="2" y="18"/>
                      <a:pt x="0" y="26"/>
                    </a:cubicBezTo>
                    <a:cubicBezTo>
                      <a:pt x="2" y="18"/>
                      <a:pt x="4" y="9"/>
                      <a:pt x="5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27" name="Freeform 597"/>
              <p:cNvSpPr>
                <a:spLocks noSelect="1"/>
              </p:cNvSpPr>
              <p:nvPr userDrawn="1"/>
            </p:nvSpPr>
            <p:spPr bwMode="invGray">
              <a:xfrm>
                <a:off x="6700" y="3907"/>
                <a:ext cx="1" cy="0"/>
              </a:xfrm>
              <a:custGeom>
                <a:avLst/>
                <a:gdLst>
                  <a:gd name="T0" fmla="*/ 0 w 11"/>
                  <a:gd name="T1" fmla="*/ 1 h 1"/>
                  <a:gd name="T2" fmla="*/ 0 w 11"/>
                  <a:gd name="T3" fmla="*/ 1 h 1"/>
                  <a:gd name="T4" fmla="*/ 11 w 11"/>
                  <a:gd name="T5" fmla="*/ 0 h 1"/>
                  <a:gd name="T6" fmla="*/ 11 w 11"/>
                  <a:gd name="T7" fmla="*/ 0 h 1"/>
                  <a:gd name="T8" fmla="*/ 0 w 1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7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0"/>
                      <a:pt x="4" y="1"/>
                      <a:pt x="0" y="1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28" name="Freeform 598"/>
              <p:cNvSpPr>
                <a:spLocks noSelect="1"/>
              </p:cNvSpPr>
              <p:nvPr userDrawn="1"/>
            </p:nvSpPr>
            <p:spPr bwMode="invGray">
              <a:xfrm>
                <a:off x="6679" y="3955"/>
                <a:ext cx="36" cy="44"/>
              </a:xfrm>
              <a:custGeom>
                <a:avLst/>
                <a:gdLst>
                  <a:gd name="T0" fmla="*/ 228 w 289"/>
                  <a:gd name="T1" fmla="*/ 352 h 353"/>
                  <a:gd name="T2" fmla="*/ 289 w 289"/>
                  <a:gd name="T3" fmla="*/ 242 h 353"/>
                  <a:gd name="T4" fmla="*/ 289 w 289"/>
                  <a:gd name="T5" fmla="*/ 0 h 353"/>
                  <a:gd name="T6" fmla="*/ 98 w 289"/>
                  <a:gd name="T7" fmla="*/ 0 h 353"/>
                  <a:gd name="T8" fmla="*/ 98 w 289"/>
                  <a:gd name="T9" fmla="*/ 91 h 353"/>
                  <a:gd name="T10" fmla="*/ 0 w 289"/>
                  <a:gd name="T11" fmla="*/ 282 h 353"/>
                  <a:gd name="T12" fmla="*/ 216 w 289"/>
                  <a:gd name="T13" fmla="*/ 353 h 353"/>
                  <a:gd name="T14" fmla="*/ 228 w 289"/>
                  <a:gd name="T15" fmla="*/ 352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9" h="353">
                    <a:moveTo>
                      <a:pt x="228" y="352"/>
                    </a:moveTo>
                    <a:cubicBezTo>
                      <a:pt x="254" y="320"/>
                      <a:pt x="274" y="284"/>
                      <a:pt x="289" y="242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8" y="91"/>
                      <a:pt x="98" y="91"/>
                      <a:pt x="98" y="91"/>
                    </a:cubicBezTo>
                    <a:cubicBezTo>
                      <a:pt x="98" y="166"/>
                      <a:pt x="70" y="245"/>
                      <a:pt x="0" y="282"/>
                    </a:cubicBezTo>
                    <a:cubicBezTo>
                      <a:pt x="61" y="326"/>
                      <a:pt x="135" y="353"/>
                      <a:pt x="216" y="353"/>
                    </a:cubicBezTo>
                    <a:cubicBezTo>
                      <a:pt x="220" y="353"/>
                      <a:pt x="224" y="352"/>
                      <a:pt x="228" y="352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29" name="Freeform 599"/>
              <p:cNvSpPr>
                <a:spLocks noSelect="1"/>
              </p:cNvSpPr>
              <p:nvPr userDrawn="1"/>
            </p:nvSpPr>
            <p:spPr bwMode="invGray">
              <a:xfrm>
                <a:off x="6691" y="3910"/>
                <a:ext cx="24" cy="45"/>
              </a:xfrm>
              <a:custGeom>
                <a:avLst/>
                <a:gdLst>
                  <a:gd name="T0" fmla="*/ 191 w 191"/>
                  <a:gd name="T1" fmla="*/ 250 h 360"/>
                  <a:gd name="T2" fmla="*/ 0 w 191"/>
                  <a:gd name="T3" fmla="*/ 150 h 360"/>
                  <a:gd name="T4" fmla="*/ 0 w 191"/>
                  <a:gd name="T5" fmla="*/ 0 h 360"/>
                  <a:gd name="T6" fmla="*/ 0 w 191"/>
                  <a:gd name="T7" fmla="*/ 0 h 360"/>
                  <a:gd name="T8" fmla="*/ 0 w 191"/>
                  <a:gd name="T9" fmla="*/ 360 h 360"/>
                  <a:gd name="T10" fmla="*/ 191 w 191"/>
                  <a:gd name="T11" fmla="*/ 360 h 360"/>
                  <a:gd name="T12" fmla="*/ 191 w 191"/>
                  <a:gd name="T13" fmla="*/ 2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1" h="360">
                    <a:moveTo>
                      <a:pt x="191" y="250"/>
                    </a:moveTo>
                    <a:cubicBezTo>
                      <a:pt x="117" y="235"/>
                      <a:pt x="52" y="200"/>
                      <a:pt x="0" y="15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60"/>
                      <a:pt x="0" y="360"/>
                      <a:pt x="0" y="360"/>
                    </a:cubicBezTo>
                    <a:cubicBezTo>
                      <a:pt x="191" y="360"/>
                      <a:pt x="191" y="360"/>
                      <a:pt x="191" y="360"/>
                    </a:cubicBezTo>
                    <a:lnTo>
                      <a:pt x="191" y="250"/>
                    </a:ln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30" name="Freeform 600"/>
              <p:cNvSpPr>
                <a:spLocks noSelect="1"/>
              </p:cNvSpPr>
              <p:nvPr userDrawn="1"/>
            </p:nvSpPr>
            <p:spPr bwMode="invGray">
              <a:xfrm>
                <a:off x="6706" y="3907"/>
                <a:ext cx="5" cy="0"/>
              </a:xfrm>
              <a:custGeom>
                <a:avLst/>
                <a:gdLst>
                  <a:gd name="T0" fmla="*/ 0 w 45"/>
                  <a:gd name="T1" fmla="*/ 0 h 3"/>
                  <a:gd name="T2" fmla="*/ 0 w 45"/>
                  <a:gd name="T3" fmla="*/ 0 h 3"/>
                  <a:gd name="T4" fmla="*/ 45 w 45"/>
                  <a:gd name="T5" fmla="*/ 3 h 3"/>
                  <a:gd name="T6" fmla="*/ 45 w 45"/>
                  <a:gd name="T7" fmla="*/ 3 h 3"/>
                  <a:gd name="T8" fmla="*/ 0 w 4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30" y="1"/>
                      <a:pt x="45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30" y="1"/>
                      <a:pt x="15" y="0"/>
                      <a:pt x="0" y="0"/>
                    </a:cubicBezTo>
                    <a:close/>
                  </a:path>
                </a:pathLst>
              </a:custGeom>
              <a:solidFill>
                <a:srgbClr val="B8C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31" name="Freeform 601"/>
              <p:cNvSpPr>
                <a:spLocks noSelect="1"/>
              </p:cNvSpPr>
              <p:nvPr userDrawn="1"/>
            </p:nvSpPr>
            <p:spPr bwMode="invGray">
              <a:xfrm>
                <a:off x="6739" y="3881"/>
                <a:ext cx="11" cy="53"/>
              </a:xfrm>
              <a:custGeom>
                <a:avLst/>
                <a:gdLst>
                  <a:gd name="T0" fmla="*/ 0 w 11"/>
                  <a:gd name="T1" fmla="*/ 0 h 53"/>
                  <a:gd name="T2" fmla="*/ 0 w 11"/>
                  <a:gd name="T3" fmla="*/ 0 h 53"/>
                  <a:gd name="T4" fmla="*/ 7 w 11"/>
                  <a:gd name="T5" fmla="*/ 34 h 53"/>
                  <a:gd name="T6" fmla="*/ 11 w 11"/>
                  <a:gd name="T7" fmla="*/ 53 h 53"/>
                  <a:gd name="T8" fmla="*/ 0 w 11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3">
                    <a:moveTo>
                      <a:pt x="0" y="0"/>
                    </a:moveTo>
                    <a:lnTo>
                      <a:pt x="0" y="0"/>
                    </a:lnTo>
                    <a:lnTo>
                      <a:pt x="7" y="34"/>
                    </a:lnTo>
                    <a:lnTo>
                      <a:pt x="11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32" name="Freeform 602"/>
              <p:cNvSpPr>
                <a:spLocks noSelect="1"/>
              </p:cNvSpPr>
              <p:nvPr userDrawn="1"/>
            </p:nvSpPr>
            <p:spPr bwMode="invGray">
              <a:xfrm>
                <a:off x="6691" y="3881"/>
                <a:ext cx="27" cy="28"/>
              </a:xfrm>
              <a:custGeom>
                <a:avLst/>
                <a:gdLst>
                  <a:gd name="T0" fmla="*/ 38 w 217"/>
                  <a:gd name="T1" fmla="*/ 219 h 229"/>
                  <a:gd name="T2" fmla="*/ 50 w 217"/>
                  <a:gd name="T3" fmla="*/ 217 h 229"/>
                  <a:gd name="T4" fmla="*/ 69 w 217"/>
                  <a:gd name="T5" fmla="*/ 214 h 229"/>
                  <a:gd name="T6" fmla="*/ 73 w 217"/>
                  <a:gd name="T7" fmla="*/ 213 h 229"/>
                  <a:gd name="T8" fmla="*/ 84 w 217"/>
                  <a:gd name="T9" fmla="*/ 212 h 229"/>
                  <a:gd name="T10" fmla="*/ 118 w 217"/>
                  <a:gd name="T11" fmla="*/ 210 h 229"/>
                  <a:gd name="T12" fmla="*/ 119 w 217"/>
                  <a:gd name="T13" fmla="*/ 210 h 229"/>
                  <a:gd name="T14" fmla="*/ 164 w 217"/>
                  <a:gd name="T15" fmla="*/ 213 h 229"/>
                  <a:gd name="T16" fmla="*/ 177 w 217"/>
                  <a:gd name="T17" fmla="*/ 215 h 229"/>
                  <a:gd name="T18" fmla="*/ 209 w 217"/>
                  <a:gd name="T19" fmla="*/ 222 h 229"/>
                  <a:gd name="T20" fmla="*/ 217 w 217"/>
                  <a:gd name="T21" fmla="*/ 224 h 229"/>
                  <a:gd name="T22" fmla="*/ 217 w 217"/>
                  <a:gd name="T23" fmla="*/ 0 h 229"/>
                  <a:gd name="T24" fmla="*/ 0 w 217"/>
                  <a:gd name="T25" fmla="*/ 0 h 229"/>
                  <a:gd name="T26" fmla="*/ 0 w 217"/>
                  <a:gd name="T27" fmla="*/ 229 h 229"/>
                  <a:gd name="T28" fmla="*/ 5 w 217"/>
                  <a:gd name="T29" fmla="*/ 228 h 229"/>
                  <a:gd name="T30" fmla="*/ 16 w 217"/>
                  <a:gd name="T31" fmla="*/ 225 h 229"/>
                  <a:gd name="T32" fmla="*/ 38 w 217"/>
                  <a:gd name="T33" fmla="*/ 21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7" h="229">
                    <a:moveTo>
                      <a:pt x="38" y="219"/>
                    </a:moveTo>
                    <a:cubicBezTo>
                      <a:pt x="42" y="218"/>
                      <a:pt x="46" y="217"/>
                      <a:pt x="50" y="217"/>
                    </a:cubicBezTo>
                    <a:cubicBezTo>
                      <a:pt x="56" y="215"/>
                      <a:pt x="62" y="214"/>
                      <a:pt x="69" y="214"/>
                    </a:cubicBezTo>
                    <a:cubicBezTo>
                      <a:pt x="70" y="213"/>
                      <a:pt x="72" y="213"/>
                      <a:pt x="73" y="213"/>
                    </a:cubicBezTo>
                    <a:cubicBezTo>
                      <a:pt x="77" y="213"/>
                      <a:pt x="80" y="212"/>
                      <a:pt x="84" y="212"/>
                    </a:cubicBezTo>
                    <a:cubicBezTo>
                      <a:pt x="95" y="211"/>
                      <a:pt x="106" y="210"/>
                      <a:pt x="118" y="210"/>
                    </a:cubicBezTo>
                    <a:cubicBezTo>
                      <a:pt x="119" y="210"/>
                      <a:pt x="119" y="210"/>
                      <a:pt x="119" y="210"/>
                    </a:cubicBezTo>
                    <a:cubicBezTo>
                      <a:pt x="134" y="210"/>
                      <a:pt x="149" y="211"/>
                      <a:pt x="164" y="213"/>
                    </a:cubicBezTo>
                    <a:cubicBezTo>
                      <a:pt x="168" y="214"/>
                      <a:pt x="172" y="214"/>
                      <a:pt x="177" y="215"/>
                    </a:cubicBezTo>
                    <a:cubicBezTo>
                      <a:pt x="188" y="217"/>
                      <a:pt x="199" y="219"/>
                      <a:pt x="209" y="222"/>
                    </a:cubicBezTo>
                    <a:cubicBezTo>
                      <a:pt x="212" y="223"/>
                      <a:pt x="215" y="223"/>
                      <a:pt x="217" y="224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29"/>
                      <a:pt x="0" y="229"/>
                      <a:pt x="0" y="229"/>
                    </a:cubicBezTo>
                    <a:cubicBezTo>
                      <a:pt x="2" y="229"/>
                      <a:pt x="4" y="228"/>
                      <a:pt x="5" y="228"/>
                    </a:cubicBezTo>
                    <a:cubicBezTo>
                      <a:pt x="9" y="227"/>
                      <a:pt x="13" y="226"/>
                      <a:pt x="16" y="225"/>
                    </a:cubicBezTo>
                    <a:cubicBezTo>
                      <a:pt x="23" y="223"/>
                      <a:pt x="31" y="221"/>
                      <a:pt x="38" y="219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33" name="Freeform 603"/>
              <p:cNvSpPr>
                <a:spLocks noSelect="1"/>
              </p:cNvSpPr>
              <p:nvPr userDrawn="1"/>
            </p:nvSpPr>
            <p:spPr bwMode="invGray">
              <a:xfrm>
                <a:off x="6739" y="3881"/>
                <a:ext cx="32" cy="54"/>
              </a:xfrm>
              <a:custGeom>
                <a:avLst/>
                <a:gdLst>
                  <a:gd name="T0" fmla="*/ 0 w 257"/>
                  <a:gd name="T1" fmla="*/ 0 h 432"/>
                  <a:gd name="T2" fmla="*/ 86 w 257"/>
                  <a:gd name="T3" fmla="*/ 429 h 432"/>
                  <a:gd name="T4" fmla="*/ 86 w 257"/>
                  <a:gd name="T5" fmla="*/ 432 h 432"/>
                  <a:gd name="T6" fmla="*/ 257 w 257"/>
                  <a:gd name="T7" fmla="*/ 208 h 432"/>
                  <a:gd name="T8" fmla="*/ 253 w 257"/>
                  <a:gd name="T9" fmla="*/ 186 h 432"/>
                  <a:gd name="T10" fmla="*/ 222 w 257"/>
                  <a:gd name="T11" fmla="*/ 0 h 432"/>
                  <a:gd name="T12" fmla="*/ 0 w 257"/>
                  <a:gd name="T13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7" h="432">
                    <a:moveTo>
                      <a:pt x="0" y="0"/>
                    </a:moveTo>
                    <a:cubicBezTo>
                      <a:pt x="86" y="429"/>
                      <a:pt x="86" y="429"/>
                      <a:pt x="86" y="429"/>
                    </a:cubicBezTo>
                    <a:cubicBezTo>
                      <a:pt x="86" y="432"/>
                      <a:pt x="86" y="432"/>
                      <a:pt x="86" y="432"/>
                    </a:cubicBezTo>
                    <a:cubicBezTo>
                      <a:pt x="168" y="382"/>
                      <a:pt x="230" y="302"/>
                      <a:pt x="257" y="208"/>
                    </a:cubicBezTo>
                    <a:cubicBezTo>
                      <a:pt x="253" y="186"/>
                      <a:pt x="253" y="186"/>
                      <a:pt x="253" y="186"/>
                    </a:cubicBezTo>
                    <a:cubicBezTo>
                      <a:pt x="222" y="0"/>
                      <a:pt x="222" y="0"/>
                      <a:pt x="22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34" name="Freeform 604"/>
              <p:cNvSpPr>
                <a:spLocks noSelect="1"/>
              </p:cNvSpPr>
              <p:nvPr userDrawn="1"/>
            </p:nvSpPr>
            <p:spPr bwMode="invGray">
              <a:xfrm>
                <a:off x="6691" y="3909"/>
                <a:ext cx="2" cy="0"/>
              </a:xfrm>
              <a:custGeom>
                <a:avLst/>
                <a:gdLst>
                  <a:gd name="T0" fmla="*/ 11 w 11"/>
                  <a:gd name="T1" fmla="*/ 0 h 3"/>
                  <a:gd name="T2" fmla="*/ 0 w 11"/>
                  <a:gd name="T3" fmla="*/ 3 h 3"/>
                  <a:gd name="T4" fmla="*/ 11 w 11"/>
                  <a:gd name="T5" fmla="*/ 0 h 3"/>
                  <a:gd name="T6" fmla="*/ 11 w 1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8" y="1"/>
                      <a:pt x="4" y="2"/>
                      <a:pt x="0" y="3"/>
                    </a:cubicBezTo>
                    <a:cubicBezTo>
                      <a:pt x="4" y="2"/>
                      <a:pt x="8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35" name="Freeform 605"/>
              <p:cNvSpPr>
                <a:spLocks noSelect="1"/>
              </p:cNvSpPr>
              <p:nvPr userDrawn="1"/>
            </p:nvSpPr>
            <p:spPr bwMode="invGray">
              <a:xfrm>
                <a:off x="6706" y="3907"/>
                <a:ext cx="5" cy="0"/>
              </a:xfrm>
              <a:custGeom>
                <a:avLst/>
                <a:gdLst>
                  <a:gd name="T0" fmla="*/ 0 w 45"/>
                  <a:gd name="T1" fmla="*/ 0 h 3"/>
                  <a:gd name="T2" fmla="*/ 45 w 45"/>
                  <a:gd name="T3" fmla="*/ 3 h 3"/>
                  <a:gd name="T4" fmla="*/ 0 w 4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">
                    <a:moveTo>
                      <a:pt x="0" y="0"/>
                    </a:moveTo>
                    <a:cubicBezTo>
                      <a:pt x="15" y="0"/>
                      <a:pt x="30" y="1"/>
                      <a:pt x="45" y="3"/>
                    </a:cubicBezTo>
                    <a:cubicBezTo>
                      <a:pt x="30" y="1"/>
                      <a:pt x="15" y="0"/>
                      <a:pt x="0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136" name="Freeform 606"/>
              <p:cNvSpPr>
                <a:spLocks noSelect="1"/>
              </p:cNvSpPr>
              <p:nvPr userDrawn="1"/>
            </p:nvSpPr>
            <p:spPr bwMode="invGray">
              <a:xfrm>
                <a:off x="6713" y="3908"/>
                <a:ext cx="4" cy="1"/>
              </a:xfrm>
              <a:custGeom>
                <a:avLst/>
                <a:gdLst>
                  <a:gd name="T0" fmla="*/ 0 w 32"/>
                  <a:gd name="T1" fmla="*/ 0 h 7"/>
                  <a:gd name="T2" fmla="*/ 32 w 32"/>
                  <a:gd name="T3" fmla="*/ 7 h 7"/>
                  <a:gd name="T4" fmla="*/ 0 w 32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7">
                    <a:moveTo>
                      <a:pt x="0" y="0"/>
                    </a:moveTo>
                    <a:cubicBezTo>
                      <a:pt x="11" y="2"/>
                      <a:pt x="22" y="4"/>
                      <a:pt x="32" y="7"/>
                    </a:cubicBezTo>
                    <a:cubicBezTo>
                      <a:pt x="22" y="4"/>
                      <a:pt x="11" y="2"/>
                      <a:pt x="0" y="0"/>
                    </a:cubicBezTo>
                    <a:close/>
                  </a:path>
                </a:pathLst>
              </a:custGeom>
              <a:solidFill>
                <a:srgbClr val="A8B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sp>
          <p:nvSpPr>
            <p:cNvPr id="772" name="Freeform 608"/>
            <p:cNvSpPr>
              <a:spLocks noSelect="1"/>
            </p:cNvSpPr>
            <p:nvPr userDrawn="1"/>
          </p:nvSpPr>
          <p:spPr bwMode="invGray">
            <a:xfrm>
              <a:off x="6696" y="3908"/>
              <a:ext cx="1" cy="0"/>
            </a:xfrm>
            <a:custGeom>
              <a:avLst/>
              <a:gdLst>
                <a:gd name="T0" fmla="*/ 0 w 12"/>
                <a:gd name="T1" fmla="*/ 2 h 2"/>
                <a:gd name="T2" fmla="*/ 12 w 12"/>
                <a:gd name="T3" fmla="*/ 0 h 2"/>
                <a:gd name="T4" fmla="*/ 0 w 1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">
                  <a:moveTo>
                    <a:pt x="0" y="2"/>
                  </a:moveTo>
                  <a:cubicBezTo>
                    <a:pt x="4" y="1"/>
                    <a:pt x="8" y="0"/>
                    <a:pt x="12" y="0"/>
                  </a:cubicBezTo>
                  <a:cubicBezTo>
                    <a:pt x="8" y="0"/>
                    <a:pt x="4" y="1"/>
                    <a:pt x="0" y="2"/>
                  </a:cubicBezTo>
                  <a:close/>
                </a:path>
              </a:pathLst>
            </a:custGeom>
            <a:solidFill>
              <a:srgbClr val="A8B0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73" name="Freeform 609"/>
            <p:cNvSpPr>
              <a:spLocks noSelect="1"/>
            </p:cNvSpPr>
            <p:nvPr userDrawn="1"/>
          </p:nvSpPr>
          <p:spPr bwMode="invGray">
            <a:xfrm>
              <a:off x="6700" y="3907"/>
              <a:ext cx="1" cy="0"/>
            </a:xfrm>
            <a:custGeom>
              <a:avLst/>
              <a:gdLst>
                <a:gd name="T0" fmla="*/ 0 w 11"/>
                <a:gd name="T1" fmla="*/ 1 h 1"/>
                <a:gd name="T2" fmla="*/ 11 w 11"/>
                <a:gd name="T3" fmla="*/ 0 h 1"/>
                <a:gd name="T4" fmla="*/ 0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0" y="1"/>
                  </a:moveTo>
                  <a:cubicBezTo>
                    <a:pt x="4" y="1"/>
                    <a:pt x="7" y="0"/>
                    <a:pt x="11" y="0"/>
                  </a:cubicBezTo>
                  <a:cubicBezTo>
                    <a:pt x="7" y="0"/>
                    <a:pt x="4" y="1"/>
                    <a:pt x="0" y="1"/>
                  </a:cubicBezTo>
                  <a:close/>
                </a:path>
              </a:pathLst>
            </a:custGeom>
            <a:solidFill>
              <a:srgbClr val="A8B0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74" name="Freeform 610"/>
            <p:cNvSpPr>
              <a:spLocks noSelect="1"/>
            </p:cNvSpPr>
            <p:nvPr userDrawn="1"/>
          </p:nvSpPr>
          <p:spPr bwMode="invGray">
            <a:xfrm>
              <a:off x="6711" y="3907"/>
              <a:ext cx="2" cy="1"/>
            </a:xfrm>
            <a:custGeom>
              <a:avLst/>
              <a:gdLst>
                <a:gd name="T0" fmla="*/ 13 w 13"/>
                <a:gd name="T1" fmla="*/ 2 h 2"/>
                <a:gd name="T2" fmla="*/ 0 w 13"/>
                <a:gd name="T3" fmla="*/ 0 h 2"/>
                <a:gd name="T4" fmla="*/ 13 w 1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">
                  <a:moveTo>
                    <a:pt x="13" y="2"/>
                  </a:moveTo>
                  <a:cubicBezTo>
                    <a:pt x="8" y="1"/>
                    <a:pt x="4" y="1"/>
                    <a:pt x="0" y="0"/>
                  </a:cubicBezTo>
                  <a:cubicBezTo>
                    <a:pt x="4" y="1"/>
                    <a:pt x="8" y="1"/>
                    <a:pt x="13" y="2"/>
                  </a:cubicBezTo>
                  <a:close/>
                </a:path>
              </a:pathLst>
            </a:custGeom>
            <a:solidFill>
              <a:srgbClr val="AFB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75" name="Freeform 611"/>
            <p:cNvSpPr>
              <a:spLocks noSelect="1"/>
            </p:cNvSpPr>
            <p:nvPr userDrawn="1"/>
          </p:nvSpPr>
          <p:spPr bwMode="invGray">
            <a:xfrm>
              <a:off x="6697" y="3907"/>
              <a:ext cx="3" cy="1"/>
            </a:xfrm>
            <a:custGeom>
              <a:avLst/>
              <a:gdLst>
                <a:gd name="T0" fmla="*/ 0 w 23"/>
                <a:gd name="T1" fmla="*/ 4 h 4"/>
                <a:gd name="T2" fmla="*/ 23 w 23"/>
                <a:gd name="T3" fmla="*/ 0 h 4"/>
                <a:gd name="T4" fmla="*/ 19 w 23"/>
                <a:gd name="T5" fmla="*/ 1 h 4"/>
                <a:gd name="T6" fmla="*/ 0 w 2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">
                  <a:moveTo>
                    <a:pt x="0" y="4"/>
                  </a:moveTo>
                  <a:cubicBezTo>
                    <a:pt x="7" y="2"/>
                    <a:pt x="15" y="1"/>
                    <a:pt x="23" y="0"/>
                  </a:cubicBezTo>
                  <a:cubicBezTo>
                    <a:pt x="22" y="0"/>
                    <a:pt x="20" y="0"/>
                    <a:pt x="19" y="1"/>
                  </a:cubicBezTo>
                  <a:cubicBezTo>
                    <a:pt x="12" y="1"/>
                    <a:pt x="6" y="2"/>
                    <a:pt x="0" y="4"/>
                  </a:cubicBezTo>
                  <a:close/>
                </a:path>
              </a:pathLst>
            </a:custGeom>
            <a:solidFill>
              <a:srgbClr val="AFB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76" name="Freeform 612"/>
            <p:cNvSpPr>
              <a:spLocks noSelect="1"/>
            </p:cNvSpPr>
            <p:nvPr userDrawn="1"/>
          </p:nvSpPr>
          <p:spPr bwMode="invGray">
            <a:xfrm>
              <a:off x="6693" y="3908"/>
              <a:ext cx="3" cy="1"/>
            </a:xfrm>
            <a:custGeom>
              <a:avLst/>
              <a:gdLst>
                <a:gd name="T0" fmla="*/ 22 w 22"/>
                <a:gd name="T1" fmla="*/ 0 h 6"/>
                <a:gd name="T2" fmla="*/ 0 w 22"/>
                <a:gd name="T3" fmla="*/ 6 h 6"/>
                <a:gd name="T4" fmla="*/ 22 w 2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6">
                  <a:moveTo>
                    <a:pt x="22" y="0"/>
                  </a:moveTo>
                  <a:cubicBezTo>
                    <a:pt x="15" y="2"/>
                    <a:pt x="7" y="4"/>
                    <a:pt x="0" y="6"/>
                  </a:cubicBezTo>
                  <a:cubicBezTo>
                    <a:pt x="7" y="4"/>
                    <a:pt x="15" y="2"/>
                    <a:pt x="22" y="0"/>
                  </a:cubicBezTo>
                  <a:close/>
                </a:path>
              </a:pathLst>
            </a:custGeom>
            <a:solidFill>
              <a:srgbClr val="AFB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77" name="Freeform 613"/>
            <p:cNvSpPr>
              <a:spLocks noSelect="1"/>
            </p:cNvSpPr>
            <p:nvPr userDrawn="1"/>
          </p:nvSpPr>
          <p:spPr bwMode="invGray">
            <a:xfrm>
              <a:off x="6691" y="3909"/>
              <a:ext cx="0" cy="1"/>
            </a:xfrm>
            <a:custGeom>
              <a:avLst/>
              <a:gdLst>
                <a:gd name="T0" fmla="*/ 0 w 5"/>
                <a:gd name="T1" fmla="*/ 1 h 2"/>
                <a:gd name="T2" fmla="*/ 0 w 5"/>
                <a:gd name="T3" fmla="*/ 2 h 2"/>
                <a:gd name="T4" fmla="*/ 5 w 5"/>
                <a:gd name="T5" fmla="*/ 0 h 2"/>
                <a:gd name="T6" fmla="*/ 0 w 5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AFB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78" name="Freeform 614"/>
            <p:cNvSpPr>
              <a:spLocks noSelect="1"/>
            </p:cNvSpPr>
            <p:nvPr userDrawn="1"/>
          </p:nvSpPr>
          <p:spPr bwMode="invGray">
            <a:xfrm>
              <a:off x="6717" y="3909"/>
              <a:ext cx="1" cy="0"/>
            </a:xfrm>
            <a:custGeom>
              <a:avLst/>
              <a:gdLst>
                <a:gd name="T0" fmla="*/ 7 w 7"/>
                <a:gd name="T1" fmla="*/ 2 h 2"/>
                <a:gd name="T2" fmla="*/ 7 w 7"/>
                <a:gd name="T3" fmla="*/ 2 h 2"/>
                <a:gd name="T4" fmla="*/ 0 w 7"/>
                <a:gd name="T5" fmla="*/ 0 h 2"/>
                <a:gd name="T6" fmla="*/ 7 w 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2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5" y="1"/>
                    <a:pt x="2" y="1"/>
                    <a:pt x="0" y="0"/>
                  </a:cubicBezTo>
                  <a:cubicBezTo>
                    <a:pt x="2" y="1"/>
                    <a:pt x="5" y="1"/>
                    <a:pt x="7" y="2"/>
                  </a:cubicBezTo>
                  <a:close/>
                </a:path>
              </a:pathLst>
            </a:custGeom>
            <a:solidFill>
              <a:srgbClr val="AFB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79" name="Freeform 615"/>
            <p:cNvSpPr>
              <a:spLocks noSelect="1"/>
            </p:cNvSpPr>
            <p:nvPr userDrawn="1"/>
          </p:nvSpPr>
          <p:spPr bwMode="invGray">
            <a:xfrm>
              <a:off x="6701" y="3907"/>
              <a:ext cx="5" cy="0"/>
            </a:xfrm>
            <a:custGeom>
              <a:avLst/>
              <a:gdLst>
                <a:gd name="T0" fmla="*/ 0 w 35"/>
                <a:gd name="T1" fmla="*/ 2 h 2"/>
                <a:gd name="T2" fmla="*/ 34 w 35"/>
                <a:gd name="T3" fmla="*/ 0 h 2"/>
                <a:gd name="T4" fmla="*/ 35 w 35"/>
                <a:gd name="T5" fmla="*/ 0 h 2"/>
                <a:gd name="T6" fmla="*/ 34 w 35"/>
                <a:gd name="T7" fmla="*/ 0 h 2"/>
                <a:gd name="T8" fmla="*/ 0 w 3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">
                  <a:moveTo>
                    <a:pt x="0" y="2"/>
                  </a:moveTo>
                  <a:cubicBezTo>
                    <a:pt x="11" y="1"/>
                    <a:pt x="23" y="0"/>
                    <a:pt x="34" y="0"/>
                  </a:cubicBezTo>
                  <a:cubicBezTo>
                    <a:pt x="34" y="0"/>
                    <a:pt x="34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0"/>
                    <a:pt x="11" y="1"/>
                    <a:pt x="0" y="2"/>
                  </a:cubicBezTo>
                  <a:close/>
                </a:path>
              </a:pathLst>
            </a:custGeom>
            <a:solidFill>
              <a:srgbClr val="AFB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0" name="Freeform 616"/>
            <p:cNvSpPr>
              <a:spLocks noSelect="1"/>
            </p:cNvSpPr>
            <p:nvPr userDrawn="1"/>
          </p:nvSpPr>
          <p:spPr bwMode="invGray">
            <a:xfrm>
              <a:off x="6715" y="3938"/>
              <a:ext cx="3" cy="3"/>
            </a:xfrm>
            <a:custGeom>
              <a:avLst/>
              <a:gdLst>
                <a:gd name="T0" fmla="*/ 26 w 26"/>
                <a:gd name="T1" fmla="*/ 0 h 24"/>
                <a:gd name="T2" fmla="*/ 0 w 26"/>
                <a:gd name="T3" fmla="*/ 0 h 24"/>
                <a:gd name="T4" fmla="*/ 0 w 26"/>
                <a:gd name="T5" fmla="*/ 19 h 24"/>
                <a:gd name="T6" fmla="*/ 26 w 26"/>
                <a:gd name="T7" fmla="*/ 24 h 24"/>
                <a:gd name="T8" fmla="*/ 26 w 26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4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21"/>
                    <a:pt x="17" y="23"/>
                    <a:pt x="26" y="24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AFB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1" name="Freeform 617"/>
            <p:cNvSpPr>
              <a:spLocks noSelect="1"/>
            </p:cNvSpPr>
            <p:nvPr userDrawn="1"/>
          </p:nvSpPr>
          <p:spPr bwMode="invGray">
            <a:xfrm>
              <a:off x="6691" y="3907"/>
              <a:ext cx="27" cy="34"/>
            </a:xfrm>
            <a:custGeom>
              <a:avLst/>
              <a:gdLst>
                <a:gd name="T0" fmla="*/ 217 w 217"/>
                <a:gd name="T1" fmla="*/ 251 h 270"/>
                <a:gd name="T2" fmla="*/ 217 w 217"/>
                <a:gd name="T3" fmla="*/ 14 h 270"/>
                <a:gd name="T4" fmla="*/ 210 w 217"/>
                <a:gd name="T5" fmla="*/ 12 h 270"/>
                <a:gd name="T6" fmla="*/ 177 w 217"/>
                <a:gd name="T7" fmla="*/ 5 h 270"/>
                <a:gd name="T8" fmla="*/ 164 w 217"/>
                <a:gd name="T9" fmla="*/ 3 h 270"/>
                <a:gd name="T10" fmla="*/ 119 w 217"/>
                <a:gd name="T11" fmla="*/ 0 h 270"/>
                <a:gd name="T12" fmla="*/ 118 w 217"/>
                <a:gd name="T13" fmla="*/ 0 h 270"/>
                <a:gd name="T14" fmla="*/ 84 w 217"/>
                <a:gd name="T15" fmla="*/ 2 h 270"/>
                <a:gd name="T16" fmla="*/ 73 w 217"/>
                <a:gd name="T17" fmla="*/ 3 h 270"/>
                <a:gd name="T18" fmla="*/ 50 w 217"/>
                <a:gd name="T19" fmla="*/ 7 h 270"/>
                <a:gd name="T20" fmla="*/ 38 w 217"/>
                <a:gd name="T21" fmla="*/ 9 h 270"/>
                <a:gd name="T22" fmla="*/ 16 w 217"/>
                <a:gd name="T23" fmla="*/ 15 h 270"/>
                <a:gd name="T24" fmla="*/ 16 w 217"/>
                <a:gd name="T25" fmla="*/ 15 h 270"/>
                <a:gd name="T26" fmla="*/ 5 w 217"/>
                <a:gd name="T27" fmla="*/ 18 h 270"/>
                <a:gd name="T28" fmla="*/ 0 w 217"/>
                <a:gd name="T29" fmla="*/ 20 h 270"/>
                <a:gd name="T30" fmla="*/ 0 w 217"/>
                <a:gd name="T31" fmla="*/ 170 h 270"/>
                <a:gd name="T32" fmla="*/ 191 w 217"/>
                <a:gd name="T33" fmla="*/ 270 h 270"/>
                <a:gd name="T34" fmla="*/ 191 w 217"/>
                <a:gd name="T35" fmla="*/ 251 h 270"/>
                <a:gd name="T36" fmla="*/ 217 w 217"/>
                <a:gd name="T37" fmla="*/ 25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7" h="270">
                  <a:moveTo>
                    <a:pt x="217" y="251"/>
                  </a:moveTo>
                  <a:cubicBezTo>
                    <a:pt x="217" y="14"/>
                    <a:pt x="217" y="14"/>
                    <a:pt x="217" y="14"/>
                  </a:cubicBezTo>
                  <a:cubicBezTo>
                    <a:pt x="215" y="13"/>
                    <a:pt x="212" y="13"/>
                    <a:pt x="210" y="12"/>
                  </a:cubicBezTo>
                  <a:cubicBezTo>
                    <a:pt x="199" y="9"/>
                    <a:pt x="188" y="7"/>
                    <a:pt x="177" y="5"/>
                  </a:cubicBezTo>
                  <a:cubicBezTo>
                    <a:pt x="172" y="4"/>
                    <a:pt x="168" y="4"/>
                    <a:pt x="164" y="3"/>
                  </a:cubicBezTo>
                  <a:cubicBezTo>
                    <a:pt x="149" y="1"/>
                    <a:pt x="134" y="0"/>
                    <a:pt x="119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07" y="0"/>
                    <a:pt x="95" y="1"/>
                    <a:pt x="84" y="2"/>
                  </a:cubicBezTo>
                  <a:cubicBezTo>
                    <a:pt x="80" y="2"/>
                    <a:pt x="77" y="3"/>
                    <a:pt x="73" y="3"/>
                  </a:cubicBezTo>
                  <a:cubicBezTo>
                    <a:pt x="65" y="4"/>
                    <a:pt x="57" y="5"/>
                    <a:pt x="50" y="7"/>
                  </a:cubicBezTo>
                  <a:cubicBezTo>
                    <a:pt x="46" y="7"/>
                    <a:pt x="42" y="8"/>
                    <a:pt x="38" y="9"/>
                  </a:cubicBezTo>
                  <a:cubicBezTo>
                    <a:pt x="31" y="11"/>
                    <a:pt x="23" y="13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6"/>
                    <a:pt x="9" y="17"/>
                    <a:pt x="5" y="18"/>
                  </a:cubicBezTo>
                  <a:cubicBezTo>
                    <a:pt x="4" y="18"/>
                    <a:pt x="2" y="19"/>
                    <a:pt x="0" y="2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2" y="220"/>
                    <a:pt x="117" y="255"/>
                    <a:pt x="191" y="270"/>
                  </a:cubicBezTo>
                  <a:cubicBezTo>
                    <a:pt x="191" y="251"/>
                    <a:pt x="191" y="251"/>
                    <a:pt x="191" y="251"/>
                  </a:cubicBezTo>
                  <a:lnTo>
                    <a:pt x="217" y="251"/>
                  </a:lnTo>
                  <a:close/>
                </a:path>
              </a:pathLst>
            </a:custGeom>
            <a:solidFill>
              <a:srgbClr val="AFB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2" name="Freeform 618"/>
            <p:cNvSpPr>
              <a:spLocks noSelect="1"/>
            </p:cNvSpPr>
            <p:nvPr userDrawn="1"/>
          </p:nvSpPr>
          <p:spPr bwMode="invGray">
            <a:xfrm>
              <a:off x="6693" y="3908"/>
              <a:ext cx="3" cy="1"/>
            </a:xfrm>
            <a:custGeom>
              <a:avLst/>
              <a:gdLst>
                <a:gd name="T0" fmla="*/ 0 w 22"/>
                <a:gd name="T1" fmla="*/ 6 h 6"/>
                <a:gd name="T2" fmla="*/ 0 w 22"/>
                <a:gd name="T3" fmla="*/ 6 h 6"/>
                <a:gd name="T4" fmla="*/ 22 w 22"/>
                <a:gd name="T5" fmla="*/ 0 h 6"/>
                <a:gd name="T6" fmla="*/ 22 w 22"/>
                <a:gd name="T7" fmla="*/ 0 h 6"/>
                <a:gd name="T8" fmla="*/ 0 w 2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7" y="4"/>
                    <a:pt x="15" y="2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5" y="2"/>
                    <a:pt x="7" y="4"/>
                    <a:pt x="0" y="6"/>
                  </a:cubicBezTo>
                  <a:close/>
                </a:path>
              </a:pathLst>
            </a:custGeom>
            <a:solidFill>
              <a:srgbClr val="AFB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3" name="Freeform 619"/>
            <p:cNvSpPr>
              <a:spLocks noSelect="1"/>
            </p:cNvSpPr>
            <p:nvPr userDrawn="1"/>
          </p:nvSpPr>
          <p:spPr bwMode="invGray">
            <a:xfrm>
              <a:off x="6697" y="3908"/>
              <a:ext cx="2" cy="0"/>
            </a:xfrm>
            <a:custGeom>
              <a:avLst/>
              <a:gdLst>
                <a:gd name="T0" fmla="*/ 0 w 19"/>
                <a:gd name="T1" fmla="*/ 3 h 3"/>
                <a:gd name="T2" fmla="*/ 0 w 19"/>
                <a:gd name="T3" fmla="*/ 3 h 3"/>
                <a:gd name="T4" fmla="*/ 19 w 19"/>
                <a:gd name="T5" fmla="*/ 0 h 3"/>
                <a:gd name="T6" fmla="*/ 0 w 19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" y="1"/>
                    <a:pt x="12" y="0"/>
                    <a:pt x="19" y="0"/>
                  </a:cubicBezTo>
                  <a:cubicBezTo>
                    <a:pt x="12" y="0"/>
                    <a:pt x="6" y="1"/>
                    <a:pt x="0" y="3"/>
                  </a:cubicBezTo>
                  <a:close/>
                </a:path>
              </a:pathLst>
            </a:custGeom>
            <a:solidFill>
              <a:srgbClr val="AFB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4" name="Freeform 620"/>
            <p:cNvSpPr>
              <a:spLocks noSelect="1"/>
            </p:cNvSpPr>
            <p:nvPr userDrawn="1"/>
          </p:nvSpPr>
          <p:spPr bwMode="invGray">
            <a:xfrm>
              <a:off x="6693" y="39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FB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5" name="Freeform 621"/>
            <p:cNvSpPr>
              <a:spLocks noSelect="1"/>
            </p:cNvSpPr>
            <p:nvPr userDrawn="1"/>
          </p:nvSpPr>
          <p:spPr bwMode="invGray">
            <a:xfrm>
              <a:off x="6696" y="3908"/>
              <a:ext cx="1" cy="0"/>
            </a:xfrm>
            <a:custGeom>
              <a:avLst/>
              <a:gdLst>
                <a:gd name="T0" fmla="*/ 0 w 12"/>
                <a:gd name="T1" fmla="*/ 2 h 2"/>
                <a:gd name="T2" fmla="*/ 0 w 12"/>
                <a:gd name="T3" fmla="*/ 2 h 2"/>
                <a:gd name="T4" fmla="*/ 12 w 12"/>
                <a:gd name="T5" fmla="*/ 0 h 2"/>
                <a:gd name="T6" fmla="*/ 12 w 12"/>
                <a:gd name="T7" fmla="*/ 0 h 2"/>
                <a:gd name="T8" fmla="*/ 0 w 1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"/>
                    <a:pt x="8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4" y="1"/>
                    <a:pt x="0" y="2"/>
                  </a:cubicBezTo>
                  <a:close/>
                </a:path>
              </a:pathLst>
            </a:custGeom>
            <a:solidFill>
              <a:srgbClr val="AFB1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6" name="Freeform 622"/>
            <p:cNvSpPr>
              <a:spLocks noSelect="1"/>
            </p:cNvSpPr>
            <p:nvPr userDrawn="1"/>
          </p:nvSpPr>
          <p:spPr bwMode="invGray">
            <a:xfrm>
              <a:off x="6864" y="3947"/>
              <a:ext cx="20" cy="11"/>
            </a:xfrm>
            <a:custGeom>
              <a:avLst/>
              <a:gdLst>
                <a:gd name="T0" fmla="*/ 160 w 160"/>
                <a:gd name="T1" fmla="*/ 0 h 89"/>
                <a:gd name="T2" fmla="*/ 0 w 160"/>
                <a:gd name="T3" fmla="*/ 89 h 89"/>
                <a:gd name="T4" fmla="*/ 142 w 160"/>
                <a:gd name="T5" fmla="*/ 89 h 89"/>
                <a:gd name="T6" fmla="*/ 160 w 160"/>
                <a:gd name="T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9">
                  <a:moveTo>
                    <a:pt x="160" y="0"/>
                  </a:moveTo>
                  <a:cubicBezTo>
                    <a:pt x="94" y="3"/>
                    <a:pt x="35" y="38"/>
                    <a:pt x="0" y="89"/>
                  </a:cubicBezTo>
                  <a:cubicBezTo>
                    <a:pt x="142" y="89"/>
                    <a:pt x="142" y="89"/>
                    <a:pt x="142" y="89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D6DB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7" name="Freeform 623"/>
            <p:cNvSpPr>
              <a:spLocks noSelect="1"/>
            </p:cNvSpPr>
            <p:nvPr userDrawn="1"/>
          </p:nvSpPr>
          <p:spPr bwMode="invGray">
            <a:xfrm>
              <a:off x="6860" y="3958"/>
              <a:ext cx="22" cy="38"/>
            </a:xfrm>
            <a:custGeom>
              <a:avLst/>
              <a:gdLst>
                <a:gd name="T0" fmla="*/ 119 w 180"/>
                <a:gd name="T1" fmla="*/ 307 h 307"/>
                <a:gd name="T2" fmla="*/ 180 w 180"/>
                <a:gd name="T3" fmla="*/ 0 h 307"/>
                <a:gd name="T4" fmla="*/ 38 w 180"/>
                <a:gd name="T5" fmla="*/ 0 h 307"/>
                <a:gd name="T6" fmla="*/ 0 w 180"/>
                <a:gd name="T7" fmla="*/ 119 h 307"/>
                <a:gd name="T8" fmla="*/ 119 w 180"/>
                <a:gd name="T9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307">
                  <a:moveTo>
                    <a:pt x="119" y="307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4" y="34"/>
                    <a:pt x="0" y="75"/>
                    <a:pt x="0" y="119"/>
                  </a:cubicBezTo>
                  <a:cubicBezTo>
                    <a:pt x="0" y="202"/>
                    <a:pt x="49" y="273"/>
                    <a:pt x="119" y="307"/>
                  </a:cubicBezTo>
                  <a:close/>
                </a:path>
              </a:pathLst>
            </a:custGeom>
            <a:solidFill>
              <a:srgbClr val="D6DB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8" name="Freeform 624"/>
            <p:cNvSpPr>
              <a:spLocks noSelect="1"/>
            </p:cNvSpPr>
            <p:nvPr userDrawn="1"/>
          </p:nvSpPr>
          <p:spPr bwMode="invGray">
            <a:xfrm>
              <a:off x="6290" y="3913"/>
              <a:ext cx="14" cy="26"/>
            </a:xfrm>
            <a:custGeom>
              <a:avLst/>
              <a:gdLst>
                <a:gd name="T0" fmla="*/ 65 w 107"/>
                <a:gd name="T1" fmla="*/ 209 h 209"/>
                <a:gd name="T2" fmla="*/ 70 w 107"/>
                <a:gd name="T3" fmla="*/ 205 h 209"/>
                <a:gd name="T4" fmla="*/ 96 w 107"/>
                <a:gd name="T5" fmla="*/ 182 h 209"/>
                <a:gd name="T6" fmla="*/ 96 w 107"/>
                <a:gd name="T7" fmla="*/ 182 h 209"/>
                <a:gd name="T8" fmla="*/ 96 w 107"/>
                <a:gd name="T9" fmla="*/ 182 h 209"/>
                <a:gd name="T10" fmla="*/ 96 w 107"/>
                <a:gd name="T11" fmla="*/ 182 h 209"/>
                <a:gd name="T12" fmla="*/ 96 w 107"/>
                <a:gd name="T13" fmla="*/ 182 h 209"/>
                <a:gd name="T14" fmla="*/ 107 w 107"/>
                <a:gd name="T15" fmla="*/ 115 h 209"/>
                <a:gd name="T16" fmla="*/ 74 w 107"/>
                <a:gd name="T17" fmla="*/ 0 h 209"/>
                <a:gd name="T18" fmla="*/ 0 w 107"/>
                <a:gd name="T19" fmla="*/ 0 h 209"/>
                <a:gd name="T20" fmla="*/ 65 w 107"/>
                <a:gd name="T21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209">
                  <a:moveTo>
                    <a:pt x="65" y="209"/>
                  </a:moveTo>
                  <a:cubicBezTo>
                    <a:pt x="67" y="207"/>
                    <a:pt x="68" y="206"/>
                    <a:pt x="70" y="205"/>
                  </a:cubicBezTo>
                  <a:cubicBezTo>
                    <a:pt x="78" y="197"/>
                    <a:pt x="87" y="189"/>
                    <a:pt x="96" y="182"/>
                  </a:cubicBezTo>
                  <a:cubicBezTo>
                    <a:pt x="96" y="182"/>
                    <a:pt x="96" y="182"/>
                    <a:pt x="96" y="182"/>
                  </a:cubicBezTo>
                  <a:cubicBezTo>
                    <a:pt x="96" y="182"/>
                    <a:pt x="96" y="182"/>
                    <a:pt x="96" y="182"/>
                  </a:cubicBezTo>
                  <a:cubicBezTo>
                    <a:pt x="96" y="182"/>
                    <a:pt x="96" y="182"/>
                    <a:pt x="96" y="182"/>
                  </a:cubicBezTo>
                  <a:cubicBezTo>
                    <a:pt x="96" y="182"/>
                    <a:pt x="96" y="182"/>
                    <a:pt x="96" y="182"/>
                  </a:cubicBezTo>
                  <a:cubicBezTo>
                    <a:pt x="103" y="160"/>
                    <a:pt x="107" y="138"/>
                    <a:pt x="107" y="115"/>
                  </a:cubicBezTo>
                  <a:cubicBezTo>
                    <a:pt x="107" y="73"/>
                    <a:pt x="95" y="34"/>
                    <a:pt x="7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5" y="209"/>
                  </a:lnTo>
                  <a:close/>
                </a:path>
              </a:pathLst>
            </a:custGeom>
            <a:solidFill>
              <a:srgbClr val="CAC5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9" name="Freeform 625"/>
            <p:cNvSpPr>
              <a:spLocks noSelect="1"/>
            </p:cNvSpPr>
            <p:nvPr userDrawn="1"/>
          </p:nvSpPr>
          <p:spPr bwMode="invGray">
            <a:xfrm>
              <a:off x="6287" y="3902"/>
              <a:ext cx="13" cy="11"/>
            </a:xfrm>
            <a:custGeom>
              <a:avLst/>
              <a:gdLst>
                <a:gd name="T0" fmla="*/ 101 w 101"/>
                <a:gd name="T1" fmla="*/ 86 h 86"/>
                <a:gd name="T2" fmla="*/ 0 w 101"/>
                <a:gd name="T3" fmla="*/ 0 h 86"/>
                <a:gd name="T4" fmla="*/ 20 w 101"/>
                <a:gd name="T5" fmla="*/ 62 h 86"/>
                <a:gd name="T6" fmla="*/ 27 w 101"/>
                <a:gd name="T7" fmla="*/ 86 h 86"/>
                <a:gd name="T8" fmla="*/ 101 w 101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86">
                  <a:moveTo>
                    <a:pt x="101" y="86"/>
                  </a:moveTo>
                  <a:cubicBezTo>
                    <a:pt x="77" y="48"/>
                    <a:pt x="42" y="17"/>
                    <a:pt x="0" y="0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7" y="86"/>
                    <a:pt x="27" y="86"/>
                    <a:pt x="27" y="86"/>
                  </a:cubicBezTo>
                  <a:lnTo>
                    <a:pt x="101" y="86"/>
                  </a:lnTo>
                  <a:close/>
                </a:path>
              </a:pathLst>
            </a:custGeom>
            <a:solidFill>
              <a:srgbClr val="CAC5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0" name="Freeform 626"/>
            <p:cNvSpPr>
              <a:spLocks noSelect="1"/>
            </p:cNvSpPr>
            <p:nvPr userDrawn="1"/>
          </p:nvSpPr>
          <p:spPr bwMode="invGray">
            <a:xfrm>
              <a:off x="6302" y="39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AC5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1" name="Freeform 627"/>
            <p:cNvSpPr>
              <a:spLocks noSelect="1"/>
            </p:cNvSpPr>
            <p:nvPr userDrawn="1"/>
          </p:nvSpPr>
          <p:spPr bwMode="invGray">
            <a:xfrm>
              <a:off x="6299" y="3936"/>
              <a:ext cx="3" cy="6"/>
            </a:xfrm>
            <a:custGeom>
              <a:avLst/>
              <a:gdLst>
                <a:gd name="T0" fmla="*/ 0 w 31"/>
                <a:gd name="T1" fmla="*/ 27 h 50"/>
                <a:gd name="T2" fmla="*/ 8 w 31"/>
                <a:gd name="T3" fmla="*/ 50 h 50"/>
                <a:gd name="T4" fmla="*/ 31 w 31"/>
                <a:gd name="T5" fmla="*/ 0 h 50"/>
                <a:gd name="T6" fmla="*/ 5 w 31"/>
                <a:gd name="T7" fmla="*/ 23 h 50"/>
                <a:gd name="T8" fmla="*/ 0 w 31"/>
                <a:gd name="T9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0">
                  <a:moveTo>
                    <a:pt x="0" y="27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17" y="34"/>
                    <a:pt x="25" y="17"/>
                    <a:pt x="31" y="0"/>
                  </a:cubicBezTo>
                  <a:cubicBezTo>
                    <a:pt x="22" y="7"/>
                    <a:pt x="13" y="15"/>
                    <a:pt x="5" y="23"/>
                  </a:cubicBezTo>
                  <a:cubicBezTo>
                    <a:pt x="3" y="24"/>
                    <a:pt x="2" y="25"/>
                    <a:pt x="0" y="27"/>
                  </a:cubicBezTo>
                  <a:close/>
                </a:path>
              </a:pathLst>
            </a:custGeom>
            <a:solidFill>
              <a:srgbClr val="CBCE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2" name="Freeform 628"/>
            <p:cNvSpPr>
              <a:spLocks noSelect="1"/>
            </p:cNvSpPr>
            <p:nvPr userDrawn="1"/>
          </p:nvSpPr>
          <p:spPr bwMode="invGray">
            <a:xfrm>
              <a:off x="6299" y="3936"/>
              <a:ext cx="3" cy="3"/>
            </a:xfrm>
            <a:custGeom>
              <a:avLst/>
              <a:gdLst>
                <a:gd name="T0" fmla="*/ 0 w 26"/>
                <a:gd name="T1" fmla="*/ 23 h 23"/>
                <a:gd name="T2" fmla="*/ 26 w 26"/>
                <a:gd name="T3" fmla="*/ 0 h 23"/>
                <a:gd name="T4" fmla="*/ 26 w 26"/>
                <a:gd name="T5" fmla="*/ 0 h 23"/>
                <a:gd name="T6" fmla="*/ 0 w 26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0" y="23"/>
                  </a:moveTo>
                  <a:cubicBezTo>
                    <a:pt x="8" y="15"/>
                    <a:pt x="17" y="7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7" y="7"/>
                    <a:pt x="8" y="15"/>
                    <a:pt x="0" y="23"/>
                  </a:cubicBezTo>
                  <a:close/>
                </a:path>
              </a:pathLst>
            </a:custGeom>
            <a:solidFill>
              <a:srgbClr val="CBCE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3" name="Freeform 629"/>
            <p:cNvSpPr>
              <a:spLocks noSelect="1"/>
            </p:cNvSpPr>
            <p:nvPr userDrawn="1"/>
          </p:nvSpPr>
          <p:spPr bwMode="invGray">
            <a:xfrm>
              <a:off x="7277" y="3940"/>
              <a:ext cx="3" cy="4"/>
            </a:xfrm>
            <a:custGeom>
              <a:avLst/>
              <a:gdLst>
                <a:gd name="T0" fmla="*/ 0 w 27"/>
                <a:gd name="T1" fmla="*/ 26 h 26"/>
                <a:gd name="T2" fmla="*/ 27 w 27"/>
                <a:gd name="T3" fmla="*/ 16 h 26"/>
                <a:gd name="T4" fmla="*/ 0 w 27"/>
                <a:gd name="T5" fmla="*/ 0 h 26"/>
                <a:gd name="T6" fmla="*/ 0 w 27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6">
                  <a:moveTo>
                    <a:pt x="0" y="26"/>
                  </a:moveTo>
                  <a:cubicBezTo>
                    <a:pt x="9" y="23"/>
                    <a:pt x="18" y="20"/>
                    <a:pt x="27" y="16"/>
                  </a:cubicBezTo>
                  <a:cubicBezTo>
                    <a:pt x="17" y="12"/>
                    <a:pt x="9" y="6"/>
                    <a:pt x="0" y="0"/>
                  </a:cubicBezTo>
                  <a:lnTo>
                    <a:pt x="0" y="26"/>
                  </a:lnTo>
                  <a:close/>
                </a:path>
              </a:pathLst>
            </a:custGeom>
            <a:solidFill>
              <a:srgbClr val="CDD8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4" name="Freeform 630"/>
            <p:cNvSpPr>
              <a:spLocks noSelect="1"/>
            </p:cNvSpPr>
            <p:nvPr userDrawn="1"/>
          </p:nvSpPr>
          <p:spPr bwMode="invGray">
            <a:xfrm>
              <a:off x="7238" y="3886"/>
              <a:ext cx="12" cy="14"/>
            </a:xfrm>
            <a:custGeom>
              <a:avLst/>
              <a:gdLst>
                <a:gd name="T0" fmla="*/ 99 w 99"/>
                <a:gd name="T1" fmla="*/ 0 h 118"/>
                <a:gd name="T2" fmla="*/ 0 w 99"/>
                <a:gd name="T3" fmla="*/ 118 h 118"/>
                <a:gd name="T4" fmla="*/ 99 w 99"/>
                <a:gd name="T5" fmla="*/ 118 h 118"/>
                <a:gd name="T6" fmla="*/ 99 w 99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118">
                  <a:moveTo>
                    <a:pt x="99" y="0"/>
                  </a:moveTo>
                  <a:cubicBezTo>
                    <a:pt x="55" y="28"/>
                    <a:pt x="20" y="70"/>
                    <a:pt x="0" y="118"/>
                  </a:cubicBezTo>
                  <a:cubicBezTo>
                    <a:pt x="99" y="118"/>
                    <a:pt x="99" y="118"/>
                    <a:pt x="99" y="118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CDD8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5" name="Freeform 631"/>
            <p:cNvSpPr>
              <a:spLocks noSelect="1"/>
            </p:cNvSpPr>
            <p:nvPr userDrawn="1"/>
          </p:nvSpPr>
          <p:spPr bwMode="invGray">
            <a:xfrm>
              <a:off x="7236" y="3900"/>
              <a:ext cx="14" cy="3"/>
            </a:xfrm>
            <a:custGeom>
              <a:avLst/>
              <a:gdLst>
                <a:gd name="T0" fmla="*/ 9 w 108"/>
                <a:gd name="T1" fmla="*/ 0 h 26"/>
                <a:gd name="T2" fmla="*/ 0 w 108"/>
                <a:gd name="T3" fmla="*/ 26 h 26"/>
                <a:gd name="T4" fmla="*/ 108 w 108"/>
                <a:gd name="T5" fmla="*/ 26 h 26"/>
                <a:gd name="T6" fmla="*/ 108 w 108"/>
                <a:gd name="T7" fmla="*/ 0 h 26"/>
                <a:gd name="T8" fmla="*/ 9 w 10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26">
                  <a:moveTo>
                    <a:pt x="9" y="0"/>
                  </a:moveTo>
                  <a:cubicBezTo>
                    <a:pt x="5" y="9"/>
                    <a:pt x="2" y="18"/>
                    <a:pt x="0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DD8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6" name="Freeform 632"/>
            <p:cNvSpPr>
              <a:spLocks noSelect="1"/>
            </p:cNvSpPr>
            <p:nvPr userDrawn="1"/>
          </p:nvSpPr>
          <p:spPr bwMode="invGray">
            <a:xfrm>
              <a:off x="7277" y="3882"/>
              <a:ext cx="23" cy="60"/>
            </a:xfrm>
            <a:custGeom>
              <a:avLst/>
              <a:gdLst>
                <a:gd name="T0" fmla="*/ 84 w 183"/>
                <a:gd name="T1" fmla="*/ 45 h 485"/>
                <a:gd name="T2" fmla="*/ 0 w 183"/>
                <a:gd name="T3" fmla="*/ 0 h 485"/>
                <a:gd name="T4" fmla="*/ 0 w 183"/>
                <a:gd name="T5" fmla="*/ 469 h 485"/>
                <a:gd name="T6" fmla="*/ 27 w 183"/>
                <a:gd name="T7" fmla="*/ 485 h 485"/>
                <a:gd name="T8" fmla="*/ 183 w 183"/>
                <a:gd name="T9" fmla="*/ 248 h 485"/>
                <a:gd name="T10" fmla="*/ 120 w 183"/>
                <a:gd name="T11" fmla="*/ 80 h 485"/>
                <a:gd name="T12" fmla="*/ 84 w 183"/>
                <a:gd name="T13" fmla="*/ 4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485">
                  <a:moveTo>
                    <a:pt x="84" y="45"/>
                  </a:moveTo>
                  <a:cubicBezTo>
                    <a:pt x="59" y="25"/>
                    <a:pt x="31" y="10"/>
                    <a:pt x="0" y="0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9" y="475"/>
                    <a:pt x="17" y="481"/>
                    <a:pt x="27" y="485"/>
                  </a:cubicBezTo>
                  <a:cubicBezTo>
                    <a:pt x="119" y="446"/>
                    <a:pt x="183" y="354"/>
                    <a:pt x="183" y="248"/>
                  </a:cubicBezTo>
                  <a:cubicBezTo>
                    <a:pt x="183" y="183"/>
                    <a:pt x="159" y="125"/>
                    <a:pt x="120" y="80"/>
                  </a:cubicBezTo>
                  <a:cubicBezTo>
                    <a:pt x="109" y="67"/>
                    <a:pt x="97" y="55"/>
                    <a:pt x="84" y="45"/>
                  </a:cubicBezTo>
                  <a:close/>
                </a:path>
              </a:pathLst>
            </a:custGeom>
            <a:solidFill>
              <a:srgbClr val="C1D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7" name="Freeform 633"/>
            <p:cNvSpPr>
              <a:spLocks noSelect="1"/>
            </p:cNvSpPr>
            <p:nvPr userDrawn="1"/>
          </p:nvSpPr>
          <p:spPr bwMode="invGray">
            <a:xfrm>
              <a:off x="7287" y="3887"/>
              <a:ext cx="5" cy="5"/>
            </a:xfrm>
            <a:custGeom>
              <a:avLst/>
              <a:gdLst>
                <a:gd name="T0" fmla="*/ 0 w 36"/>
                <a:gd name="T1" fmla="*/ 0 h 35"/>
                <a:gd name="T2" fmla="*/ 36 w 36"/>
                <a:gd name="T3" fmla="*/ 35 h 35"/>
                <a:gd name="T4" fmla="*/ 0 w 36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35">
                  <a:moveTo>
                    <a:pt x="0" y="0"/>
                  </a:moveTo>
                  <a:cubicBezTo>
                    <a:pt x="13" y="10"/>
                    <a:pt x="25" y="22"/>
                    <a:pt x="36" y="35"/>
                  </a:cubicBezTo>
                  <a:cubicBezTo>
                    <a:pt x="25" y="22"/>
                    <a:pt x="13" y="10"/>
                    <a:pt x="0" y="0"/>
                  </a:cubicBezTo>
                  <a:close/>
                </a:path>
              </a:pathLst>
            </a:custGeom>
            <a:solidFill>
              <a:srgbClr val="C1D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8" name="Freeform 634"/>
            <p:cNvSpPr>
              <a:spLocks noSelect="1"/>
            </p:cNvSpPr>
            <p:nvPr userDrawn="1"/>
          </p:nvSpPr>
          <p:spPr bwMode="invGray">
            <a:xfrm>
              <a:off x="7243" y="3934"/>
              <a:ext cx="1" cy="1"/>
            </a:xfrm>
            <a:custGeom>
              <a:avLst/>
              <a:gdLst>
                <a:gd name="T0" fmla="*/ 10 w 10"/>
                <a:gd name="T1" fmla="*/ 0 h 11"/>
                <a:gd name="T2" fmla="*/ 0 w 10"/>
                <a:gd name="T3" fmla="*/ 0 h 11"/>
                <a:gd name="T4" fmla="*/ 10 w 10"/>
                <a:gd name="T5" fmla="*/ 11 h 11"/>
                <a:gd name="T6" fmla="*/ 10 w 10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3"/>
                    <a:pt x="6" y="7"/>
                    <a:pt x="10" y="11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DD8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9" name="Freeform 635"/>
            <p:cNvSpPr>
              <a:spLocks noSelect="1"/>
            </p:cNvSpPr>
            <p:nvPr userDrawn="1"/>
          </p:nvSpPr>
          <p:spPr bwMode="invGray">
            <a:xfrm>
              <a:off x="6617" y="3881"/>
              <a:ext cx="25" cy="62"/>
            </a:xfrm>
            <a:custGeom>
              <a:avLst/>
              <a:gdLst>
                <a:gd name="T0" fmla="*/ 33 w 200"/>
                <a:gd name="T1" fmla="*/ 472 h 497"/>
                <a:gd name="T2" fmla="*/ 41 w 200"/>
                <a:gd name="T3" fmla="*/ 468 h 497"/>
                <a:gd name="T4" fmla="*/ 71 w 200"/>
                <a:gd name="T5" fmla="*/ 451 h 497"/>
                <a:gd name="T6" fmla="*/ 77 w 200"/>
                <a:gd name="T7" fmla="*/ 448 h 497"/>
                <a:gd name="T8" fmla="*/ 115 w 200"/>
                <a:gd name="T9" fmla="*/ 435 h 497"/>
                <a:gd name="T10" fmla="*/ 118 w 200"/>
                <a:gd name="T11" fmla="*/ 434 h 497"/>
                <a:gd name="T12" fmla="*/ 124 w 200"/>
                <a:gd name="T13" fmla="*/ 433 h 497"/>
                <a:gd name="T14" fmla="*/ 159 w 200"/>
                <a:gd name="T15" fmla="*/ 426 h 497"/>
                <a:gd name="T16" fmla="*/ 163 w 200"/>
                <a:gd name="T17" fmla="*/ 425 h 497"/>
                <a:gd name="T18" fmla="*/ 163 w 200"/>
                <a:gd name="T19" fmla="*/ 425 h 497"/>
                <a:gd name="T20" fmla="*/ 163 w 200"/>
                <a:gd name="T21" fmla="*/ 425 h 497"/>
                <a:gd name="T22" fmla="*/ 200 w 200"/>
                <a:gd name="T23" fmla="*/ 265 h 497"/>
                <a:gd name="T24" fmla="*/ 87 w 200"/>
                <a:gd name="T25" fmla="*/ 0 h 497"/>
                <a:gd name="T26" fmla="*/ 0 w 200"/>
                <a:gd name="T27" fmla="*/ 0 h 497"/>
                <a:gd name="T28" fmla="*/ 0 w 200"/>
                <a:gd name="T29" fmla="*/ 497 h 497"/>
                <a:gd name="T30" fmla="*/ 2 w 200"/>
                <a:gd name="T31" fmla="*/ 495 h 497"/>
                <a:gd name="T32" fmla="*/ 33 w 200"/>
                <a:gd name="T33" fmla="*/ 472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" h="497">
                  <a:moveTo>
                    <a:pt x="33" y="472"/>
                  </a:moveTo>
                  <a:cubicBezTo>
                    <a:pt x="35" y="471"/>
                    <a:pt x="38" y="469"/>
                    <a:pt x="41" y="468"/>
                  </a:cubicBezTo>
                  <a:cubicBezTo>
                    <a:pt x="50" y="462"/>
                    <a:pt x="60" y="456"/>
                    <a:pt x="71" y="451"/>
                  </a:cubicBezTo>
                  <a:cubicBezTo>
                    <a:pt x="73" y="450"/>
                    <a:pt x="75" y="449"/>
                    <a:pt x="77" y="448"/>
                  </a:cubicBezTo>
                  <a:cubicBezTo>
                    <a:pt x="89" y="443"/>
                    <a:pt x="102" y="439"/>
                    <a:pt x="115" y="435"/>
                  </a:cubicBezTo>
                  <a:cubicBezTo>
                    <a:pt x="116" y="435"/>
                    <a:pt x="117" y="434"/>
                    <a:pt x="118" y="434"/>
                  </a:cubicBezTo>
                  <a:cubicBezTo>
                    <a:pt x="120" y="433"/>
                    <a:pt x="122" y="433"/>
                    <a:pt x="124" y="433"/>
                  </a:cubicBezTo>
                  <a:cubicBezTo>
                    <a:pt x="135" y="430"/>
                    <a:pt x="147" y="427"/>
                    <a:pt x="159" y="426"/>
                  </a:cubicBezTo>
                  <a:cubicBezTo>
                    <a:pt x="160" y="425"/>
                    <a:pt x="162" y="425"/>
                    <a:pt x="163" y="425"/>
                  </a:cubicBezTo>
                  <a:cubicBezTo>
                    <a:pt x="163" y="425"/>
                    <a:pt x="163" y="425"/>
                    <a:pt x="163" y="425"/>
                  </a:cubicBezTo>
                  <a:cubicBezTo>
                    <a:pt x="163" y="425"/>
                    <a:pt x="163" y="425"/>
                    <a:pt x="163" y="425"/>
                  </a:cubicBezTo>
                  <a:cubicBezTo>
                    <a:pt x="187" y="376"/>
                    <a:pt x="200" y="322"/>
                    <a:pt x="200" y="265"/>
                  </a:cubicBezTo>
                  <a:cubicBezTo>
                    <a:pt x="200" y="161"/>
                    <a:pt x="157" y="67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7"/>
                    <a:pt x="0" y="497"/>
                    <a:pt x="0" y="497"/>
                  </a:cubicBezTo>
                  <a:cubicBezTo>
                    <a:pt x="0" y="496"/>
                    <a:pt x="1" y="496"/>
                    <a:pt x="2" y="495"/>
                  </a:cubicBezTo>
                  <a:cubicBezTo>
                    <a:pt x="12" y="487"/>
                    <a:pt x="22" y="479"/>
                    <a:pt x="33" y="472"/>
                  </a:cubicBezTo>
                  <a:close/>
                </a:path>
              </a:pathLst>
            </a:custGeom>
            <a:solidFill>
              <a:srgbClr val="CDD8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0" name="Freeform 636"/>
            <p:cNvSpPr>
              <a:spLocks noSelect="1"/>
            </p:cNvSpPr>
            <p:nvPr userDrawn="1"/>
          </p:nvSpPr>
          <p:spPr bwMode="invGray">
            <a:xfrm>
              <a:off x="6617" y="3940"/>
              <a:ext cx="4" cy="3"/>
            </a:xfrm>
            <a:custGeom>
              <a:avLst/>
              <a:gdLst>
                <a:gd name="T0" fmla="*/ 0 w 31"/>
                <a:gd name="T1" fmla="*/ 23 h 23"/>
                <a:gd name="T2" fmla="*/ 13 w 31"/>
                <a:gd name="T3" fmla="*/ 13 h 23"/>
                <a:gd name="T4" fmla="*/ 31 w 31"/>
                <a:gd name="T5" fmla="*/ 0 h 23"/>
                <a:gd name="T6" fmla="*/ 0 w 31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3">
                  <a:moveTo>
                    <a:pt x="0" y="23"/>
                  </a:moveTo>
                  <a:cubicBezTo>
                    <a:pt x="4" y="20"/>
                    <a:pt x="9" y="17"/>
                    <a:pt x="13" y="13"/>
                  </a:cubicBezTo>
                  <a:cubicBezTo>
                    <a:pt x="19" y="9"/>
                    <a:pt x="25" y="4"/>
                    <a:pt x="31" y="0"/>
                  </a:cubicBezTo>
                  <a:cubicBezTo>
                    <a:pt x="20" y="7"/>
                    <a:pt x="10" y="15"/>
                    <a:pt x="0" y="23"/>
                  </a:cubicBezTo>
                  <a:close/>
                </a:path>
              </a:pathLst>
            </a:custGeom>
            <a:solidFill>
              <a:srgbClr val="CDD8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1" name="Freeform 637"/>
            <p:cNvSpPr>
              <a:spLocks noSelect="1"/>
            </p:cNvSpPr>
            <p:nvPr userDrawn="1"/>
          </p:nvSpPr>
          <p:spPr bwMode="invGray">
            <a:xfrm>
              <a:off x="6622" y="3937"/>
              <a:ext cx="4" cy="2"/>
            </a:xfrm>
            <a:custGeom>
              <a:avLst/>
              <a:gdLst>
                <a:gd name="T0" fmla="*/ 0 w 30"/>
                <a:gd name="T1" fmla="*/ 17 h 17"/>
                <a:gd name="T2" fmla="*/ 30 w 30"/>
                <a:gd name="T3" fmla="*/ 0 h 17"/>
                <a:gd name="T4" fmla="*/ 0 w 30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7">
                  <a:moveTo>
                    <a:pt x="0" y="17"/>
                  </a:moveTo>
                  <a:cubicBezTo>
                    <a:pt x="9" y="11"/>
                    <a:pt x="19" y="5"/>
                    <a:pt x="30" y="0"/>
                  </a:cubicBezTo>
                  <a:cubicBezTo>
                    <a:pt x="19" y="5"/>
                    <a:pt x="9" y="11"/>
                    <a:pt x="0" y="17"/>
                  </a:cubicBezTo>
                  <a:close/>
                </a:path>
              </a:pathLst>
            </a:custGeom>
            <a:solidFill>
              <a:srgbClr val="CDD8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2" name="Freeform 638"/>
            <p:cNvSpPr>
              <a:spLocks noSelect="1"/>
            </p:cNvSpPr>
            <p:nvPr userDrawn="1"/>
          </p:nvSpPr>
          <p:spPr bwMode="invGray">
            <a:xfrm>
              <a:off x="6626" y="3935"/>
              <a:ext cx="5" cy="2"/>
            </a:xfrm>
            <a:custGeom>
              <a:avLst/>
              <a:gdLst>
                <a:gd name="T0" fmla="*/ 0 w 38"/>
                <a:gd name="T1" fmla="*/ 13 h 13"/>
                <a:gd name="T2" fmla="*/ 38 w 38"/>
                <a:gd name="T3" fmla="*/ 0 h 13"/>
                <a:gd name="T4" fmla="*/ 0 w 38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13">
                  <a:moveTo>
                    <a:pt x="0" y="13"/>
                  </a:moveTo>
                  <a:cubicBezTo>
                    <a:pt x="12" y="8"/>
                    <a:pt x="25" y="4"/>
                    <a:pt x="38" y="0"/>
                  </a:cubicBezTo>
                  <a:cubicBezTo>
                    <a:pt x="25" y="4"/>
                    <a:pt x="12" y="8"/>
                    <a:pt x="0" y="13"/>
                  </a:cubicBezTo>
                  <a:close/>
                </a:path>
              </a:pathLst>
            </a:custGeom>
            <a:solidFill>
              <a:srgbClr val="CDD8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3" name="Freeform 639"/>
            <p:cNvSpPr>
              <a:spLocks noSelect="1"/>
            </p:cNvSpPr>
            <p:nvPr userDrawn="1"/>
          </p:nvSpPr>
          <p:spPr bwMode="invGray">
            <a:xfrm>
              <a:off x="6632" y="3934"/>
              <a:ext cx="5" cy="1"/>
            </a:xfrm>
            <a:custGeom>
              <a:avLst/>
              <a:gdLst>
                <a:gd name="T0" fmla="*/ 0 w 35"/>
                <a:gd name="T1" fmla="*/ 7 h 7"/>
                <a:gd name="T2" fmla="*/ 35 w 35"/>
                <a:gd name="T3" fmla="*/ 0 h 7"/>
                <a:gd name="T4" fmla="*/ 0 w 35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7">
                  <a:moveTo>
                    <a:pt x="0" y="7"/>
                  </a:moveTo>
                  <a:cubicBezTo>
                    <a:pt x="11" y="4"/>
                    <a:pt x="23" y="1"/>
                    <a:pt x="35" y="0"/>
                  </a:cubicBezTo>
                  <a:cubicBezTo>
                    <a:pt x="23" y="1"/>
                    <a:pt x="11" y="4"/>
                    <a:pt x="0" y="7"/>
                  </a:cubicBezTo>
                  <a:close/>
                </a:path>
              </a:pathLst>
            </a:custGeom>
            <a:solidFill>
              <a:srgbClr val="CDD8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4" name="Freeform 640"/>
            <p:cNvSpPr>
              <a:spLocks noSelect="1"/>
            </p:cNvSpPr>
            <p:nvPr userDrawn="1"/>
          </p:nvSpPr>
          <p:spPr bwMode="invGray">
            <a:xfrm>
              <a:off x="6621" y="3939"/>
              <a:ext cx="1" cy="1"/>
            </a:xfrm>
            <a:custGeom>
              <a:avLst/>
              <a:gdLst>
                <a:gd name="T0" fmla="*/ 7 w 7"/>
                <a:gd name="T1" fmla="*/ 0 h 4"/>
                <a:gd name="T2" fmla="*/ 0 w 7"/>
                <a:gd name="T3" fmla="*/ 4 h 4"/>
                <a:gd name="T4" fmla="*/ 7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cubicBezTo>
                    <a:pt x="5" y="1"/>
                    <a:pt x="2" y="3"/>
                    <a:pt x="0" y="4"/>
                  </a:cubicBezTo>
                  <a:cubicBezTo>
                    <a:pt x="2" y="3"/>
                    <a:pt x="5" y="1"/>
                    <a:pt x="7" y="0"/>
                  </a:cubicBezTo>
                  <a:close/>
                </a:path>
              </a:pathLst>
            </a:custGeom>
            <a:solidFill>
              <a:srgbClr val="B6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5" name="Freeform 641"/>
            <p:cNvSpPr>
              <a:spLocks noSelect="1"/>
            </p:cNvSpPr>
            <p:nvPr userDrawn="1"/>
          </p:nvSpPr>
          <p:spPr bwMode="invGray">
            <a:xfrm>
              <a:off x="6617" y="3943"/>
              <a:ext cx="0" cy="0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B6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6" name="Freeform 642"/>
            <p:cNvSpPr>
              <a:spLocks noSelect="1"/>
            </p:cNvSpPr>
            <p:nvPr userDrawn="1"/>
          </p:nvSpPr>
          <p:spPr bwMode="invGray">
            <a:xfrm>
              <a:off x="6626" y="3937"/>
              <a:ext cx="0" cy="0"/>
            </a:xfrm>
            <a:custGeom>
              <a:avLst/>
              <a:gdLst>
                <a:gd name="T0" fmla="*/ 6 w 6"/>
                <a:gd name="T1" fmla="*/ 0 h 3"/>
                <a:gd name="T2" fmla="*/ 0 w 6"/>
                <a:gd name="T3" fmla="*/ 3 h 3"/>
                <a:gd name="T4" fmla="*/ 6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2"/>
                    <a:pt x="4" y="1"/>
                    <a:pt x="6" y="0"/>
                  </a:cubicBezTo>
                  <a:close/>
                </a:path>
              </a:pathLst>
            </a:custGeom>
            <a:solidFill>
              <a:srgbClr val="B6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7" name="Freeform 643"/>
            <p:cNvSpPr>
              <a:spLocks noSelect="1"/>
            </p:cNvSpPr>
            <p:nvPr userDrawn="1"/>
          </p:nvSpPr>
          <p:spPr bwMode="invGray">
            <a:xfrm>
              <a:off x="6637" y="3934"/>
              <a:ext cx="0" cy="0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4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B6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8" name="Freeform 644"/>
            <p:cNvSpPr>
              <a:spLocks noSelect="1"/>
            </p:cNvSpPr>
            <p:nvPr userDrawn="1"/>
          </p:nvSpPr>
          <p:spPr bwMode="invGray">
            <a:xfrm>
              <a:off x="6631" y="3935"/>
              <a:ext cx="1" cy="0"/>
            </a:xfrm>
            <a:custGeom>
              <a:avLst/>
              <a:gdLst>
                <a:gd name="T0" fmla="*/ 0 w 9"/>
                <a:gd name="T1" fmla="*/ 2 h 2"/>
                <a:gd name="T2" fmla="*/ 9 w 9"/>
                <a:gd name="T3" fmla="*/ 0 h 2"/>
                <a:gd name="T4" fmla="*/ 3 w 9"/>
                <a:gd name="T5" fmla="*/ 1 h 2"/>
                <a:gd name="T6" fmla="*/ 0 w 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0" y="2"/>
                  </a:moveTo>
                  <a:cubicBezTo>
                    <a:pt x="3" y="1"/>
                    <a:pt x="6" y="0"/>
                    <a:pt x="9" y="0"/>
                  </a:cubicBezTo>
                  <a:cubicBezTo>
                    <a:pt x="7" y="0"/>
                    <a:pt x="5" y="0"/>
                    <a:pt x="3" y="1"/>
                  </a:cubicBezTo>
                  <a:cubicBezTo>
                    <a:pt x="2" y="1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B6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9" name="Freeform 645"/>
            <p:cNvSpPr>
              <a:spLocks noSelect="1"/>
            </p:cNvSpPr>
            <p:nvPr userDrawn="1"/>
          </p:nvSpPr>
          <p:spPr bwMode="invGray">
            <a:xfrm>
              <a:off x="6617" y="3934"/>
              <a:ext cx="20" cy="21"/>
            </a:xfrm>
            <a:custGeom>
              <a:avLst/>
              <a:gdLst>
                <a:gd name="T0" fmla="*/ 163 w 163"/>
                <a:gd name="T1" fmla="*/ 0 h 167"/>
                <a:gd name="T2" fmla="*/ 159 w 163"/>
                <a:gd name="T3" fmla="*/ 1 h 167"/>
                <a:gd name="T4" fmla="*/ 124 w 163"/>
                <a:gd name="T5" fmla="*/ 8 h 167"/>
                <a:gd name="T6" fmla="*/ 115 w 163"/>
                <a:gd name="T7" fmla="*/ 10 h 167"/>
                <a:gd name="T8" fmla="*/ 77 w 163"/>
                <a:gd name="T9" fmla="*/ 23 h 167"/>
                <a:gd name="T10" fmla="*/ 71 w 163"/>
                <a:gd name="T11" fmla="*/ 26 h 167"/>
                <a:gd name="T12" fmla="*/ 40 w 163"/>
                <a:gd name="T13" fmla="*/ 43 h 167"/>
                <a:gd name="T14" fmla="*/ 33 w 163"/>
                <a:gd name="T15" fmla="*/ 47 h 167"/>
                <a:gd name="T16" fmla="*/ 15 w 163"/>
                <a:gd name="T17" fmla="*/ 60 h 167"/>
                <a:gd name="T18" fmla="*/ 2 w 163"/>
                <a:gd name="T19" fmla="*/ 70 h 167"/>
                <a:gd name="T20" fmla="*/ 0 w 163"/>
                <a:gd name="T21" fmla="*/ 72 h 167"/>
                <a:gd name="T22" fmla="*/ 0 w 163"/>
                <a:gd name="T23" fmla="*/ 167 h 167"/>
                <a:gd name="T24" fmla="*/ 163 w 163"/>
                <a:gd name="T2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" h="167">
                  <a:moveTo>
                    <a:pt x="163" y="0"/>
                  </a:moveTo>
                  <a:cubicBezTo>
                    <a:pt x="162" y="0"/>
                    <a:pt x="160" y="0"/>
                    <a:pt x="159" y="1"/>
                  </a:cubicBezTo>
                  <a:cubicBezTo>
                    <a:pt x="147" y="2"/>
                    <a:pt x="135" y="5"/>
                    <a:pt x="124" y="8"/>
                  </a:cubicBezTo>
                  <a:cubicBezTo>
                    <a:pt x="121" y="8"/>
                    <a:pt x="118" y="9"/>
                    <a:pt x="115" y="10"/>
                  </a:cubicBezTo>
                  <a:cubicBezTo>
                    <a:pt x="102" y="14"/>
                    <a:pt x="89" y="18"/>
                    <a:pt x="77" y="23"/>
                  </a:cubicBezTo>
                  <a:cubicBezTo>
                    <a:pt x="75" y="24"/>
                    <a:pt x="73" y="25"/>
                    <a:pt x="71" y="26"/>
                  </a:cubicBezTo>
                  <a:cubicBezTo>
                    <a:pt x="60" y="31"/>
                    <a:pt x="50" y="37"/>
                    <a:pt x="40" y="43"/>
                  </a:cubicBezTo>
                  <a:cubicBezTo>
                    <a:pt x="38" y="44"/>
                    <a:pt x="35" y="46"/>
                    <a:pt x="33" y="47"/>
                  </a:cubicBezTo>
                  <a:cubicBezTo>
                    <a:pt x="27" y="51"/>
                    <a:pt x="21" y="56"/>
                    <a:pt x="15" y="60"/>
                  </a:cubicBezTo>
                  <a:cubicBezTo>
                    <a:pt x="11" y="64"/>
                    <a:pt x="6" y="67"/>
                    <a:pt x="2" y="70"/>
                  </a:cubicBezTo>
                  <a:cubicBezTo>
                    <a:pt x="1" y="71"/>
                    <a:pt x="0" y="71"/>
                    <a:pt x="0" y="72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71" y="130"/>
                    <a:pt x="128" y="72"/>
                    <a:pt x="163" y="0"/>
                  </a:cubicBezTo>
                  <a:close/>
                </a:path>
              </a:pathLst>
            </a:custGeom>
            <a:solidFill>
              <a:srgbClr val="B6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0" name="Freeform 646"/>
            <p:cNvSpPr>
              <a:spLocks noSelect="1"/>
            </p:cNvSpPr>
            <p:nvPr userDrawn="1"/>
          </p:nvSpPr>
          <p:spPr bwMode="invGray">
            <a:xfrm>
              <a:off x="6617" y="3943"/>
              <a:ext cx="0" cy="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B6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1" name="Freeform 647"/>
            <p:cNvSpPr>
              <a:spLocks noSelect="1"/>
            </p:cNvSpPr>
            <p:nvPr userDrawn="1"/>
          </p:nvSpPr>
          <p:spPr bwMode="invGray">
            <a:xfrm>
              <a:off x="6631" y="3935"/>
              <a:ext cx="1" cy="0"/>
            </a:xfrm>
            <a:custGeom>
              <a:avLst/>
              <a:gdLst>
                <a:gd name="T0" fmla="*/ 0 w 6"/>
                <a:gd name="T1" fmla="*/ 1 h 1"/>
                <a:gd name="T2" fmla="*/ 6 w 6"/>
                <a:gd name="T3" fmla="*/ 0 h 1"/>
                <a:gd name="T4" fmla="*/ 6 w 6"/>
                <a:gd name="T5" fmla="*/ 0 h 1"/>
                <a:gd name="T6" fmla="*/ 0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B6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2" name="Freeform 648"/>
            <p:cNvSpPr>
              <a:spLocks noSelect="1"/>
            </p:cNvSpPr>
            <p:nvPr userDrawn="1"/>
          </p:nvSpPr>
          <p:spPr bwMode="invGray">
            <a:xfrm>
              <a:off x="6637" y="3934"/>
              <a:ext cx="0" cy="0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0 w 4"/>
                <a:gd name="T5" fmla="*/ 1 h 1"/>
                <a:gd name="T6" fmla="*/ 4 w 4"/>
                <a:gd name="T7" fmla="*/ 0 h 1"/>
                <a:gd name="T8" fmla="*/ 4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B6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3" name="Freeform 649"/>
            <p:cNvSpPr>
              <a:spLocks noSelect="1"/>
            </p:cNvSpPr>
            <p:nvPr userDrawn="1"/>
          </p:nvSpPr>
          <p:spPr bwMode="invGray">
            <a:xfrm>
              <a:off x="6632" y="3934"/>
              <a:ext cx="5" cy="1"/>
            </a:xfrm>
            <a:custGeom>
              <a:avLst/>
              <a:gdLst>
                <a:gd name="T0" fmla="*/ 0 w 35"/>
                <a:gd name="T1" fmla="*/ 7 h 7"/>
                <a:gd name="T2" fmla="*/ 0 w 35"/>
                <a:gd name="T3" fmla="*/ 7 h 7"/>
                <a:gd name="T4" fmla="*/ 35 w 35"/>
                <a:gd name="T5" fmla="*/ 0 h 7"/>
                <a:gd name="T6" fmla="*/ 35 w 35"/>
                <a:gd name="T7" fmla="*/ 0 h 7"/>
                <a:gd name="T8" fmla="*/ 0 w 35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7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1" y="4"/>
                    <a:pt x="23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3" y="1"/>
                    <a:pt x="11" y="4"/>
                    <a:pt x="0" y="7"/>
                  </a:cubicBezTo>
                  <a:close/>
                </a:path>
              </a:pathLst>
            </a:custGeom>
            <a:solidFill>
              <a:srgbClr val="B6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4" name="Freeform 650"/>
            <p:cNvSpPr>
              <a:spLocks noSelect="1"/>
            </p:cNvSpPr>
            <p:nvPr userDrawn="1"/>
          </p:nvSpPr>
          <p:spPr bwMode="invGray">
            <a:xfrm>
              <a:off x="6617" y="3941"/>
              <a:ext cx="2" cy="2"/>
            </a:xfrm>
            <a:custGeom>
              <a:avLst/>
              <a:gdLst>
                <a:gd name="T0" fmla="*/ 0 w 13"/>
                <a:gd name="T1" fmla="*/ 10 h 10"/>
                <a:gd name="T2" fmla="*/ 13 w 13"/>
                <a:gd name="T3" fmla="*/ 0 h 10"/>
                <a:gd name="T4" fmla="*/ 0 w 13"/>
                <a:gd name="T5" fmla="*/ 10 h 10"/>
                <a:gd name="T6" fmla="*/ 0 w 13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cubicBezTo>
                    <a:pt x="4" y="7"/>
                    <a:pt x="9" y="4"/>
                    <a:pt x="13" y="0"/>
                  </a:cubicBezTo>
                  <a:cubicBezTo>
                    <a:pt x="9" y="4"/>
                    <a:pt x="4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B6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5" name="Freeform 651"/>
            <p:cNvSpPr>
              <a:spLocks noSelect="1"/>
            </p:cNvSpPr>
            <p:nvPr userDrawn="1"/>
          </p:nvSpPr>
          <p:spPr bwMode="invGray">
            <a:xfrm>
              <a:off x="6410" y="3982"/>
              <a:ext cx="0" cy="0"/>
            </a:xfrm>
            <a:custGeom>
              <a:avLst/>
              <a:gdLst>
                <a:gd name="T0" fmla="*/ 1 h 3"/>
                <a:gd name="T1" fmla="*/ 3 h 3"/>
                <a:gd name="T2" fmla="*/ 0 h 3"/>
                <a:gd name="T3" fmla="*/ 1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ABD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6" name="Freeform 652"/>
            <p:cNvSpPr>
              <a:spLocks noSelect="1"/>
            </p:cNvSpPr>
            <p:nvPr userDrawn="1"/>
          </p:nvSpPr>
          <p:spPr bwMode="invGray">
            <a:xfrm>
              <a:off x="6409" y="3971"/>
              <a:ext cx="2" cy="17"/>
            </a:xfrm>
            <a:custGeom>
              <a:avLst/>
              <a:gdLst>
                <a:gd name="T0" fmla="*/ 10 w 15"/>
                <a:gd name="T1" fmla="*/ 129 h 135"/>
                <a:gd name="T2" fmla="*/ 12 w 15"/>
                <a:gd name="T3" fmla="*/ 135 h 135"/>
                <a:gd name="T4" fmla="*/ 15 w 15"/>
                <a:gd name="T5" fmla="*/ 94 h 135"/>
                <a:gd name="T6" fmla="*/ 0 w 15"/>
                <a:gd name="T7" fmla="*/ 0 h 135"/>
                <a:gd name="T8" fmla="*/ 0 w 15"/>
                <a:gd name="T9" fmla="*/ 45 h 135"/>
                <a:gd name="T10" fmla="*/ 3 w 15"/>
                <a:gd name="T11" fmla="*/ 87 h 135"/>
                <a:gd name="T12" fmla="*/ 3 w 15"/>
                <a:gd name="T13" fmla="*/ 90 h 135"/>
                <a:gd name="T14" fmla="*/ 5 w 15"/>
                <a:gd name="T15" fmla="*/ 100 h 135"/>
                <a:gd name="T16" fmla="*/ 10 w 15"/>
                <a:gd name="T17" fmla="*/ 1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5">
                  <a:moveTo>
                    <a:pt x="10" y="129"/>
                  </a:moveTo>
                  <a:cubicBezTo>
                    <a:pt x="11" y="131"/>
                    <a:pt x="11" y="133"/>
                    <a:pt x="12" y="135"/>
                  </a:cubicBezTo>
                  <a:cubicBezTo>
                    <a:pt x="14" y="121"/>
                    <a:pt x="15" y="108"/>
                    <a:pt x="15" y="94"/>
                  </a:cubicBezTo>
                  <a:cubicBezTo>
                    <a:pt x="15" y="61"/>
                    <a:pt x="10" y="29"/>
                    <a:pt x="0" y="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9"/>
                    <a:pt x="1" y="73"/>
                    <a:pt x="3" y="87"/>
                  </a:cubicBezTo>
                  <a:cubicBezTo>
                    <a:pt x="3" y="88"/>
                    <a:pt x="3" y="89"/>
                    <a:pt x="3" y="90"/>
                  </a:cubicBezTo>
                  <a:cubicBezTo>
                    <a:pt x="3" y="93"/>
                    <a:pt x="4" y="97"/>
                    <a:pt x="5" y="100"/>
                  </a:cubicBezTo>
                  <a:cubicBezTo>
                    <a:pt x="6" y="110"/>
                    <a:pt x="8" y="120"/>
                    <a:pt x="10" y="129"/>
                  </a:cubicBezTo>
                  <a:close/>
                </a:path>
              </a:pathLst>
            </a:custGeom>
            <a:solidFill>
              <a:srgbClr val="9ABD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7" name="Freeform 653"/>
            <p:cNvSpPr>
              <a:spLocks noSelect="1"/>
            </p:cNvSpPr>
            <p:nvPr userDrawn="1"/>
          </p:nvSpPr>
          <p:spPr bwMode="invGray">
            <a:xfrm>
              <a:off x="6369" y="3944"/>
              <a:ext cx="4" cy="5"/>
            </a:xfrm>
            <a:custGeom>
              <a:avLst/>
              <a:gdLst>
                <a:gd name="T0" fmla="*/ 28 w 38"/>
                <a:gd name="T1" fmla="*/ 32 h 41"/>
                <a:gd name="T2" fmla="*/ 38 w 38"/>
                <a:gd name="T3" fmla="*/ 0 h 41"/>
                <a:gd name="T4" fmla="*/ 33 w 38"/>
                <a:gd name="T5" fmla="*/ 0 h 41"/>
                <a:gd name="T6" fmla="*/ 0 w 38"/>
                <a:gd name="T7" fmla="*/ 2 h 41"/>
                <a:gd name="T8" fmla="*/ 0 w 38"/>
                <a:gd name="T9" fmla="*/ 2 h 41"/>
                <a:gd name="T10" fmla="*/ 0 w 38"/>
                <a:gd name="T11" fmla="*/ 2 h 41"/>
                <a:gd name="T12" fmla="*/ 14 w 38"/>
                <a:gd name="T13" fmla="*/ 23 h 41"/>
                <a:gd name="T14" fmla="*/ 25 w 38"/>
                <a:gd name="T15" fmla="*/ 41 h 41"/>
                <a:gd name="T16" fmla="*/ 28 w 38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41">
                  <a:moveTo>
                    <a:pt x="28" y="32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2" y="0"/>
                    <a:pt x="11" y="0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5" y="9"/>
                    <a:pt x="9" y="16"/>
                    <a:pt x="14" y="23"/>
                  </a:cubicBezTo>
                  <a:cubicBezTo>
                    <a:pt x="17" y="29"/>
                    <a:pt x="22" y="35"/>
                    <a:pt x="25" y="41"/>
                  </a:cubicBezTo>
                  <a:lnTo>
                    <a:pt x="28" y="32"/>
                  </a:lnTo>
                  <a:close/>
                </a:path>
              </a:pathLst>
            </a:custGeom>
            <a:solidFill>
              <a:srgbClr val="9D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8" name="Freeform 654"/>
            <p:cNvSpPr>
              <a:spLocks noSelect="1"/>
            </p:cNvSpPr>
            <p:nvPr userDrawn="1"/>
          </p:nvSpPr>
          <p:spPr bwMode="invGray">
            <a:xfrm>
              <a:off x="6334" y="3956"/>
              <a:ext cx="35" cy="56"/>
            </a:xfrm>
            <a:custGeom>
              <a:avLst/>
              <a:gdLst>
                <a:gd name="T0" fmla="*/ 6 w 281"/>
                <a:gd name="T1" fmla="*/ 150 h 449"/>
                <a:gd name="T2" fmla="*/ 3 w 281"/>
                <a:gd name="T3" fmla="*/ 171 h 449"/>
                <a:gd name="T4" fmla="*/ 0 w 281"/>
                <a:gd name="T5" fmla="*/ 210 h 449"/>
                <a:gd name="T6" fmla="*/ 31 w 281"/>
                <a:gd name="T7" fmla="*/ 345 h 449"/>
                <a:gd name="T8" fmla="*/ 67 w 281"/>
                <a:gd name="T9" fmla="*/ 401 h 449"/>
                <a:gd name="T10" fmla="*/ 114 w 281"/>
                <a:gd name="T11" fmla="*/ 449 h 449"/>
                <a:gd name="T12" fmla="*/ 141 w 281"/>
                <a:gd name="T13" fmla="*/ 449 h 449"/>
                <a:gd name="T14" fmla="*/ 265 w 281"/>
                <a:gd name="T15" fmla="*/ 53 h 449"/>
                <a:gd name="T16" fmla="*/ 281 w 281"/>
                <a:gd name="T17" fmla="*/ 0 h 449"/>
                <a:gd name="T18" fmla="*/ 250 w 281"/>
                <a:gd name="T19" fmla="*/ 18 h 449"/>
                <a:gd name="T20" fmla="*/ 243 w 281"/>
                <a:gd name="T21" fmla="*/ 22 h 449"/>
                <a:gd name="T22" fmla="*/ 210 w 281"/>
                <a:gd name="T23" fmla="*/ 38 h 449"/>
                <a:gd name="T24" fmla="*/ 204 w 281"/>
                <a:gd name="T25" fmla="*/ 41 h 449"/>
                <a:gd name="T26" fmla="*/ 165 w 281"/>
                <a:gd name="T27" fmla="*/ 55 h 449"/>
                <a:gd name="T28" fmla="*/ 156 w 281"/>
                <a:gd name="T29" fmla="*/ 58 h 449"/>
                <a:gd name="T30" fmla="*/ 119 w 281"/>
                <a:gd name="T31" fmla="*/ 67 h 449"/>
                <a:gd name="T32" fmla="*/ 114 w 281"/>
                <a:gd name="T33" fmla="*/ 68 h 449"/>
                <a:gd name="T34" fmla="*/ 72 w 281"/>
                <a:gd name="T35" fmla="*/ 75 h 449"/>
                <a:gd name="T36" fmla="*/ 62 w 281"/>
                <a:gd name="T37" fmla="*/ 76 h 449"/>
                <a:gd name="T38" fmla="*/ 49 w 281"/>
                <a:gd name="T39" fmla="*/ 77 h 449"/>
                <a:gd name="T40" fmla="*/ 49 w 281"/>
                <a:gd name="T41" fmla="*/ 79 h 449"/>
                <a:gd name="T42" fmla="*/ 34 w 281"/>
                <a:gd name="T43" fmla="*/ 141 h 449"/>
                <a:gd name="T44" fmla="*/ 33 w 281"/>
                <a:gd name="T45" fmla="*/ 146 h 449"/>
                <a:gd name="T46" fmla="*/ 21 w 281"/>
                <a:gd name="T47" fmla="*/ 203 h 449"/>
                <a:gd name="T48" fmla="*/ 19 w 281"/>
                <a:gd name="T49" fmla="*/ 210 h 449"/>
                <a:gd name="T50" fmla="*/ 19 w 281"/>
                <a:gd name="T51" fmla="*/ 210 h 449"/>
                <a:gd name="T52" fmla="*/ 19 w 281"/>
                <a:gd name="T53" fmla="*/ 210 h 449"/>
                <a:gd name="T54" fmla="*/ 6 w 281"/>
                <a:gd name="T55" fmla="*/ 15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1" h="449">
                  <a:moveTo>
                    <a:pt x="6" y="150"/>
                  </a:moveTo>
                  <a:cubicBezTo>
                    <a:pt x="5" y="157"/>
                    <a:pt x="4" y="164"/>
                    <a:pt x="3" y="171"/>
                  </a:cubicBezTo>
                  <a:cubicBezTo>
                    <a:pt x="1" y="184"/>
                    <a:pt x="0" y="197"/>
                    <a:pt x="0" y="210"/>
                  </a:cubicBezTo>
                  <a:cubicBezTo>
                    <a:pt x="0" y="258"/>
                    <a:pt x="11" y="304"/>
                    <a:pt x="31" y="345"/>
                  </a:cubicBezTo>
                  <a:cubicBezTo>
                    <a:pt x="41" y="365"/>
                    <a:pt x="53" y="384"/>
                    <a:pt x="67" y="401"/>
                  </a:cubicBezTo>
                  <a:cubicBezTo>
                    <a:pt x="81" y="419"/>
                    <a:pt x="96" y="435"/>
                    <a:pt x="114" y="449"/>
                  </a:cubicBezTo>
                  <a:cubicBezTo>
                    <a:pt x="141" y="449"/>
                    <a:pt x="141" y="449"/>
                    <a:pt x="141" y="449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71" y="6"/>
                    <a:pt x="261" y="13"/>
                    <a:pt x="250" y="18"/>
                  </a:cubicBezTo>
                  <a:cubicBezTo>
                    <a:pt x="248" y="20"/>
                    <a:pt x="245" y="21"/>
                    <a:pt x="243" y="22"/>
                  </a:cubicBezTo>
                  <a:cubicBezTo>
                    <a:pt x="232" y="28"/>
                    <a:pt x="221" y="33"/>
                    <a:pt x="210" y="38"/>
                  </a:cubicBezTo>
                  <a:cubicBezTo>
                    <a:pt x="208" y="39"/>
                    <a:pt x="206" y="40"/>
                    <a:pt x="204" y="41"/>
                  </a:cubicBezTo>
                  <a:cubicBezTo>
                    <a:pt x="191" y="46"/>
                    <a:pt x="178" y="51"/>
                    <a:pt x="165" y="55"/>
                  </a:cubicBezTo>
                  <a:cubicBezTo>
                    <a:pt x="162" y="56"/>
                    <a:pt x="159" y="57"/>
                    <a:pt x="156" y="58"/>
                  </a:cubicBezTo>
                  <a:cubicBezTo>
                    <a:pt x="144" y="61"/>
                    <a:pt x="132" y="65"/>
                    <a:pt x="119" y="67"/>
                  </a:cubicBezTo>
                  <a:cubicBezTo>
                    <a:pt x="118" y="68"/>
                    <a:pt x="116" y="68"/>
                    <a:pt x="114" y="68"/>
                  </a:cubicBezTo>
                  <a:cubicBezTo>
                    <a:pt x="100" y="71"/>
                    <a:pt x="86" y="73"/>
                    <a:pt x="72" y="75"/>
                  </a:cubicBezTo>
                  <a:cubicBezTo>
                    <a:pt x="69" y="75"/>
                    <a:pt x="66" y="75"/>
                    <a:pt x="62" y="76"/>
                  </a:cubicBezTo>
                  <a:cubicBezTo>
                    <a:pt x="58" y="76"/>
                    <a:pt x="54" y="77"/>
                    <a:pt x="49" y="77"/>
                  </a:cubicBezTo>
                  <a:cubicBezTo>
                    <a:pt x="49" y="78"/>
                    <a:pt x="49" y="78"/>
                    <a:pt x="49" y="79"/>
                  </a:cubicBezTo>
                  <a:cubicBezTo>
                    <a:pt x="44" y="99"/>
                    <a:pt x="39" y="120"/>
                    <a:pt x="34" y="141"/>
                  </a:cubicBezTo>
                  <a:cubicBezTo>
                    <a:pt x="34" y="142"/>
                    <a:pt x="34" y="144"/>
                    <a:pt x="33" y="146"/>
                  </a:cubicBezTo>
                  <a:cubicBezTo>
                    <a:pt x="29" y="165"/>
                    <a:pt x="25" y="184"/>
                    <a:pt x="21" y="203"/>
                  </a:cubicBezTo>
                  <a:cubicBezTo>
                    <a:pt x="20" y="205"/>
                    <a:pt x="19" y="208"/>
                    <a:pt x="19" y="210"/>
                  </a:cubicBezTo>
                  <a:cubicBezTo>
                    <a:pt x="19" y="210"/>
                    <a:pt x="19" y="210"/>
                    <a:pt x="19" y="210"/>
                  </a:cubicBezTo>
                  <a:cubicBezTo>
                    <a:pt x="19" y="210"/>
                    <a:pt x="19" y="210"/>
                    <a:pt x="19" y="210"/>
                  </a:cubicBezTo>
                  <a:cubicBezTo>
                    <a:pt x="15" y="190"/>
                    <a:pt x="10" y="170"/>
                    <a:pt x="6" y="150"/>
                  </a:cubicBezTo>
                  <a:close/>
                </a:path>
              </a:pathLst>
            </a:custGeom>
            <a:solidFill>
              <a:srgbClr val="9ABD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9" name="Freeform 655"/>
            <p:cNvSpPr>
              <a:spLocks noSelect="1"/>
            </p:cNvSpPr>
            <p:nvPr userDrawn="1"/>
          </p:nvSpPr>
          <p:spPr bwMode="invGray">
            <a:xfrm>
              <a:off x="6360" y="3961"/>
              <a:ext cx="1" cy="1"/>
            </a:xfrm>
            <a:custGeom>
              <a:avLst/>
              <a:gdLst>
                <a:gd name="T0" fmla="*/ 6 w 6"/>
                <a:gd name="T1" fmla="*/ 0 h 3"/>
                <a:gd name="T2" fmla="*/ 0 w 6"/>
                <a:gd name="T3" fmla="*/ 3 h 3"/>
                <a:gd name="T4" fmla="*/ 6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2"/>
                    <a:pt x="4" y="1"/>
                    <a:pt x="6" y="0"/>
                  </a:cubicBezTo>
                  <a:close/>
                </a:path>
              </a:pathLst>
            </a:custGeom>
            <a:solidFill>
              <a:srgbClr val="9ABD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0" name="Freeform 656"/>
            <p:cNvSpPr>
              <a:spLocks noSelect="1"/>
            </p:cNvSpPr>
            <p:nvPr userDrawn="1"/>
          </p:nvSpPr>
          <p:spPr bwMode="invGray">
            <a:xfrm>
              <a:off x="6365" y="3959"/>
              <a:ext cx="1" cy="0"/>
            </a:xfrm>
            <a:custGeom>
              <a:avLst/>
              <a:gdLst>
                <a:gd name="T0" fmla="*/ 7 w 7"/>
                <a:gd name="T1" fmla="*/ 0 h 4"/>
                <a:gd name="T2" fmla="*/ 0 w 7"/>
                <a:gd name="T3" fmla="*/ 4 h 4"/>
                <a:gd name="T4" fmla="*/ 7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cubicBezTo>
                    <a:pt x="5" y="2"/>
                    <a:pt x="2" y="3"/>
                    <a:pt x="0" y="4"/>
                  </a:cubicBezTo>
                  <a:cubicBezTo>
                    <a:pt x="2" y="3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9ABD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1" name="Freeform 657"/>
            <p:cNvSpPr>
              <a:spLocks noSelect="1"/>
            </p:cNvSpPr>
            <p:nvPr userDrawn="1"/>
          </p:nvSpPr>
          <p:spPr bwMode="invGray">
            <a:xfrm>
              <a:off x="6354" y="3963"/>
              <a:ext cx="1" cy="1"/>
            </a:xfrm>
            <a:custGeom>
              <a:avLst/>
              <a:gdLst>
                <a:gd name="T0" fmla="*/ 9 w 9"/>
                <a:gd name="T1" fmla="*/ 0 h 3"/>
                <a:gd name="T2" fmla="*/ 0 w 9"/>
                <a:gd name="T3" fmla="*/ 3 h 3"/>
                <a:gd name="T4" fmla="*/ 9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cubicBezTo>
                    <a:pt x="6" y="1"/>
                    <a:pt x="3" y="2"/>
                    <a:pt x="0" y="3"/>
                  </a:cubicBezTo>
                  <a:cubicBezTo>
                    <a:pt x="3" y="2"/>
                    <a:pt x="6" y="1"/>
                    <a:pt x="9" y="0"/>
                  </a:cubicBezTo>
                  <a:close/>
                </a:path>
              </a:pathLst>
            </a:custGeom>
            <a:solidFill>
              <a:srgbClr val="9ABD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2" name="Freeform 658"/>
            <p:cNvSpPr>
              <a:spLocks noSelect="1"/>
            </p:cNvSpPr>
            <p:nvPr userDrawn="1"/>
          </p:nvSpPr>
          <p:spPr bwMode="invGray">
            <a:xfrm>
              <a:off x="6342" y="3966"/>
              <a:ext cx="1" cy="0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1 h 1"/>
                <a:gd name="T4" fmla="*/ 10 w 10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">
                  <a:moveTo>
                    <a:pt x="10" y="0"/>
                  </a:moveTo>
                  <a:cubicBezTo>
                    <a:pt x="7" y="0"/>
                    <a:pt x="4" y="0"/>
                    <a:pt x="0" y="1"/>
                  </a:cubicBezTo>
                  <a:cubicBezTo>
                    <a:pt x="4" y="0"/>
                    <a:pt x="7" y="0"/>
                    <a:pt x="10" y="0"/>
                  </a:cubicBezTo>
                  <a:close/>
                </a:path>
              </a:pathLst>
            </a:custGeom>
            <a:solidFill>
              <a:srgbClr val="9ABD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3" name="Freeform 659"/>
            <p:cNvSpPr>
              <a:spLocks noSelect="1"/>
            </p:cNvSpPr>
            <p:nvPr userDrawn="1"/>
          </p:nvSpPr>
          <p:spPr bwMode="invGray">
            <a:xfrm>
              <a:off x="6349" y="3965"/>
              <a:ext cx="0" cy="0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5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4" y="1"/>
                    <a:pt x="2" y="1"/>
                    <a:pt x="0" y="1"/>
                  </a:cubicBezTo>
                  <a:cubicBezTo>
                    <a:pt x="2" y="1"/>
                    <a:pt x="4" y="1"/>
                    <a:pt x="5" y="0"/>
                  </a:cubicBezTo>
                  <a:close/>
                </a:path>
              </a:pathLst>
            </a:custGeom>
            <a:solidFill>
              <a:srgbClr val="9ABD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4" name="Freeform 660"/>
            <p:cNvSpPr>
              <a:spLocks noSelect="1"/>
            </p:cNvSpPr>
            <p:nvPr userDrawn="1"/>
          </p:nvSpPr>
          <p:spPr bwMode="invGray">
            <a:xfrm>
              <a:off x="6334" y="3978"/>
              <a:ext cx="4" cy="21"/>
            </a:xfrm>
            <a:custGeom>
              <a:avLst/>
              <a:gdLst>
                <a:gd name="T0" fmla="*/ 3 w 31"/>
                <a:gd name="T1" fmla="*/ 0 h 174"/>
                <a:gd name="T2" fmla="*/ 0 w 31"/>
                <a:gd name="T3" fmla="*/ 39 h 174"/>
                <a:gd name="T4" fmla="*/ 31 w 31"/>
                <a:gd name="T5" fmla="*/ 174 h 174"/>
                <a:gd name="T6" fmla="*/ 0 w 31"/>
                <a:gd name="T7" fmla="*/ 39 h 174"/>
                <a:gd name="T8" fmla="*/ 3 w 31"/>
                <a:gd name="T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74">
                  <a:moveTo>
                    <a:pt x="3" y="0"/>
                  </a:moveTo>
                  <a:cubicBezTo>
                    <a:pt x="1" y="13"/>
                    <a:pt x="0" y="26"/>
                    <a:pt x="0" y="39"/>
                  </a:cubicBezTo>
                  <a:cubicBezTo>
                    <a:pt x="0" y="87"/>
                    <a:pt x="11" y="133"/>
                    <a:pt x="31" y="174"/>
                  </a:cubicBezTo>
                  <a:cubicBezTo>
                    <a:pt x="11" y="133"/>
                    <a:pt x="0" y="87"/>
                    <a:pt x="0" y="39"/>
                  </a:cubicBezTo>
                  <a:cubicBezTo>
                    <a:pt x="0" y="26"/>
                    <a:pt x="1" y="13"/>
                    <a:pt x="3" y="0"/>
                  </a:cubicBezTo>
                  <a:close/>
                </a:path>
              </a:pathLst>
            </a:custGeom>
            <a:solidFill>
              <a:srgbClr val="9ABD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5" name="Freeform 661"/>
            <p:cNvSpPr>
              <a:spLocks noSelect="1"/>
            </p:cNvSpPr>
            <p:nvPr userDrawn="1"/>
          </p:nvSpPr>
          <p:spPr bwMode="invGray">
            <a:xfrm>
              <a:off x="6343" y="4006"/>
              <a:ext cx="6" cy="6"/>
            </a:xfrm>
            <a:custGeom>
              <a:avLst/>
              <a:gdLst>
                <a:gd name="T0" fmla="*/ 0 w 47"/>
                <a:gd name="T1" fmla="*/ 0 h 48"/>
                <a:gd name="T2" fmla="*/ 47 w 47"/>
                <a:gd name="T3" fmla="*/ 48 h 48"/>
                <a:gd name="T4" fmla="*/ 47 w 47"/>
                <a:gd name="T5" fmla="*/ 48 h 48"/>
                <a:gd name="T6" fmla="*/ 0 w 47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8">
                  <a:moveTo>
                    <a:pt x="0" y="0"/>
                  </a:moveTo>
                  <a:cubicBezTo>
                    <a:pt x="14" y="18"/>
                    <a:pt x="29" y="34"/>
                    <a:pt x="47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29" y="34"/>
                    <a:pt x="14" y="18"/>
                    <a:pt x="0" y="0"/>
                  </a:cubicBezTo>
                  <a:close/>
                </a:path>
              </a:pathLst>
            </a:custGeom>
            <a:solidFill>
              <a:srgbClr val="9ABD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6" name="Freeform 662"/>
            <p:cNvSpPr>
              <a:spLocks noSelect="1"/>
            </p:cNvSpPr>
            <p:nvPr userDrawn="1"/>
          </p:nvSpPr>
          <p:spPr bwMode="invGray">
            <a:xfrm>
              <a:off x="6355" y="3962"/>
              <a:ext cx="5" cy="1"/>
            </a:xfrm>
            <a:custGeom>
              <a:avLst/>
              <a:gdLst>
                <a:gd name="T0" fmla="*/ 0 w 39"/>
                <a:gd name="T1" fmla="*/ 14 h 14"/>
                <a:gd name="T2" fmla="*/ 39 w 39"/>
                <a:gd name="T3" fmla="*/ 0 h 14"/>
                <a:gd name="T4" fmla="*/ 0 w 39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14">
                  <a:moveTo>
                    <a:pt x="0" y="14"/>
                  </a:moveTo>
                  <a:cubicBezTo>
                    <a:pt x="13" y="10"/>
                    <a:pt x="26" y="5"/>
                    <a:pt x="39" y="0"/>
                  </a:cubicBezTo>
                  <a:cubicBezTo>
                    <a:pt x="26" y="5"/>
                    <a:pt x="13" y="10"/>
                    <a:pt x="0" y="14"/>
                  </a:cubicBezTo>
                  <a:close/>
                </a:path>
              </a:pathLst>
            </a:custGeom>
            <a:solidFill>
              <a:srgbClr val="9CB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7" name="Freeform 663"/>
            <p:cNvSpPr>
              <a:spLocks noSelect="1"/>
            </p:cNvSpPr>
            <p:nvPr userDrawn="1"/>
          </p:nvSpPr>
          <p:spPr bwMode="invGray">
            <a:xfrm>
              <a:off x="6366" y="3956"/>
              <a:ext cx="3" cy="3"/>
            </a:xfrm>
            <a:custGeom>
              <a:avLst/>
              <a:gdLst>
                <a:gd name="T0" fmla="*/ 30 w 30"/>
                <a:gd name="T1" fmla="*/ 0 h 19"/>
                <a:gd name="T2" fmla="*/ 0 w 30"/>
                <a:gd name="T3" fmla="*/ 19 h 19"/>
                <a:gd name="T4" fmla="*/ 30 w 30"/>
                <a:gd name="T5" fmla="*/ 1 h 19"/>
                <a:gd name="T6" fmla="*/ 30 w 30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9">
                  <a:moveTo>
                    <a:pt x="30" y="0"/>
                  </a:moveTo>
                  <a:cubicBezTo>
                    <a:pt x="20" y="7"/>
                    <a:pt x="10" y="13"/>
                    <a:pt x="0" y="19"/>
                  </a:cubicBezTo>
                  <a:cubicBezTo>
                    <a:pt x="10" y="13"/>
                    <a:pt x="20" y="7"/>
                    <a:pt x="30" y="1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9CB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8" name="Freeform 664"/>
            <p:cNvSpPr>
              <a:spLocks noSelect="1"/>
            </p:cNvSpPr>
            <p:nvPr userDrawn="1"/>
          </p:nvSpPr>
          <p:spPr bwMode="invGray">
            <a:xfrm>
              <a:off x="6361" y="3959"/>
              <a:ext cx="4" cy="2"/>
            </a:xfrm>
            <a:custGeom>
              <a:avLst/>
              <a:gdLst>
                <a:gd name="T0" fmla="*/ 0 w 33"/>
                <a:gd name="T1" fmla="*/ 16 h 16"/>
                <a:gd name="T2" fmla="*/ 33 w 33"/>
                <a:gd name="T3" fmla="*/ 0 h 16"/>
                <a:gd name="T4" fmla="*/ 0 w 33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16">
                  <a:moveTo>
                    <a:pt x="0" y="16"/>
                  </a:moveTo>
                  <a:cubicBezTo>
                    <a:pt x="11" y="11"/>
                    <a:pt x="22" y="6"/>
                    <a:pt x="33" y="0"/>
                  </a:cubicBezTo>
                  <a:cubicBezTo>
                    <a:pt x="22" y="6"/>
                    <a:pt x="11" y="11"/>
                    <a:pt x="0" y="16"/>
                  </a:cubicBezTo>
                  <a:close/>
                </a:path>
              </a:pathLst>
            </a:custGeom>
            <a:solidFill>
              <a:srgbClr val="9CB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9" name="Freeform 665"/>
            <p:cNvSpPr>
              <a:spLocks noSelect="1"/>
            </p:cNvSpPr>
            <p:nvPr userDrawn="1"/>
          </p:nvSpPr>
          <p:spPr bwMode="invGray">
            <a:xfrm>
              <a:off x="6340" y="3966"/>
              <a:ext cx="2" cy="0"/>
            </a:xfrm>
            <a:custGeom>
              <a:avLst/>
              <a:gdLst>
                <a:gd name="T0" fmla="*/ 0 w 13"/>
                <a:gd name="T1" fmla="*/ 0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9" y="0"/>
                    <a:pt x="13" y="0"/>
                  </a:cubicBezTo>
                  <a:cubicBezTo>
                    <a:pt x="9" y="0"/>
                    <a:pt x="5" y="0"/>
                    <a:pt x="0" y="0"/>
                  </a:cubicBezTo>
                  <a:close/>
                </a:path>
              </a:pathLst>
            </a:custGeom>
            <a:solidFill>
              <a:srgbClr val="9CB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0" name="Freeform 666"/>
            <p:cNvSpPr>
              <a:spLocks noSelect="1"/>
            </p:cNvSpPr>
            <p:nvPr userDrawn="1"/>
          </p:nvSpPr>
          <p:spPr bwMode="invGray">
            <a:xfrm>
              <a:off x="6343" y="3965"/>
              <a:ext cx="6" cy="1"/>
            </a:xfrm>
            <a:custGeom>
              <a:avLst/>
              <a:gdLst>
                <a:gd name="T0" fmla="*/ 0 w 42"/>
                <a:gd name="T1" fmla="*/ 7 h 7"/>
                <a:gd name="T2" fmla="*/ 42 w 42"/>
                <a:gd name="T3" fmla="*/ 0 h 7"/>
                <a:gd name="T4" fmla="*/ 0 w 42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7">
                  <a:moveTo>
                    <a:pt x="0" y="7"/>
                  </a:moveTo>
                  <a:cubicBezTo>
                    <a:pt x="14" y="5"/>
                    <a:pt x="28" y="3"/>
                    <a:pt x="42" y="0"/>
                  </a:cubicBezTo>
                  <a:cubicBezTo>
                    <a:pt x="28" y="3"/>
                    <a:pt x="14" y="5"/>
                    <a:pt x="0" y="7"/>
                  </a:cubicBezTo>
                  <a:close/>
                </a:path>
              </a:pathLst>
            </a:custGeom>
            <a:solidFill>
              <a:srgbClr val="9CB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1" name="Freeform 667"/>
            <p:cNvSpPr>
              <a:spLocks noSelect="1"/>
            </p:cNvSpPr>
            <p:nvPr userDrawn="1"/>
          </p:nvSpPr>
          <p:spPr bwMode="invGray">
            <a:xfrm>
              <a:off x="6349" y="3964"/>
              <a:ext cx="5" cy="1"/>
            </a:xfrm>
            <a:custGeom>
              <a:avLst/>
              <a:gdLst>
                <a:gd name="T0" fmla="*/ 0 w 37"/>
                <a:gd name="T1" fmla="*/ 9 h 9"/>
                <a:gd name="T2" fmla="*/ 37 w 37"/>
                <a:gd name="T3" fmla="*/ 0 h 9"/>
                <a:gd name="T4" fmla="*/ 0 w 3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9">
                  <a:moveTo>
                    <a:pt x="0" y="9"/>
                  </a:moveTo>
                  <a:cubicBezTo>
                    <a:pt x="13" y="7"/>
                    <a:pt x="25" y="3"/>
                    <a:pt x="37" y="0"/>
                  </a:cubicBezTo>
                  <a:cubicBezTo>
                    <a:pt x="25" y="3"/>
                    <a:pt x="13" y="7"/>
                    <a:pt x="0" y="9"/>
                  </a:cubicBezTo>
                  <a:close/>
                </a:path>
              </a:pathLst>
            </a:custGeom>
            <a:solidFill>
              <a:srgbClr val="9CB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2" name="Freeform 668"/>
            <p:cNvSpPr>
              <a:spLocks noSelect="1"/>
            </p:cNvSpPr>
            <p:nvPr userDrawn="1"/>
          </p:nvSpPr>
          <p:spPr bwMode="invGray">
            <a:xfrm>
              <a:off x="6340" y="3945"/>
              <a:ext cx="32" cy="21"/>
            </a:xfrm>
            <a:custGeom>
              <a:avLst/>
              <a:gdLst>
                <a:gd name="T0" fmla="*/ 23 w 250"/>
                <a:gd name="T1" fmla="*/ 170 h 171"/>
                <a:gd name="T2" fmla="*/ 65 w 250"/>
                <a:gd name="T3" fmla="*/ 163 h 171"/>
                <a:gd name="T4" fmla="*/ 70 w 250"/>
                <a:gd name="T5" fmla="*/ 162 h 171"/>
                <a:gd name="T6" fmla="*/ 107 w 250"/>
                <a:gd name="T7" fmla="*/ 153 h 171"/>
                <a:gd name="T8" fmla="*/ 116 w 250"/>
                <a:gd name="T9" fmla="*/ 150 h 171"/>
                <a:gd name="T10" fmla="*/ 155 w 250"/>
                <a:gd name="T11" fmla="*/ 136 h 171"/>
                <a:gd name="T12" fmla="*/ 161 w 250"/>
                <a:gd name="T13" fmla="*/ 133 h 171"/>
                <a:gd name="T14" fmla="*/ 194 w 250"/>
                <a:gd name="T15" fmla="*/ 117 h 171"/>
                <a:gd name="T16" fmla="*/ 202 w 250"/>
                <a:gd name="T17" fmla="*/ 113 h 171"/>
                <a:gd name="T18" fmla="*/ 232 w 250"/>
                <a:gd name="T19" fmla="*/ 94 h 171"/>
                <a:gd name="T20" fmla="*/ 232 w 250"/>
                <a:gd name="T21" fmla="*/ 94 h 171"/>
                <a:gd name="T22" fmla="*/ 250 w 250"/>
                <a:gd name="T23" fmla="*/ 39 h 171"/>
                <a:gd name="T24" fmla="*/ 239 w 250"/>
                <a:gd name="T25" fmla="*/ 21 h 171"/>
                <a:gd name="T26" fmla="*/ 225 w 250"/>
                <a:gd name="T27" fmla="*/ 0 h 171"/>
                <a:gd name="T28" fmla="*/ 225 w 250"/>
                <a:gd name="T29" fmla="*/ 0 h 171"/>
                <a:gd name="T30" fmla="*/ 225 w 250"/>
                <a:gd name="T31" fmla="*/ 0 h 171"/>
                <a:gd name="T32" fmla="*/ 133 w 250"/>
                <a:gd name="T33" fmla="*/ 24 h 171"/>
                <a:gd name="T34" fmla="*/ 130 w 250"/>
                <a:gd name="T35" fmla="*/ 26 h 171"/>
                <a:gd name="T36" fmla="*/ 60 w 250"/>
                <a:gd name="T37" fmla="*/ 71 h 171"/>
                <a:gd name="T38" fmla="*/ 14 w 250"/>
                <a:gd name="T39" fmla="*/ 119 h 171"/>
                <a:gd name="T40" fmla="*/ 13 w 250"/>
                <a:gd name="T41" fmla="*/ 121 h 171"/>
                <a:gd name="T42" fmla="*/ 1 w 250"/>
                <a:gd name="T43" fmla="*/ 170 h 171"/>
                <a:gd name="T44" fmla="*/ 0 w 250"/>
                <a:gd name="T45" fmla="*/ 171 h 171"/>
                <a:gd name="T46" fmla="*/ 13 w 250"/>
                <a:gd name="T47" fmla="*/ 171 h 171"/>
                <a:gd name="T48" fmla="*/ 23 w 250"/>
                <a:gd name="T49" fmla="*/ 17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0" h="171">
                  <a:moveTo>
                    <a:pt x="23" y="170"/>
                  </a:moveTo>
                  <a:cubicBezTo>
                    <a:pt x="37" y="168"/>
                    <a:pt x="51" y="166"/>
                    <a:pt x="65" y="163"/>
                  </a:cubicBezTo>
                  <a:cubicBezTo>
                    <a:pt x="67" y="163"/>
                    <a:pt x="69" y="163"/>
                    <a:pt x="70" y="162"/>
                  </a:cubicBezTo>
                  <a:cubicBezTo>
                    <a:pt x="83" y="160"/>
                    <a:pt x="95" y="156"/>
                    <a:pt x="107" y="153"/>
                  </a:cubicBezTo>
                  <a:cubicBezTo>
                    <a:pt x="110" y="152"/>
                    <a:pt x="113" y="151"/>
                    <a:pt x="116" y="150"/>
                  </a:cubicBezTo>
                  <a:cubicBezTo>
                    <a:pt x="129" y="146"/>
                    <a:pt x="142" y="141"/>
                    <a:pt x="155" y="136"/>
                  </a:cubicBezTo>
                  <a:cubicBezTo>
                    <a:pt x="157" y="135"/>
                    <a:pt x="159" y="134"/>
                    <a:pt x="161" y="133"/>
                  </a:cubicBezTo>
                  <a:cubicBezTo>
                    <a:pt x="172" y="128"/>
                    <a:pt x="183" y="123"/>
                    <a:pt x="194" y="117"/>
                  </a:cubicBezTo>
                  <a:cubicBezTo>
                    <a:pt x="196" y="116"/>
                    <a:pt x="199" y="115"/>
                    <a:pt x="202" y="113"/>
                  </a:cubicBezTo>
                  <a:cubicBezTo>
                    <a:pt x="212" y="107"/>
                    <a:pt x="222" y="101"/>
                    <a:pt x="232" y="94"/>
                  </a:cubicBezTo>
                  <a:cubicBezTo>
                    <a:pt x="232" y="94"/>
                    <a:pt x="232" y="94"/>
                    <a:pt x="232" y="94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47" y="33"/>
                    <a:pt x="242" y="27"/>
                    <a:pt x="239" y="21"/>
                  </a:cubicBezTo>
                  <a:cubicBezTo>
                    <a:pt x="234" y="14"/>
                    <a:pt x="230" y="7"/>
                    <a:pt x="225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192" y="3"/>
                    <a:pt x="162" y="12"/>
                    <a:pt x="133" y="24"/>
                  </a:cubicBezTo>
                  <a:cubicBezTo>
                    <a:pt x="132" y="25"/>
                    <a:pt x="131" y="25"/>
                    <a:pt x="130" y="26"/>
                  </a:cubicBezTo>
                  <a:cubicBezTo>
                    <a:pt x="105" y="38"/>
                    <a:pt x="81" y="53"/>
                    <a:pt x="60" y="71"/>
                  </a:cubicBezTo>
                  <a:cubicBezTo>
                    <a:pt x="43" y="85"/>
                    <a:pt x="27" y="102"/>
                    <a:pt x="14" y="119"/>
                  </a:cubicBezTo>
                  <a:cubicBezTo>
                    <a:pt x="13" y="120"/>
                    <a:pt x="13" y="120"/>
                    <a:pt x="13" y="121"/>
                  </a:cubicBezTo>
                  <a:cubicBezTo>
                    <a:pt x="9" y="136"/>
                    <a:pt x="5" y="153"/>
                    <a:pt x="1" y="170"/>
                  </a:cubicBezTo>
                  <a:cubicBezTo>
                    <a:pt x="1" y="170"/>
                    <a:pt x="1" y="171"/>
                    <a:pt x="0" y="171"/>
                  </a:cubicBezTo>
                  <a:cubicBezTo>
                    <a:pt x="5" y="171"/>
                    <a:pt x="9" y="171"/>
                    <a:pt x="13" y="171"/>
                  </a:cubicBezTo>
                  <a:cubicBezTo>
                    <a:pt x="17" y="170"/>
                    <a:pt x="20" y="170"/>
                    <a:pt x="23" y="170"/>
                  </a:cubicBezTo>
                  <a:close/>
                </a:path>
              </a:pathLst>
            </a:custGeom>
            <a:solidFill>
              <a:srgbClr val="9CB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3" name="Freeform 669"/>
            <p:cNvSpPr>
              <a:spLocks noSelect="1"/>
            </p:cNvSpPr>
            <p:nvPr userDrawn="1"/>
          </p:nvSpPr>
          <p:spPr bwMode="invGray">
            <a:xfrm>
              <a:off x="6348" y="3948"/>
              <a:ext cx="9" cy="5"/>
            </a:xfrm>
            <a:custGeom>
              <a:avLst/>
              <a:gdLst>
                <a:gd name="T0" fmla="*/ 70 w 70"/>
                <a:gd name="T1" fmla="*/ 0 h 45"/>
                <a:gd name="T2" fmla="*/ 0 w 70"/>
                <a:gd name="T3" fmla="*/ 45 h 45"/>
                <a:gd name="T4" fmla="*/ 70 w 70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45">
                  <a:moveTo>
                    <a:pt x="70" y="0"/>
                  </a:moveTo>
                  <a:cubicBezTo>
                    <a:pt x="45" y="12"/>
                    <a:pt x="21" y="27"/>
                    <a:pt x="0" y="45"/>
                  </a:cubicBezTo>
                  <a:cubicBezTo>
                    <a:pt x="21" y="27"/>
                    <a:pt x="45" y="12"/>
                    <a:pt x="70" y="0"/>
                  </a:cubicBezTo>
                  <a:close/>
                </a:path>
              </a:pathLst>
            </a:custGeom>
            <a:solidFill>
              <a:srgbClr val="9CB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4" name="Freeform 670"/>
            <p:cNvSpPr>
              <a:spLocks noSelect="1"/>
            </p:cNvSpPr>
            <p:nvPr userDrawn="1"/>
          </p:nvSpPr>
          <p:spPr bwMode="invGray">
            <a:xfrm>
              <a:off x="6357" y="3945"/>
              <a:ext cx="12" cy="3"/>
            </a:xfrm>
            <a:custGeom>
              <a:avLst/>
              <a:gdLst>
                <a:gd name="T0" fmla="*/ 92 w 92"/>
                <a:gd name="T1" fmla="*/ 0 h 24"/>
                <a:gd name="T2" fmla="*/ 92 w 92"/>
                <a:gd name="T3" fmla="*/ 0 h 24"/>
                <a:gd name="T4" fmla="*/ 0 w 92"/>
                <a:gd name="T5" fmla="*/ 24 h 24"/>
                <a:gd name="T6" fmla="*/ 92 w 92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24">
                  <a:moveTo>
                    <a:pt x="92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59" y="3"/>
                    <a:pt x="29" y="12"/>
                    <a:pt x="0" y="24"/>
                  </a:cubicBezTo>
                  <a:cubicBezTo>
                    <a:pt x="29" y="12"/>
                    <a:pt x="59" y="3"/>
                    <a:pt x="92" y="0"/>
                  </a:cubicBezTo>
                  <a:close/>
                </a:path>
              </a:pathLst>
            </a:custGeom>
            <a:solidFill>
              <a:srgbClr val="9CB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5" name="Freeform 671"/>
            <p:cNvSpPr>
              <a:spLocks noSelect="1"/>
            </p:cNvSpPr>
            <p:nvPr userDrawn="1"/>
          </p:nvSpPr>
          <p:spPr bwMode="invGray">
            <a:xfrm>
              <a:off x="6369" y="3945"/>
              <a:ext cx="1" cy="2"/>
            </a:xfrm>
            <a:custGeom>
              <a:avLst/>
              <a:gdLst>
                <a:gd name="T0" fmla="*/ 0 w 14"/>
                <a:gd name="T1" fmla="*/ 0 h 21"/>
                <a:gd name="T2" fmla="*/ 14 w 14"/>
                <a:gd name="T3" fmla="*/ 21 h 21"/>
                <a:gd name="T4" fmla="*/ 0 w 14"/>
                <a:gd name="T5" fmla="*/ 0 h 21"/>
                <a:gd name="T6" fmla="*/ 0 w 14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1">
                  <a:moveTo>
                    <a:pt x="0" y="0"/>
                  </a:moveTo>
                  <a:cubicBezTo>
                    <a:pt x="5" y="7"/>
                    <a:pt x="9" y="14"/>
                    <a:pt x="14" y="21"/>
                  </a:cubicBezTo>
                  <a:cubicBezTo>
                    <a:pt x="9" y="14"/>
                    <a:pt x="5" y="7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B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6" name="Freeform 672"/>
            <p:cNvSpPr>
              <a:spLocks noSelect="1"/>
            </p:cNvSpPr>
            <p:nvPr userDrawn="1"/>
          </p:nvSpPr>
          <p:spPr bwMode="invGray">
            <a:xfrm>
              <a:off x="6938" y="3879"/>
              <a:ext cx="73" cy="77"/>
            </a:xfrm>
            <a:custGeom>
              <a:avLst/>
              <a:gdLst>
                <a:gd name="T0" fmla="*/ 38 w 582"/>
                <a:gd name="T1" fmla="*/ 110 h 619"/>
                <a:gd name="T2" fmla="*/ 86 w 582"/>
                <a:gd name="T3" fmla="*/ 138 h 619"/>
                <a:gd name="T4" fmla="*/ 131 w 582"/>
                <a:gd name="T5" fmla="*/ 170 h 619"/>
                <a:gd name="T6" fmla="*/ 161 w 582"/>
                <a:gd name="T7" fmla="*/ 194 h 619"/>
                <a:gd name="T8" fmla="*/ 193 w 582"/>
                <a:gd name="T9" fmla="*/ 185 h 619"/>
                <a:gd name="T10" fmla="*/ 238 w 582"/>
                <a:gd name="T11" fmla="*/ 181 h 619"/>
                <a:gd name="T12" fmla="*/ 238 w 582"/>
                <a:gd name="T13" fmla="*/ 181 h 619"/>
                <a:gd name="T14" fmla="*/ 421 w 582"/>
                <a:gd name="T15" fmla="*/ 321 h 619"/>
                <a:gd name="T16" fmla="*/ 439 w 582"/>
                <a:gd name="T17" fmla="*/ 619 h 619"/>
                <a:gd name="T18" fmla="*/ 582 w 582"/>
                <a:gd name="T19" fmla="*/ 466 h 619"/>
                <a:gd name="T20" fmla="*/ 581 w 582"/>
                <a:gd name="T21" fmla="*/ 465 h 619"/>
                <a:gd name="T22" fmla="*/ 552 w 582"/>
                <a:gd name="T23" fmla="*/ 437 h 619"/>
                <a:gd name="T24" fmla="*/ 531 w 582"/>
                <a:gd name="T25" fmla="*/ 411 h 619"/>
                <a:gd name="T26" fmla="*/ 513 w 582"/>
                <a:gd name="T27" fmla="*/ 384 h 619"/>
                <a:gd name="T28" fmla="*/ 498 w 582"/>
                <a:gd name="T29" fmla="*/ 356 h 619"/>
                <a:gd name="T30" fmla="*/ 486 w 582"/>
                <a:gd name="T31" fmla="*/ 326 h 619"/>
                <a:gd name="T32" fmla="*/ 478 w 582"/>
                <a:gd name="T33" fmla="*/ 295 h 619"/>
                <a:gd name="T34" fmla="*/ 472 w 582"/>
                <a:gd name="T35" fmla="*/ 262 h 619"/>
                <a:gd name="T36" fmla="*/ 471 w 582"/>
                <a:gd name="T37" fmla="*/ 229 h 619"/>
                <a:gd name="T38" fmla="*/ 473 w 582"/>
                <a:gd name="T39" fmla="*/ 194 h 619"/>
                <a:gd name="T40" fmla="*/ 479 w 582"/>
                <a:gd name="T41" fmla="*/ 160 h 619"/>
                <a:gd name="T42" fmla="*/ 489 w 582"/>
                <a:gd name="T43" fmla="*/ 126 h 619"/>
                <a:gd name="T44" fmla="*/ 503 w 582"/>
                <a:gd name="T45" fmla="*/ 92 h 619"/>
                <a:gd name="T46" fmla="*/ 497 w 582"/>
                <a:gd name="T47" fmla="*/ 78 h 619"/>
                <a:gd name="T48" fmla="*/ 463 w 582"/>
                <a:gd name="T49" fmla="*/ 56 h 619"/>
                <a:gd name="T50" fmla="*/ 419 w 582"/>
                <a:gd name="T51" fmla="*/ 34 h 619"/>
                <a:gd name="T52" fmla="*/ 382 w 582"/>
                <a:gd name="T53" fmla="*/ 20 h 619"/>
                <a:gd name="T54" fmla="*/ 341 w 582"/>
                <a:gd name="T55" fmla="*/ 10 h 619"/>
                <a:gd name="T56" fmla="*/ 297 w 582"/>
                <a:gd name="T57" fmla="*/ 3 h 619"/>
                <a:gd name="T58" fmla="*/ 238 w 582"/>
                <a:gd name="T59" fmla="*/ 0 h 619"/>
                <a:gd name="T60" fmla="*/ 194 w 582"/>
                <a:gd name="T61" fmla="*/ 2 h 619"/>
                <a:gd name="T62" fmla="*/ 151 w 582"/>
                <a:gd name="T63" fmla="*/ 7 h 619"/>
                <a:gd name="T64" fmla="*/ 108 w 582"/>
                <a:gd name="T65" fmla="*/ 17 h 619"/>
                <a:gd name="T66" fmla="*/ 59 w 582"/>
                <a:gd name="T67" fmla="*/ 33 h 619"/>
                <a:gd name="T68" fmla="*/ 25 w 582"/>
                <a:gd name="T69" fmla="*/ 50 h 619"/>
                <a:gd name="T70" fmla="*/ 0 w 582"/>
                <a:gd name="T71" fmla="*/ 65 h 619"/>
                <a:gd name="T72" fmla="*/ 12 w 582"/>
                <a:gd name="T73" fmla="*/ 98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82" h="619">
                  <a:moveTo>
                    <a:pt x="12" y="98"/>
                  </a:moveTo>
                  <a:cubicBezTo>
                    <a:pt x="21" y="102"/>
                    <a:pt x="30" y="106"/>
                    <a:pt x="38" y="110"/>
                  </a:cubicBezTo>
                  <a:cubicBezTo>
                    <a:pt x="46" y="115"/>
                    <a:pt x="54" y="119"/>
                    <a:pt x="61" y="123"/>
                  </a:cubicBezTo>
                  <a:cubicBezTo>
                    <a:pt x="70" y="128"/>
                    <a:pt x="78" y="133"/>
                    <a:pt x="86" y="138"/>
                  </a:cubicBezTo>
                  <a:cubicBezTo>
                    <a:pt x="93" y="143"/>
                    <a:pt x="101" y="148"/>
                    <a:pt x="108" y="153"/>
                  </a:cubicBezTo>
                  <a:cubicBezTo>
                    <a:pt x="116" y="158"/>
                    <a:pt x="123" y="164"/>
                    <a:pt x="131" y="170"/>
                  </a:cubicBezTo>
                  <a:cubicBezTo>
                    <a:pt x="137" y="175"/>
                    <a:pt x="144" y="181"/>
                    <a:pt x="151" y="186"/>
                  </a:cubicBezTo>
                  <a:cubicBezTo>
                    <a:pt x="154" y="189"/>
                    <a:pt x="158" y="192"/>
                    <a:pt x="161" y="194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71" y="190"/>
                    <a:pt x="181" y="188"/>
                    <a:pt x="193" y="185"/>
                  </a:cubicBezTo>
                  <a:cubicBezTo>
                    <a:pt x="195" y="185"/>
                    <a:pt x="198" y="184"/>
                    <a:pt x="201" y="184"/>
                  </a:cubicBezTo>
                  <a:cubicBezTo>
                    <a:pt x="213" y="182"/>
                    <a:pt x="225" y="181"/>
                    <a:pt x="238" y="181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45" y="181"/>
                    <a:pt x="251" y="181"/>
                    <a:pt x="258" y="182"/>
                  </a:cubicBezTo>
                  <a:cubicBezTo>
                    <a:pt x="350" y="189"/>
                    <a:pt x="398" y="243"/>
                    <a:pt x="421" y="321"/>
                  </a:cubicBezTo>
                  <a:cubicBezTo>
                    <a:pt x="434" y="364"/>
                    <a:pt x="439" y="414"/>
                    <a:pt x="439" y="466"/>
                  </a:cubicBezTo>
                  <a:cubicBezTo>
                    <a:pt x="439" y="619"/>
                    <a:pt x="439" y="619"/>
                    <a:pt x="439" y="619"/>
                  </a:cubicBezTo>
                  <a:cubicBezTo>
                    <a:pt x="500" y="583"/>
                    <a:pt x="550" y="530"/>
                    <a:pt x="582" y="466"/>
                  </a:cubicBezTo>
                  <a:cubicBezTo>
                    <a:pt x="582" y="466"/>
                    <a:pt x="582" y="466"/>
                    <a:pt x="582" y="466"/>
                  </a:cubicBezTo>
                  <a:cubicBezTo>
                    <a:pt x="582" y="466"/>
                    <a:pt x="582" y="466"/>
                    <a:pt x="582" y="466"/>
                  </a:cubicBezTo>
                  <a:cubicBezTo>
                    <a:pt x="582" y="466"/>
                    <a:pt x="581" y="465"/>
                    <a:pt x="581" y="465"/>
                  </a:cubicBezTo>
                  <a:cubicBezTo>
                    <a:pt x="573" y="459"/>
                    <a:pt x="566" y="452"/>
                    <a:pt x="559" y="445"/>
                  </a:cubicBezTo>
                  <a:cubicBezTo>
                    <a:pt x="557" y="442"/>
                    <a:pt x="554" y="439"/>
                    <a:pt x="552" y="437"/>
                  </a:cubicBezTo>
                  <a:cubicBezTo>
                    <a:pt x="547" y="432"/>
                    <a:pt x="543" y="427"/>
                    <a:pt x="538" y="421"/>
                  </a:cubicBezTo>
                  <a:cubicBezTo>
                    <a:pt x="536" y="418"/>
                    <a:pt x="533" y="415"/>
                    <a:pt x="531" y="411"/>
                  </a:cubicBezTo>
                  <a:cubicBezTo>
                    <a:pt x="527" y="406"/>
                    <a:pt x="523" y="401"/>
                    <a:pt x="520" y="396"/>
                  </a:cubicBezTo>
                  <a:cubicBezTo>
                    <a:pt x="517" y="392"/>
                    <a:pt x="515" y="388"/>
                    <a:pt x="513" y="384"/>
                  </a:cubicBezTo>
                  <a:cubicBezTo>
                    <a:pt x="510" y="379"/>
                    <a:pt x="507" y="374"/>
                    <a:pt x="504" y="368"/>
                  </a:cubicBezTo>
                  <a:cubicBezTo>
                    <a:pt x="502" y="364"/>
                    <a:pt x="500" y="360"/>
                    <a:pt x="498" y="356"/>
                  </a:cubicBezTo>
                  <a:cubicBezTo>
                    <a:pt x="496" y="350"/>
                    <a:pt x="493" y="345"/>
                    <a:pt x="491" y="339"/>
                  </a:cubicBezTo>
                  <a:cubicBezTo>
                    <a:pt x="489" y="335"/>
                    <a:pt x="488" y="330"/>
                    <a:pt x="486" y="326"/>
                  </a:cubicBezTo>
                  <a:cubicBezTo>
                    <a:pt x="484" y="320"/>
                    <a:pt x="483" y="314"/>
                    <a:pt x="481" y="308"/>
                  </a:cubicBezTo>
                  <a:cubicBezTo>
                    <a:pt x="480" y="303"/>
                    <a:pt x="479" y="299"/>
                    <a:pt x="478" y="295"/>
                  </a:cubicBezTo>
                  <a:cubicBezTo>
                    <a:pt x="476" y="288"/>
                    <a:pt x="475" y="281"/>
                    <a:pt x="474" y="275"/>
                  </a:cubicBezTo>
                  <a:cubicBezTo>
                    <a:pt x="474" y="270"/>
                    <a:pt x="473" y="266"/>
                    <a:pt x="472" y="262"/>
                  </a:cubicBezTo>
                  <a:cubicBezTo>
                    <a:pt x="471" y="253"/>
                    <a:pt x="471" y="243"/>
                    <a:pt x="471" y="234"/>
                  </a:cubicBezTo>
                  <a:cubicBezTo>
                    <a:pt x="471" y="232"/>
                    <a:pt x="471" y="231"/>
                    <a:pt x="471" y="229"/>
                  </a:cubicBezTo>
                  <a:cubicBezTo>
                    <a:pt x="471" y="228"/>
                    <a:pt x="471" y="227"/>
                    <a:pt x="471" y="226"/>
                  </a:cubicBezTo>
                  <a:cubicBezTo>
                    <a:pt x="471" y="215"/>
                    <a:pt x="471" y="205"/>
                    <a:pt x="473" y="194"/>
                  </a:cubicBezTo>
                  <a:cubicBezTo>
                    <a:pt x="473" y="190"/>
                    <a:pt x="474" y="186"/>
                    <a:pt x="475" y="182"/>
                  </a:cubicBezTo>
                  <a:cubicBezTo>
                    <a:pt x="476" y="174"/>
                    <a:pt x="477" y="167"/>
                    <a:pt x="479" y="160"/>
                  </a:cubicBezTo>
                  <a:cubicBezTo>
                    <a:pt x="480" y="155"/>
                    <a:pt x="481" y="151"/>
                    <a:pt x="482" y="147"/>
                  </a:cubicBezTo>
                  <a:cubicBezTo>
                    <a:pt x="484" y="140"/>
                    <a:pt x="486" y="133"/>
                    <a:pt x="489" y="126"/>
                  </a:cubicBezTo>
                  <a:cubicBezTo>
                    <a:pt x="490" y="122"/>
                    <a:pt x="491" y="118"/>
                    <a:pt x="493" y="114"/>
                  </a:cubicBezTo>
                  <a:cubicBezTo>
                    <a:pt x="496" y="107"/>
                    <a:pt x="499" y="99"/>
                    <a:pt x="503" y="92"/>
                  </a:cubicBezTo>
                  <a:cubicBezTo>
                    <a:pt x="504" y="90"/>
                    <a:pt x="505" y="88"/>
                    <a:pt x="506" y="86"/>
                  </a:cubicBezTo>
                  <a:cubicBezTo>
                    <a:pt x="503" y="83"/>
                    <a:pt x="500" y="81"/>
                    <a:pt x="497" y="78"/>
                  </a:cubicBezTo>
                  <a:cubicBezTo>
                    <a:pt x="493" y="76"/>
                    <a:pt x="490" y="73"/>
                    <a:pt x="486" y="71"/>
                  </a:cubicBezTo>
                  <a:cubicBezTo>
                    <a:pt x="478" y="66"/>
                    <a:pt x="471" y="61"/>
                    <a:pt x="463" y="56"/>
                  </a:cubicBezTo>
                  <a:cubicBezTo>
                    <a:pt x="460" y="54"/>
                    <a:pt x="457" y="52"/>
                    <a:pt x="453" y="51"/>
                  </a:cubicBezTo>
                  <a:cubicBezTo>
                    <a:pt x="442" y="45"/>
                    <a:pt x="431" y="39"/>
                    <a:pt x="419" y="34"/>
                  </a:cubicBezTo>
                  <a:cubicBezTo>
                    <a:pt x="417" y="33"/>
                    <a:pt x="415" y="32"/>
                    <a:pt x="413" y="32"/>
                  </a:cubicBezTo>
                  <a:cubicBezTo>
                    <a:pt x="403" y="28"/>
                    <a:pt x="392" y="24"/>
                    <a:pt x="382" y="20"/>
                  </a:cubicBezTo>
                  <a:cubicBezTo>
                    <a:pt x="377" y="19"/>
                    <a:pt x="373" y="18"/>
                    <a:pt x="369" y="17"/>
                  </a:cubicBezTo>
                  <a:cubicBezTo>
                    <a:pt x="360" y="14"/>
                    <a:pt x="351" y="12"/>
                    <a:pt x="341" y="10"/>
                  </a:cubicBezTo>
                  <a:cubicBezTo>
                    <a:pt x="336" y="9"/>
                    <a:pt x="332" y="8"/>
                    <a:pt x="327" y="7"/>
                  </a:cubicBezTo>
                  <a:cubicBezTo>
                    <a:pt x="317" y="6"/>
                    <a:pt x="307" y="4"/>
                    <a:pt x="297" y="3"/>
                  </a:cubicBezTo>
                  <a:cubicBezTo>
                    <a:pt x="293" y="3"/>
                    <a:pt x="288" y="2"/>
                    <a:pt x="283" y="2"/>
                  </a:cubicBezTo>
                  <a:cubicBezTo>
                    <a:pt x="269" y="1"/>
                    <a:pt x="254" y="0"/>
                    <a:pt x="238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23" y="0"/>
                    <a:pt x="208" y="1"/>
                    <a:pt x="194" y="2"/>
                  </a:cubicBezTo>
                  <a:cubicBezTo>
                    <a:pt x="189" y="2"/>
                    <a:pt x="185" y="3"/>
                    <a:pt x="180" y="3"/>
                  </a:cubicBezTo>
                  <a:cubicBezTo>
                    <a:pt x="170" y="4"/>
                    <a:pt x="160" y="6"/>
                    <a:pt x="151" y="7"/>
                  </a:cubicBezTo>
                  <a:cubicBezTo>
                    <a:pt x="146" y="8"/>
                    <a:pt x="141" y="9"/>
                    <a:pt x="136" y="10"/>
                  </a:cubicBezTo>
                  <a:cubicBezTo>
                    <a:pt x="127" y="12"/>
                    <a:pt x="117" y="14"/>
                    <a:pt x="108" y="17"/>
                  </a:cubicBezTo>
                  <a:cubicBezTo>
                    <a:pt x="104" y="18"/>
                    <a:pt x="100" y="19"/>
                    <a:pt x="96" y="20"/>
                  </a:cubicBezTo>
                  <a:cubicBezTo>
                    <a:pt x="84" y="24"/>
                    <a:pt x="71" y="28"/>
                    <a:pt x="59" y="33"/>
                  </a:cubicBezTo>
                  <a:cubicBezTo>
                    <a:pt x="58" y="34"/>
                    <a:pt x="57" y="35"/>
                    <a:pt x="55" y="35"/>
                  </a:cubicBezTo>
                  <a:cubicBezTo>
                    <a:pt x="45" y="40"/>
                    <a:pt x="35" y="45"/>
                    <a:pt x="25" y="50"/>
                  </a:cubicBezTo>
                  <a:cubicBezTo>
                    <a:pt x="21" y="52"/>
                    <a:pt x="18" y="54"/>
                    <a:pt x="14" y="56"/>
                  </a:cubicBezTo>
                  <a:cubicBezTo>
                    <a:pt x="9" y="59"/>
                    <a:pt x="5" y="62"/>
                    <a:pt x="0" y="65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5" y="94"/>
                    <a:pt x="8" y="96"/>
                    <a:pt x="12" y="98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7" name="Freeform 673"/>
            <p:cNvSpPr>
              <a:spLocks noSelect="1"/>
            </p:cNvSpPr>
            <p:nvPr userDrawn="1"/>
          </p:nvSpPr>
          <p:spPr bwMode="invGray">
            <a:xfrm>
              <a:off x="6935" y="3887"/>
              <a:ext cx="3" cy="3"/>
            </a:xfrm>
            <a:custGeom>
              <a:avLst/>
              <a:gdLst>
                <a:gd name="T0" fmla="*/ 11 w 24"/>
                <a:gd name="T1" fmla="*/ 23 h 27"/>
                <a:gd name="T2" fmla="*/ 24 w 24"/>
                <a:gd name="T3" fmla="*/ 27 h 27"/>
                <a:gd name="T4" fmla="*/ 24 w 24"/>
                <a:gd name="T5" fmla="*/ 0 h 27"/>
                <a:gd name="T6" fmla="*/ 19 w 24"/>
                <a:gd name="T7" fmla="*/ 3 h 27"/>
                <a:gd name="T8" fmla="*/ 0 w 24"/>
                <a:gd name="T9" fmla="*/ 18 h 27"/>
                <a:gd name="T10" fmla="*/ 11 w 24"/>
                <a:gd name="T11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7">
                  <a:moveTo>
                    <a:pt x="11" y="23"/>
                  </a:moveTo>
                  <a:cubicBezTo>
                    <a:pt x="16" y="24"/>
                    <a:pt x="20" y="26"/>
                    <a:pt x="24" y="27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1"/>
                    <a:pt x="21" y="2"/>
                    <a:pt x="19" y="3"/>
                  </a:cubicBezTo>
                  <a:cubicBezTo>
                    <a:pt x="12" y="8"/>
                    <a:pt x="6" y="13"/>
                    <a:pt x="0" y="18"/>
                  </a:cubicBezTo>
                  <a:cubicBezTo>
                    <a:pt x="4" y="19"/>
                    <a:pt x="7" y="21"/>
                    <a:pt x="11" y="23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8" name="Freeform 674"/>
            <p:cNvSpPr>
              <a:spLocks noSelect="1"/>
            </p:cNvSpPr>
            <p:nvPr userDrawn="1"/>
          </p:nvSpPr>
          <p:spPr bwMode="invGray">
            <a:xfrm>
              <a:off x="6935" y="3887"/>
              <a:ext cx="2" cy="2"/>
            </a:xfrm>
            <a:custGeom>
              <a:avLst/>
              <a:gdLst>
                <a:gd name="T0" fmla="*/ 20 w 20"/>
                <a:gd name="T1" fmla="*/ 0 h 15"/>
                <a:gd name="T2" fmla="*/ 17 w 20"/>
                <a:gd name="T3" fmla="*/ 2 h 15"/>
                <a:gd name="T4" fmla="*/ 6 w 20"/>
                <a:gd name="T5" fmla="*/ 9 h 15"/>
                <a:gd name="T6" fmla="*/ 0 w 20"/>
                <a:gd name="T7" fmla="*/ 14 h 15"/>
                <a:gd name="T8" fmla="*/ 1 w 20"/>
                <a:gd name="T9" fmla="*/ 15 h 15"/>
                <a:gd name="T10" fmla="*/ 20 w 20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5">
                  <a:moveTo>
                    <a:pt x="20" y="0"/>
                  </a:moveTo>
                  <a:cubicBezTo>
                    <a:pt x="19" y="1"/>
                    <a:pt x="18" y="1"/>
                    <a:pt x="17" y="2"/>
                  </a:cubicBezTo>
                  <a:cubicBezTo>
                    <a:pt x="14" y="4"/>
                    <a:pt x="10" y="7"/>
                    <a:pt x="6" y="9"/>
                  </a:cubicBezTo>
                  <a:cubicBezTo>
                    <a:pt x="4" y="11"/>
                    <a:pt x="2" y="13"/>
                    <a:pt x="0" y="14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7" y="10"/>
                    <a:pt x="13" y="5"/>
                    <a:pt x="20" y="0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9" name="Freeform 675"/>
            <p:cNvSpPr>
              <a:spLocks noSelect="1"/>
            </p:cNvSpPr>
            <p:nvPr userDrawn="1"/>
          </p:nvSpPr>
          <p:spPr bwMode="invGray">
            <a:xfrm>
              <a:off x="7008" y="3934"/>
              <a:ext cx="3" cy="3"/>
            </a:xfrm>
            <a:custGeom>
              <a:avLst/>
              <a:gdLst>
                <a:gd name="T0" fmla="*/ 22 w 22"/>
                <a:gd name="T1" fmla="*/ 20 h 20"/>
                <a:gd name="T2" fmla="*/ 0 w 22"/>
                <a:gd name="T3" fmla="*/ 0 h 20"/>
                <a:gd name="T4" fmla="*/ 22 w 22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0">
                  <a:moveTo>
                    <a:pt x="22" y="20"/>
                  </a:moveTo>
                  <a:cubicBezTo>
                    <a:pt x="14" y="14"/>
                    <a:pt x="7" y="7"/>
                    <a:pt x="0" y="0"/>
                  </a:cubicBezTo>
                  <a:cubicBezTo>
                    <a:pt x="7" y="7"/>
                    <a:pt x="14" y="14"/>
                    <a:pt x="22" y="20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0" name="Freeform 676"/>
            <p:cNvSpPr>
              <a:spLocks noSelect="1"/>
            </p:cNvSpPr>
            <p:nvPr userDrawn="1"/>
          </p:nvSpPr>
          <p:spPr bwMode="invGray">
            <a:xfrm>
              <a:off x="7000" y="3890"/>
              <a:ext cx="1" cy="3"/>
            </a:xfrm>
            <a:custGeom>
              <a:avLst/>
              <a:gdLst>
                <a:gd name="T0" fmla="*/ 10 w 10"/>
                <a:gd name="T1" fmla="*/ 0 h 22"/>
                <a:gd name="T2" fmla="*/ 0 w 10"/>
                <a:gd name="T3" fmla="*/ 22 h 22"/>
                <a:gd name="T4" fmla="*/ 4 w 10"/>
                <a:gd name="T5" fmla="*/ 13 h 22"/>
                <a:gd name="T6" fmla="*/ 10 w 10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2">
                  <a:moveTo>
                    <a:pt x="10" y="0"/>
                  </a:moveTo>
                  <a:cubicBezTo>
                    <a:pt x="6" y="7"/>
                    <a:pt x="3" y="15"/>
                    <a:pt x="0" y="22"/>
                  </a:cubicBezTo>
                  <a:cubicBezTo>
                    <a:pt x="1" y="19"/>
                    <a:pt x="3" y="16"/>
                    <a:pt x="4" y="13"/>
                  </a:cubicBezTo>
                  <a:cubicBezTo>
                    <a:pt x="6" y="9"/>
                    <a:pt x="8" y="4"/>
                    <a:pt x="10" y="0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1" name="Freeform 677"/>
            <p:cNvSpPr>
              <a:spLocks noSelect="1"/>
            </p:cNvSpPr>
            <p:nvPr userDrawn="1"/>
          </p:nvSpPr>
          <p:spPr bwMode="invGray">
            <a:xfrm>
              <a:off x="6997" y="3903"/>
              <a:ext cx="0" cy="4"/>
            </a:xfrm>
            <a:custGeom>
              <a:avLst/>
              <a:gdLst>
                <a:gd name="T0" fmla="*/ 0 w 2"/>
                <a:gd name="T1" fmla="*/ 32 h 32"/>
                <a:gd name="T2" fmla="*/ 2 w 2"/>
                <a:gd name="T3" fmla="*/ 0 h 32"/>
                <a:gd name="T4" fmla="*/ 0 w 2"/>
                <a:gd name="T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2">
                  <a:moveTo>
                    <a:pt x="0" y="32"/>
                  </a:moveTo>
                  <a:cubicBezTo>
                    <a:pt x="0" y="21"/>
                    <a:pt x="0" y="11"/>
                    <a:pt x="2" y="0"/>
                  </a:cubicBezTo>
                  <a:cubicBezTo>
                    <a:pt x="0" y="11"/>
                    <a:pt x="0" y="21"/>
                    <a:pt x="0" y="32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2" name="Freeform 678"/>
            <p:cNvSpPr>
              <a:spLocks noSelect="1"/>
            </p:cNvSpPr>
            <p:nvPr userDrawn="1"/>
          </p:nvSpPr>
          <p:spPr bwMode="invGray">
            <a:xfrm>
              <a:off x="6997" y="3898"/>
              <a:ext cx="1" cy="3"/>
            </a:xfrm>
            <a:custGeom>
              <a:avLst/>
              <a:gdLst>
                <a:gd name="T0" fmla="*/ 0 w 4"/>
                <a:gd name="T1" fmla="*/ 22 h 22"/>
                <a:gd name="T2" fmla="*/ 4 w 4"/>
                <a:gd name="T3" fmla="*/ 0 h 22"/>
                <a:gd name="T4" fmla="*/ 0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0" y="22"/>
                  </a:moveTo>
                  <a:cubicBezTo>
                    <a:pt x="1" y="14"/>
                    <a:pt x="2" y="7"/>
                    <a:pt x="4" y="0"/>
                  </a:cubicBezTo>
                  <a:cubicBezTo>
                    <a:pt x="2" y="7"/>
                    <a:pt x="1" y="14"/>
                    <a:pt x="0" y="22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3" name="Freeform 679"/>
            <p:cNvSpPr>
              <a:spLocks noSelect="1"/>
            </p:cNvSpPr>
            <p:nvPr userDrawn="1"/>
          </p:nvSpPr>
          <p:spPr bwMode="invGray">
            <a:xfrm>
              <a:off x="7003" y="3928"/>
              <a:ext cx="1" cy="2"/>
            </a:xfrm>
            <a:custGeom>
              <a:avLst/>
              <a:gdLst>
                <a:gd name="T0" fmla="*/ 0 w 11"/>
                <a:gd name="T1" fmla="*/ 0 h 15"/>
                <a:gd name="T2" fmla="*/ 11 w 11"/>
                <a:gd name="T3" fmla="*/ 15 h 15"/>
                <a:gd name="T4" fmla="*/ 10 w 11"/>
                <a:gd name="T5" fmla="*/ 14 h 15"/>
                <a:gd name="T6" fmla="*/ 0 w 11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0" y="0"/>
                  </a:moveTo>
                  <a:cubicBezTo>
                    <a:pt x="3" y="5"/>
                    <a:pt x="7" y="10"/>
                    <a:pt x="11" y="15"/>
                  </a:cubicBezTo>
                  <a:cubicBezTo>
                    <a:pt x="11" y="15"/>
                    <a:pt x="10" y="15"/>
                    <a:pt x="10" y="14"/>
                  </a:cubicBezTo>
                  <a:cubicBezTo>
                    <a:pt x="7" y="10"/>
                    <a:pt x="3" y="5"/>
                    <a:pt x="0" y="0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4" name="Freeform 680"/>
            <p:cNvSpPr>
              <a:spLocks noSelect="1"/>
            </p:cNvSpPr>
            <p:nvPr userDrawn="1"/>
          </p:nvSpPr>
          <p:spPr bwMode="invGray">
            <a:xfrm>
              <a:off x="6997" y="3908"/>
              <a:ext cx="0" cy="3"/>
            </a:xfrm>
            <a:custGeom>
              <a:avLst/>
              <a:gdLst>
                <a:gd name="T0" fmla="*/ 1 w 1"/>
                <a:gd name="T1" fmla="*/ 28 h 28"/>
                <a:gd name="T2" fmla="*/ 0 w 1"/>
                <a:gd name="T3" fmla="*/ 0 h 28"/>
                <a:gd name="T4" fmla="*/ 1 w 1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8">
                  <a:moveTo>
                    <a:pt x="1" y="28"/>
                  </a:moveTo>
                  <a:cubicBezTo>
                    <a:pt x="0" y="19"/>
                    <a:pt x="0" y="9"/>
                    <a:pt x="0" y="0"/>
                  </a:cubicBezTo>
                  <a:cubicBezTo>
                    <a:pt x="0" y="9"/>
                    <a:pt x="0" y="19"/>
                    <a:pt x="1" y="28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5" name="Freeform 681"/>
            <p:cNvSpPr>
              <a:spLocks noSelect="1"/>
            </p:cNvSpPr>
            <p:nvPr userDrawn="1"/>
          </p:nvSpPr>
          <p:spPr bwMode="invGray">
            <a:xfrm>
              <a:off x="7001" y="3924"/>
              <a:ext cx="1" cy="2"/>
            </a:xfrm>
            <a:custGeom>
              <a:avLst/>
              <a:gdLst>
                <a:gd name="T0" fmla="*/ 9 w 9"/>
                <a:gd name="T1" fmla="*/ 16 h 16"/>
                <a:gd name="T2" fmla="*/ 0 w 9"/>
                <a:gd name="T3" fmla="*/ 0 h 16"/>
                <a:gd name="T4" fmla="*/ 9 w 9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6">
                  <a:moveTo>
                    <a:pt x="9" y="16"/>
                  </a:moveTo>
                  <a:cubicBezTo>
                    <a:pt x="6" y="11"/>
                    <a:pt x="3" y="6"/>
                    <a:pt x="0" y="0"/>
                  </a:cubicBezTo>
                  <a:cubicBezTo>
                    <a:pt x="3" y="6"/>
                    <a:pt x="6" y="11"/>
                    <a:pt x="9" y="16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6" name="Freeform 682"/>
            <p:cNvSpPr>
              <a:spLocks noSelect="1"/>
            </p:cNvSpPr>
            <p:nvPr userDrawn="1"/>
          </p:nvSpPr>
          <p:spPr bwMode="invGray">
            <a:xfrm>
              <a:off x="6997" y="3913"/>
              <a:ext cx="1" cy="2"/>
            </a:xfrm>
            <a:custGeom>
              <a:avLst/>
              <a:gdLst>
                <a:gd name="T0" fmla="*/ 4 w 4"/>
                <a:gd name="T1" fmla="*/ 20 h 20"/>
                <a:gd name="T2" fmla="*/ 0 w 4"/>
                <a:gd name="T3" fmla="*/ 0 h 20"/>
                <a:gd name="T4" fmla="*/ 4 w 4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cubicBezTo>
                    <a:pt x="2" y="13"/>
                    <a:pt x="1" y="6"/>
                    <a:pt x="0" y="0"/>
                  </a:cubicBezTo>
                  <a:cubicBezTo>
                    <a:pt x="1" y="6"/>
                    <a:pt x="2" y="13"/>
                    <a:pt x="4" y="20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7" name="Freeform 683"/>
            <p:cNvSpPr>
              <a:spLocks noSelect="1"/>
            </p:cNvSpPr>
            <p:nvPr userDrawn="1"/>
          </p:nvSpPr>
          <p:spPr bwMode="invGray">
            <a:xfrm>
              <a:off x="6999" y="3921"/>
              <a:ext cx="1" cy="2"/>
            </a:xfrm>
            <a:custGeom>
              <a:avLst/>
              <a:gdLst>
                <a:gd name="T0" fmla="*/ 7 w 7"/>
                <a:gd name="T1" fmla="*/ 17 h 17"/>
                <a:gd name="T2" fmla="*/ 0 w 7"/>
                <a:gd name="T3" fmla="*/ 0 h 17"/>
                <a:gd name="T4" fmla="*/ 7 w 7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7">
                  <a:moveTo>
                    <a:pt x="7" y="17"/>
                  </a:moveTo>
                  <a:cubicBezTo>
                    <a:pt x="5" y="11"/>
                    <a:pt x="2" y="6"/>
                    <a:pt x="0" y="0"/>
                  </a:cubicBezTo>
                  <a:cubicBezTo>
                    <a:pt x="2" y="6"/>
                    <a:pt x="5" y="11"/>
                    <a:pt x="7" y="17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8" name="Freeform 684"/>
            <p:cNvSpPr>
              <a:spLocks noSelect="1"/>
            </p:cNvSpPr>
            <p:nvPr userDrawn="1"/>
          </p:nvSpPr>
          <p:spPr bwMode="invGray">
            <a:xfrm>
              <a:off x="7005" y="3931"/>
              <a:ext cx="2" cy="2"/>
            </a:xfrm>
            <a:custGeom>
              <a:avLst/>
              <a:gdLst>
                <a:gd name="T0" fmla="*/ 14 w 14"/>
                <a:gd name="T1" fmla="*/ 16 h 16"/>
                <a:gd name="T2" fmla="*/ 0 w 14"/>
                <a:gd name="T3" fmla="*/ 0 h 16"/>
                <a:gd name="T4" fmla="*/ 14 w 14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6">
                  <a:moveTo>
                    <a:pt x="14" y="16"/>
                  </a:moveTo>
                  <a:cubicBezTo>
                    <a:pt x="9" y="11"/>
                    <a:pt x="5" y="6"/>
                    <a:pt x="0" y="0"/>
                  </a:cubicBezTo>
                  <a:cubicBezTo>
                    <a:pt x="5" y="6"/>
                    <a:pt x="9" y="11"/>
                    <a:pt x="14" y="16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9" name="Freeform 685"/>
            <p:cNvSpPr>
              <a:spLocks noSelect="1"/>
            </p:cNvSpPr>
            <p:nvPr userDrawn="1"/>
          </p:nvSpPr>
          <p:spPr bwMode="invGray">
            <a:xfrm>
              <a:off x="6998" y="3917"/>
              <a:ext cx="1" cy="2"/>
            </a:xfrm>
            <a:custGeom>
              <a:avLst/>
              <a:gdLst>
                <a:gd name="T0" fmla="*/ 5 w 5"/>
                <a:gd name="T1" fmla="*/ 18 h 18"/>
                <a:gd name="T2" fmla="*/ 0 w 5"/>
                <a:gd name="T3" fmla="*/ 0 h 18"/>
                <a:gd name="T4" fmla="*/ 5 w 5"/>
                <a:gd name="T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8">
                  <a:moveTo>
                    <a:pt x="5" y="18"/>
                  </a:moveTo>
                  <a:cubicBezTo>
                    <a:pt x="3" y="12"/>
                    <a:pt x="2" y="6"/>
                    <a:pt x="0" y="0"/>
                  </a:cubicBezTo>
                  <a:cubicBezTo>
                    <a:pt x="2" y="6"/>
                    <a:pt x="3" y="12"/>
                    <a:pt x="5" y="18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0" name="Freeform 686"/>
            <p:cNvSpPr>
              <a:spLocks noSelect="1"/>
            </p:cNvSpPr>
            <p:nvPr userDrawn="1"/>
          </p:nvSpPr>
          <p:spPr bwMode="invGray">
            <a:xfrm>
              <a:off x="6998" y="3894"/>
              <a:ext cx="1" cy="3"/>
            </a:xfrm>
            <a:custGeom>
              <a:avLst/>
              <a:gdLst>
                <a:gd name="T0" fmla="*/ 0 w 7"/>
                <a:gd name="T1" fmla="*/ 21 h 21"/>
                <a:gd name="T2" fmla="*/ 7 w 7"/>
                <a:gd name="T3" fmla="*/ 0 h 21"/>
                <a:gd name="T4" fmla="*/ 0 w 7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1">
                  <a:moveTo>
                    <a:pt x="0" y="21"/>
                  </a:moveTo>
                  <a:cubicBezTo>
                    <a:pt x="2" y="14"/>
                    <a:pt x="4" y="7"/>
                    <a:pt x="7" y="0"/>
                  </a:cubicBezTo>
                  <a:cubicBezTo>
                    <a:pt x="4" y="7"/>
                    <a:pt x="2" y="14"/>
                    <a:pt x="0" y="21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1" name="Freeform 687"/>
            <p:cNvSpPr>
              <a:spLocks noSelect="1"/>
            </p:cNvSpPr>
            <p:nvPr userDrawn="1"/>
          </p:nvSpPr>
          <p:spPr bwMode="invGray">
            <a:xfrm>
              <a:off x="6949" y="3896"/>
              <a:ext cx="3" cy="2"/>
            </a:xfrm>
            <a:custGeom>
              <a:avLst/>
              <a:gdLst>
                <a:gd name="T0" fmla="*/ 0 w 22"/>
                <a:gd name="T1" fmla="*/ 0 h 15"/>
                <a:gd name="T2" fmla="*/ 22 w 22"/>
                <a:gd name="T3" fmla="*/ 15 h 15"/>
                <a:gd name="T4" fmla="*/ 0 w 22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5">
                  <a:moveTo>
                    <a:pt x="0" y="0"/>
                  </a:moveTo>
                  <a:cubicBezTo>
                    <a:pt x="7" y="5"/>
                    <a:pt x="15" y="10"/>
                    <a:pt x="22" y="15"/>
                  </a:cubicBezTo>
                  <a:cubicBezTo>
                    <a:pt x="15" y="10"/>
                    <a:pt x="7" y="5"/>
                    <a:pt x="0" y="0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2" name="Freeform 688"/>
            <p:cNvSpPr>
              <a:spLocks noSelect="1"/>
            </p:cNvSpPr>
            <p:nvPr userDrawn="1"/>
          </p:nvSpPr>
          <p:spPr bwMode="invGray">
            <a:xfrm>
              <a:off x="6954" y="3900"/>
              <a:ext cx="3" cy="2"/>
            </a:xfrm>
            <a:custGeom>
              <a:avLst/>
              <a:gdLst>
                <a:gd name="T0" fmla="*/ 0 w 20"/>
                <a:gd name="T1" fmla="*/ 0 h 16"/>
                <a:gd name="T2" fmla="*/ 20 w 20"/>
                <a:gd name="T3" fmla="*/ 16 h 16"/>
                <a:gd name="T4" fmla="*/ 0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0" y="0"/>
                  </a:moveTo>
                  <a:cubicBezTo>
                    <a:pt x="6" y="5"/>
                    <a:pt x="13" y="11"/>
                    <a:pt x="20" y="16"/>
                  </a:cubicBezTo>
                  <a:cubicBezTo>
                    <a:pt x="13" y="11"/>
                    <a:pt x="6" y="5"/>
                    <a:pt x="0" y="0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3" name="Freeform 689"/>
            <p:cNvSpPr>
              <a:spLocks noSelect="1"/>
            </p:cNvSpPr>
            <p:nvPr userDrawn="1"/>
          </p:nvSpPr>
          <p:spPr bwMode="invGray">
            <a:xfrm>
              <a:off x="6938" y="3890"/>
              <a:ext cx="2" cy="1"/>
            </a:xfrm>
            <a:custGeom>
              <a:avLst/>
              <a:gdLst>
                <a:gd name="T0" fmla="*/ 7 w 12"/>
                <a:gd name="T1" fmla="*/ 4 h 6"/>
                <a:gd name="T2" fmla="*/ 12 w 12"/>
                <a:gd name="T3" fmla="*/ 6 h 6"/>
                <a:gd name="T4" fmla="*/ 0 w 12"/>
                <a:gd name="T5" fmla="*/ 0 h 6"/>
                <a:gd name="T6" fmla="*/ 0 w 12"/>
                <a:gd name="T7" fmla="*/ 1 h 6"/>
                <a:gd name="T8" fmla="*/ 7 w 12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7" y="4"/>
                  </a:moveTo>
                  <a:cubicBezTo>
                    <a:pt x="9" y="5"/>
                    <a:pt x="11" y="5"/>
                    <a:pt x="12" y="6"/>
                  </a:cubicBezTo>
                  <a:cubicBezTo>
                    <a:pt x="8" y="4"/>
                    <a:pt x="5" y="2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5" y="3"/>
                    <a:pt x="7" y="4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4" name="Freeform 690"/>
            <p:cNvSpPr>
              <a:spLocks noSelect="1"/>
            </p:cNvSpPr>
            <p:nvPr userDrawn="1"/>
          </p:nvSpPr>
          <p:spPr bwMode="invGray">
            <a:xfrm>
              <a:off x="6936" y="3889"/>
              <a:ext cx="2" cy="1"/>
            </a:xfrm>
            <a:custGeom>
              <a:avLst/>
              <a:gdLst>
                <a:gd name="T0" fmla="*/ 13 w 13"/>
                <a:gd name="T1" fmla="*/ 4 h 5"/>
                <a:gd name="T2" fmla="*/ 0 w 13"/>
                <a:gd name="T3" fmla="*/ 0 h 5"/>
                <a:gd name="T4" fmla="*/ 13 w 13"/>
                <a:gd name="T5" fmla="*/ 5 h 5"/>
                <a:gd name="T6" fmla="*/ 13 w 13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5">
                  <a:moveTo>
                    <a:pt x="13" y="4"/>
                  </a:moveTo>
                  <a:cubicBezTo>
                    <a:pt x="9" y="3"/>
                    <a:pt x="5" y="1"/>
                    <a:pt x="0" y="0"/>
                  </a:cubicBezTo>
                  <a:cubicBezTo>
                    <a:pt x="5" y="1"/>
                    <a:pt x="9" y="3"/>
                    <a:pt x="13" y="5"/>
                  </a:cubicBezTo>
                  <a:lnTo>
                    <a:pt x="13" y="4"/>
                  </a:ln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5" name="Freeform 691"/>
            <p:cNvSpPr>
              <a:spLocks noSelect="1"/>
            </p:cNvSpPr>
            <p:nvPr userDrawn="1"/>
          </p:nvSpPr>
          <p:spPr bwMode="invGray">
            <a:xfrm>
              <a:off x="6943" y="3892"/>
              <a:ext cx="3" cy="2"/>
            </a:xfrm>
            <a:custGeom>
              <a:avLst/>
              <a:gdLst>
                <a:gd name="T0" fmla="*/ 0 w 23"/>
                <a:gd name="T1" fmla="*/ 0 h 13"/>
                <a:gd name="T2" fmla="*/ 23 w 23"/>
                <a:gd name="T3" fmla="*/ 13 h 13"/>
                <a:gd name="T4" fmla="*/ 0 w 23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3">
                  <a:moveTo>
                    <a:pt x="0" y="0"/>
                  </a:moveTo>
                  <a:cubicBezTo>
                    <a:pt x="8" y="5"/>
                    <a:pt x="16" y="9"/>
                    <a:pt x="23" y="13"/>
                  </a:cubicBezTo>
                  <a:cubicBezTo>
                    <a:pt x="16" y="9"/>
                    <a:pt x="8" y="5"/>
                    <a:pt x="0" y="0"/>
                  </a:cubicBezTo>
                  <a:close/>
                </a:path>
              </a:pathLst>
            </a:custGeom>
            <a:solidFill>
              <a:srgbClr val="89B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6" name="Oval 692"/>
            <p:cNvSpPr>
              <a:spLocks noSelect="1" noChangeArrowheads="1"/>
            </p:cNvSpPr>
            <p:nvPr userDrawn="1"/>
          </p:nvSpPr>
          <p:spPr bwMode="invGray">
            <a:xfrm>
              <a:off x="6997" y="3907"/>
              <a:ext cx="1" cy="1"/>
            </a:xfrm>
            <a:prstGeom prst="ellipse">
              <a:avLst/>
            </a:pr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7" name="Freeform 693"/>
            <p:cNvSpPr>
              <a:spLocks noSelect="1"/>
            </p:cNvSpPr>
            <p:nvPr userDrawn="1"/>
          </p:nvSpPr>
          <p:spPr bwMode="invGray">
            <a:xfrm>
              <a:off x="6997" y="3901"/>
              <a:ext cx="0" cy="2"/>
            </a:xfrm>
            <a:custGeom>
              <a:avLst/>
              <a:gdLst>
                <a:gd name="T0" fmla="*/ 1 w 1"/>
                <a:gd name="T1" fmla="*/ 0 h 12"/>
                <a:gd name="T2" fmla="*/ 0 w 1"/>
                <a:gd name="T3" fmla="*/ 12 h 12"/>
                <a:gd name="T4" fmla="*/ 1 w 1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cubicBezTo>
                    <a:pt x="1" y="4"/>
                    <a:pt x="0" y="8"/>
                    <a:pt x="0" y="12"/>
                  </a:cubicBezTo>
                  <a:cubicBezTo>
                    <a:pt x="0" y="8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8" name="Freeform 694"/>
            <p:cNvSpPr>
              <a:spLocks noSelect="1"/>
            </p:cNvSpPr>
            <p:nvPr userDrawn="1"/>
          </p:nvSpPr>
          <p:spPr bwMode="invGray">
            <a:xfrm>
              <a:off x="6999" y="3893"/>
              <a:ext cx="1" cy="1"/>
            </a:xfrm>
            <a:custGeom>
              <a:avLst/>
              <a:gdLst>
                <a:gd name="T0" fmla="*/ 4 w 4"/>
                <a:gd name="T1" fmla="*/ 0 h 12"/>
                <a:gd name="T2" fmla="*/ 0 w 4"/>
                <a:gd name="T3" fmla="*/ 12 h 12"/>
                <a:gd name="T4" fmla="*/ 4 w 4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cubicBezTo>
                    <a:pt x="2" y="4"/>
                    <a:pt x="1" y="8"/>
                    <a:pt x="0" y="12"/>
                  </a:cubicBezTo>
                  <a:cubicBezTo>
                    <a:pt x="1" y="8"/>
                    <a:pt x="2" y="4"/>
                    <a:pt x="4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9" name="Freeform 695"/>
            <p:cNvSpPr>
              <a:spLocks noSelect="1"/>
            </p:cNvSpPr>
            <p:nvPr userDrawn="1"/>
          </p:nvSpPr>
          <p:spPr bwMode="invGray">
            <a:xfrm>
              <a:off x="6997" y="3911"/>
              <a:ext cx="0" cy="2"/>
            </a:xfrm>
            <a:custGeom>
              <a:avLst/>
              <a:gdLst>
                <a:gd name="T0" fmla="*/ 0 w 2"/>
                <a:gd name="T1" fmla="*/ 0 h 11"/>
                <a:gd name="T2" fmla="*/ 2 w 2"/>
                <a:gd name="T3" fmla="*/ 11 h 11"/>
                <a:gd name="T4" fmla="*/ 0 w 2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1">
                  <a:moveTo>
                    <a:pt x="0" y="0"/>
                  </a:moveTo>
                  <a:cubicBezTo>
                    <a:pt x="1" y="4"/>
                    <a:pt x="2" y="8"/>
                    <a:pt x="2" y="11"/>
                  </a:cubicBezTo>
                  <a:cubicBezTo>
                    <a:pt x="2" y="8"/>
                    <a:pt x="1" y="4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0" name="Freeform 696"/>
            <p:cNvSpPr>
              <a:spLocks noSelect="1"/>
            </p:cNvSpPr>
            <p:nvPr userDrawn="1"/>
          </p:nvSpPr>
          <p:spPr bwMode="invGray">
            <a:xfrm>
              <a:off x="6998" y="3897"/>
              <a:ext cx="0" cy="1"/>
            </a:xfrm>
            <a:custGeom>
              <a:avLst/>
              <a:gdLst>
                <a:gd name="T0" fmla="*/ 3 w 3"/>
                <a:gd name="T1" fmla="*/ 0 h 12"/>
                <a:gd name="T2" fmla="*/ 0 w 3"/>
                <a:gd name="T3" fmla="*/ 12 h 12"/>
                <a:gd name="T4" fmla="*/ 3 w 3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cubicBezTo>
                    <a:pt x="2" y="4"/>
                    <a:pt x="1" y="8"/>
                    <a:pt x="0" y="12"/>
                  </a:cubicBezTo>
                  <a:cubicBezTo>
                    <a:pt x="1" y="8"/>
                    <a:pt x="2" y="4"/>
                    <a:pt x="3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1" name="Freeform 697"/>
            <p:cNvSpPr>
              <a:spLocks noSelect="1"/>
            </p:cNvSpPr>
            <p:nvPr userDrawn="1"/>
          </p:nvSpPr>
          <p:spPr bwMode="invGray">
            <a:xfrm>
              <a:off x="7004" y="3930"/>
              <a:ext cx="1" cy="1"/>
            </a:xfrm>
            <a:custGeom>
              <a:avLst/>
              <a:gdLst>
                <a:gd name="T0" fmla="*/ 0 w 7"/>
                <a:gd name="T1" fmla="*/ 0 h 10"/>
                <a:gd name="T2" fmla="*/ 7 w 7"/>
                <a:gd name="T3" fmla="*/ 10 h 10"/>
                <a:gd name="T4" fmla="*/ 0 w 7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0">
                  <a:moveTo>
                    <a:pt x="0" y="0"/>
                  </a:moveTo>
                  <a:cubicBezTo>
                    <a:pt x="2" y="4"/>
                    <a:pt x="5" y="7"/>
                    <a:pt x="7" y="10"/>
                  </a:cubicBezTo>
                  <a:cubicBezTo>
                    <a:pt x="5" y="7"/>
                    <a:pt x="2" y="4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2" name="Freeform 698"/>
            <p:cNvSpPr>
              <a:spLocks noSelect="1"/>
            </p:cNvSpPr>
            <p:nvPr userDrawn="1"/>
          </p:nvSpPr>
          <p:spPr bwMode="invGray">
            <a:xfrm>
              <a:off x="7002" y="3926"/>
              <a:ext cx="1" cy="2"/>
            </a:xfrm>
            <a:custGeom>
              <a:avLst/>
              <a:gdLst>
                <a:gd name="T0" fmla="*/ 0 w 7"/>
                <a:gd name="T1" fmla="*/ 0 h 12"/>
                <a:gd name="T2" fmla="*/ 7 w 7"/>
                <a:gd name="T3" fmla="*/ 12 h 12"/>
                <a:gd name="T4" fmla="*/ 0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0" y="0"/>
                  </a:moveTo>
                  <a:cubicBezTo>
                    <a:pt x="2" y="4"/>
                    <a:pt x="4" y="8"/>
                    <a:pt x="7" y="12"/>
                  </a:cubicBezTo>
                  <a:cubicBezTo>
                    <a:pt x="4" y="8"/>
                    <a:pt x="2" y="4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3" name="Freeform 699"/>
            <p:cNvSpPr>
              <a:spLocks noSelect="1"/>
            </p:cNvSpPr>
            <p:nvPr userDrawn="1"/>
          </p:nvSpPr>
          <p:spPr bwMode="invGray">
            <a:xfrm>
              <a:off x="6998" y="3915"/>
              <a:ext cx="0" cy="2"/>
            </a:xfrm>
            <a:custGeom>
              <a:avLst/>
              <a:gdLst>
                <a:gd name="T0" fmla="*/ 0 w 3"/>
                <a:gd name="T1" fmla="*/ 0 h 12"/>
                <a:gd name="T2" fmla="*/ 3 w 3"/>
                <a:gd name="T3" fmla="*/ 12 h 12"/>
                <a:gd name="T4" fmla="*/ 0 w 3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2">
                  <a:moveTo>
                    <a:pt x="0" y="0"/>
                  </a:moveTo>
                  <a:cubicBezTo>
                    <a:pt x="1" y="4"/>
                    <a:pt x="2" y="8"/>
                    <a:pt x="3" y="12"/>
                  </a:cubicBezTo>
                  <a:cubicBezTo>
                    <a:pt x="2" y="8"/>
                    <a:pt x="1" y="4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4" name="Freeform 700"/>
            <p:cNvSpPr>
              <a:spLocks noSelect="1"/>
            </p:cNvSpPr>
            <p:nvPr userDrawn="1"/>
          </p:nvSpPr>
          <p:spPr bwMode="invGray">
            <a:xfrm>
              <a:off x="7011" y="3937"/>
              <a:ext cx="0" cy="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5" name="Freeform 701"/>
            <p:cNvSpPr>
              <a:spLocks noSelect="1"/>
            </p:cNvSpPr>
            <p:nvPr userDrawn="1"/>
          </p:nvSpPr>
          <p:spPr bwMode="invGray">
            <a:xfrm>
              <a:off x="6999" y="3919"/>
              <a:ext cx="0" cy="2"/>
            </a:xfrm>
            <a:custGeom>
              <a:avLst/>
              <a:gdLst>
                <a:gd name="T0" fmla="*/ 0 w 5"/>
                <a:gd name="T1" fmla="*/ 0 h 13"/>
                <a:gd name="T2" fmla="*/ 5 w 5"/>
                <a:gd name="T3" fmla="*/ 13 h 13"/>
                <a:gd name="T4" fmla="*/ 0 w 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3">
                  <a:moveTo>
                    <a:pt x="0" y="0"/>
                  </a:moveTo>
                  <a:cubicBezTo>
                    <a:pt x="2" y="4"/>
                    <a:pt x="3" y="8"/>
                    <a:pt x="5" y="13"/>
                  </a:cubicBezTo>
                  <a:cubicBezTo>
                    <a:pt x="3" y="8"/>
                    <a:pt x="2" y="4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6" name="Freeform 702"/>
            <p:cNvSpPr>
              <a:spLocks noSelect="1"/>
            </p:cNvSpPr>
            <p:nvPr userDrawn="1"/>
          </p:nvSpPr>
          <p:spPr bwMode="invGray">
            <a:xfrm>
              <a:off x="7000" y="3923"/>
              <a:ext cx="1" cy="1"/>
            </a:xfrm>
            <a:custGeom>
              <a:avLst/>
              <a:gdLst>
                <a:gd name="T0" fmla="*/ 0 w 6"/>
                <a:gd name="T1" fmla="*/ 0 h 12"/>
                <a:gd name="T2" fmla="*/ 6 w 6"/>
                <a:gd name="T3" fmla="*/ 12 h 12"/>
                <a:gd name="T4" fmla="*/ 0 w 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4" y="8"/>
                    <a:pt x="2" y="4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7" name="Freeform 703"/>
            <p:cNvSpPr>
              <a:spLocks noSelect="1"/>
            </p:cNvSpPr>
            <p:nvPr userDrawn="1"/>
          </p:nvSpPr>
          <p:spPr bwMode="invGray">
            <a:xfrm>
              <a:off x="7007" y="3933"/>
              <a:ext cx="1" cy="1"/>
            </a:xfrm>
            <a:custGeom>
              <a:avLst/>
              <a:gdLst>
                <a:gd name="T0" fmla="*/ 7 w 7"/>
                <a:gd name="T1" fmla="*/ 8 h 8"/>
                <a:gd name="T2" fmla="*/ 0 w 7"/>
                <a:gd name="T3" fmla="*/ 0 h 8"/>
                <a:gd name="T4" fmla="*/ 7 w 7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7" y="8"/>
                  </a:moveTo>
                  <a:cubicBezTo>
                    <a:pt x="5" y="5"/>
                    <a:pt x="2" y="3"/>
                    <a:pt x="0" y="0"/>
                  </a:cubicBezTo>
                  <a:cubicBezTo>
                    <a:pt x="2" y="3"/>
                    <a:pt x="5" y="5"/>
                    <a:pt x="7" y="8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8" name="Freeform 704"/>
            <p:cNvSpPr>
              <a:spLocks noSelect="1"/>
            </p:cNvSpPr>
            <p:nvPr userDrawn="1"/>
          </p:nvSpPr>
          <p:spPr bwMode="invGray">
            <a:xfrm>
              <a:off x="7001" y="3889"/>
              <a:ext cx="0" cy="1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0 h 6"/>
                <a:gd name="T4" fmla="*/ 0 w 3"/>
                <a:gd name="T5" fmla="*/ 6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4"/>
                    <a:pt x="0" y="6"/>
                  </a:cubicBezTo>
                  <a:cubicBezTo>
                    <a:pt x="1" y="4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9" name="Freeform 705"/>
            <p:cNvSpPr>
              <a:spLocks noSelect="1"/>
            </p:cNvSpPr>
            <p:nvPr userDrawn="1"/>
          </p:nvSpPr>
          <p:spPr bwMode="invGray">
            <a:xfrm>
              <a:off x="6997" y="3889"/>
              <a:ext cx="19" cy="48"/>
            </a:xfrm>
            <a:custGeom>
              <a:avLst/>
              <a:gdLst>
                <a:gd name="T0" fmla="*/ 26 w 150"/>
                <a:gd name="T1" fmla="*/ 19 h 380"/>
                <a:gd name="T2" fmla="*/ 22 w 150"/>
                <a:gd name="T3" fmla="*/ 28 h 380"/>
                <a:gd name="T4" fmla="*/ 18 w 150"/>
                <a:gd name="T5" fmla="*/ 40 h 380"/>
                <a:gd name="T6" fmla="*/ 11 w 150"/>
                <a:gd name="T7" fmla="*/ 61 h 380"/>
                <a:gd name="T8" fmla="*/ 8 w 150"/>
                <a:gd name="T9" fmla="*/ 73 h 380"/>
                <a:gd name="T10" fmla="*/ 3 w 150"/>
                <a:gd name="T11" fmla="*/ 96 h 380"/>
                <a:gd name="T12" fmla="*/ 2 w 150"/>
                <a:gd name="T13" fmla="*/ 108 h 380"/>
                <a:gd name="T14" fmla="*/ 0 w 150"/>
                <a:gd name="T15" fmla="*/ 142 h 380"/>
                <a:gd name="T16" fmla="*/ 0 w 150"/>
                <a:gd name="T17" fmla="*/ 143 h 380"/>
                <a:gd name="T18" fmla="*/ 0 w 150"/>
                <a:gd name="T19" fmla="*/ 144 h 380"/>
                <a:gd name="T20" fmla="*/ 1 w 150"/>
                <a:gd name="T21" fmla="*/ 176 h 380"/>
                <a:gd name="T22" fmla="*/ 3 w 150"/>
                <a:gd name="T23" fmla="*/ 187 h 380"/>
                <a:gd name="T24" fmla="*/ 7 w 150"/>
                <a:gd name="T25" fmla="*/ 209 h 380"/>
                <a:gd name="T26" fmla="*/ 10 w 150"/>
                <a:gd name="T27" fmla="*/ 221 h 380"/>
                <a:gd name="T28" fmla="*/ 15 w 150"/>
                <a:gd name="T29" fmla="*/ 240 h 380"/>
                <a:gd name="T30" fmla="*/ 20 w 150"/>
                <a:gd name="T31" fmla="*/ 253 h 380"/>
                <a:gd name="T32" fmla="*/ 27 w 150"/>
                <a:gd name="T33" fmla="*/ 270 h 380"/>
                <a:gd name="T34" fmla="*/ 33 w 150"/>
                <a:gd name="T35" fmla="*/ 282 h 380"/>
                <a:gd name="T36" fmla="*/ 42 w 150"/>
                <a:gd name="T37" fmla="*/ 298 h 380"/>
                <a:gd name="T38" fmla="*/ 49 w 150"/>
                <a:gd name="T39" fmla="*/ 310 h 380"/>
                <a:gd name="T40" fmla="*/ 59 w 150"/>
                <a:gd name="T41" fmla="*/ 324 h 380"/>
                <a:gd name="T42" fmla="*/ 60 w 150"/>
                <a:gd name="T43" fmla="*/ 325 h 380"/>
                <a:gd name="T44" fmla="*/ 67 w 150"/>
                <a:gd name="T45" fmla="*/ 335 h 380"/>
                <a:gd name="T46" fmla="*/ 81 w 150"/>
                <a:gd name="T47" fmla="*/ 351 h 380"/>
                <a:gd name="T48" fmla="*/ 88 w 150"/>
                <a:gd name="T49" fmla="*/ 359 h 380"/>
                <a:gd name="T50" fmla="*/ 110 w 150"/>
                <a:gd name="T51" fmla="*/ 379 h 380"/>
                <a:gd name="T52" fmla="*/ 111 w 150"/>
                <a:gd name="T53" fmla="*/ 380 h 380"/>
                <a:gd name="T54" fmla="*/ 150 w 150"/>
                <a:gd name="T55" fmla="*/ 216 h 380"/>
                <a:gd name="T56" fmla="*/ 139 w 150"/>
                <a:gd name="T57" fmla="*/ 128 h 380"/>
                <a:gd name="T58" fmla="*/ 133 w 150"/>
                <a:gd name="T59" fmla="*/ 117 h 380"/>
                <a:gd name="T60" fmla="*/ 123 w 150"/>
                <a:gd name="T61" fmla="*/ 99 h 380"/>
                <a:gd name="T62" fmla="*/ 112 w 150"/>
                <a:gd name="T63" fmla="*/ 82 h 380"/>
                <a:gd name="T64" fmla="*/ 99 w 150"/>
                <a:gd name="T65" fmla="*/ 65 h 380"/>
                <a:gd name="T66" fmla="*/ 87 w 150"/>
                <a:gd name="T67" fmla="*/ 49 h 380"/>
                <a:gd name="T68" fmla="*/ 73 w 150"/>
                <a:gd name="T69" fmla="*/ 34 h 380"/>
                <a:gd name="T70" fmla="*/ 59 w 150"/>
                <a:gd name="T71" fmla="*/ 20 h 380"/>
                <a:gd name="T72" fmla="*/ 43 w 150"/>
                <a:gd name="T73" fmla="*/ 6 h 380"/>
                <a:gd name="T74" fmla="*/ 35 w 150"/>
                <a:gd name="T75" fmla="*/ 0 h 380"/>
                <a:gd name="T76" fmla="*/ 32 w 150"/>
                <a:gd name="T77" fmla="*/ 6 h 380"/>
                <a:gd name="T78" fmla="*/ 26 w 150"/>
                <a:gd name="T79" fmla="*/ 19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0" h="380">
                  <a:moveTo>
                    <a:pt x="26" y="19"/>
                  </a:moveTo>
                  <a:cubicBezTo>
                    <a:pt x="25" y="22"/>
                    <a:pt x="23" y="25"/>
                    <a:pt x="22" y="28"/>
                  </a:cubicBezTo>
                  <a:cubicBezTo>
                    <a:pt x="20" y="32"/>
                    <a:pt x="19" y="36"/>
                    <a:pt x="18" y="40"/>
                  </a:cubicBezTo>
                  <a:cubicBezTo>
                    <a:pt x="15" y="47"/>
                    <a:pt x="13" y="54"/>
                    <a:pt x="11" y="61"/>
                  </a:cubicBezTo>
                  <a:cubicBezTo>
                    <a:pt x="10" y="65"/>
                    <a:pt x="9" y="69"/>
                    <a:pt x="8" y="73"/>
                  </a:cubicBezTo>
                  <a:cubicBezTo>
                    <a:pt x="6" y="81"/>
                    <a:pt x="5" y="89"/>
                    <a:pt x="3" y="96"/>
                  </a:cubicBezTo>
                  <a:cubicBezTo>
                    <a:pt x="3" y="100"/>
                    <a:pt x="2" y="104"/>
                    <a:pt x="2" y="108"/>
                  </a:cubicBezTo>
                  <a:cubicBezTo>
                    <a:pt x="0" y="119"/>
                    <a:pt x="0" y="130"/>
                    <a:pt x="0" y="142"/>
                  </a:cubicBezTo>
                  <a:cubicBezTo>
                    <a:pt x="0" y="142"/>
                    <a:pt x="0" y="143"/>
                    <a:pt x="0" y="143"/>
                  </a:cubicBezTo>
                  <a:cubicBezTo>
                    <a:pt x="0" y="143"/>
                    <a:pt x="0" y="144"/>
                    <a:pt x="0" y="144"/>
                  </a:cubicBezTo>
                  <a:cubicBezTo>
                    <a:pt x="0" y="155"/>
                    <a:pt x="0" y="166"/>
                    <a:pt x="1" y="176"/>
                  </a:cubicBezTo>
                  <a:cubicBezTo>
                    <a:pt x="2" y="180"/>
                    <a:pt x="3" y="184"/>
                    <a:pt x="3" y="187"/>
                  </a:cubicBezTo>
                  <a:cubicBezTo>
                    <a:pt x="4" y="195"/>
                    <a:pt x="5" y="202"/>
                    <a:pt x="7" y="209"/>
                  </a:cubicBezTo>
                  <a:cubicBezTo>
                    <a:pt x="8" y="213"/>
                    <a:pt x="9" y="217"/>
                    <a:pt x="10" y="221"/>
                  </a:cubicBezTo>
                  <a:cubicBezTo>
                    <a:pt x="12" y="228"/>
                    <a:pt x="13" y="234"/>
                    <a:pt x="15" y="240"/>
                  </a:cubicBezTo>
                  <a:cubicBezTo>
                    <a:pt x="17" y="244"/>
                    <a:pt x="18" y="248"/>
                    <a:pt x="20" y="253"/>
                  </a:cubicBezTo>
                  <a:cubicBezTo>
                    <a:pt x="22" y="258"/>
                    <a:pt x="25" y="264"/>
                    <a:pt x="27" y="270"/>
                  </a:cubicBezTo>
                  <a:cubicBezTo>
                    <a:pt x="29" y="274"/>
                    <a:pt x="31" y="278"/>
                    <a:pt x="33" y="282"/>
                  </a:cubicBezTo>
                  <a:cubicBezTo>
                    <a:pt x="36" y="288"/>
                    <a:pt x="39" y="293"/>
                    <a:pt x="42" y="298"/>
                  </a:cubicBezTo>
                  <a:cubicBezTo>
                    <a:pt x="44" y="302"/>
                    <a:pt x="46" y="306"/>
                    <a:pt x="49" y="310"/>
                  </a:cubicBezTo>
                  <a:cubicBezTo>
                    <a:pt x="52" y="315"/>
                    <a:pt x="56" y="320"/>
                    <a:pt x="59" y="324"/>
                  </a:cubicBezTo>
                  <a:cubicBezTo>
                    <a:pt x="59" y="325"/>
                    <a:pt x="60" y="325"/>
                    <a:pt x="60" y="325"/>
                  </a:cubicBezTo>
                  <a:cubicBezTo>
                    <a:pt x="62" y="329"/>
                    <a:pt x="65" y="332"/>
                    <a:pt x="67" y="335"/>
                  </a:cubicBezTo>
                  <a:cubicBezTo>
                    <a:pt x="72" y="341"/>
                    <a:pt x="76" y="346"/>
                    <a:pt x="81" y="351"/>
                  </a:cubicBezTo>
                  <a:cubicBezTo>
                    <a:pt x="83" y="354"/>
                    <a:pt x="86" y="356"/>
                    <a:pt x="88" y="359"/>
                  </a:cubicBezTo>
                  <a:cubicBezTo>
                    <a:pt x="95" y="366"/>
                    <a:pt x="102" y="373"/>
                    <a:pt x="110" y="379"/>
                  </a:cubicBezTo>
                  <a:cubicBezTo>
                    <a:pt x="111" y="379"/>
                    <a:pt x="111" y="380"/>
                    <a:pt x="111" y="380"/>
                  </a:cubicBezTo>
                  <a:cubicBezTo>
                    <a:pt x="136" y="331"/>
                    <a:pt x="150" y="275"/>
                    <a:pt x="150" y="216"/>
                  </a:cubicBezTo>
                  <a:cubicBezTo>
                    <a:pt x="150" y="186"/>
                    <a:pt x="146" y="156"/>
                    <a:pt x="139" y="128"/>
                  </a:cubicBezTo>
                  <a:cubicBezTo>
                    <a:pt x="137" y="124"/>
                    <a:pt x="135" y="120"/>
                    <a:pt x="133" y="117"/>
                  </a:cubicBezTo>
                  <a:cubicBezTo>
                    <a:pt x="130" y="111"/>
                    <a:pt x="126" y="105"/>
                    <a:pt x="123" y="99"/>
                  </a:cubicBezTo>
                  <a:cubicBezTo>
                    <a:pt x="119" y="93"/>
                    <a:pt x="115" y="87"/>
                    <a:pt x="112" y="82"/>
                  </a:cubicBezTo>
                  <a:cubicBezTo>
                    <a:pt x="108" y="76"/>
                    <a:pt x="104" y="70"/>
                    <a:pt x="99" y="65"/>
                  </a:cubicBezTo>
                  <a:cubicBezTo>
                    <a:pt x="95" y="59"/>
                    <a:pt x="91" y="54"/>
                    <a:pt x="87" y="49"/>
                  </a:cubicBezTo>
                  <a:cubicBezTo>
                    <a:pt x="82" y="44"/>
                    <a:pt x="78" y="39"/>
                    <a:pt x="73" y="34"/>
                  </a:cubicBezTo>
                  <a:cubicBezTo>
                    <a:pt x="68" y="29"/>
                    <a:pt x="63" y="24"/>
                    <a:pt x="59" y="20"/>
                  </a:cubicBezTo>
                  <a:cubicBezTo>
                    <a:pt x="54" y="15"/>
                    <a:pt x="48" y="11"/>
                    <a:pt x="43" y="6"/>
                  </a:cubicBezTo>
                  <a:cubicBezTo>
                    <a:pt x="40" y="4"/>
                    <a:pt x="38" y="2"/>
                    <a:pt x="35" y="0"/>
                  </a:cubicBezTo>
                  <a:cubicBezTo>
                    <a:pt x="34" y="2"/>
                    <a:pt x="33" y="4"/>
                    <a:pt x="32" y="6"/>
                  </a:cubicBezTo>
                  <a:cubicBezTo>
                    <a:pt x="30" y="10"/>
                    <a:pt x="28" y="14"/>
                    <a:pt x="26" y="19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0" name="Freeform 706"/>
            <p:cNvSpPr>
              <a:spLocks noSelect="1"/>
            </p:cNvSpPr>
            <p:nvPr userDrawn="1"/>
          </p:nvSpPr>
          <p:spPr bwMode="invGray">
            <a:xfrm>
              <a:off x="7001" y="3889"/>
              <a:ext cx="0" cy="1"/>
            </a:xfrm>
            <a:custGeom>
              <a:avLst/>
              <a:gdLst>
                <a:gd name="T0" fmla="*/ 0 w 3"/>
                <a:gd name="T1" fmla="*/ 6 h 6"/>
                <a:gd name="T2" fmla="*/ 3 w 3"/>
                <a:gd name="T3" fmla="*/ 0 h 6"/>
                <a:gd name="T4" fmla="*/ 3 w 3"/>
                <a:gd name="T5" fmla="*/ 0 h 6"/>
                <a:gd name="T6" fmla="*/ 0 w 3"/>
                <a:gd name="T7" fmla="*/ 6 h 6"/>
                <a:gd name="T8" fmla="*/ 0 w 3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6"/>
                  </a:moveTo>
                  <a:cubicBezTo>
                    <a:pt x="1" y="4"/>
                    <a:pt x="2" y="2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1" name="Freeform 707"/>
            <p:cNvSpPr>
              <a:spLocks noSelect="1"/>
            </p:cNvSpPr>
            <p:nvPr userDrawn="1"/>
          </p:nvSpPr>
          <p:spPr bwMode="invGray">
            <a:xfrm>
              <a:off x="7004" y="3930"/>
              <a:ext cx="1" cy="1"/>
            </a:xfrm>
            <a:custGeom>
              <a:avLst/>
              <a:gdLst>
                <a:gd name="T0" fmla="*/ 0 w 7"/>
                <a:gd name="T1" fmla="*/ 0 h 10"/>
                <a:gd name="T2" fmla="*/ 0 w 7"/>
                <a:gd name="T3" fmla="*/ 0 h 10"/>
                <a:gd name="T4" fmla="*/ 7 w 7"/>
                <a:gd name="T5" fmla="*/ 10 h 10"/>
                <a:gd name="T6" fmla="*/ 7 w 7"/>
                <a:gd name="T7" fmla="*/ 10 h 10"/>
                <a:gd name="T8" fmla="*/ 0 w 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5" y="7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7"/>
                    <a:pt x="2" y="4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2" name="Freeform 708"/>
            <p:cNvSpPr>
              <a:spLocks noSelect="1"/>
            </p:cNvSpPr>
            <p:nvPr userDrawn="1"/>
          </p:nvSpPr>
          <p:spPr bwMode="invGray">
            <a:xfrm>
              <a:off x="7007" y="3933"/>
              <a:ext cx="1" cy="1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0 h 8"/>
                <a:gd name="T4" fmla="*/ 7 w 7"/>
                <a:gd name="T5" fmla="*/ 8 h 8"/>
                <a:gd name="T6" fmla="*/ 7 w 7"/>
                <a:gd name="T7" fmla="*/ 8 h 8"/>
                <a:gd name="T8" fmla="*/ 0 w 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5" y="5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3" name="Freeform 709"/>
            <p:cNvSpPr>
              <a:spLocks noSelect="1"/>
            </p:cNvSpPr>
            <p:nvPr userDrawn="1"/>
          </p:nvSpPr>
          <p:spPr bwMode="invGray">
            <a:xfrm>
              <a:off x="7011" y="3937"/>
              <a:ext cx="0" cy="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4" name="Freeform 710"/>
            <p:cNvSpPr>
              <a:spLocks noSelect="1"/>
            </p:cNvSpPr>
            <p:nvPr userDrawn="1"/>
          </p:nvSpPr>
          <p:spPr bwMode="invGray">
            <a:xfrm>
              <a:off x="7004" y="3930"/>
              <a:ext cx="0" cy="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5" name="Freeform 711"/>
            <p:cNvSpPr>
              <a:spLocks noSelect="1"/>
            </p:cNvSpPr>
            <p:nvPr userDrawn="1"/>
          </p:nvSpPr>
          <p:spPr bwMode="invGray">
            <a:xfrm>
              <a:off x="7008" y="3934"/>
              <a:ext cx="3" cy="3"/>
            </a:xfrm>
            <a:custGeom>
              <a:avLst/>
              <a:gdLst>
                <a:gd name="T0" fmla="*/ 0 w 22"/>
                <a:gd name="T1" fmla="*/ 0 h 20"/>
                <a:gd name="T2" fmla="*/ 0 w 22"/>
                <a:gd name="T3" fmla="*/ 0 h 20"/>
                <a:gd name="T4" fmla="*/ 22 w 22"/>
                <a:gd name="T5" fmla="*/ 20 h 20"/>
                <a:gd name="T6" fmla="*/ 22 w 22"/>
                <a:gd name="T7" fmla="*/ 20 h 20"/>
                <a:gd name="T8" fmla="*/ 0 w 2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7"/>
                    <a:pt x="14" y="14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4" y="14"/>
                    <a:pt x="7" y="7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6" name="Freeform 712"/>
            <p:cNvSpPr>
              <a:spLocks noSelect="1"/>
            </p:cNvSpPr>
            <p:nvPr userDrawn="1"/>
          </p:nvSpPr>
          <p:spPr bwMode="invGray">
            <a:xfrm>
              <a:off x="7005" y="3931"/>
              <a:ext cx="2" cy="2"/>
            </a:xfrm>
            <a:custGeom>
              <a:avLst/>
              <a:gdLst>
                <a:gd name="T0" fmla="*/ 0 w 14"/>
                <a:gd name="T1" fmla="*/ 0 h 16"/>
                <a:gd name="T2" fmla="*/ 0 w 14"/>
                <a:gd name="T3" fmla="*/ 0 h 16"/>
                <a:gd name="T4" fmla="*/ 14 w 14"/>
                <a:gd name="T5" fmla="*/ 16 h 16"/>
                <a:gd name="T6" fmla="*/ 14 w 14"/>
                <a:gd name="T7" fmla="*/ 16 h 16"/>
                <a:gd name="T8" fmla="*/ 0 w 14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6"/>
                    <a:pt x="9" y="11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9" y="11"/>
                    <a:pt x="5" y="6"/>
                    <a:pt x="0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7" name="Freeform 713"/>
            <p:cNvSpPr>
              <a:spLocks noSelect="1"/>
            </p:cNvSpPr>
            <p:nvPr userDrawn="1"/>
          </p:nvSpPr>
          <p:spPr bwMode="invGray">
            <a:xfrm>
              <a:off x="7000" y="3890"/>
              <a:ext cx="1" cy="2"/>
            </a:xfrm>
            <a:custGeom>
              <a:avLst/>
              <a:gdLst>
                <a:gd name="T0" fmla="*/ 6 w 6"/>
                <a:gd name="T1" fmla="*/ 0 h 13"/>
                <a:gd name="T2" fmla="*/ 6 w 6"/>
                <a:gd name="T3" fmla="*/ 0 h 13"/>
                <a:gd name="T4" fmla="*/ 0 w 6"/>
                <a:gd name="T5" fmla="*/ 13 h 13"/>
                <a:gd name="T6" fmla="*/ 6 w 6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4"/>
                    <a:pt x="2" y="9"/>
                    <a:pt x="0" y="13"/>
                  </a:cubicBezTo>
                  <a:cubicBezTo>
                    <a:pt x="2" y="8"/>
                    <a:pt x="4" y="4"/>
                    <a:pt x="6" y="0"/>
                  </a:cubicBezTo>
                  <a:close/>
                </a:path>
              </a:pathLst>
            </a:custGeom>
            <a:solidFill>
              <a:srgbClr val="6E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8" name="Freeform 714"/>
            <p:cNvSpPr>
              <a:spLocks noSelect="1"/>
            </p:cNvSpPr>
            <p:nvPr userDrawn="1"/>
          </p:nvSpPr>
          <p:spPr bwMode="invGray">
            <a:xfrm>
              <a:off x="6935" y="3889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9" name="Freeform 715"/>
            <p:cNvSpPr>
              <a:spLocks noSelect="1"/>
            </p:cNvSpPr>
            <p:nvPr userDrawn="1"/>
          </p:nvSpPr>
          <p:spPr bwMode="invGray">
            <a:xfrm>
              <a:off x="6940" y="3891"/>
              <a:ext cx="3" cy="1"/>
            </a:xfrm>
            <a:custGeom>
              <a:avLst/>
              <a:gdLst>
                <a:gd name="T0" fmla="*/ 25 w 25"/>
                <a:gd name="T1" fmla="*/ 12 h 12"/>
                <a:gd name="T2" fmla="*/ 0 w 25"/>
                <a:gd name="T3" fmla="*/ 0 h 12"/>
                <a:gd name="T4" fmla="*/ 25 w 25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2">
                  <a:moveTo>
                    <a:pt x="25" y="12"/>
                  </a:moveTo>
                  <a:cubicBezTo>
                    <a:pt x="17" y="8"/>
                    <a:pt x="8" y="4"/>
                    <a:pt x="0" y="0"/>
                  </a:cubicBezTo>
                  <a:cubicBezTo>
                    <a:pt x="8" y="4"/>
                    <a:pt x="17" y="8"/>
                    <a:pt x="25" y="12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0" name="Freeform 716"/>
            <p:cNvSpPr>
              <a:spLocks noSelect="1"/>
            </p:cNvSpPr>
            <p:nvPr userDrawn="1"/>
          </p:nvSpPr>
          <p:spPr bwMode="invGray">
            <a:xfrm>
              <a:off x="6946" y="3894"/>
              <a:ext cx="3" cy="2"/>
            </a:xfrm>
            <a:custGeom>
              <a:avLst/>
              <a:gdLst>
                <a:gd name="T0" fmla="*/ 24 w 24"/>
                <a:gd name="T1" fmla="*/ 15 h 15"/>
                <a:gd name="T2" fmla="*/ 0 w 24"/>
                <a:gd name="T3" fmla="*/ 0 h 15"/>
                <a:gd name="T4" fmla="*/ 24 w 24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5">
                  <a:moveTo>
                    <a:pt x="24" y="15"/>
                  </a:moveTo>
                  <a:cubicBezTo>
                    <a:pt x="16" y="10"/>
                    <a:pt x="8" y="5"/>
                    <a:pt x="0" y="0"/>
                  </a:cubicBezTo>
                  <a:cubicBezTo>
                    <a:pt x="8" y="5"/>
                    <a:pt x="16" y="10"/>
                    <a:pt x="24" y="15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1" name="Freeform 717"/>
            <p:cNvSpPr>
              <a:spLocks noSelect="1"/>
            </p:cNvSpPr>
            <p:nvPr userDrawn="1"/>
          </p:nvSpPr>
          <p:spPr bwMode="invGray">
            <a:xfrm>
              <a:off x="6935" y="3889"/>
              <a:ext cx="1" cy="0"/>
            </a:xfrm>
            <a:custGeom>
              <a:avLst/>
              <a:gdLst>
                <a:gd name="T0" fmla="*/ 1 w 12"/>
                <a:gd name="T1" fmla="*/ 0 h 5"/>
                <a:gd name="T2" fmla="*/ 0 w 12"/>
                <a:gd name="T3" fmla="*/ 0 h 5"/>
                <a:gd name="T4" fmla="*/ 12 w 12"/>
                <a:gd name="T5" fmla="*/ 5 h 5"/>
                <a:gd name="T6" fmla="*/ 1 w 1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2"/>
                    <a:pt x="8" y="3"/>
                    <a:pt x="12" y="5"/>
                  </a:cubicBezTo>
                  <a:cubicBezTo>
                    <a:pt x="8" y="3"/>
                    <a:pt x="5" y="1"/>
                    <a:pt x="1" y="0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2" name="Freeform 718"/>
            <p:cNvSpPr>
              <a:spLocks noSelect="1"/>
            </p:cNvSpPr>
            <p:nvPr userDrawn="1"/>
          </p:nvSpPr>
          <p:spPr bwMode="invGray">
            <a:xfrm>
              <a:off x="6952" y="3898"/>
              <a:ext cx="2" cy="2"/>
            </a:xfrm>
            <a:custGeom>
              <a:avLst/>
              <a:gdLst>
                <a:gd name="T0" fmla="*/ 22 w 22"/>
                <a:gd name="T1" fmla="*/ 17 h 17"/>
                <a:gd name="T2" fmla="*/ 0 w 22"/>
                <a:gd name="T3" fmla="*/ 0 h 17"/>
                <a:gd name="T4" fmla="*/ 22 w 22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22" y="17"/>
                  </a:moveTo>
                  <a:cubicBezTo>
                    <a:pt x="15" y="11"/>
                    <a:pt x="8" y="5"/>
                    <a:pt x="0" y="0"/>
                  </a:cubicBezTo>
                  <a:cubicBezTo>
                    <a:pt x="8" y="5"/>
                    <a:pt x="15" y="11"/>
                    <a:pt x="22" y="17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3" name="Freeform 719"/>
            <p:cNvSpPr>
              <a:spLocks noSelect="1"/>
            </p:cNvSpPr>
            <p:nvPr userDrawn="1"/>
          </p:nvSpPr>
          <p:spPr bwMode="invGray">
            <a:xfrm>
              <a:off x="6957" y="3902"/>
              <a:ext cx="1" cy="1"/>
            </a:xfrm>
            <a:custGeom>
              <a:avLst/>
              <a:gdLst>
                <a:gd name="T0" fmla="*/ 0 w 10"/>
                <a:gd name="T1" fmla="*/ 0 h 8"/>
                <a:gd name="T2" fmla="*/ 9 w 10"/>
                <a:gd name="T3" fmla="*/ 8 h 8"/>
                <a:gd name="T4" fmla="*/ 9 w 10"/>
                <a:gd name="T5" fmla="*/ 8 h 8"/>
                <a:gd name="T6" fmla="*/ 10 w 10"/>
                <a:gd name="T7" fmla="*/ 7 h 8"/>
                <a:gd name="T8" fmla="*/ 10 w 10"/>
                <a:gd name="T9" fmla="*/ 7 h 8"/>
                <a:gd name="T10" fmla="*/ 10 w 10"/>
                <a:gd name="T11" fmla="*/ 7 h 8"/>
                <a:gd name="T12" fmla="*/ 0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cubicBezTo>
                    <a:pt x="3" y="2"/>
                    <a:pt x="6" y="5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5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4" name="Freeform 720"/>
            <p:cNvSpPr>
              <a:spLocks noSelect="1"/>
            </p:cNvSpPr>
            <p:nvPr userDrawn="1"/>
          </p:nvSpPr>
          <p:spPr bwMode="invGray">
            <a:xfrm>
              <a:off x="6924" y="3889"/>
              <a:ext cx="14" cy="61"/>
            </a:xfrm>
            <a:custGeom>
              <a:avLst/>
              <a:gdLst>
                <a:gd name="T0" fmla="*/ 102 w 115"/>
                <a:gd name="T1" fmla="*/ 5 h 486"/>
                <a:gd name="T2" fmla="*/ 90 w 115"/>
                <a:gd name="T3" fmla="*/ 0 h 486"/>
                <a:gd name="T4" fmla="*/ 82 w 115"/>
                <a:gd name="T5" fmla="*/ 6 h 486"/>
                <a:gd name="T6" fmla="*/ 61 w 115"/>
                <a:gd name="T7" fmla="*/ 24 h 486"/>
                <a:gd name="T8" fmla="*/ 49 w 115"/>
                <a:gd name="T9" fmla="*/ 37 h 486"/>
                <a:gd name="T10" fmla="*/ 0 w 115"/>
                <a:gd name="T11" fmla="*/ 219 h 486"/>
                <a:gd name="T12" fmla="*/ 115 w 115"/>
                <a:gd name="T13" fmla="*/ 486 h 486"/>
                <a:gd name="T14" fmla="*/ 115 w 115"/>
                <a:gd name="T15" fmla="*/ 10 h 486"/>
                <a:gd name="T16" fmla="*/ 102 w 115"/>
                <a:gd name="T17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486">
                  <a:moveTo>
                    <a:pt x="102" y="5"/>
                  </a:moveTo>
                  <a:cubicBezTo>
                    <a:pt x="98" y="3"/>
                    <a:pt x="94" y="2"/>
                    <a:pt x="90" y="0"/>
                  </a:cubicBezTo>
                  <a:cubicBezTo>
                    <a:pt x="87" y="2"/>
                    <a:pt x="84" y="4"/>
                    <a:pt x="82" y="6"/>
                  </a:cubicBezTo>
                  <a:cubicBezTo>
                    <a:pt x="75" y="12"/>
                    <a:pt x="68" y="18"/>
                    <a:pt x="61" y="24"/>
                  </a:cubicBezTo>
                  <a:cubicBezTo>
                    <a:pt x="57" y="28"/>
                    <a:pt x="53" y="33"/>
                    <a:pt x="49" y="37"/>
                  </a:cubicBezTo>
                  <a:cubicBezTo>
                    <a:pt x="18" y="91"/>
                    <a:pt x="0" y="153"/>
                    <a:pt x="0" y="219"/>
                  </a:cubicBezTo>
                  <a:cubicBezTo>
                    <a:pt x="0" y="324"/>
                    <a:pt x="45" y="419"/>
                    <a:pt x="115" y="486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1" y="8"/>
                    <a:pt x="107" y="6"/>
                    <a:pt x="102" y="5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5" name="Freeform 721"/>
            <p:cNvSpPr>
              <a:spLocks noSelect="1"/>
            </p:cNvSpPr>
            <p:nvPr userDrawn="1"/>
          </p:nvSpPr>
          <p:spPr bwMode="invGray">
            <a:xfrm>
              <a:off x="6934" y="3889"/>
              <a:ext cx="1" cy="1"/>
            </a:xfrm>
            <a:custGeom>
              <a:avLst/>
              <a:gdLst>
                <a:gd name="T0" fmla="*/ 8 w 8"/>
                <a:gd name="T1" fmla="*/ 0 h 6"/>
                <a:gd name="T2" fmla="*/ 8 w 8"/>
                <a:gd name="T3" fmla="*/ 0 h 6"/>
                <a:gd name="T4" fmla="*/ 1 w 8"/>
                <a:gd name="T5" fmla="*/ 5 h 6"/>
                <a:gd name="T6" fmla="*/ 0 w 8"/>
                <a:gd name="T7" fmla="*/ 6 h 6"/>
                <a:gd name="T8" fmla="*/ 8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2" y="4"/>
                    <a:pt x="5" y="2"/>
                    <a:pt x="8" y="0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6" name="Freeform 722"/>
            <p:cNvSpPr>
              <a:spLocks noSelect="1"/>
            </p:cNvSpPr>
            <p:nvPr userDrawn="1"/>
          </p:nvSpPr>
          <p:spPr bwMode="invGray">
            <a:xfrm>
              <a:off x="6930" y="3892"/>
              <a:ext cx="1" cy="1"/>
            </a:xfrm>
            <a:custGeom>
              <a:avLst/>
              <a:gdLst>
                <a:gd name="T0" fmla="*/ 12 w 12"/>
                <a:gd name="T1" fmla="*/ 0 h 13"/>
                <a:gd name="T2" fmla="*/ 7 w 12"/>
                <a:gd name="T3" fmla="*/ 5 h 13"/>
                <a:gd name="T4" fmla="*/ 0 w 12"/>
                <a:gd name="T5" fmla="*/ 12 h 13"/>
                <a:gd name="T6" fmla="*/ 0 w 12"/>
                <a:gd name="T7" fmla="*/ 13 h 13"/>
                <a:gd name="T8" fmla="*/ 12 w 1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2" y="0"/>
                  </a:moveTo>
                  <a:cubicBezTo>
                    <a:pt x="11" y="2"/>
                    <a:pt x="9" y="3"/>
                    <a:pt x="7" y="5"/>
                  </a:cubicBezTo>
                  <a:cubicBezTo>
                    <a:pt x="5" y="7"/>
                    <a:pt x="3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4" y="9"/>
                    <a:pt x="8" y="4"/>
                    <a:pt x="12" y="0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7" name="Freeform 723"/>
            <p:cNvSpPr>
              <a:spLocks noSelect="1"/>
            </p:cNvSpPr>
            <p:nvPr userDrawn="1"/>
          </p:nvSpPr>
          <p:spPr bwMode="invGray">
            <a:xfrm>
              <a:off x="6938" y="3890"/>
              <a:ext cx="20" cy="63"/>
            </a:xfrm>
            <a:custGeom>
              <a:avLst/>
              <a:gdLst>
                <a:gd name="T0" fmla="*/ 38 w 160"/>
                <a:gd name="T1" fmla="*/ 507 h 507"/>
                <a:gd name="T2" fmla="*/ 38 w 160"/>
                <a:gd name="T3" fmla="*/ 373 h 507"/>
                <a:gd name="T4" fmla="*/ 39 w 160"/>
                <a:gd name="T5" fmla="*/ 332 h 507"/>
                <a:gd name="T6" fmla="*/ 39 w 160"/>
                <a:gd name="T7" fmla="*/ 325 h 507"/>
                <a:gd name="T8" fmla="*/ 43 w 160"/>
                <a:gd name="T9" fmla="*/ 286 h 507"/>
                <a:gd name="T10" fmla="*/ 44 w 160"/>
                <a:gd name="T11" fmla="*/ 280 h 507"/>
                <a:gd name="T12" fmla="*/ 51 w 160"/>
                <a:gd name="T13" fmla="*/ 245 h 507"/>
                <a:gd name="T14" fmla="*/ 52 w 160"/>
                <a:gd name="T15" fmla="*/ 242 h 507"/>
                <a:gd name="T16" fmla="*/ 62 w 160"/>
                <a:gd name="T17" fmla="*/ 208 h 507"/>
                <a:gd name="T18" fmla="*/ 65 w 160"/>
                <a:gd name="T19" fmla="*/ 202 h 507"/>
                <a:gd name="T20" fmla="*/ 80 w 160"/>
                <a:gd name="T21" fmla="*/ 172 h 507"/>
                <a:gd name="T22" fmla="*/ 81 w 160"/>
                <a:gd name="T23" fmla="*/ 169 h 507"/>
                <a:gd name="T24" fmla="*/ 99 w 160"/>
                <a:gd name="T25" fmla="*/ 145 h 507"/>
                <a:gd name="T26" fmla="*/ 103 w 160"/>
                <a:gd name="T27" fmla="*/ 141 h 507"/>
                <a:gd name="T28" fmla="*/ 126 w 160"/>
                <a:gd name="T29" fmla="*/ 120 h 507"/>
                <a:gd name="T30" fmla="*/ 131 w 160"/>
                <a:gd name="T31" fmla="*/ 117 h 507"/>
                <a:gd name="T32" fmla="*/ 160 w 160"/>
                <a:gd name="T33" fmla="*/ 102 h 507"/>
                <a:gd name="T34" fmla="*/ 151 w 160"/>
                <a:gd name="T35" fmla="*/ 94 h 507"/>
                <a:gd name="T36" fmla="*/ 130 w 160"/>
                <a:gd name="T37" fmla="*/ 77 h 507"/>
                <a:gd name="T38" fmla="*/ 108 w 160"/>
                <a:gd name="T39" fmla="*/ 60 h 507"/>
                <a:gd name="T40" fmla="*/ 86 w 160"/>
                <a:gd name="T41" fmla="*/ 45 h 507"/>
                <a:gd name="T42" fmla="*/ 62 w 160"/>
                <a:gd name="T43" fmla="*/ 30 h 507"/>
                <a:gd name="T44" fmla="*/ 38 w 160"/>
                <a:gd name="T45" fmla="*/ 17 h 507"/>
                <a:gd name="T46" fmla="*/ 13 w 160"/>
                <a:gd name="T47" fmla="*/ 5 h 507"/>
                <a:gd name="T48" fmla="*/ 7 w 160"/>
                <a:gd name="T49" fmla="*/ 3 h 507"/>
                <a:gd name="T50" fmla="*/ 0 w 160"/>
                <a:gd name="T51" fmla="*/ 0 h 507"/>
                <a:gd name="T52" fmla="*/ 0 w 160"/>
                <a:gd name="T53" fmla="*/ 476 h 507"/>
                <a:gd name="T54" fmla="*/ 38 w 160"/>
                <a:gd name="T55" fmla="*/ 507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0" h="507">
                  <a:moveTo>
                    <a:pt x="38" y="507"/>
                  </a:moveTo>
                  <a:cubicBezTo>
                    <a:pt x="38" y="373"/>
                    <a:pt x="38" y="373"/>
                    <a:pt x="38" y="373"/>
                  </a:cubicBezTo>
                  <a:cubicBezTo>
                    <a:pt x="38" y="359"/>
                    <a:pt x="38" y="345"/>
                    <a:pt x="39" y="332"/>
                  </a:cubicBezTo>
                  <a:cubicBezTo>
                    <a:pt x="39" y="329"/>
                    <a:pt x="39" y="327"/>
                    <a:pt x="39" y="325"/>
                  </a:cubicBezTo>
                  <a:cubicBezTo>
                    <a:pt x="40" y="311"/>
                    <a:pt x="42" y="298"/>
                    <a:pt x="43" y="286"/>
                  </a:cubicBezTo>
                  <a:cubicBezTo>
                    <a:pt x="44" y="284"/>
                    <a:pt x="44" y="282"/>
                    <a:pt x="44" y="280"/>
                  </a:cubicBezTo>
                  <a:cubicBezTo>
                    <a:pt x="46" y="268"/>
                    <a:pt x="48" y="257"/>
                    <a:pt x="51" y="245"/>
                  </a:cubicBezTo>
                  <a:cubicBezTo>
                    <a:pt x="51" y="244"/>
                    <a:pt x="51" y="243"/>
                    <a:pt x="52" y="242"/>
                  </a:cubicBezTo>
                  <a:cubicBezTo>
                    <a:pt x="55" y="230"/>
                    <a:pt x="58" y="219"/>
                    <a:pt x="62" y="208"/>
                  </a:cubicBezTo>
                  <a:cubicBezTo>
                    <a:pt x="63" y="206"/>
                    <a:pt x="64" y="204"/>
                    <a:pt x="65" y="202"/>
                  </a:cubicBezTo>
                  <a:cubicBezTo>
                    <a:pt x="69" y="191"/>
                    <a:pt x="74" y="181"/>
                    <a:pt x="80" y="172"/>
                  </a:cubicBezTo>
                  <a:cubicBezTo>
                    <a:pt x="80" y="171"/>
                    <a:pt x="81" y="170"/>
                    <a:pt x="81" y="169"/>
                  </a:cubicBezTo>
                  <a:cubicBezTo>
                    <a:pt x="87" y="161"/>
                    <a:pt x="93" y="153"/>
                    <a:pt x="99" y="145"/>
                  </a:cubicBezTo>
                  <a:cubicBezTo>
                    <a:pt x="100" y="144"/>
                    <a:pt x="101" y="142"/>
                    <a:pt x="103" y="141"/>
                  </a:cubicBezTo>
                  <a:cubicBezTo>
                    <a:pt x="110" y="133"/>
                    <a:pt x="118" y="127"/>
                    <a:pt x="126" y="120"/>
                  </a:cubicBezTo>
                  <a:cubicBezTo>
                    <a:pt x="128" y="119"/>
                    <a:pt x="130" y="118"/>
                    <a:pt x="131" y="117"/>
                  </a:cubicBezTo>
                  <a:cubicBezTo>
                    <a:pt x="140" y="111"/>
                    <a:pt x="150" y="106"/>
                    <a:pt x="160" y="102"/>
                  </a:cubicBezTo>
                  <a:cubicBezTo>
                    <a:pt x="157" y="99"/>
                    <a:pt x="154" y="96"/>
                    <a:pt x="151" y="94"/>
                  </a:cubicBezTo>
                  <a:cubicBezTo>
                    <a:pt x="144" y="88"/>
                    <a:pt x="137" y="82"/>
                    <a:pt x="130" y="77"/>
                  </a:cubicBezTo>
                  <a:cubicBezTo>
                    <a:pt x="123" y="71"/>
                    <a:pt x="116" y="65"/>
                    <a:pt x="108" y="60"/>
                  </a:cubicBezTo>
                  <a:cubicBezTo>
                    <a:pt x="101" y="55"/>
                    <a:pt x="93" y="50"/>
                    <a:pt x="86" y="45"/>
                  </a:cubicBezTo>
                  <a:cubicBezTo>
                    <a:pt x="78" y="40"/>
                    <a:pt x="70" y="35"/>
                    <a:pt x="62" y="30"/>
                  </a:cubicBezTo>
                  <a:cubicBezTo>
                    <a:pt x="54" y="26"/>
                    <a:pt x="46" y="22"/>
                    <a:pt x="38" y="17"/>
                  </a:cubicBezTo>
                  <a:cubicBezTo>
                    <a:pt x="30" y="13"/>
                    <a:pt x="21" y="9"/>
                    <a:pt x="13" y="5"/>
                  </a:cubicBezTo>
                  <a:cubicBezTo>
                    <a:pt x="11" y="4"/>
                    <a:pt x="9" y="4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12" y="487"/>
                    <a:pt x="24" y="498"/>
                    <a:pt x="38" y="507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8" name="Freeform 724"/>
            <p:cNvSpPr>
              <a:spLocks noSelect="1"/>
            </p:cNvSpPr>
            <p:nvPr userDrawn="1"/>
          </p:nvSpPr>
          <p:spPr bwMode="invGray">
            <a:xfrm>
              <a:off x="6957" y="3902"/>
              <a:ext cx="1" cy="1"/>
            </a:xfrm>
            <a:custGeom>
              <a:avLst/>
              <a:gdLst>
                <a:gd name="T0" fmla="*/ 10 w 10"/>
                <a:gd name="T1" fmla="*/ 8 h 8"/>
                <a:gd name="T2" fmla="*/ 10 w 10"/>
                <a:gd name="T3" fmla="*/ 8 h 8"/>
                <a:gd name="T4" fmla="*/ 0 w 10"/>
                <a:gd name="T5" fmla="*/ 0 h 8"/>
                <a:gd name="T6" fmla="*/ 0 w 10"/>
                <a:gd name="T7" fmla="*/ 1 h 8"/>
                <a:gd name="T8" fmla="*/ 10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7" y="6"/>
                    <a:pt x="3" y="3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3" y="3"/>
                    <a:pt x="7" y="6"/>
                    <a:pt x="10" y="8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9" name="Freeform 725"/>
            <p:cNvSpPr>
              <a:spLocks noSelect="1"/>
            </p:cNvSpPr>
            <p:nvPr userDrawn="1"/>
          </p:nvSpPr>
          <p:spPr bwMode="invGray">
            <a:xfrm>
              <a:off x="6952" y="3898"/>
              <a:ext cx="2" cy="2"/>
            </a:xfrm>
            <a:custGeom>
              <a:avLst/>
              <a:gdLst>
                <a:gd name="T0" fmla="*/ 22 w 23"/>
                <a:gd name="T1" fmla="*/ 17 h 17"/>
                <a:gd name="T2" fmla="*/ 23 w 23"/>
                <a:gd name="T3" fmla="*/ 17 h 17"/>
                <a:gd name="T4" fmla="*/ 0 w 23"/>
                <a:gd name="T5" fmla="*/ 0 h 17"/>
                <a:gd name="T6" fmla="*/ 0 w 23"/>
                <a:gd name="T7" fmla="*/ 0 h 17"/>
                <a:gd name="T8" fmla="*/ 22 w 23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7">
                  <a:moveTo>
                    <a:pt x="22" y="17"/>
                  </a:moveTo>
                  <a:cubicBezTo>
                    <a:pt x="22" y="17"/>
                    <a:pt x="23" y="17"/>
                    <a:pt x="23" y="17"/>
                  </a:cubicBezTo>
                  <a:cubicBezTo>
                    <a:pt x="15" y="11"/>
                    <a:pt x="8" y="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5"/>
                    <a:pt x="15" y="11"/>
                    <a:pt x="22" y="17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0" name="Freeform 726"/>
            <p:cNvSpPr>
              <a:spLocks noSelect="1"/>
            </p:cNvSpPr>
            <p:nvPr userDrawn="1"/>
          </p:nvSpPr>
          <p:spPr bwMode="invGray">
            <a:xfrm>
              <a:off x="6940" y="3891"/>
              <a:ext cx="3" cy="1"/>
            </a:xfrm>
            <a:custGeom>
              <a:avLst/>
              <a:gdLst>
                <a:gd name="T0" fmla="*/ 26 w 26"/>
                <a:gd name="T1" fmla="*/ 12 h 12"/>
                <a:gd name="T2" fmla="*/ 26 w 26"/>
                <a:gd name="T3" fmla="*/ 12 h 12"/>
                <a:gd name="T4" fmla="*/ 0 w 26"/>
                <a:gd name="T5" fmla="*/ 0 h 12"/>
                <a:gd name="T6" fmla="*/ 1 w 26"/>
                <a:gd name="T7" fmla="*/ 0 h 12"/>
                <a:gd name="T8" fmla="*/ 26 w 2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26" y="12"/>
                  </a:moveTo>
                  <a:cubicBezTo>
                    <a:pt x="26" y="12"/>
                    <a:pt x="26" y="12"/>
                    <a:pt x="26" y="12"/>
                  </a:cubicBezTo>
                  <a:cubicBezTo>
                    <a:pt x="18" y="8"/>
                    <a:pt x="9" y="4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4"/>
                    <a:pt x="18" y="8"/>
                    <a:pt x="26" y="12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1" name="Freeform 727"/>
            <p:cNvSpPr>
              <a:spLocks noSelect="1"/>
            </p:cNvSpPr>
            <p:nvPr userDrawn="1"/>
          </p:nvSpPr>
          <p:spPr bwMode="invGray">
            <a:xfrm>
              <a:off x="6946" y="3894"/>
              <a:ext cx="3" cy="2"/>
            </a:xfrm>
            <a:custGeom>
              <a:avLst/>
              <a:gdLst>
                <a:gd name="T0" fmla="*/ 25 w 25"/>
                <a:gd name="T1" fmla="*/ 15 h 15"/>
                <a:gd name="T2" fmla="*/ 25 w 25"/>
                <a:gd name="T3" fmla="*/ 15 h 15"/>
                <a:gd name="T4" fmla="*/ 0 w 25"/>
                <a:gd name="T5" fmla="*/ 0 h 15"/>
                <a:gd name="T6" fmla="*/ 1 w 25"/>
                <a:gd name="T7" fmla="*/ 0 h 15"/>
                <a:gd name="T8" fmla="*/ 25 w 2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25" y="15"/>
                  </a:moveTo>
                  <a:cubicBezTo>
                    <a:pt x="25" y="15"/>
                    <a:pt x="25" y="15"/>
                    <a:pt x="25" y="15"/>
                  </a:cubicBezTo>
                  <a:cubicBezTo>
                    <a:pt x="17" y="10"/>
                    <a:pt x="9" y="5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5"/>
                    <a:pt x="17" y="10"/>
                    <a:pt x="25" y="15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2" name="Freeform 728"/>
            <p:cNvSpPr>
              <a:spLocks noSelect="1"/>
            </p:cNvSpPr>
            <p:nvPr userDrawn="1"/>
          </p:nvSpPr>
          <p:spPr bwMode="invGray">
            <a:xfrm>
              <a:off x="6943" y="3892"/>
              <a:ext cx="3" cy="2"/>
            </a:xfrm>
            <a:custGeom>
              <a:avLst/>
              <a:gdLst>
                <a:gd name="T0" fmla="*/ 24 w 24"/>
                <a:gd name="T1" fmla="*/ 13 h 13"/>
                <a:gd name="T2" fmla="*/ 23 w 24"/>
                <a:gd name="T3" fmla="*/ 13 h 13"/>
                <a:gd name="T4" fmla="*/ 0 w 24"/>
                <a:gd name="T5" fmla="*/ 0 h 13"/>
                <a:gd name="T6" fmla="*/ 0 w 24"/>
                <a:gd name="T7" fmla="*/ 0 h 13"/>
                <a:gd name="T8" fmla="*/ 24 w 2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4" y="13"/>
                  </a:moveTo>
                  <a:cubicBezTo>
                    <a:pt x="24" y="13"/>
                    <a:pt x="23" y="13"/>
                    <a:pt x="23" y="13"/>
                  </a:cubicBezTo>
                  <a:cubicBezTo>
                    <a:pt x="16" y="9"/>
                    <a:pt x="8" y="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5"/>
                    <a:pt x="16" y="9"/>
                    <a:pt x="24" y="13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3" name="Freeform 729"/>
            <p:cNvSpPr>
              <a:spLocks noSelect="1"/>
            </p:cNvSpPr>
            <p:nvPr userDrawn="1"/>
          </p:nvSpPr>
          <p:spPr bwMode="invGray">
            <a:xfrm>
              <a:off x="6949" y="3896"/>
              <a:ext cx="3" cy="2"/>
            </a:xfrm>
            <a:custGeom>
              <a:avLst/>
              <a:gdLst>
                <a:gd name="T0" fmla="*/ 22 w 22"/>
                <a:gd name="T1" fmla="*/ 15 h 15"/>
                <a:gd name="T2" fmla="*/ 22 w 22"/>
                <a:gd name="T3" fmla="*/ 15 h 15"/>
                <a:gd name="T4" fmla="*/ 0 w 22"/>
                <a:gd name="T5" fmla="*/ 0 h 15"/>
                <a:gd name="T6" fmla="*/ 0 w 22"/>
                <a:gd name="T7" fmla="*/ 0 h 15"/>
                <a:gd name="T8" fmla="*/ 22 w 22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5">
                  <a:moveTo>
                    <a:pt x="22" y="15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15" y="10"/>
                    <a:pt x="7" y="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5"/>
                    <a:pt x="15" y="10"/>
                    <a:pt x="22" y="15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4" name="Freeform 730"/>
            <p:cNvSpPr>
              <a:spLocks noSelect="1"/>
            </p:cNvSpPr>
            <p:nvPr userDrawn="1"/>
          </p:nvSpPr>
          <p:spPr bwMode="invGray">
            <a:xfrm>
              <a:off x="6939" y="3890"/>
              <a:ext cx="1" cy="1"/>
            </a:xfrm>
            <a:custGeom>
              <a:avLst/>
              <a:gdLst>
                <a:gd name="T0" fmla="*/ 6 w 6"/>
                <a:gd name="T1" fmla="*/ 2 h 2"/>
                <a:gd name="T2" fmla="*/ 5 w 6"/>
                <a:gd name="T3" fmla="*/ 2 h 2"/>
                <a:gd name="T4" fmla="*/ 0 w 6"/>
                <a:gd name="T5" fmla="*/ 0 h 2"/>
                <a:gd name="T6" fmla="*/ 6 w 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cubicBezTo>
                    <a:pt x="6" y="2"/>
                    <a:pt x="5" y="2"/>
                    <a:pt x="5" y="2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5" name="Freeform 731"/>
            <p:cNvSpPr>
              <a:spLocks noSelect="1"/>
            </p:cNvSpPr>
            <p:nvPr userDrawn="1"/>
          </p:nvSpPr>
          <p:spPr bwMode="invGray">
            <a:xfrm>
              <a:off x="6954" y="3900"/>
              <a:ext cx="3" cy="2"/>
            </a:xfrm>
            <a:custGeom>
              <a:avLst/>
              <a:gdLst>
                <a:gd name="T0" fmla="*/ 21 w 21"/>
                <a:gd name="T1" fmla="*/ 17 h 17"/>
                <a:gd name="T2" fmla="*/ 21 w 21"/>
                <a:gd name="T3" fmla="*/ 16 h 17"/>
                <a:gd name="T4" fmla="*/ 1 w 21"/>
                <a:gd name="T5" fmla="*/ 0 h 17"/>
                <a:gd name="T6" fmla="*/ 0 w 21"/>
                <a:gd name="T7" fmla="*/ 0 h 17"/>
                <a:gd name="T8" fmla="*/ 21 w 21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21" y="17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4" y="11"/>
                    <a:pt x="7" y="5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7" y="5"/>
                    <a:pt x="14" y="11"/>
                    <a:pt x="21" y="17"/>
                  </a:cubicBezTo>
                  <a:close/>
                </a:path>
              </a:pathLst>
            </a:custGeom>
            <a:solidFill>
              <a:srgbClr val="93B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6" name="Freeform 732"/>
            <p:cNvSpPr>
              <a:spLocks noSelect="1"/>
            </p:cNvSpPr>
            <p:nvPr userDrawn="1"/>
          </p:nvSpPr>
          <p:spPr bwMode="invGray">
            <a:xfrm>
              <a:off x="7073" y="3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7" name="Freeform 733"/>
            <p:cNvSpPr>
              <a:spLocks noSelect="1"/>
            </p:cNvSpPr>
            <p:nvPr userDrawn="1"/>
          </p:nvSpPr>
          <p:spPr bwMode="invGray">
            <a:xfrm>
              <a:off x="7073" y="3931"/>
              <a:ext cx="0" cy="5"/>
            </a:xfrm>
            <a:custGeom>
              <a:avLst/>
              <a:gdLst>
                <a:gd name="T0" fmla="*/ 4 w 4"/>
                <a:gd name="T1" fmla="*/ 37 h 37"/>
                <a:gd name="T2" fmla="*/ 4 w 4"/>
                <a:gd name="T3" fmla="*/ 37 h 37"/>
                <a:gd name="T4" fmla="*/ 1 w 4"/>
                <a:gd name="T5" fmla="*/ 3 h 37"/>
                <a:gd name="T6" fmla="*/ 0 w 4"/>
                <a:gd name="T7" fmla="*/ 0 h 37"/>
                <a:gd name="T8" fmla="*/ 4 w 4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7">
                  <a:moveTo>
                    <a:pt x="4" y="37"/>
                  </a:moveTo>
                  <a:cubicBezTo>
                    <a:pt x="4" y="37"/>
                    <a:pt x="4" y="37"/>
                    <a:pt x="4" y="37"/>
                  </a:cubicBezTo>
                  <a:cubicBezTo>
                    <a:pt x="3" y="26"/>
                    <a:pt x="2" y="14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2" y="13"/>
                    <a:pt x="3" y="25"/>
                    <a:pt x="4" y="37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8" name="Freeform 734"/>
            <p:cNvSpPr>
              <a:spLocks noSelect="1"/>
            </p:cNvSpPr>
            <p:nvPr userDrawn="1"/>
          </p:nvSpPr>
          <p:spPr bwMode="invGray">
            <a:xfrm>
              <a:off x="7073" y="3931"/>
              <a:ext cx="3" cy="5"/>
            </a:xfrm>
            <a:custGeom>
              <a:avLst/>
              <a:gdLst>
                <a:gd name="T0" fmla="*/ 0 w 3"/>
                <a:gd name="T1" fmla="*/ 0 h 5"/>
                <a:gd name="T2" fmla="*/ 2 w 3"/>
                <a:gd name="T3" fmla="*/ 4 h 5"/>
                <a:gd name="T4" fmla="*/ 3 w 3"/>
                <a:gd name="T5" fmla="*/ 5 h 5"/>
                <a:gd name="T6" fmla="*/ 0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2" y="4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9" name="Freeform 735"/>
            <p:cNvSpPr>
              <a:spLocks noSelect="1"/>
            </p:cNvSpPr>
            <p:nvPr userDrawn="1"/>
          </p:nvSpPr>
          <p:spPr bwMode="invGray">
            <a:xfrm>
              <a:off x="7063" y="3881"/>
              <a:ext cx="42" cy="58"/>
            </a:xfrm>
            <a:custGeom>
              <a:avLst/>
              <a:gdLst>
                <a:gd name="T0" fmla="*/ 104 w 329"/>
                <a:gd name="T1" fmla="*/ 447 h 469"/>
                <a:gd name="T2" fmla="*/ 228 w 329"/>
                <a:gd name="T3" fmla="*/ 469 h 469"/>
                <a:gd name="T4" fmla="*/ 329 w 329"/>
                <a:gd name="T5" fmla="*/ 455 h 469"/>
                <a:gd name="T6" fmla="*/ 222 w 329"/>
                <a:gd name="T7" fmla="*/ 267 h 469"/>
                <a:gd name="T8" fmla="*/ 72 w 329"/>
                <a:gd name="T9" fmla="*/ 0 h 469"/>
                <a:gd name="T10" fmla="*/ 0 w 329"/>
                <a:gd name="T11" fmla="*/ 0 h 469"/>
                <a:gd name="T12" fmla="*/ 6 w 329"/>
                <a:gd name="T13" fmla="*/ 8 h 469"/>
                <a:gd name="T14" fmla="*/ 15 w 329"/>
                <a:gd name="T15" fmla="*/ 18 h 469"/>
                <a:gd name="T16" fmla="*/ 24 w 329"/>
                <a:gd name="T17" fmla="*/ 31 h 469"/>
                <a:gd name="T18" fmla="*/ 32 w 329"/>
                <a:gd name="T19" fmla="*/ 41 h 469"/>
                <a:gd name="T20" fmla="*/ 40 w 329"/>
                <a:gd name="T21" fmla="*/ 55 h 469"/>
                <a:gd name="T22" fmla="*/ 46 w 329"/>
                <a:gd name="T23" fmla="*/ 66 h 469"/>
                <a:gd name="T24" fmla="*/ 54 w 329"/>
                <a:gd name="T25" fmla="*/ 82 h 469"/>
                <a:gd name="T26" fmla="*/ 59 w 329"/>
                <a:gd name="T27" fmla="*/ 93 h 469"/>
                <a:gd name="T28" fmla="*/ 64 w 329"/>
                <a:gd name="T29" fmla="*/ 107 h 469"/>
                <a:gd name="T30" fmla="*/ 65 w 329"/>
                <a:gd name="T31" fmla="*/ 109 h 469"/>
                <a:gd name="T32" fmla="*/ 69 w 329"/>
                <a:gd name="T33" fmla="*/ 120 h 469"/>
                <a:gd name="T34" fmla="*/ 74 w 329"/>
                <a:gd name="T35" fmla="*/ 139 h 469"/>
                <a:gd name="T36" fmla="*/ 76 w 329"/>
                <a:gd name="T37" fmla="*/ 149 h 469"/>
                <a:gd name="T38" fmla="*/ 80 w 329"/>
                <a:gd name="T39" fmla="*/ 173 h 469"/>
                <a:gd name="T40" fmla="*/ 81 w 329"/>
                <a:gd name="T41" fmla="*/ 179 h 469"/>
                <a:gd name="T42" fmla="*/ 82 w 329"/>
                <a:gd name="T43" fmla="*/ 210 h 469"/>
                <a:gd name="T44" fmla="*/ 81 w 329"/>
                <a:gd name="T45" fmla="*/ 240 h 469"/>
                <a:gd name="T46" fmla="*/ 80 w 329"/>
                <a:gd name="T47" fmla="*/ 248 h 469"/>
                <a:gd name="T48" fmla="*/ 76 w 329"/>
                <a:gd name="T49" fmla="*/ 268 h 469"/>
                <a:gd name="T50" fmla="*/ 74 w 329"/>
                <a:gd name="T51" fmla="*/ 278 h 469"/>
                <a:gd name="T52" fmla="*/ 70 w 329"/>
                <a:gd name="T53" fmla="*/ 296 h 469"/>
                <a:gd name="T54" fmla="*/ 67 w 329"/>
                <a:gd name="T55" fmla="*/ 306 h 469"/>
                <a:gd name="T56" fmla="*/ 60 w 329"/>
                <a:gd name="T57" fmla="*/ 324 h 469"/>
                <a:gd name="T58" fmla="*/ 57 w 329"/>
                <a:gd name="T59" fmla="*/ 332 h 469"/>
                <a:gd name="T60" fmla="*/ 48 w 329"/>
                <a:gd name="T61" fmla="*/ 351 h 469"/>
                <a:gd name="T62" fmla="*/ 44 w 329"/>
                <a:gd name="T63" fmla="*/ 358 h 469"/>
                <a:gd name="T64" fmla="*/ 30 w 329"/>
                <a:gd name="T65" fmla="*/ 382 h 469"/>
                <a:gd name="T66" fmla="*/ 28 w 329"/>
                <a:gd name="T67" fmla="*/ 384 h 469"/>
                <a:gd name="T68" fmla="*/ 15 w 329"/>
                <a:gd name="T69" fmla="*/ 401 h 469"/>
                <a:gd name="T70" fmla="*/ 80 w 329"/>
                <a:gd name="T71" fmla="*/ 438 h 469"/>
                <a:gd name="T72" fmla="*/ 76 w 329"/>
                <a:gd name="T73" fmla="*/ 401 h 469"/>
                <a:gd name="T74" fmla="*/ 76 w 329"/>
                <a:gd name="T75" fmla="*/ 399 h 469"/>
                <a:gd name="T76" fmla="*/ 76 w 329"/>
                <a:gd name="T77" fmla="*/ 399 h 469"/>
                <a:gd name="T78" fmla="*/ 76 w 329"/>
                <a:gd name="T79" fmla="*/ 399 h 469"/>
                <a:gd name="T80" fmla="*/ 102 w 329"/>
                <a:gd name="T81" fmla="*/ 445 h 469"/>
                <a:gd name="T82" fmla="*/ 104 w 329"/>
                <a:gd name="T83" fmla="*/ 447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9" h="469">
                  <a:moveTo>
                    <a:pt x="104" y="447"/>
                  </a:moveTo>
                  <a:cubicBezTo>
                    <a:pt x="142" y="461"/>
                    <a:pt x="184" y="469"/>
                    <a:pt x="228" y="469"/>
                  </a:cubicBezTo>
                  <a:cubicBezTo>
                    <a:pt x="263" y="469"/>
                    <a:pt x="297" y="464"/>
                    <a:pt x="329" y="455"/>
                  </a:cubicBezTo>
                  <a:cubicBezTo>
                    <a:pt x="222" y="267"/>
                    <a:pt x="222" y="267"/>
                    <a:pt x="222" y="26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4" y="6"/>
                    <a:pt x="6" y="8"/>
                  </a:cubicBezTo>
                  <a:cubicBezTo>
                    <a:pt x="9" y="11"/>
                    <a:pt x="12" y="15"/>
                    <a:pt x="15" y="18"/>
                  </a:cubicBezTo>
                  <a:cubicBezTo>
                    <a:pt x="18" y="22"/>
                    <a:pt x="21" y="27"/>
                    <a:pt x="24" y="31"/>
                  </a:cubicBezTo>
                  <a:cubicBezTo>
                    <a:pt x="27" y="34"/>
                    <a:pt x="29" y="38"/>
                    <a:pt x="32" y="41"/>
                  </a:cubicBezTo>
                  <a:cubicBezTo>
                    <a:pt x="35" y="46"/>
                    <a:pt x="37" y="51"/>
                    <a:pt x="40" y="55"/>
                  </a:cubicBezTo>
                  <a:cubicBezTo>
                    <a:pt x="42" y="59"/>
                    <a:pt x="44" y="63"/>
                    <a:pt x="46" y="66"/>
                  </a:cubicBezTo>
                  <a:cubicBezTo>
                    <a:pt x="49" y="71"/>
                    <a:pt x="51" y="76"/>
                    <a:pt x="54" y="82"/>
                  </a:cubicBezTo>
                  <a:cubicBezTo>
                    <a:pt x="56" y="85"/>
                    <a:pt x="57" y="89"/>
                    <a:pt x="59" y="93"/>
                  </a:cubicBezTo>
                  <a:cubicBezTo>
                    <a:pt x="61" y="97"/>
                    <a:pt x="62" y="102"/>
                    <a:pt x="64" y="107"/>
                  </a:cubicBezTo>
                  <a:cubicBezTo>
                    <a:pt x="64" y="108"/>
                    <a:pt x="65" y="108"/>
                    <a:pt x="65" y="109"/>
                  </a:cubicBezTo>
                  <a:cubicBezTo>
                    <a:pt x="66" y="113"/>
                    <a:pt x="68" y="117"/>
                    <a:pt x="69" y="120"/>
                  </a:cubicBezTo>
                  <a:cubicBezTo>
                    <a:pt x="71" y="127"/>
                    <a:pt x="72" y="133"/>
                    <a:pt x="74" y="139"/>
                  </a:cubicBezTo>
                  <a:cubicBezTo>
                    <a:pt x="74" y="143"/>
                    <a:pt x="75" y="146"/>
                    <a:pt x="76" y="149"/>
                  </a:cubicBezTo>
                  <a:cubicBezTo>
                    <a:pt x="78" y="157"/>
                    <a:pt x="79" y="165"/>
                    <a:pt x="80" y="173"/>
                  </a:cubicBezTo>
                  <a:cubicBezTo>
                    <a:pt x="80" y="175"/>
                    <a:pt x="80" y="177"/>
                    <a:pt x="81" y="179"/>
                  </a:cubicBezTo>
                  <a:cubicBezTo>
                    <a:pt x="82" y="189"/>
                    <a:pt x="82" y="199"/>
                    <a:pt x="82" y="210"/>
                  </a:cubicBezTo>
                  <a:cubicBezTo>
                    <a:pt x="82" y="220"/>
                    <a:pt x="82" y="230"/>
                    <a:pt x="81" y="240"/>
                  </a:cubicBezTo>
                  <a:cubicBezTo>
                    <a:pt x="80" y="242"/>
                    <a:pt x="80" y="245"/>
                    <a:pt x="80" y="248"/>
                  </a:cubicBezTo>
                  <a:cubicBezTo>
                    <a:pt x="79" y="255"/>
                    <a:pt x="78" y="261"/>
                    <a:pt x="76" y="268"/>
                  </a:cubicBezTo>
                  <a:cubicBezTo>
                    <a:pt x="76" y="272"/>
                    <a:pt x="75" y="275"/>
                    <a:pt x="74" y="278"/>
                  </a:cubicBezTo>
                  <a:cubicBezTo>
                    <a:pt x="73" y="284"/>
                    <a:pt x="71" y="290"/>
                    <a:pt x="70" y="296"/>
                  </a:cubicBezTo>
                  <a:cubicBezTo>
                    <a:pt x="69" y="300"/>
                    <a:pt x="68" y="303"/>
                    <a:pt x="67" y="306"/>
                  </a:cubicBezTo>
                  <a:cubicBezTo>
                    <a:pt x="65" y="312"/>
                    <a:pt x="63" y="318"/>
                    <a:pt x="60" y="324"/>
                  </a:cubicBezTo>
                  <a:cubicBezTo>
                    <a:pt x="59" y="327"/>
                    <a:pt x="58" y="330"/>
                    <a:pt x="57" y="332"/>
                  </a:cubicBezTo>
                  <a:cubicBezTo>
                    <a:pt x="54" y="339"/>
                    <a:pt x="51" y="345"/>
                    <a:pt x="48" y="351"/>
                  </a:cubicBezTo>
                  <a:cubicBezTo>
                    <a:pt x="47" y="353"/>
                    <a:pt x="46" y="356"/>
                    <a:pt x="44" y="358"/>
                  </a:cubicBezTo>
                  <a:cubicBezTo>
                    <a:pt x="40" y="366"/>
                    <a:pt x="35" y="374"/>
                    <a:pt x="30" y="382"/>
                  </a:cubicBezTo>
                  <a:cubicBezTo>
                    <a:pt x="29" y="382"/>
                    <a:pt x="29" y="383"/>
                    <a:pt x="28" y="384"/>
                  </a:cubicBezTo>
                  <a:cubicBezTo>
                    <a:pt x="24" y="390"/>
                    <a:pt x="20" y="396"/>
                    <a:pt x="15" y="401"/>
                  </a:cubicBezTo>
                  <a:cubicBezTo>
                    <a:pt x="35" y="416"/>
                    <a:pt x="57" y="428"/>
                    <a:pt x="80" y="438"/>
                  </a:cubicBezTo>
                  <a:cubicBezTo>
                    <a:pt x="79" y="426"/>
                    <a:pt x="78" y="414"/>
                    <a:pt x="76" y="401"/>
                  </a:cubicBezTo>
                  <a:cubicBezTo>
                    <a:pt x="76" y="401"/>
                    <a:pt x="76" y="400"/>
                    <a:pt x="76" y="399"/>
                  </a:cubicBezTo>
                  <a:cubicBezTo>
                    <a:pt x="76" y="399"/>
                    <a:pt x="76" y="399"/>
                    <a:pt x="76" y="399"/>
                  </a:cubicBezTo>
                  <a:cubicBezTo>
                    <a:pt x="76" y="399"/>
                    <a:pt x="76" y="399"/>
                    <a:pt x="76" y="399"/>
                  </a:cubicBezTo>
                  <a:cubicBezTo>
                    <a:pt x="102" y="445"/>
                    <a:pt x="102" y="445"/>
                    <a:pt x="102" y="445"/>
                  </a:cubicBezTo>
                  <a:lnTo>
                    <a:pt x="104" y="447"/>
                  </a:ln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0" name="Freeform 736"/>
            <p:cNvSpPr>
              <a:spLocks noSelect="1"/>
            </p:cNvSpPr>
            <p:nvPr userDrawn="1"/>
          </p:nvSpPr>
          <p:spPr bwMode="invGray">
            <a:xfrm>
              <a:off x="7064" y="3882"/>
              <a:ext cx="1" cy="1"/>
            </a:xfrm>
            <a:custGeom>
              <a:avLst/>
              <a:gdLst>
                <a:gd name="T0" fmla="*/ 0 w 9"/>
                <a:gd name="T1" fmla="*/ 0 h 10"/>
                <a:gd name="T2" fmla="*/ 9 w 9"/>
                <a:gd name="T3" fmla="*/ 10 h 10"/>
                <a:gd name="T4" fmla="*/ 0 w 9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0">
                  <a:moveTo>
                    <a:pt x="0" y="0"/>
                  </a:moveTo>
                  <a:cubicBezTo>
                    <a:pt x="3" y="3"/>
                    <a:pt x="6" y="7"/>
                    <a:pt x="9" y="10"/>
                  </a:cubicBezTo>
                  <a:cubicBezTo>
                    <a:pt x="6" y="7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1" name="Freeform 737"/>
            <p:cNvSpPr>
              <a:spLocks noSelect="1"/>
            </p:cNvSpPr>
            <p:nvPr userDrawn="1"/>
          </p:nvSpPr>
          <p:spPr bwMode="invGray">
            <a:xfrm>
              <a:off x="7070" y="3891"/>
              <a:ext cx="1" cy="1"/>
            </a:xfrm>
            <a:custGeom>
              <a:avLst/>
              <a:gdLst>
                <a:gd name="T0" fmla="*/ 0 w 5"/>
                <a:gd name="T1" fmla="*/ 0 h 11"/>
                <a:gd name="T2" fmla="*/ 5 w 5"/>
                <a:gd name="T3" fmla="*/ 11 h 11"/>
                <a:gd name="T4" fmla="*/ 0 w 5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1">
                  <a:moveTo>
                    <a:pt x="0" y="0"/>
                  </a:moveTo>
                  <a:cubicBezTo>
                    <a:pt x="2" y="3"/>
                    <a:pt x="3" y="7"/>
                    <a:pt x="5" y="11"/>
                  </a:cubicBezTo>
                  <a:cubicBezTo>
                    <a:pt x="3" y="7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2" name="Freeform 738"/>
            <p:cNvSpPr>
              <a:spLocks noSelect="1"/>
            </p:cNvSpPr>
            <p:nvPr userDrawn="1"/>
          </p:nvSpPr>
          <p:spPr bwMode="invGray">
            <a:xfrm>
              <a:off x="7073" y="3911"/>
              <a:ext cx="1" cy="1"/>
            </a:xfrm>
            <a:custGeom>
              <a:avLst/>
              <a:gdLst>
                <a:gd name="T0" fmla="*/ 1 w 1"/>
                <a:gd name="T1" fmla="*/ 0 h 8"/>
                <a:gd name="T2" fmla="*/ 0 w 1"/>
                <a:gd name="T3" fmla="*/ 8 h 8"/>
                <a:gd name="T4" fmla="*/ 1 w 1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0" y="5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3" name="Freeform 739"/>
            <p:cNvSpPr>
              <a:spLocks noSelect="1"/>
            </p:cNvSpPr>
            <p:nvPr userDrawn="1"/>
          </p:nvSpPr>
          <p:spPr bwMode="invGray">
            <a:xfrm>
              <a:off x="7073" y="3902"/>
              <a:ext cx="1" cy="1"/>
            </a:xfrm>
            <a:custGeom>
              <a:avLst/>
              <a:gdLst>
                <a:gd name="T0" fmla="*/ 0 w 1"/>
                <a:gd name="T1" fmla="*/ 0 h 6"/>
                <a:gd name="T2" fmla="*/ 1 w 1"/>
                <a:gd name="T3" fmla="*/ 6 h 6"/>
                <a:gd name="T4" fmla="*/ 0 w 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4"/>
                    <a:pt x="1" y="6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4" name="Freeform 740"/>
            <p:cNvSpPr>
              <a:spLocks noSelect="1"/>
            </p:cNvSpPr>
            <p:nvPr userDrawn="1"/>
          </p:nvSpPr>
          <p:spPr bwMode="invGray">
            <a:xfrm>
              <a:off x="7072" y="3894"/>
              <a:ext cx="0" cy="2"/>
            </a:xfrm>
            <a:custGeom>
              <a:avLst/>
              <a:gdLst>
                <a:gd name="T0" fmla="*/ 0 w 4"/>
                <a:gd name="T1" fmla="*/ 0 h 11"/>
                <a:gd name="T2" fmla="*/ 4 w 4"/>
                <a:gd name="T3" fmla="*/ 11 h 11"/>
                <a:gd name="T4" fmla="*/ 0 w 4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1">
                  <a:moveTo>
                    <a:pt x="0" y="0"/>
                  </a:moveTo>
                  <a:cubicBezTo>
                    <a:pt x="1" y="4"/>
                    <a:pt x="3" y="8"/>
                    <a:pt x="4" y="11"/>
                  </a:cubicBezTo>
                  <a:cubicBezTo>
                    <a:pt x="3" y="8"/>
                    <a:pt x="1" y="4"/>
                    <a:pt x="0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5" name="Freeform 741"/>
            <p:cNvSpPr>
              <a:spLocks noSelect="1"/>
            </p:cNvSpPr>
            <p:nvPr userDrawn="1"/>
          </p:nvSpPr>
          <p:spPr bwMode="invGray">
            <a:xfrm>
              <a:off x="7066" y="3885"/>
              <a:ext cx="1" cy="1"/>
            </a:xfrm>
            <a:custGeom>
              <a:avLst/>
              <a:gdLst>
                <a:gd name="T0" fmla="*/ 0 w 8"/>
                <a:gd name="T1" fmla="*/ 0 h 10"/>
                <a:gd name="T2" fmla="*/ 8 w 8"/>
                <a:gd name="T3" fmla="*/ 10 h 10"/>
                <a:gd name="T4" fmla="*/ 0 w 8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cubicBezTo>
                    <a:pt x="3" y="3"/>
                    <a:pt x="5" y="7"/>
                    <a:pt x="8" y="10"/>
                  </a:cubicBezTo>
                  <a:cubicBezTo>
                    <a:pt x="5" y="7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6" name="Freeform 742"/>
            <p:cNvSpPr>
              <a:spLocks noSelect="1"/>
            </p:cNvSpPr>
            <p:nvPr userDrawn="1"/>
          </p:nvSpPr>
          <p:spPr bwMode="invGray">
            <a:xfrm>
              <a:off x="7068" y="3888"/>
              <a:ext cx="1" cy="1"/>
            </a:xfrm>
            <a:custGeom>
              <a:avLst/>
              <a:gdLst>
                <a:gd name="T0" fmla="*/ 0 w 6"/>
                <a:gd name="T1" fmla="*/ 0 h 11"/>
                <a:gd name="T2" fmla="*/ 6 w 6"/>
                <a:gd name="T3" fmla="*/ 11 h 11"/>
                <a:gd name="T4" fmla="*/ 0 w 6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cubicBezTo>
                    <a:pt x="2" y="4"/>
                    <a:pt x="4" y="8"/>
                    <a:pt x="6" y="11"/>
                  </a:cubicBezTo>
                  <a:cubicBezTo>
                    <a:pt x="4" y="8"/>
                    <a:pt x="2" y="4"/>
                    <a:pt x="0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7" name="Freeform 743"/>
            <p:cNvSpPr>
              <a:spLocks noSelect="1"/>
            </p:cNvSpPr>
            <p:nvPr userDrawn="1"/>
          </p:nvSpPr>
          <p:spPr bwMode="invGray">
            <a:xfrm>
              <a:off x="7073" y="3898"/>
              <a:ext cx="0" cy="1"/>
            </a:xfrm>
            <a:custGeom>
              <a:avLst/>
              <a:gdLst>
                <a:gd name="T0" fmla="*/ 0 w 2"/>
                <a:gd name="T1" fmla="*/ 0 h 10"/>
                <a:gd name="T2" fmla="*/ 2 w 2"/>
                <a:gd name="T3" fmla="*/ 10 h 10"/>
                <a:gd name="T4" fmla="*/ 0 w 2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cubicBezTo>
                    <a:pt x="0" y="4"/>
                    <a:pt x="1" y="7"/>
                    <a:pt x="2" y="10"/>
                  </a:cubicBezTo>
                  <a:cubicBezTo>
                    <a:pt x="1" y="7"/>
                    <a:pt x="0" y="4"/>
                    <a:pt x="0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8" name="Freeform 744"/>
            <p:cNvSpPr>
              <a:spLocks noSelect="1"/>
            </p:cNvSpPr>
            <p:nvPr userDrawn="1"/>
          </p:nvSpPr>
          <p:spPr bwMode="invGray">
            <a:xfrm>
              <a:off x="7073" y="3914"/>
              <a:ext cx="0" cy="2"/>
            </a:xfrm>
            <a:custGeom>
              <a:avLst/>
              <a:gdLst>
                <a:gd name="T0" fmla="*/ 2 w 2"/>
                <a:gd name="T1" fmla="*/ 0 h 10"/>
                <a:gd name="T2" fmla="*/ 0 w 2"/>
                <a:gd name="T3" fmla="*/ 10 h 10"/>
                <a:gd name="T4" fmla="*/ 2 w 2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2" y="4"/>
                    <a:pt x="1" y="7"/>
                    <a:pt x="0" y="10"/>
                  </a:cubicBezTo>
                  <a:cubicBezTo>
                    <a:pt x="1" y="7"/>
                    <a:pt x="2" y="4"/>
                    <a:pt x="2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9" name="Freeform 745"/>
            <p:cNvSpPr>
              <a:spLocks noSelect="1"/>
            </p:cNvSpPr>
            <p:nvPr userDrawn="1"/>
          </p:nvSpPr>
          <p:spPr bwMode="invGray">
            <a:xfrm>
              <a:off x="7067" y="3929"/>
              <a:ext cx="0" cy="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0" name="Freeform 746"/>
            <p:cNvSpPr>
              <a:spLocks noSelect="1"/>
            </p:cNvSpPr>
            <p:nvPr userDrawn="1"/>
          </p:nvSpPr>
          <p:spPr bwMode="invGray">
            <a:xfrm>
              <a:off x="7071" y="3921"/>
              <a:ext cx="0" cy="1"/>
            </a:xfrm>
            <a:custGeom>
              <a:avLst/>
              <a:gdLst>
                <a:gd name="T0" fmla="*/ 3 w 3"/>
                <a:gd name="T1" fmla="*/ 0 h 8"/>
                <a:gd name="T2" fmla="*/ 0 w 3"/>
                <a:gd name="T3" fmla="*/ 8 h 8"/>
                <a:gd name="T4" fmla="*/ 3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cubicBezTo>
                    <a:pt x="2" y="3"/>
                    <a:pt x="1" y="6"/>
                    <a:pt x="0" y="8"/>
                  </a:cubicBezTo>
                  <a:cubicBezTo>
                    <a:pt x="1" y="6"/>
                    <a:pt x="2" y="3"/>
                    <a:pt x="3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1" name="Freeform 747"/>
            <p:cNvSpPr>
              <a:spLocks noSelect="1"/>
            </p:cNvSpPr>
            <p:nvPr userDrawn="1"/>
          </p:nvSpPr>
          <p:spPr bwMode="invGray">
            <a:xfrm>
              <a:off x="7069" y="3925"/>
              <a:ext cx="0" cy="1"/>
            </a:xfrm>
            <a:custGeom>
              <a:avLst/>
              <a:gdLst>
                <a:gd name="T0" fmla="*/ 4 w 4"/>
                <a:gd name="T1" fmla="*/ 0 h 7"/>
                <a:gd name="T2" fmla="*/ 0 w 4"/>
                <a:gd name="T3" fmla="*/ 7 h 7"/>
                <a:gd name="T4" fmla="*/ 4 w 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cubicBezTo>
                    <a:pt x="3" y="2"/>
                    <a:pt x="2" y="5"/>
                    <a:pt x="0" y="7"/>
                  </a:cubicBezTo>
                  <a:cubicBezTo>
                    <a:pt x="2" y="5"/>
                    <a:pt x="3" y="2"/>
                    <a:pt x="4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2" name="Freeform 748"/>
            <p:cNvSpPr>
              <a:spLocks noSelect="1"/>
            </p:cNvSpPr>
            <p:nvPr userDrawn="1"/>
          </p:nvSpPr>
          <p:spPr bwMode="invGray">
            <a:xfrm>
              <a:off x="7072" y="3918"/>
              <a:ext cx="0" cy="1"/>
            </a:xfrm>
            <a:custGeom>
              <a:avLst/>
              <a:gdLst>
                <a:gd name="T0" fmla="*/ 3 w 3"/>
                <a:gd name="T1" fmla="*/ 0 h 10"/>
                <a:gd name="T2" fmla="*/ 0 w 3"/>
                <a:gd name="T3" fmla="*/ 10 h 10"/>
                <a:gd name="T4" fmla="*/ 3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3" y="0"/>
                  </a:moveTo>
                  <a:cubicBezTo>
                    <a:pt x="2" y="4"/>
                    <a:pt x="1" y="7"/>
                    <a:pt x="0" y="10"/>
                  </a:cubicBezTo>
                  <a:cubicBezTo>
                    <a:pt x="1" y="7"/>
                    <a:pt x="2" y="4"/>
                    <a:pt x="3" y="0"/>
                  </a:cubicBezTo>
                  <a:close/>
                </a:path>
              </a:pathLst>
            </a:custGeom>
            <a:solidFill>
              <a:srgbClr val="A6B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3" name="Freeform 749"/>
            <p:cNvSpPr>
              <a:spLocks noSelect="1"/>
            </p:cNvSpPr>
            <p:nvPr userDrawn="1"/>
          </p:nvSpPr>
          <p:spPr bwMode="invGray">
            <a:xfrm>
              <a:off x="7069" y="3889"/>
              <a:ext cx="1" cy="2"/>
            </a:xfrm>
            <a:custGeom>
              <a:avLst/>
              <a:gdLst>
                <a:gd name="T0" fmla="*/ 0 w 7"/>
                <a:gd name="T1" fmla="*/ 0 h 15"/>
                <a:gd name="T2" fmla="*/ 7 w 7"/>
                <a:gd name="T3" fmla="*/ 15 h 15"/>
                <a:gd name="T4" fmla="*/ 0 w 7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5">
                  <a:moveTo>
                    <a:pt x="0" y="0"/>
                  </a:moveTo>
                  <a:cubicBezTo>
                    <a:pt x="2" y="5"/>
                    <a:pt x="4" y="10"/>
                    <a:pt x="7" y="15"/>
                  </a:cubicBezTo>
                  <a:cubicBezTo>
                    <a:pt x="4" y="10"/>
                    <a:pt x="2" y="5"/>
                    <a:pt x="0" y="0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4" name="Freeform 750"/>
            <p:cNvSpPr>
              <a:spLocks noSelect="1"/>
            </p:cNvSpPr>
            <p:nvPr userDrawn="1"/>
          </p:nvSpPr>
          <p:spPr bwMode="invGray">
            <a:xfrm>
              <a:off x="7072" y="3896"/>
              <a:ext cx="1" cy="2"/>
            </a:xfrm>
            <a:custGeom>
              <a:avLst/>
              <a:gdLst>
                <a:gd name="T0" fmla="*/ 0 w 5"/>
                <a:gd name="T1" fmla="*/ 0 h 19"/>
                <a:gd name="T2" fmla="*/ 5 w 5"/>
                <a:gd name="T3" fmla="*/ 19 h 19"/>
                <a:gd name="T4" fmla="*/ 0 w 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9">
                  <a:moveTo>
                    <a:pt x="0" y="0"/>
                  </a:moveTo>
                  <a:cubicBezTo>
                    <a:pt x="2" y="6"/>
                    <a:pt x="3" y="13"/>
                    <a:pt x="5" y="19"/>
                  </a:cubicBezTo>
                  <a:cubicBezTo>
                    <a:pt x="3" y="13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5" name="Freeform 751"/>
            <p:cNvSpPr>
              <a:spLocks noSelect="1"/>
            </p:cNvSpPr>
            <p:nvPr userDrawn="1"/>
          </p:nvSpPr>
          <p:spPr bwMode="invGray">
            <a:xfrm>
              <a:off x="7073" y="3899"/>
              <a:ext cx="0" cy="3"/>
            </a:xfrm>
            <a:custGeom>
              <a:avLst/>
              <a:gdLst>
                <a:gd name="T0" fmla="*/ 0 w 3"/>
                <a:gd name="T1" fmla="*/ 0 h 22"/>
                <a:gd name="T2" fmla="*/ 3 w 3"/>
                <a:gd name="T3" fmla="*/ 22 h 22"/>
                <a:gd name="T4" fmla="*/ 0 w 3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2">
                  <a:moveTo>
                    <a:pt x="0" y="0"/>
                  </a:moveTo>
                  <a:cubicBezTo>
                    <a:pt x="2" y="7"/>
                    <a:pt x="3" y="15"/>
                    <a:pt x="3" y="22"/>
                  </a:cubicBezTo>
                  <a:cubicBezTo>
                    <a:pt x="3" y="15"/>
                    <a:pt x="2" y="7"/>
                    <a:pt x="0" y="0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6" name="Freeform 752"/>
            <p:cNvSpPr>
              <a:spLocks noSelect="1"/>
            </p:cNvSpPr>
            <p:nvPr userDrawn="1"/>
          </p:nvSpPr>
          <p:spPr bwMode="invGray">
            <a:xfrm>
              <a:off x="7065" y="3929"/>
              <a:ext cx="2" cy="2"/>
            </a:xfrm>
            <a:custGeom>
              <a:avLst/>
              <a:gdLst>
                <a:gd name="T0" fmla="*/ 0 w 13"/>
                <a:gd name="T1" fmla="*/ 17 h 17"/>
                <a:gd name="T2" fmla="*/ 13 w 13"/>
                <a:gd name="T3" fmla="*/ 0 h 17"/>
                <a:gd name="T4" fmla="*/ 0 w 13"/>
                <a:gd name="T5" fmla="*/ 17 h 17"/>
                <a:gd name="T6" fmla="*/ 0 w 13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7">
                  <a:moveTo>
                    <a:pt x="0" y="17"/>
                  </a:moveTo>
                  <a:cubicBezTo>
                    <a:pt x="5" y="12"/>
                    <a:pt x="9" y="6"/>
                    <a:pt x="13" y="0"/>
                  </a:cubicBezTo>
                  <a:cubicBezTo>
                    <a:pt x="9" y="6"/>
                    <a:pt x="5" y="12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7" name="Freeform 753"/>
            <p:cNvSpPr>
              <a:spLocks noSelect="1"/>
            </p:cNvSpPr>
            <p:nvPr userDrawn="1"/>
          </p:nvSpPr>
          <p:spPr bwMode="invGray">
            <a:xfrm>
              <a:off x="7067" y="3886"/>
              <a:ext cx="1" cy="2"/>
            </a:xfrm>
            <a:custGeom>
              <a:avLst/>
              <a:gdLst>
                <a:gd name="T0" fmla="*/ 0 w 8"/>
                <a:gd name="T1" fmla="*/ 0 h 14"/>
                <a:gd name="T2" fmla="*/ 8 w 8"/>
                <a:gd name="T3" fmla="*/ 14 h 14"/>
                <a:gd name="T4" fmla="*/ 0 w 8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3" y="5"/>
                    <a:pt x="5" y="9"/>
                    <a:pt x="8" y="14"/>
                  </a:cubicBezTo>
                  <a:cubicBezTo>
                    <a:pt x="5" y="9"/>
                    <a:pt x="3" y="5"/>
                    <a:pt x="0" y="0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8" name="Freeform 754"/>
            <p:cNvSpPr>
              <a:spLocks noSelect="1"/>
            </p:cNvSpPr>
            <p:nvPr userDrawn="1"/>
          </p:nvSpPr>
          <p:spPr bwMode="invGray">
            <a:xfrm>
              <a:off x="7065" y="3883"/>
              <a:ext cx="1" cy="2"/>
            </a:xfrm>
            <a:custGeom>
              <a:avLst/>
              <a:gdLst>
                <a:gd name="T0" fmla="*/ 0 w 9"/>
                <a:gd name="T1" fmla="*/ 0 h 12"/>
                <a:gd name="T2" fmla="*/ 9 w 9"/>
                <a:gd name="T3" fmla="*/ 12 h 12"/>
                <a:gd name="T4" fmla="*/ 0 w 9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2">
                  <a:moveTo>
                    <a:pt x="0" y="0"/>
                  </a:moveTo>
                  <a:cubicBezTo>
                    <a:pt x="3" y="4"/>
                    <a:pt x="6" y="8"/>
                    <a:pt x="9" y="12"/>
                  </a:cubicBezTo>
                  <a:cubicBezTo>
                    <a:pt x="6" y="8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9" name="Freeform 755"/>
            <p:cNvSpPr>
              <a:spLocks noSelect="1"/>
            </p:cNvSpPr>
            <p:nvPr userDrawn="1"/>
          </p:nvSpPr>
          <p:spPr bwMode="invGray">
            <a:xfrm>
              <a:off x="7071" y="3919"/>
              <a:ext cx="1" cy="2"/>
            </a:xfrm>
            <a:custGeom>
              <a:avLst/>
              <a:gdLst>
                <a:gd name="T0" fmla="*/ 7 w 7"/>
                <a:gd name="T1" fmla="*/ 0 h 18"/>
                <a:gd name="T2" fmla="*/ 0 w 7"/>
                <a:gd name="T3" fmla="*/ 18 h 18"/>
                <a:gd name="T4" fmla="*/ 7 w 7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8">
                  <a:moveTo>
                    <a:pt x="7" y="0"/>
                  </a:moveTo>
                  <a:cubicBezTo>
                    <a:pt x="5" y="6"/>
                    <a:pt x="3" y="12"/>
                    <a:pt x="0" y="18"/>
                  </a:cubicBezTo>
                  <a:cubicBezTo>
                    <a:pt x="3" y="12"/>
                    <a:pt x="5" y="6"/>
                    <a:pt x="7" y="0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0" name="Freeform 756"/>
            <p:cNvSpPr>
              <a:spLocks noSelect="1"/>
            </p:cNvSpPr>
            <p:nvPr userDrawn="1"/>
          </p:nvSpPr>
          <p:spPr bwMode="invGray">
            <a:xfrm>
              <a:off x="7074" y="3903"/>
              <a:ext cx="0" cy="8"/>
            </a:xfrm>
            <a:custGeom>
              <a:avLst/>
              <a:gdLst>
                <a:gd name="T0" fmla="*/ 0 w 1"/>
                <a:gd name="T1" fmla="*/ 60 h 60"/>
                <a:gd name="T2" fmla="*/ 1 w 1"/>
                <a:gd name="T3" fmla="*/ 31 h 60"/>
                <a:gd name="T4" fmla="*/ 0 w 1"/>
                <a:gd name="T5" fmla="*/ 0 h 60"/>
                <a:gd name="T6" fmla="*/ 1 w 1"/>
                <a:gd name="T7" fmla="*/ 31 h 60"/>
                <a:gd name="T8" fmla="*/ 0 w 1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0">
                  <a:moveTo>
                    <a:pt x="0" y="60"/>
                  </a:moveTo>
                  <a:cubicBezTo>
                    <a:pt x="1" y="51"/>
                    <a:pt x="1" y="41"/>
                    <a:pt x="1" y="31"/>
                  </a:cubicBezTo>
                  <a:cubicBezTo>
                    <a:pt x="1" y="21"/>
                    <a:pt x="1" y="10"/>
                    <a:pt x="0" y="0"/>
                  </a:cubicBezTo>
                  <a:cubicBezTo>
                    <a:pt x="1" y="10"/>
                    <a:pt x="1" y="21"/>
                    <a:pt x="1" y="31"/>
                  </a:cubicBezTo>
                  <a:cubicBezTo>
                    <a:pt x="1" y="41"/>
                    <a:pt x="1" y="51"/>
                    <a:pt x="0" y="60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1" name="Freeform 757"/>
            <p:cNvSpPr>
              <a:spLocks noSelect="1"/>
            </p:cNvSpPr>
            <p:nvPr userDrawn="1"/>
          </p:nvSpPr>
          <p:spPr bwMode="invGray">
            <a:xfrm>
              <a:off x="7071" y="3892"/>
              <a:ext cx="1" cy="2"/>
            </a:xfrm>
            <a:custGeom>
              <a:avLst/>
              <a:gdLst>
                <a:gd name="T0" fmla="*/ 6 w 6"/>
                <a:gd name="T1" fmla="*/ 16 h 16"/>
                <a:gd name="T2" fmla="*/ 5 w 6"/>
                <a:gd name="T3" fmla="*/ 14 h 16"/>
                <a:gd name="T4" fmla="*/ 0 w 6"/>
                <a:gd name="T5" fmla="*/ 0 h 16"/>
                <a:gd name="T6" fmla="*/ 6 w 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cubicBezTo>
                    <a:pt x="6" y="15"/>
                    <a:pt x="5" y="15"/>
                    <a:pt x="5" y="14"/>
                  </a:cubicBezTo>
                  <a:cubicBezTo>
                    <a:pt x="3" y="9"/>
                    <a:pt x="2" y="4"/>
                    <a:pt x="0" y="0"/>
                  </a:cubicBezTo>
                  <a:cubicBezTo>
                    <a:pt x="2" y="5"/>
                    <a:pt x="4" y="11"/>
                    <a:pt x="6" y="16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2" name="Freeform 758"/>
            <p:cNvSpPr>
              <a:spLocks noSelect="1"/>
            </p:cNvSpPr>
            <p:nvPr userDrawn="1"/>
          </p:nvSpPr>
          <p:spPr bwMode="invGray">
            <a:xfrm>
              <a:off x="7063" y="3881"/>
              <a:ext cx="1" cy="1"/>
            </a:xfrm>
            <a:custGeom>
              <a:avLst/>
              <a:gdLst>
                <a:gd name="T0" fmla="*/ 0 w 7"/>
                <a:gd name="T1" fmla="*/ 0 h 8"/>
                <a:gd name="T2" fmla="*/ 7 w 7"/>
                <a:gd name="T3" fmla="*/ 8 h 8"/>
                <a:gd name="T4" fmla="*/ 1 w 7"/>
                <a:gd name="T5" fmla="*/ 0 h 8"/>
                <a:gd name="T6" fmla="*/ 1 w 7"/>
                <a:gd name="T7" fmla="*/ 0 h 8"/>
                <a:gd name="T8" fmla="*/ 1 w 7"/>
                <a:gd name="T9" fmla="*/ 0 h 8"/>
                <a:gd name="T10" fmla="*/ 0 w 7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cubicBezTo>
                    <a:pt x="2" y="3"/>
                    <a:pt x="5" y="5"/>
                    <a:pt x="7" y="8"/>
                  </a:cubicBezTo>
                  <a:cubicBezTo>
                    <a:pt x="5" y="5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3" name="Freeform 759"/>
            <p:cNvSpPr>
              <a:spLocks noSelect="1"/>
            </p:cNvSpPr>
            <p:nvPr userDrawn="1"/>
          </p:nvSpPr>
          <p:spPr bwMode="invGray">
            <a:xfrm>
              <a:off x="7073" y="3912"/>
              <a:ext cx="0" cy="2"/>
            </a:xfrm>
            <a:custGeom>
              <a:avLst/>
              <a:gdLst>
                <a:gd name="T0" fmla="*/ 3 w 3"/>
                <a:gd name="T1" fmla="*/ 0 h 20"/>
                <a:gd name="T2" fmla="*/ 0 w 3"/>
                <a:gd name="T3" fmla="*/ 20 h 20"/>
                <a:gd name="T4" fmla="*/ 3 w 3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0">
                  <a:moveTo>
                    <a:pt x="3" y="0"/>
                  </a:moveTo>
                  <a:cubicBezTo>
                    <a:pt x="2" y="7"/>
                    <a:pt x="1" y="14"/>
                    <a:pt x="0" y="20"/>
                  </a:cubicBezTo>
                  <a:cubicBezTo>
                    <a:pt x="1" y="14"/>
                    <a:pt x="2" y="7"/>
                    <a:pt x="3" y="0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4" name="Freeform 760"/>
            <p:cNvSpPr>
              <a:spLocks noSelect="1"/>
            </p:cNvSpPr>
            <p:nvPr userDrawn="1"/>
          </p:nvSpPr>
          <p:spPr bwMode="invGray">
            <a:xfrm>
              <a:off x="7069" y="3922"/>
              <a:ext cx="2" cy="3"/>
            </a:xfrm>
            <a:custGeom>
              <a:avLst/>
              <a:gdLst>
                <a:gd name="T0" fmla="*/ 9 w 9"/>
                <a:gd name="T1" fmla="*/ 0 h 18"/>
                <a:gd name="T2" fmla="*/ 0 w 9"/>
                <a:gd name="T3" fmla="*/ 18 h 18"/>
                <a:gd name="T4" fmla="*/ 9 w 9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8">
                  <a:moveTo>
                    <a:pt x="9" y="0"/>
                  </a:moveTo>
                  <a:cubicBezTo>
                    <a:pt x="6" y="6"/>
                    <a:pt x="3" y="12"/>
                    <a:pt x="0" y="18"/>
                  </a:cubicBezTo>
                  <a:cubicBezTo>
                    <a:pt x="3" y="12"/>
                    <a:pt x="6" y="6"/>
                    <a:pt x="9" y="0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5" name="Freeform 761"/>
            <p:cNvSpPr>
              <a:spLocks noSelect="1"/>
            </p:cNvSpPr>
            <p:nvPr userDrawn="1"/>
          </p:nvSpPr>
          <p:spPr bwMode="invGray">
            <a:xfrm>
              <a:off x="7072" y="3916"/>
              <a:ext cx="1" cy="2"/>
            </a:xfrm>
            <a:custGeom>
              <a:avLst/>
              <a:gdLst>
                <a:gd name="T0" fmla="*/ 4 w 4"/>
                <a:gd name="T1" fmla="*/ 0 h 18"/>
                <a:gd name="T2" fmla="*/ 0 w 4"/>
                <a:gd name="T3" fmla="*/ 18 h 18"/>
                <a:gd name="T4" fmla="*/ 4 w 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8">
                  <a:moveTo>
                    <a:pt x="4" y="0"/>
                  </a:moveTo>
                  <a:cubicBezTo>
                    <a:pt x="3" y="6"/>
                    <a:pt x="1" y="12"/>
                    <a:pt x="0" y="18"/>
                  </a:cubicBezTo>
                  <a:cubicBezTo>
                    <a:pt x="1" y="12"/>
                    <a:pt x="3" y="6"/>
                    <a:pt x="4" y="0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6" name="Freeform 762"/>
            <p:cNvSpPr>
              <a:spLocks noSelect="1"/>
            </p:cNvSpPr>
            <p:nvPr userDrawn="1"/>
          </p:nvSpPr>
          <p:spPr bwMode="invGray">
            <a:xfrm>
              <a:off x="7067" y="3926"/>
              <a:ext cx="2" cy="2"/>
            </a:xfrm>
            <a:custGeom>
              <a:avLst/>
              <a:gdLst>
                <a:gd name="T0" fmla="*/ 14 w 14"/>
                <a:gd name="T1" fmla="*/ 0 h 23"/>
                <a:gd name="T2" fmla="*/ 0 w 14"/>
                <a:gd name="T3" fmla="*/ 23 h 23"/>
                <a:gd name="T4" fmla="*/ 14 w 14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3">
                  <a:moveTo>
                    <a:pt x="14" y="0"/>
                  </a:moveTo>
                  <a:cubicBezTo>
                    <a:pt x="10" y="8"/>
                    <a:pt x="5" y="16"/>
                    <a:pt x="0" y="23"/>
                  </a:cubicBezTo>
                  <a:cubicBezTo>
                    <a:pt x="5" y="16"/>
                    <a:pt x="10" y="8"/>
                    <a:pt x="14" y="0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7" name="Freeform 763"/>
            <p:cNvSpPr>
              <a:spLocks noSelect="1"/>
            </p:cNvSpPr>
            <p:nvPr userDrawn="1"/>
          </p:nvSpPr>
          <p:spPr bwMode="invGray">
            <a:xfrm>
              <a:off x="7048" y="3881"/>
              <a:ext cx="26" cy="50"/>
            </a:xfrm>
            <a:custGeom>
              <a:avLst/>
              <a:gdLst>
                <a:gd name="T0" fmla="*/ 169 w 207"/>
                <a:gd name="T1" fmla="*/ 358 h 401"/>
                <a:gd name="T2" fmla="*/ 173 w 207"/>
                <a:gd name="T3" fmla="*/ 351 h 401"/>
                <a:gd name="T4" fmla="*/ 182 w 207"/>
                <a:gd name="T5" fmla="*/ 333 h 401"/>
                <a:gd name="T6" fmla="*/ 185 w 207"/>
                <a:gd name="T7" fmla="*/ 324 h 401"/>
                <a:gd name="T8" fmla="*/ 192 w 207"/>
                <a:gd name="T9" fmla="*/ 306 h 401"/>
                <a:gd name="T10" fmla="*/ 195 w 207"/>
                <a:gd name="T11" fmla="*/ 296 h 401"/>
                <a:gd name="T12" fmla="*/ 199 w 207"/>
                <a:gd name="T13" fmla="*/ 278 h 401"/>
                <a:gd name="T14" fmla="*/ 202 w 207"/>
                <a:gd name="T15" fmla="*/ 268 h 401"/>
                <a:gd name="T16" fmla="*/ 205 w 207"/>
                <a:gd name="T17" fmla="*/ 248 h 401"/>
                <a:gd name="T18" fmla="*/ 206 w 207"/>
                <a:gd name="T19" fmla="*/ 239 h 401"/>
                <a:gd name="T20" fmla="*/ 207 w 207"/>
                <a:gd name="T21" fmla="*/ 210 h 401"/>
                <a:gd name="T22" fmla="*/ 206 w 207"/>
                <a:gd name="T23" fmla="*/ 179 h 401"/>
                <a:gd name="T24" fmla="*/ 204 w 207"/>
                <a:gd name="T25" fmla="*/ 171 h 401"/>
                <a:gd name="T26" fmla="*/ 201 w 207"/>
                <a:gd name="T27" fmla="*/ 149 h 401"/>
                <a:gd name="T28" fmla="*/ 199 w 207"/>
                <a:gd name="T29" fmla="*/ 139 h 401"/>
                <a:gd name="T30" fmla="*/ 194 w 207"/>
                <a:gd name="T31" fmla="*/ 120 h 401"/>
                <a:gd name="T32" fmla="*/ 190 w 207"/>
                <a:gd name="T33" fmla="*/ 109 h 401"/>
                <a:gd name="T34" fmla="*/ 184 w 207"/>
                <a:gd name="T35" fmla="*/ 93 h 401"/>
                <a:gd name="T36" fmla="*/ 179 w 207"/>
                <a:gd name="T37" fmla="*/ 81 h 401"/>
                <a:gd name="T38" fmla="*/ 172 w 207"/>
                <a:gd name="T39" fmla="*/ 66 h 401"/>
                <a:gd name="T40" fmla="*/ 165 w 207"/>
                <a:gd name="T41" fmla="*/ 55 h 401"/>
                <a:gd name="T42" fmla="*/ 157 w 207"/>
                <a:gd name="T43" fmla="*/ 41 h 401"/>
                <a:gd name="T44" fmla="*/ 149 w 207"/>
                <a:gd name="T45" fmla="*/ 30 h 401"/>
                <a:gd name="T46" fmla="*/ 140 w 207"/>
                <a:gd name="T47" fmla="*/ 18 h 401"/>
                <a:gd name="T48" fmla="*/ 131 w 207"/>
                <a:gd name="T49" fmla="*/ 8 h 401"/>
                <a:gd name="T50" fmla="*/ 124 w 207"/>
                <a:gd name="T51" fmla="*/ 0 h 401"/>
                <a:gd name="T52" fmla="*/ 1 w 207"/>
                <a:gd name="T53" fmla="*/ 0 h 401"/>
                <a:gd name="T54" fmla="*/ 0 w 207"/>
                <a:gd name="T55" fmla="*/ 1 h 401"/>
                <a:gd name="T56" fmla="*/ 0 w 207"/>
                <a:gd name="T57" fmla="*/ 204 h 401"/>
                <a:gd name="T58" fmla="*/ 140 w 207"/>
                <a:gd name="T59" fmla="*/ 401 h 401"/>
                <a:gd name="T60" fmla="*/ 153 w 207"/>
                <a:gd name="T61" fmla="*/ 384 h 401"/>
                <a:gd name="T62" fmla="*/ 155 w 207"/>
                <a:gd name="T63" fmla="*/ 381 h 401"/>
                <a:gd name="T64" fmla="*/ 169 w 207"/>
                <a:gd name="T65" fmla="*/ 358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401">
                  <a:moveTo>
                    <a:pt x="169" y="358"/>
                  </a:moveTo>
                  <a:cubicBezTo>
                    <a:pt x="171" y="355"/>
                    <a:pt x="172" y="353"/>
                    <a:pt x="173" y="351"/>
                  </a:cubicBezTo>
                  <a:cubicBezTo>
                    <a:pt x="176" y="345"/>
                    <a:pt x="179" y="339"/>
                    <a:pt x="182" y="333"/>
                  </a:cubicBezTo>
                  <a:cubicBezTo>
                    <a:pt x="183" y="330"/>
                    <a:pt x="184" y="327"/>
                    <a:pt x="185" y="324"/>
                  </a:cubicBezTo>
                  <a:cubicBezTo>
                    <a:pt x="188" y="318"/>
                    <a:pt x="190" y="312"/>
                    <a:pt x="192" y="306"/>
                  </a:cubicBezTo>
                  <a:cubicBezTo>
                    <a:pt x="193" y="303"/>
                    <a:pt x="194" y="299"/>
                    <a:pt x="195" y="296"/>
                  </a:cubicBezTo>
                  <a:cubicBezTo>
                    <a:pt x="196" y="290"/>
                    <a:pt x="198" y="284"/>
                    <a:pt x="199" y="278"/>
                  </a:cubicBezTo>
                  <a:cubicBezTo>
                    <a:pt x="200" y="275"/>
                    <a:pt x="201" y="272"/>
                    <a:pt x="202" y="268"/>
                  </a:cubicBezTo>
                  <a:cubicBezTo>
                    <a:pt x="203" y="262"/>
                    <a:pt x="204" y="255"/>
                    <a:pt x="205" y="248"/>
                  </a:cubicBezTo>
                  <a:cubicBezTo>
                    <a:pt x="205" y="245"/>
                    <a:pt x="205" y="242"/>
                    <a:pt x="206" y="239"/>
                  </a:cubicBezTo>
                  <a:cubicBezTo>
                    <a:pt x="207" y="230"/>
                    <a:pt x="207" y="220"/>
                    <a:pt x="207" y="210"/>
                  </a:cubicBezTo>
                  <a:cubicBezTo>
                    <a:pt x="207" y="200"/>
                    <a:pt x="207" y="189"/>
                    <a:pt x="206" y="179"/>
                  </a:cubicBezTo>
                  <a:cubicBezTo>
                    <a:pt x="205" y="176"/>
                    <a:pt x="205" y="174"/>
                    <a:pt x="204" y="171"/>
                  </a:cubicBezTo>
                  <a:cubicBezTo>
                    <a:pt x="204" y="164"/>
                    <a:pt x="203" y="156"/>
                    <a:pt x="201" y="149"/>
                  </a:cubicBezTo>
                  <a:cubicBezTo>
                    <a:pt x="200" y="146"/>
                    <a:pt x="199" y="142"/>
                    <a:pt x="199" y="139"/>
                  </a:cubicBezTo>
                  <a:cubicBezTo>
                    <a:pt x="197" y="133"/>
                    <a:pt x="196" y="126"/>
                    <a:pt x="194" y="120"/>
                  </a:cubicBezTo>
                  <a:cubicBezTo>
                    <a:pt x="193" y="117"/>
                    <a:pt x="191" y="113"/>
                    <a:pt x="190" y="109"/>
                  </a:cubicBezTo>
                  <a:cubicBezTo>
                    <a:pt x="188" y="104"/>
                    <a:pt x="186" y="98"/>
                    <a:pt x="184" y="93"/>
                  </a:cubicBezTo>
                  <a:cubicBezTo>
                    <a:pt x="182" y="89"/>
                    <a:pt x="180" y="85"/>
                    <a:pt x="179" y="81"/>
                  </a:cubicBezTo>
                  <a:cubicBezTo>
                    <a:pt x="176" y="76"/>
                    <a:pt x="174" y="71"/>
                    <a:pt x="172" y="66"/>
                  </a:cubicBezTo>
                  <a:cubicBezTo>
                    <a:pt x="169" y="63"/>
                    <a:pt x="167" y="59"/>
                    <a:pt x="165" y="55"/>
                  </a:cubicBezTo>
                  <a:cubicBezTo>
                    <a:pt x="162" y="50"/>
                    <a:pt x="160" y="46"/>
                    <a:pt x="157" y="41"/>
                  </a:cubicBezTo>
                  <a:cubicBezTo>
                    <a:pt x="154" y="38"/>
                    <a:pt x="152" y="34"/>
                    <a:pt x="149" y="30"/>
                  </a:cubicBezTo>
                  <a:cubicBezTo>
                    <a:pt x="146" y="26"/>
                    <a:pt x="143" y="22"/>
                    <a:pt x="140" y="18"/>
                  </a:cubicBezTo>
                  <a:cubicBezTo>
                    <a:pt x="137" y="15"/>
                    <a:pt x="134" y="11"/>
                    <a:pt x="131" y="8"/>
                  </a:cubicBezTo>
                  <a:cubicBezTo>
                    <a:pt x="129" y="5"/>
                    <a:pt x="126" y="3"/>
                    <a:pt x="12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24" y="284"/>
                    <a:pt x="74" y="354"/>
                    <a:pt x="140" y="401"/>
                  </a:cubicBezTo>
                  <a:cubicBezTo>
                    <a:pt x="145" y="396"/>
                    <a:pt x="149" y="390"/>
                    <a:pt x="153" y="384"/>
                  </a:cubicBezTo>
                  <a:cubicBezTo>
                    <a:pt x="153" y="383"/>
                    <a:pt x="154" y="382"/>
                    <a:pt x="155" y="381"/>
                  </a:cubicBezTo>
                  <a:cubicBezTo>
                    <a:pt x="160" y="374"/>
                    <a:pt x="165" y="366"/>
                    <a:pt x="169" y="358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8" name="Freeform 764"/>
            <p:cNvSpPr>
              <a:spLocks noSelect="1"/>
            </p:cNvSpPr>
            <p:nvPr userDrawn="1"/>
          </p:nvSpPr>
          <p:spPr bwMode="invGray">
            <a:xfrm>
              <a:off x="7065" y="3883"/>
              <a:ext cx="1" cy="2"/>
            </a:xfrm>
            <a:custGeom>
              <a:avLst/>
              <a:gdLst>
                <a:gd name="T0" fmla="*/ 9 w 9"/>
                <a:gd name="T1" fmla="*/ 12 h 13"/>
                <a:gd name="T2" fmla="*/ 9 w 9"/>
                <a:gd name="T3" fmla="*/ 13 h 13"/>
                <a:gd name="T4" fmla="*/ 0 w 9"/>
                <a:gd name="T5" fmla="*/ 0 h 13"/>
                <a:gd name="T6" fmla="*/ 0 w 9"/>
                <a:gd name="T7" fmla="*/ 0 h 13"/>
                <a:gd name="T8" fmla="*/ 9 w 9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9" y="12"/>
                  </a:moveTo>
                  <a:cubicBezTo>
                    <a:pt x="9" y="13"/>
                    <a:pt x="9" y="13"/>
                    <a:pt x="9" y="13"/>
                  </a:cubicBezTo>
                  <a:cubicBezTo>
                    <a:pt x="6" y="9"/>
                    <a:pt x="3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9" name="Freeform 765"/>
            <p:cNvSpPr>
              <a:spLocks noSelect="1"/>
            </p:cNvSpPr>
            <p:nvPr userDrawn="1"/>
          </p:nvSpPr>
          <p:spPr bwMode="invGray">
            <a:xfrm>
              <a:off x="7067" y="3886"/>
              <a:ext cx="1" cy="2"/>
            </a:xfrm>
            <a:custGeom>
              <a:avLst/>
              <a:gdLst>
                <a:gd name="T0" fmla="*/ 8 w 8"/>
                <a:gd name="T1" fmla="*/ 14 h 14"/>
                <a:gd name="T2" fmla="*/ 8 w 8"/>
                <a:gd name="T3" fmla="*/ 14 h 14"/>
                <a:gd name="T4" fmla="*/ 0 w 8"/>
                <a:gd name="T5" fmla="*/ 0 h 14"/>
                <a:gd name="T6" fmla="*/ 0 w 8"/>
                <a:gd name="T7" fmla="*/ 0 h 14"/>
                <a:gd name="T8" fmla="*/ 8 w 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5" y="10"/>
                    <a:pt x="3" y="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5"/>
                    <a:pt x="5" y="9"/>
                    <a:pt x="8" y="14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0" name="Freeform 766"/>
            <p:cNvSpPr>
              <a:spLocks noSelect="1"/>
            </p:cNvSpPr>
            <p:nvPr userDrawn="1"/>
          </p:nvSpPr>
          <p:spPr bwMode="invGray">
            <a:xfrm>
              <a:off x="7071" y="3892"/>
              <a:ext cx="0" cy="2"/>
            </a:xfrm>
            <a:custGeom>
              <a:avLst/>
              <a:gdLst>
                <a:gd name="T0" fmla="*/ 5 w 5"/>
                <a:gd name="T1" fmla="*/ 14 h 14"/>
                <a:gd name="T2" fmla="*/ 0 w 5"/>
                <a:gd name="T3" fmla="*/ 0 h 14"/>
                <a:gd name="T4" fmla="*/ 0 w 5"/>
                <a:gd name="T5" fmla="*/ 0 h 14"/>
                <a:gd name="T6" fmla="*/ 5 w 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4">
                  <a:moveTo>
                    <a:pt x="5" y="14"/>
                  </a:moveTo>
                  <a:cubicBezTo>
                    <a:pt x="3" y="9"/>
                    <a:pt x="2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3" y="9"/>
                    <a:pt x="5" y="14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1" name="Freeform 767"/>
            <p:cNvSpPr>
              <a:spLocks noSelect="1"/>
            </p:cNvSpPr>
            <p:nvPr userDrawn="1"/>
          </p:nvSpPr>
          <p:spPr bwMode="invGray">
            <a:xfrm>
              <a:off x="7063" y="3881"/>
              <a:ext cx="1" cy="1"/>
            </a:xfrm>
            <a:custGeom>
              <a:avLst/>
              <a:gdLst>
                <a:gd name="T0" fmla="*/ 6 w 6"/>
                <a:gd name="T1" fmla="*/ 8 h 8"/>
                <a:gd name="T2" fmla="*/ 6 w 6"/>
                <a:gd name="T3" fmla="*/ 8 h 8"/>
                <a:gd name="T4" fmla="*/ 0 w 6"/>
                <a:gd name="T5" fmla="*/ 0 h 8"/>
                <a:gd name="T6" fmla="*/ 0 w 6"/>
                <a:gd name="T7" fmla="*/ 0 h 8"/>
                <a:gd name="T8" fmla="*/ 6 w 6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4" y="6"/>
                    <a:pt x="2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4" y="5"/>
                    <a:pt x="6" y="8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2" name="Freeform 768"/>
            <p:cNvSpPr>
              <a:spLocks noSelect="1"/>
            </p:cNvSpPr>
            <p:nvPr userDrawn="1"/>
          </p:nvSpPr>
          <p:spPr bwMode="invGray">
            <a:xfrm>
              <a:off x="7069" y="3889"/>
              <a:ext cx="1" cy="2"/>
            </a:xfrm>
            <a:custGeom>
              <a:avLst/>
              <a:gdLst>
                <a:gd name="T0" fmla="*/ 8 w 8"/>
                <a:gd name="T1" fmla="*/ 15 h 16"/>
                <a:gd name="T2" fmla="*/ 8 w 8"/>
                <a:gd name="T3" fmla="*/ 16 h 16"/>
                <a:gd name="T4" fmla="*/ 0 w 8"/>
                <a:gd name="T5" fmla="*/ 0 h 16"/>
                <a:gd name="T6" fmla="*/ 1 w 8"/>
                <a:gd name="T7" fmla="*/ 0 h 16"/>
                <a:gd name="T8" fmla="*/ 8 w 8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5"/>
                  </a:moveTo>
                  <a:cubicBezTo>
                    <a:pt x="8" y="15"/>
                    <a:pt x="8" y="15"/>
                    <a:pt x="8" y="16"/>
                  </a:cubicBezTo>
                  <a:cubicBezTo>
                    <a:pt x="5" y="10"/>
                    <a:pt x="3" y="5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" y="5"/>
                    <a:pt x="5" y="10"/>
                    <a:pt x="8" y="15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3" name="Freeform 769"/>
            <p:cNvSpPr>
              <a:spLocks noSelect="1"/>
            </p:cNvSpPr>
            <p:nvPr userDrawn="1"/>
          </p:nvSpPr>
          <p:spPr bwMode="invGray">
            <a:xfrm>
              <a:off x="7064" y="3882"/>
              <a:ext cx="1" cy="1"/>
            </a:xfrm>
            <a:custGeom>
              <a:avLst/>
              <a:gdLst>
                <a:gd name="T0" fmla="*/ 9 w 9"/>
                <a:gd name="T1" fmla="*/ 10 h 10"/>
                <a:gd name="T2" fmla="*/ 9 w 9"/>
                <a:gd name="T3" fmla="*/ 10 h 10"/>
                <a:gd name="T4" fmla="*/ 0 w 9"/>
                <a:gd name="T5" fmla="*/ 0 h 10"/>
                <a:gd name="T6" fmla="*/ 0 w 9"/>
                <a:gd name="T7" fmla="*/ 0 h 10"/>
                <a:gd name="T8" fmla="*/ 9 w 9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9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6" y="7"/>
                    <a:pt x="3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3"/>
                    <a:pt x="6" y="7"/>
                    <a:pt x="9" y="10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4" name="Freeform 770"/>
            <p:cNvSpPr>
              <a:spLocks noSelect="1"/>
            </p:cNvSpPr>
            <p:nvPr userDrawn="1"/>
          </p:nvSpPr>
          <p:spPr bwMode="invGray">
            <a:xfrm>
              <a:off x="7066" y="3885"/>
              <a:ext cx="1" cy="1"/>
            </a:xfrm>
            <a:custGeom>
              <a:avLst/>
              <a:gdLst>
                <a:gd name="T0" fmla="*/ 8 w 8"/>
                <a:gd name="T1" fmla="*/ 11 h 11"/>
                <a:gd name="T2" fmla="*/ 8 w 8"/>
                <a:gd name="T3" fmla="*/ 11 h 11"/>
                <a:gd name="T4" fmla="*/ 0 w 8"/>
                <a:gd name="T5" fmla="*/ 1 h 11"/>
                <a:gd name="T6" fmla="*/ 0 w 8"/>
                <a:gd name="T7" fmla="*/ 0 h 11"/>
                <a:gd name="T8" fmla="*/ 8 w 8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5" y="8"/>
                    <a:pt x="3" y="4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4"/>
                    <a:pt x="5" y="8"/>
                    <a:pt x="8" y="11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5" name="Freeform 771"/>
            <p:cNvSpPr>
              <a:spLocks noSelect="1"/>
            </p:cNvSpPr>
            <p:nvPr userDrawn="1"/>
          </p:nvSpPr>
          <p:spPr bwMode="invGray">
            <a:xfrm>
              <a:off x="7068" y="3888"/>
              <a:ext cx="1" cy="1"/>
            </a:xfrm>
            <a:custGeom>
              <a:avLst/>
              <a:gdLst>
                <a:gd name="T0" fmla="*/ 7 w 7"/>
                <a:gd name="T1" fmla="*/ 11 h 11"/>
                <a:gd name="T2" fmla="*/ 6 w 7"/>
                <a:gd name="T3" fmla="*/ 11 h 11"/>
                <a:gd name="T4" fmla="*/ 0 w 7"/>
                <a:gd name="T5" fmla="*/ 0 h 11"/>
                <a:gd name="T6" fmla="*/ 0 w 7"/>
                <a:gd name="T7" fmla="*/ 0 h 11"/>
                <a:gd name="T8" fmla="*/ 7 w 7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4" y="8"/>
                    <a:pt x="7" y="11"/>
                  </a:cubicBezTo>
                  <a:close/>
                </a:path>
              </a:pathLst>
            </a:custGeom>
            <a:solidFill>
              <a:srgbClr val="92B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6" name="Freeform 772"/>
            <p:cNvSpPr>
              <a:spLocks noSelect="1"/>
            </p:cNvSpPr>
            <p:nvPr userDrawn="1"/>
          </p:nvSpPr>
          <p:spPr bwMode="invGray">
            <a:xfrm>
              <a:off x="7117" y="3881"/>
              <a:ext cx="21" cy="51"/>
            </a:xfrm>
            <a:custGeom>
              <a:avLst/>
              <a:gdLst>
                <a:gd name="T0" fmla="*/ 163 w 163"/>
                <a:gd name="T1" fmla="*/ 103 h 407"/>
                <a:gd name="T2" fmla="*/ 148 w 163"/>
                <a:gd name="T3" fmla="*/ 0 h 407"/>
                <a:gd name="T4" fmla="*/ 0 w 163"/>
                <a:gd name="T5" fmla="*/ 0 h 407"/>
                <a:gd name="T6" fmla="*/ 0 w 163"/>
                <a:gd name="T7" fmla="*/ 407 h 407"/>
                <a:gd name="T8" fmla="*/ 163 w 163"/>
                <a:gd name="T9" fmla="*/ 103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407">
                  <a:moveTo>
                    <a:pt x="163" y="103"/>
                  </a:moveTo>
                  <a:cubicBezTo>
                    <a:pt x="163" y="67"/>
                    <a:pt x="158" y="33"/>
                    <a:pt x="1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98" y="342"/>
                    <a:pt x="163" y="230"/>
                    <a:pt x="163" y="103"/>
                  </a:cubicBezTo>
                  <a:close/>
                </a:path>
              </a:pathLst>
            </a:custGeom>
            <a:solidFill>
              <a:srgbClr val="AFC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black">
          <a:xfrm>
            <a:off x="1280278" y="387674"/>
            <a:ext cx="9720000" cy="1143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black">
          <a:xfrm>
            <a:off x="1280278" y="1935759"/>
            <a:ext cx="97200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JU-LEVEL6=Inspring 1e niveau</a:t>
            </a:r>
          </a:p>
          <a:p>
            <a:pPr lvl="6"/>
            <a:r>
              <a:rPr lang="nl-NL" noProof="1"/>
              <a:t>JU-LEVEL7=Inspring 2e niveau</a:t>
            </a:r>
          </a:p>
          <a:p>
            <a:pPr lvl="7"/>
            <a:r>
              <a:rPr lang="nl-NL" noProof="1"/>
              <a:t>JU-LEVEL8=Inspring 3e niveau</a:t>
            </a:r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black">
          <a:xfrm>
            <a:off x="844693" y="6219338"/>
            <a:ext cx="66876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black">
          <a:xfrm>
            <a:off x="274243" y="6219338"/>
            <a:ext cx="48081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‹nr.›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0" r:id="rId4"/>
    <p:sldLayoutId id="2147483709" r:id="rId5"/>
    <p:sldLayoutId id="2147483711" r:id="rId6"/>
    <p:sldLayoutId id="2147483715" r:id="rId7"/>
    <p:sldLayoutId id="2147483719" r:id="rId8"/>
    <p:sldLayoutId id="2147483713" r:id="rId9"/>
    <p:sldLayoutId id="2147483714" r:id="rId10"/>
  </p:sldLayoutIdLst>
  <p:hf hdr="0" ftr="0" dt="0"/>
  <p:txStyles>
    <p:titleStyle>
      <a:lvl1pPr algn="l" defTabSz="1088502" rtl="0" eaLnBrk="1" latinLnBrk="0" hangingPunct="1">
        <a:spcBef>
          <a:spcPct val="0"/>
        </a:spcBef>
        <a:buNone/>
        <a:defRPr sz="4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1088502" rtl="0" eaLnBrk="1" latinLnBrk="0" hangingPunct="1">
        <a:lnSpc>
          <a:spcPct val="100000"/>
        </a:lnSpc>
        <a:spcBef>
          <a:spcPts val="0"/>
        </a:spcBef>
        <a:buSzPct val="120000"/>
        <a:buFont typeface="Arial" pitchFamily="34" charset="0"/>
        <a:buChar char="•"/>
        <a:defRPr sz="24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34000" algn="l" defTabSz="1088502" rtl="0" eaLnBrk="1" latinLnBrk="0" hangingPunct="1">
        <a:lnSpc>
          <a:spcPct val="100000"/>
        </a:lnSpc>
        <a:spcBef>
          <a:spcPts val="0"/>
        </a:spcBef>
        <a:buSzPct val="12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02000" indent="-234000" algn="l" defTabSz="1088502" rtl="0" eaLnBrk="1" latinLnBrk="0" hangingPunct="1">
        <a:lnSpc>
          <a:spcPct val="100000"/>
        </a:lnSpc>
        <a:spcBef>
          <a:spcPts val="0"/>
        </a:spcBef>
        <a:buSzPct val="120000"/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088502" rtl="0" eaLnBrk="1" latinLnBrk="0" hangingPunct="1">
        <a:lnSpc>
          <a:spcPct val="100000"/>
        </a:lnSpc>
        <a:spcBef>
          <a:spcPts val="3000"/>
        </a:spcBef>
        <a:buFont typeface="Arial" pitchFamily="34" charset="0"/>
        <a:buNone/>
        <a:defRPr sz="240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1088502" rtl="0" eaLnBrk="1" latinLnBrk="0" hangingPunct="1">
        <a:lnSpc>
          <a:spcPct val="100000"/>
        </a:lnSpc>
        <a:spcBef>
          <a:spcPts val="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70000" indent="0" algn="l" defTabSz="1088502" rtl="0" eaLnBrk="1" latinLnBrk="0" hangingPunct="1">
        <a:lnSpc>
          <a:spcPct val="100000"/>
        </a:lnSpc>
        <a:spcBef>
          <a:spcPts val="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0" algn="l" defTabSz="1088502" rtl="0" eaLnBrk="1" latinLnBrk="0" hangingPunct="1">
        <a:lnSpc>
          <a:spcPct val="100000"/>
        </a:lnSpc>
        <a:spcBef>
          <a:spcPts val="0"/>
        </a:spcBef>
        <a:buFont typeface="Arial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810000" indent="0" algn="l" defTabSz="1088502" rtl="0" eaLnBrk="1" latinLnBrk="0" hangingPunct="1">
        <a:lnSpc>
          <a:spcPct val="100000"/>
        </a:lnSpc>
        <a:spcBef>
          <a:spcPts val="0"/>
        </a:spcBef>
        <a:buFont typeface="Arial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088502" rtl="0" eaLnBrk="1" latinLnBrk="0" hangingPunct="1">
        <a:lnSpc>
          <a:spcPct val="105000"/>
        </a:lnSpc>
        <a:spcBef>
          <a:spcPts val="0"/>
        </a:spcBef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" r="18"/>
          <a:stretch>
            <a:fillRect/>
          </a:stretch>
        </p:blipFill>
        <p:spPr bwMode="gray"/>
      </p:pic>
    </p:spTree>
    <p:extLst>
      <p:ext uri="{BB962C8B-B14F-4D97-AF65-F5344CB8AC3E}">
        <p14:creationId xmlns:p14="http://schemas.microsoft.com/office/powerpoint/2010/main" val="3920414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AF5E7-89D2-026C-8121-012ED1980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Decision</a:t>
            </a:r>
            <a:r>
              <a:rPr lang="nl-NL" dirty="0"/>
              <a:t>-making </a:t>
            </a:r>
            <a:r>
              <a:rPr lang="nl-NL" dirty="0" err="1"/>
              <a:t>processes</a:t>
            </a:r>
            <a:r>
              <a:rPr lang="nl-NL" dirty="0"/>
              <a:t>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E787DF-3B0C-61E1-8EDB-9B9BEC637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But </a:t>
            </a:r>
            <a:r>
              <a:rPr lang="nl-NL" dirty="0" err="1"/>
              <a:t>practically</a:t>
            </a:r>
            <a:r>
              <a:rPr lang="nl-NL" dirty="0"/>
              <a:t>, </a:t>
            </a:r>
            <a:r>
              <a:rPr lang="nl-NL" dirty="0" err="1"/>
              <a:t>decision</a:t>
            </a:r>
            <a:r>
              <a:rPr lang="nl-NL" dirty="0"/>
              <a:t>-making is </a:t>
            </a:r>
            <a:r>
              <a:rPr lang="nl-NL" dirty="0" err="1"/>
              <a:t>highly</a:t>
            </a:r>
            <a:r>
              <a:rPr lang="nl-NL" dirty="0"/>
              <a:t> </a:t>
            </a:r>
            <a:r>
              <a:rPr lang="nl-NL" dirty="0" err="1"/>
              <a:t>dispersed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hierarchic</a:t>
            </a:r>
            <a:r>
              <a:rPr lang="nl-NL" dirty="0"/>
              <a:t> (</a:t>
            </a:r>
            <a:r>
              <a:rPr lang="nl-NL" dirty="0" err="1"/>
              <a:t>compared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standards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 err="1"/>
              <a:t>Tennant’s</a:t>
            </a:r>
            <a:r>
              <a:rPr lang="nl-NL" dirty="0"/>
              <a:t> </a:t>
            </a:r>
            <a:r>
              <a:rPr lang="nl-NL" dirty="0" err="1"/>
              <a:t>associations</a:t>
            </a:r>
            <a:r>
              <a:rPr lang="nl-NL" dirty="0"/>
              <a:t> have a </a:t>
            </a:r>
            <a:r>
              <a:rPr lang="nl-NL" i="1" u="sng" dirty="0" err="1"/>
              <a:t>legal</a:t>
            </a:r>
            <a:r>
              <a:rPr lang="nl-NL" dirty="0"/>
              <a:t> status in </a:t>
            </a:r>
            <a:r>
              <a:rPr lang="nl-NL" dirty="0" err="1"/>
              <a:t>decision</a:t>
            </a:r>
            <a:r>
              <a:rPr lang="nl-NL" dirty="0"/>
              <a:t>-making</a:t>
            </a:r>
          </a:p>
          <a:p>
            <a:endParaRPr lang="nl-NL" dirty="0"/>
          </a:p>
          <a:p>
            <a:r>
              <a:rPr lang="nl-NL" dirty="0" err="1"/>
              <a:t>Municipalities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 have a lot of power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decision</a:t>
            </a:r>
            <a:r>
              <a:rPr lang="nl-NL" dirty="0"/>
              <a:t>-making</a:t>
            </a:r>
          </a:p>
          <a:p>
            <a:endParaRPr lang="nl-NL" dirty="0"/>
          </a:p>
          <a:p>
            <a:r>
              <a:rPr lang="nl-NL" dirty="0"/>
              <a:t>In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words</a:t>
            </a:r>
            <a:r>
              <a:rPr lang="nl-NL" dirty="0"/>
              <a:t>: </a:t>
            </a:r>
            <a:r>
              <a:rPr lang="nl-NL" i="1" dirty="0"/>
              <a:t>Poldermodel</a:t>
            </a:r>
          </a:p>
          <a:p>
            <a:endParaRPr lang="nl-NL" i="1" dirty="0"/>
          </a:p>
          <a:p>
            <a:r>
              <a:rPr lang="nl-NL" dirty="0"/>
              <a:t>Benefit: no </a:t>
            </a:r>
            <a:r>
              <a:rPr lang="nl-NL" dirty="0" err="1"/>
              <a:t>authoritative</a:t>
            </a:r>
            <a:r>
              <a:rPr lang="nl-NL" dirty="0"/>
              <a:t> management; </a:t>
            </a:r>
            <a:r>
              <a:rPr lang="nl-NL" dirty="0" err="1"/>
              <a:t>highly</a:t>
            </a:r>
            <a:r>
              <a:rPr lang="nl-NL" dirty="0"/>
              <a:t> </a:t>
            </a:r>
            <a:r>
              <a:rPr lang="nl-NL" dirty="0" err="1"/>
              <a:t>democratic</a:t>
            </a:r>
            <a:endParaRPr lang="nl-NL" dirty="0"/>
          </a:p>
          <a:p>
            <a:r>
              <a:rPr lang="nl-NL" dirty="0"/>
              <a:t>Disadvantage: </a:t>
            </a:r>
            <a:r>
              <a:rPr lang="nl-NL" dirty="0" err="1"/>
              <a:t>decision</a:t>
            </a:r>
            <a:r>
              <a:rPr lang="nl-NL" dirty="0"/>
              <a:t>-making </a:t>
            </a:r>
            <a:r>
              <a:rPr lang="nl-NL" dirty="0" err="1"/>
              <a:t>costs</a:t>
            </a:r>
            <a:r>
              <a:rPr lang="nl-NL" dirty="0"/>
              <a:t> a lot of time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95B6B4-7D12-E4B2-E6C8-F81BAA9536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10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C89BF16-D243-2C62-4894-9E9C24B18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549" y="15107"/>
            <a:ext cx="3544313" cy="150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09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5CB93-AF3F-2831-B5D5-0817F906F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against</a:t>
            </a:r>
            <a:r>
              <a:rPr lang="nl-NL" dirty="0"/>
              <a:t> </a:t>
            </a:r>
            <a:r>
              <a:rPr lang="nl-NL" dirty="0" err="1"/>
              <a:t>poverty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6BCED5-FCAC-0B4F-B2FC-3D5A81C1B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At Veluwonen, we </a:t>
            </a:r>
            <a:r>
              <a:rPr lang="nl-NL" dirty="0" err="1"/>
              <a:t>see</a:t>
            </a:r>
            <a:r>
              <a:rPr lang="nl-NL" dirty="0"/>
              <a:t> </a:t>
            </a:r>
            <a:r>
              <a:rPr lang="nl-NL" dirty="0" err="1"/>
              <a:t>poverty</a:t>
            </a:r>
            <a:r>
              <a:rPr lang="nl-NL" dirty="0"/>
              <a:t> as a </a:t>
            </a:r>
            <a:r>
              <a:rPr lang="nl-NL" dirty="0" err="1"/>
              <a:t>serious</a:t>
            </a:r>
            <a:r>
              <a:rPr lang="nl-NL" dirty="0"/>
              <a:t> </a:t>
            </a:r>
            <a:r>
              <a:rPr lang="nl-NL" dirty="0" err="1"/>
              <a:t>problem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What</a:t>
            </a:r>
            <a:r>
              <a:rPr lang="nl-NL" dirty="0"/>
              <a:t> we do: </a:t>
            </a:r>
          </a:p>
          <a:p>
            <a:pPr lvl="1"/>
            <a:r>
              <a:rPr lang="nl-NL" dirty="0" err="1"/>
              <a:t>Pro-active</a:t>
            </a:r>
            <a:r>
              <a:rPr lang="nl-NL" dirty="0"/>
              <a:t> </a:t>
            </a:r>
            <a:r>
              <a:rPr lang="nl-NL" dirty="0" err="1"/>
              <a:t>debt</a:t>
            </a:r>
            <a:r>
              <a:rPr lang="nl-NL" dirty="0"/>
              <a:t> recovery proces </a:t>
            </a:r>
          </a:p>
          <a:p>
            <a:pPr lvl="1"/>
            <a:r>
              <a:rPr lang="nl-NL" dirty="0" err="1"/>
              <a:t>Advise</a:t>
            </a:r>
            <a:r>
              <a:rPr lang="nl-NL" dirty="0"/>
              <a:t> on </a:t>
            </a:r>
            <a:r>
              <a:rPr lang="nl-NL" dirty="0" err="1"/>
              <a:t>monthly</a:t>
            </a:r>
            <a:r>
              <a:rPr lang="nl-NL" dirty="0"/>
              <a:t> </a:t>
            </a:r>
            <a:r>
              <a:rPr lang="nl-NL" dirty="0" err="1"/>
              <a:t>expenses</a:t>
            </a:r>
            <a:r>
              <a:rPr lang="nl-NL" dirty="0"/>
              <a:t> (Voorzieningenwijzer)</a:t>
            </a:r>
          </a:p>
          <a:p>
            <a:pPr lvl="1"/>
            <a:r>
              <a:rPr lang="nl-NL" dirty="0" err="1"/>
              <a:t>Early</a:t>
            </a:r>
            <a:r>
              <a:rPr lang="nl-NL" dirty="0"/>
              <a:t> </a:t>
            </a:r>
            <a:r>
              <a:rPr lang="nl-NL" dirty="0" err="1"/>
              <a:t>detection</a:t>
            </a:r>
            <a:r>
              <a:rPr lang="nl-NL" dirty="0"/>
              <a:t> </a:t>
            </a:r>
            <a:r>
              <a:rPr lang="nl-NL" dirty="0" err="1"/>
              <a:t>collaboration</a:t>
            </a:r>
            <a:endParaRPr lang="nl-NL" dirty="0"/>
          </a:p>
          <a:p>
            <a:pPr lvl="1"/>
            <a:r>
              <a:rPr lang="nl-NL" dirty="0" err="1"/>
              <a:t>Deep</a:t>
            </a:r>
            <a:r>
              <a:rPr lang="nl-NL" dirty="0"/>
              <a:t> </a:t>
            </a:r>
            <a:r>
              <a:rPr lang="nl-NL" dirty="0" err="1"/>
              <a:t>collaboration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municipalities</a:t>
            </a:r>
            <a:endParaRPr lang="nl-NL" dirty="0"/>
          </a:p>
          <a:p>
            <a:pPr lvl="1"/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sometimes</a:t>
            </a:r>
            <a:r>
              <a:rPr lang="nl-NL" dirty="0"/>
              <a:t> </a:t>
            </a:r>
            <a:r>
              <a:rPr lang="nl-NL" dirty="0" err="1"/>
              <a:t>just</a:t>
            </a:r>
            <a:r>
              <a:rPr lang="nl-NL" dirty="0"/>
              <a:t> have a </a:t>
            </a:r>
            <a:r>
              <a:rPr lang="nl-NL" dirty="0" err="1"/>
              <a:t>conversation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</a:t>
            </a:r>
            <a:r>
              <a:rPr lang="nl-NL" dirty="0" err="1"/>
              <a:t>tennant</a:t>
            </a:r>
            <a:r>
              <a:rPr lang="nl-NL" dirty="0"/>
              <a:t>. </a:t>
            </a:r>
          </a:p>
          <a:p>
            <a:pPr lvl="1"/>
            <a:endParaRPr lang="nl-NL" dirty="0"/>
          </a:p>
          <a:p>
            <a:r>
              <a:rPr lang="nl-NL" dirty="0"/>
              <a:t>But we </a:t>
            </a:r>
            <a:r>
              <a:rPr lang="nl-NL" dirty="0" err="1"/>
              <a:t>still</a:t>
            </a:r>
            <a:r>
              <a:rPr lang="nl-NL" dirty="0"/>
              <a:t> </a:t>
            </a:r>
            <a:r>
              <a:rPr lang="nl-NL" dirty="0" err="1"/>
              <a:t>think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income</a:t>
            </a:r>
            <a:r>
              <a:rPr lang="nl-NL" dirty="0"/>
              <a:t> </a:t>
            </a:r>
            <a:r>
              <a:rPr lang="nl-NL" dirty="0" err="1"/>
              <a:t>redistribution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income</a:t>
            </a:r>
            <a:r>
              <a:rPr lang="nl-NL" dirty="0"/>
              <a:t> </a:t>
            </a:r>
            <a:r>
              <a:rPr lang="nl-NL" dirty="0" err="1"/>
              <a:t>increase</a:t>
            </a:r>
            <a:r>
              <a:rPr lang="nl-NL" dirty="0"/>
              <a:t> is a </a:t>
            </a:r>
            <a:r>
              <a:rPr lang="nl-NL" dirty="0" err="1"/>
              <a:t>task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central</a:t>
            </a:r>
            <a:r>
              <a:rPr lang="nl-NL" dirty="0"/>
              <a:t> </a:t>
            </a:r>
            <a:r>
              <a:rPr lang="nl-NL" dirty="0" err="1"/>
              <a:t>government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A28E395-43CE-C583-6921-8D23EF03C4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11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7E41B24-29B7-E094-FEC1-9FDB5672E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845" y="-26589"/>
            <a:ext cx="421556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74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BD7D2-331A-3BF1-47F4-A1C757125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Questions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CEEB5B-9383-35BF-C358-D8A879C41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A310EA-59AE-63A8-3C53-DB4F17F915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12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3F38BF5-3B09-259A-686C-A71C599C2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78" y="1629594"/>
            <a:ext cx="5147056" cy="50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4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9302" y="2858161"/>
            <a:ext cx="4428000" cy="1143265"/>
          </a:xfrm>
        </p:spPr>
        <p:txBody>
          <a:bodyPr/>
          <a:lstStyle/>
          <a:p>
            <a:r>
              <a:rPr lang="nl-NL" dirty="0" err="1"/>
              <a:t>Welcome</a:t>
            </a:r>
            <a:r>
              <a:rPr lang="nl-NL" dirty="0"/>
              <a:t>!</a:t>
            </a:r>
            <a:br>
              <a:rPr lang="nl-NL" dirty="0"/>
            </a:br>
            <a:r>
              <a:rPr lang="nl-NL" dirty="0" err="1"/>
              <a:t>Vítejte</a:t>
            </a:r>
            <a:r>
              <a:rPr lang="nl-NL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2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FD34862-BFC0-11E3-AA73-DAA924377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30" y="1498873"/>
            <a:ext cx="3914889" cy="38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50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are we </a:t>
            </a:r>
            <a:r>
              <a:rPr lang="nl-NL" dirty="0" err="1"/>
              <a:t>going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talk </a:t>
            </a:r>
            <a:r>
              <a:rPr lang="nl-NL" dirty="0" err="1"/>
              <a:t>about</a:t>
            </a:r>
            <a:r>
              <a:rPr lang="nl-NL" dirty="0"/>
              <a:t>?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 bwMode="black"/>
        <p:txBody>
          <a:bodyPr/>
          <a:lstStyle/>
          <a:p>
            <a:r>
              <a:rPr lang="nl-NL" dirty="0" err="1"/>
              <a:t>Introduction</a:t>
            </a:r>
            <a:r>
              <a:rPr lang="nl-NL" dirty="0"/>
              <a:t>: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am</a:t>
            </a:r>
            <a:r>
              <a:rPr lang="nl-NL" dirty="0"/>
              <a:t> I, </a:t>
            </a:r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my</a:t>
            </a:r>
            <a:r>
              <a:rPr lang="nl-NL" dirty="0"/>
              <a:t> job?</a:t>
            </a:r>
          </a:p>
          <a:p>
            <a:endParaRPr lang="nl-NL" dirty="0"/>
          </a:p>
          <a:p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housing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Netherlands: </a:t>
            </a:r>
            <a:r>
              <a:rPr lang="nl-NL" dirty="0" err="1"/>
              <a:t>origin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contemporary</a:t>
            </a:r>
            <a:r>
              <a:rPr lang="nl-NL" dirty="0"/>
              <a:t> </a:t>
            </a:r>
            <a:r>
              <a:rPr lang="nl-NL" dirty="0" err="1"/>
              <a:t>challenges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Decision</a:t>
            </a:r>
            <a:r>
              <a:rPr lang="nl-NL" dirty="0"/>
              <a:t>-making </a:t>
            </a:r>
            <a:r>
              <a:rPr lang="nl-NL" dirty="0" err="1"/>
              <a:t>processes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against</a:t>
            </a:r>
            <a:r>
              <a:rPr lang="nl-NL" dirty="0"/>
              <a:t> </a:t>
            </a:r>
            <a:r>
              <a:rPr lang="nl-NL" dirty="0" err="1"/>
              <a:t>poverty</a:t>
            </a:r>
            <a:r>
              <a:rPr lang="nl-NL" dirty="0"/>
              <a:t>: </a:t>
            </a:r>
            <a:r>
              <a:rPr lang="nl-NL" dirty="0" err="1"/>
              <a:t>what</a:t>
            </a:r>
            <a:r>
              <a:rPr lang="nl-NL" dirty="0"/>
              <a:t> do we do? </a:t>
            </a:r>
          </a:p>
          <a:p>
            <a:pPr lvl="7"/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3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2B3E4-3E9F-DC85-122F-43E9C81A9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Introduction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16C2CB-8D2F-E305-C977-40560816A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Joseph Dommeck</a:t>
            </a:r>
          </a:p>
          <a:p>
            <a:endParaRPr lang="nl-NL" dirty="0"/>
          </a:p>
          <a:p>
            <a:r>
              <a:rPr lang="nl-NL" dirty="0"/>
              <a:t>Strategic policy </a:t>
            </a:r>
            <a:r>
              <a:rPr lang="nl-NL" dirty="0" err="1"/>
              <a:t>officer</a:t>
            </a:r>
            <a:r>
              <a:rPr lang="nl-NL" dirty="0"/>
              <a:t> at Veluwonen</a:t>
            </a:r>
          </a:p>
          <a:p>
            <a:endParaRPr lang="nl-NL" dirty="0"/>
          </a:p>
          <a:p>
            <a:r>
              <a:rPr lang="nl-NL" dirty="0"/>
              <a:t>Background in </a:t>
            </a:r>
            <a:r>
              <a:rPr lang="nl-NL" dirty="0" err="1"/>
              <a:t>political</a:t>
            </a:r>
            <a:r>
              <a:rPr lang="nl-NL" dirty="0"/>
              <a:t> </a:t>
            </a:r>
            <a:r>
              <a:rPr lang="nl-NL" dirty="0" err="1"/>
              <a:t>science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international</a:t>
            </a:r>
            <a:r>
              <a:rPr lang="nl-NL" dirty="0"/>
              <a:t> relations</a:t>
            </a:r>
          </a:p>
          <a:p>
            <a:endParaRPr lang="nl-NL" dirty="0"/>
          </a:p>
          <a:p>
            <a:r>
              <a:rPr lang="nl-NL" dirty="0" err="1"/>
              <a:t>And</a:t>
            </a:r>
            <a:r>
              <a:rPr lang="nl-NL" dirty="0"/>
              <a:t> in </a:t>
            </a:r>
            <a:r>
              <a:rPr lang="nl-NL" dirty="0" err="1"/>
              <a:t>my</a:t>
            </a:r>
            <a:r>
              <a:rPr lang="nl-NL" dirty="0"/>
              <a:t> free time, </a:t>
            </a:r>
            <a:r>
              <a:rPr lang="nl-NL" dirty="0" err="1"/>
              <a:t>I’m</a:t>
            </a:r>
            <a:r>
              <a:rPr lang="nl-NL" dirty="0"/>
              <a:t> a </a:t>
            </a:r>
            <a:r>
              <a:rPr lang="nl-NL" dirty="0" err="1"/>
              <a:t>violinist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EC3E2A-8B0A-8AA5-A70D-2BA18FFB7A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4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  <p:pic>
        <p:nvPicPr>
          <p:cNvPr id="5" name="Afbeelding 4" descr="Afbeelding met persoon, person, muur, bril&#10;&#10;Automatisch gegenereerde beschrijving">
            <a:extLst>
              <a:ext uri="{FF2B5EF4-FFF2-40B4-BE49-F238E27FC236}">
                <a16:creationId xmlns:a16="http://schemas.microsoft.com/office/drawing/2014/main" id="{053F3647-CFE9-63B3-340F-6DE495851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624" y="0"/>
            <a:ext cx="2734789" cy="34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73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4BF2CD-EE85-4946-9B80-8C55FB397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housing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6900BE-F24D-6C78-B403-2FE48439B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Origin</a:t>
            </a:r>
            <a:r>
              <a:rPr lang="nl-NL" dirty="0"/>
              <a:t> in Amsterdam (1852)</a:t>
            </a:r>
          </a:p>
          <a:p>
            <a:endParaRPr lang="nl-NL" dirty="0"/>
          </a:p>
          <a:p>
            <a:r>
              <a:rPr lang="nl-NL" dirty="0"/>
              <a:t>Question of </a:t>
            </a:r>
            <a:r>
              <a:rPr lang="nl-NL" dirty="0" err="1"/>
              <a:t>local</a:t>
            </a:r>
            <a:r>
              <a:rPr lang="nl-NL" dirty="0"/>
              <a:t> elites: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we </a:t>
            </a:r>
            <a:r>
              <a:rPr lang="nl-NL" dirty="0" err="1"/>
              <a:t>improve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output of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workers</a:t>
            </a:r>
            <a:r>
              <a:rPr lang="nl-NL" dirty="0"/>
              <a:t>? </a:t>
            </a:r>
          </a:p>
          <a:p>
            <a:endParaRPr lang="nl-NL" dirty="0"/>
          </a:p>
          <a:p>
            <a:r>
              <a:rPr lang="nl-NL" dirty="0" err="1"/>
              <a:t>Answer</a:t>
            </a:r>
            <a:r>
              <a:rPr lang="nl-NL" dirty="0"/>
              <a:t>: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providing</a:t>
            </a:r>
            <a:r>
              <a:rPr lang="nl-NL" dirty="0"/>
              <a:t> </a:t>
            </a:r>
            <a:r>
              <a:rPr lang="nl-NL" dirty="0" err="1"/>
              <a:t>cheap</a:t>
            </a:r>
            <a:r>
              <a:rPr lang="nl-NL" dirty="0"/>
              <a:t>, but decent </a:t>
            </a:r>
            <a:r>
              <a:rPr lang="nl-NL" dirty="0" err="1"/>
              <a:t>houses</a:t>
            </a:r>
            <a:r>
              <a:rPr lang="nl-NL" dirty="0"/>
              <a:t> (‘</a:t>
            </a:r>
            <a:r>
              <a:rPr lang="nl-NL" dirty="0" err="1"/>
              <a:t>efficient</a:t>
            </a:r>
            <a:r>
              <a:rPr lang="nl-NL" dirty="0"/>
              <a:t>’ </a:t>
            </a:r>
            <a:r>
              <a:rPr lang="nl-NL" dirty="0" err="1"/>
              <a:t>housing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/>
              <a:t>i.e.: no </a:t>
            </a:r>
            <a:r>
              <a:rPr lang="nl-NL" dirty="0" err="1"/>
              <a:t>philantropy</a:t>
            </a:r>
            <a:r>
              <a:rPr lang="nl-NL" dirty="0"/>
              <a:t>, but capitalist </a:t>
            </a:r>
            <a:r>
              <a:rPr lang="nl-NL" dirty="0" err="1"/>
              <a:t>motivations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17557C-3463-C3C0-3AA9-991AC6451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5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A53DCC-171C-C107-C476-85707187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622" y="3730346"/>
            <a:ext cx="2350791" cy="31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75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0DE94-417A-E262-69A3-0062F618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Nowadays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FD1B9A-C1E0-3FA6-C552-538A02C10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Housing</a:t>
            </a:r>
            <a:r>
              <a:rPr lang="nl-NL" dirty="0"/>
              <a:t> </a:t>
            </a:r>
            <a:r>
              <a:rPr lang="nl-NL" dirty="0" err="1"/>
              <a:t>corporations</a:t>
            </a:r>
            <a:r>
              <a:rPr lang="nl-NL" dirty="0"/>
              <a:t> are </a:t>
            </a:r>
            <a:r>
              <a:rPr lang="nl-NL" dirty="0" err="1"/>
              <a:t>organizations</a:t>
            </a:r>
            <a:r>
              <a:rPr lang="nl-NL" dirty="0"/>
              <a:t> </a:t>
            </a:r>
            <a:r>
              <a:rPr lang="nl-NL" i="1" dirty="0" err="1"/>
              <a:t>outside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state (even </a:t>
            </a:r>
            <a:r>
              <a:rPr lang="nl-NL" dirty="0" err="1"/>
              <a:t>though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disputed</a:t>
            </a:r>
            <a:r>
              <a:rPr lang="nl-NL" dirty="0"/>
              <a:t>…)</a:t>
            </a:r>
          </a:p>
          <a:p>
            <a:endParaRPr lang="nl-NL" dirty="0"/>
          </a:p>
          <a:p>
            <a:r>
              <a:rPr lang="nl-NL" dirty="0"/>
              <a:t>Goal: </a:t>
            </a:r>
            <a:r>
              <a:rPr lang="nl-NL" dirty="0" err="1"/>
              <a:t>to</a:t>
            </a:r>
            <a:r>
              <a:rPr lang="nl-NL" dirty="0"/>
              <a:t> help </a:t>
            </a:r>
            <a:r>
              <a:rPr lang="nl-NL" dirty="0" err="1"/>
              <a:t>those</a:t>
            </a:r>
            <a:r>
              <a:rPr lang="nl-NL" dirty="0"/>
              <a:t> </a:t>
            </a:r>
            <a:r>
              <a:rPr lang="nl-NL" dirty="0" err="1"/>
              <a:t>households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cannot</a:t>
            </a:r>
            <a:r>
              <a:rPr lang="nl-NL" dirty="0"/>
              <a:t> </a:t>
            </a:r>
            <a:r>
              <a:rPr lang="nl-NL" dirty="0" err="1"/>
              <a:t>buy</a:t>
            </a:r>
            <a:r>
              <a:rPr lang="nl-NL" dirty="0"/>
              <a:t> a house or </a:t>
            </a:r>
            <a:r>
              <a:rPr lang="nl-NL" dirty="0" err="1"/>
              <a:t>pay</a:t>
            </a:r>
            <a:r>
              <a:rPr lang="nl-NL" dirty="0"/>
              <a:t> high </a:t>
            </a:r>
            <a:r>
              <a:rPr lang="nl-NL" dirty="0" err="1"/>
              <a:t>rents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We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profit</a:t>
            </a:r>
            <a:endParaRPr lang="nl-NL" dirty="0"/>
          </a:p>
          <a:p>
            <a:endParaRPr lang="nl-NL" dirty="0"/>
          </a:p>
          <a:p>
            <a:r>
              <a:rPr lang="nl-NL" dirty="0"/>
              <a:t>Special </a:t>
            </a:r>
            <a:r>
              <a:rPr lang="nl-NL" dirty="0" err="1"/>
              <a:t>legal</a:t>
            </a:r>
            <a:r>
              <a:rPr lang="nl-NL" dirty="0"/>
              <a:t> status (</a:t>
            </a:r>
            <a:r>
              <a:rPr lang="nl-NL" i="1" dirty="0"/>
              <a:t>toegelaten instelling</a:t>
            </a:r>
            <a:r>
              <a:rPr lang="nl-NL" dirty="0"/>
              <a:t>, </a:t>
            </a:r>
          </a:p>
          <a:p>
            <a:pPr marL="0" indent="0">
              <a:buNone/>
            </a:pPr>
            <a:r>
              <a:rPr lang="nl-NL" dirty="0" err="1"/>
              <a:t>permitted</a:t>
            </a:r>
            <a:r>
              <a:rPr lang="nl-NL" dirty="0"/>
              <a:t> </a:t>
            </a:r>
            <a:r>
              <a:rPr lang="nl-NL" dirty="0" err="1"/>
              <a:t>institution</a:t>
            </a:r>
            <a:r>
              <a:rPr lang="nl-NL" dirty="0"/>
              <a:t>).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F60805-B2D7-D40C-9D63-0600CAC489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6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E2C2BCA-010E-DEFD-DE8B-610D9F71A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74" y="3789834"/>
            <a:ext cx="4608512" cy="30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7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8FD0A-7A10-4D66-4C33-F8CBDBB7B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How does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7B9ECC-4100-3337-2191-BFBA57005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annually</a:t>
            </a:r>
            <a:r>
              <a:rPr lang="nl-NL" dirty="0"/>
              <a:t> </a:t>
            </a:r>
            <a:r>
              <a:rPr lang="nl-NL" dirty="0" err="1"/>
              <a:t>earn</a:t>
            </a:r>
            <a:r>
              <a:rPr lang="nl-NL" dirty="0"/>
              <a:t> </a:t>
            </a:r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ca. 45.000 EUR, </a:t>
            </a:r>
            <a:r>
              <a:rPr lang="nl-NL" dirty="0" err="1"/>
              <a:t>then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apply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housing</a:t>
            </a:r>
            <a:r>
              <a:rPr lang="nl-NL" dirty="0"/>
              <a:t> (</a:t>
            </a:r>
            <a:r>
              <a:rPr lang="nl-NL" dirty="0" err="1"/>
              <a:t>income</a:t>
            </a:r>
            <a:r>
              <a:rPr lang="nl-NL" dirty="0"/>
              <a:t> </a:t>
            </a:r>
            <a:r>
              <a:rPr lang="nl-NL" dirty="0" err="1"/>
              <a:t>rules</a:t>
            </a:r>
            <a:r>
              <a:rPr lang="nl-NL" dirty="0"/>
              <a:t> </a:t>
            </a:r>
            <a:r>
              <a:rPr lang="nl-NL" dirty="0" err="1"/>
              <a:t>vary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 err="1"/>
              <a:t>You</a:t>
            </a:r>
            <a:r>
              <a:rPr lang="nl-NL" dirty="0"/>
              <a:t> get a rent of ca. 740 EUR per </a:t>
            </a:r>
            <a:r>
              <a:rPr lang="nl-NL" dirty="0" err="1"/>
              <a:t>month</a:t>
            </a:r>
            <a:r>
              <a:rPr lang="nl-NL" dirty="0"/>
              <a:t> or </a:t>
            </a:r>
            <a:r>
              <a:rPr lang="nl-NL" dirty="0" err="1"/>
              <a:t>less</a:t>
            </a:r>
            <a:r>
              <a:rPr lang="nl-NL" dirty="0"/>
              <a:t> (fitting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income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needed</a:t>
            </a:r>
            <a:r>
              <a:rPr lang="nl-NL" dirty="0"/>
              <a:t>,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apply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a ‘rent </a:t>
            </a:r>
            <a:r>
              <a:rPr lang="nl-NL" dirty="0" err="1"/>
              <a:t>allowance</a:t>
            </a:r>
            <a:r>
              <a:rPr lang="nl-NL" dirty="0"/>
              <a:t>’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state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861C23-B63E-04A7-2435-9BB0D354F5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7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B8B1292-F606-C2F8-2732-771A14B84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950" y="4293890"/>
            <a:ext cx="5035049" cy="256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05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304A0-78D4-F519-F797-E73722DB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Contemporary</a:t>
            </a:r>
            <a:r>
              <a:rPr lang="nl-NL" dirty="0"/>
              <a:t> </a:t>
            </a:r>
            <a:r>
              <a:rPr lang="nl-NL" dirty="0" err="1"/>
              <a:t>challenges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F37361-71AC-FA8E-6936-15243869A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</a:t>
            </a:r>
            <a:r>
              <a:rPr lang="nl-NL" dirty="0" err="1"/>
              <a:t>the</a:t>
            </a:r>
            <a:r>
              <a:rPr lang="nl-NL" dirty="0"/>
              <a:t> Netherlands, we face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serious</a:t>
            </a:r>
            <a:r>
              <a:rPr lang="nl-NL" dirty="0"/>
              <a:t> </a:t>
            </a:r>
            <a:r>
              <a:rPr lang="nl-NL" dirty="0" err="1"/>
              <a:t>challanges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significant </a:t>
            </a:r>
            <a:r>
              <a:rPr lang="nl-NL" dirty="0" err="1"/>
              <a:t>effects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lower</a:t>
            </a:r>
            <a:r>
              <a:rPr lang="nl-NL" dirty="0"/>
              <a:t> </a:t>
            </a:r>
            <a:r>
              <a:rPr lang="nl-NL" dirty="0" err="1"/>
              <a:t>income</a:t>
            </a:r>
            <a:r>
              <a:rPr lang="nl-NL" dirty="0"/>
              <a:t> </a:t>
            </a:r>
            <a:r>
              <a:rPr lang="nl-NL" dirty="0" err="1"/>
              <a:t>households</a:t>
            </a:r>
            <a:endParaRPr lang="nl-NL" dirty="0"/>
          </a:p>
          <a:p>
            <a:endParaRPr lang="nl-NL" dirty="0"/>
          </a:p>
          <a:p>
            <a:pPr lvl="1"/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enough</a:t>
            </a:r>
            <a:r>
              <a:rPr lang="nl-NL" dirty="0"/>
              <a:t> </a:t>
            </a:r>
            <a:r>
              <a:rPr lang="nl-NL" dirty="0" err="1"/>
              <a:t>houses</a:t>
            </a:r>
            <a:r>
              <a:rPr lang="nl-NL" dirty="0"/>
              <a:t> (</a:t>
            </a:r>
            <a:r>
              <a:rPr lang="nl-NL" dirty="0" err="1"/>
              <a:t>housing</a:t>
            </a:r>
            <a:r>
              <a:rPr lang="nl-NL" dirty="0"/>
              <a:t> crisis);</a:t>
            </a:r>
          </a:p>
          <a:p>
            <a:pPr lvl="1"/>
            <a:r>
              <a:rPr lang="nl-NL" dirty="0"/>
              <a:t>High </a:t>
            </a:r>
            <a:r>
              <a:rPr lang="nl-NL" dirty="0" err="1"/>
              <a:t>inflation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growing</a:t>
            </a:r>
            <a:r>
              <a:rPr lang="nl-NL" dirty="0"/>
              <a:t> </a:t>
            </a:r>
            <a:r>
              <a:rPr lang="nl-NL" dirty="0" err="1"/>
              <a:t>poverty</a:t>
            </a:r>
            <a:r>
              <a:rPr lang="nl-NL" dirty="0"/>
              <a:t> (</a:t>
            </a:r>
            <a:r>
              <a:rPr lang="nl-NL" dirty="0" err="1"/>
              <a:t>caused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increased</a:t>
            </a:r>
            <a:r>
              <a:rPr lang="nl-NL" dirty="0"/>
              <a:t> </a:t>
            </a:r>
            <a:r>
              <a:rPr lang="nl-NL" dirty="0" err="1"/>
              <a:t>prices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energy </a:t>
            </a:r>
            <a:r>
              <a:rPr lang="nl-NL" dirty="0" err="1"/>
              <a:t>and</a:t>
            </a:r>
            <a:r>
              <a:rPr lang="nl-NL" dirty="0"/>
              <a:t> supermarket </a:t>
            </a:r>
            <a:r>
              <a:rPr lang="nl-NL" dirty="0" err="1"/>
              <a:t>prices</a:t>
            </a:r>
            <a:r>
              <a:rPr lang="nl-NL" dirty="0"/>
              <a:t>)</a:t>
            </a:r>
          </a:p>
          <a:p>
            <a:pPr lvl="1"/>
            <a:r>
              <a:rPr lang="nl-NL" dirty="0" err="1"/>
              <a:t>Transition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natural</a:t>
            </a:r>
            <a:r>
              <a:rPr lang="nl-NL" dirty="0"/>
              <a:t> gas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electricity</a:t>
            </a:r>
            <a:endParaRPr lang="nl-NL" dirty="0"/>
          </a:p>
          <a:p>
            <a:pPr lvl="1"/>
            <a:r>
              <a:rPr lang="nl-NL" dirty="0" err="1"/>
              <a:t>Stupendous</a:t>
            </a:r>
            <a:r>
              <a:rPr lang="nl-NL" dirty="0"/>
              <a:t> </a:t>
            </a:r>
            <a:r>
              <a:rPr lang="nl-NL" dirty="0" err="1"/>
              <a:t>prices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private </a:t>
            </a:r>
            <a:r>
              <a:rPr lang="nl-NL" dirty="0" err="1"/>
              <a:t>houses</a:t>
            </a:r>
            <a:endParaRPr lang="nl-NL" dirty="0"/>
          </a:p>
          <a:p>
            <a:pPr lvl="1"/>
            <a:r>
              <a:rPr lang="nl-NL" dirty="0" err="1"/>
              <a:t>Rising</a:t>
            </a:r>
            <a:r>
              <a:rPr lang="nl-NL" dirty="0"/>
              <a:t> </a:t>
            </a:r>
            <a:r>
              <a:rPr lang="nl-NL" dirty="0" err="1"/>
              <a:t>construction</a:t>
            </a:r>
            <a:r>
              <a:rPr lang="nl-NL" dirty="0"/>
              <a:t> </a:t>
            </a:r>
            <a:r>
              <a:rPr lang="nl-NL" dirty="0" err="1"/>
              <a:t>costs</a:t>
            </a:r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…My goal: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we face these </a:t>
            </a:r>
            <a:r>
              <a:rPr lang="nl-NL" dirty="0" err="1"/>
              <a:t>challenges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interest of (</a:t>
            </a:r>
            <a:r>
              <a:rPr lang="nl-NL" dirty="0" err="1"/>
              <a:t>future</a:t>
            </a:r>
            <a:r>
              <a:rPr lang="nl-NL" dirty="0"/>
              <a:t>) </a:t>
            </a:r>
            <a:r>
              <a:rPr lang="nl-NL" dirty="0" err="1"/>
              <a:t>tenants</a:t>
            </a:r>
            <a:r>
              <a:rPr lang="nl-NL" dirty="0"/>
              <a:t>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F448298-59E7-918F-7568-5C2548132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8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</p:spTree>
    <p:extLst>
      <p:ext uri="{BB962C8B-B14F-4D97-AF65-F5344CB8AC3E}">
        <p14:creationId xmlns:p14="http://schemas.microsoft.com/office/powerpoint/2010/main" val="2639097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781213-C779-F46A-D99E-A0F467DC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Decision</a:t>
            </a:r>
            <a:r>
              <a:rPr lang="nl-NL" dirty="0"/>
              <a:t>-making </a:t>
            </a:r>
            <a:r>
              <a:rPr lang="nl-NL" dirty="0" err="1"/>
              <a:t>processes</a:t>
            </a:r>
            <a:r>
              <a:rPr lang="nl-NL" dirty="0"/>
              <a:t>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D8DB4F-1F8E-0609-F80E-CAC772B01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 director-manager is </a:t>
            </a:r>
            <a:r>
              <a:rPr lang="nl-NL" dirty="0" err="1"/>
              <a:t>the</a:t>
            </a:r>
            <a:r>
              <a:rPr lang="nl-NL" dirty="0"/>
              <a:t> ‘boss’ of a </a:t>
            </a:r>
            <a:r>
              <a:rPr lang="nl-NL" dirty="0" err="1"/>
              <a:t>housing</a:t>
            </a:r>
            <a:r>
              <a:rPr lang="nl-NL" dirty="0"/>
              <a:t> corporation, but </a:t>
            </a:r>
            <a:r>
              <a:rPr lang="nl-NL" dirty="0" err="1"/>
              <a:t>there</a:t>
            </a:r>
            <a:r>
              <a:rPr lang="nl-NL" dirty="0"/>
              <a:t> are a lot of checks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balances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 err="1"/>
              <a:t>She</a:t>
            </a:r>
            <a:r>
              <a:rPr lang="nl-NL" dirty="0"/>
              <a:t>/he is </a:t>
            </a:r>
            <a:r>
              <a:rPr lang="nl-NL" dirty="0" err="1"/>
              <a:t>controlled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a </a:t>
            </a:r>
            <a:r>
              <a:rPr lang="nl-NL" dirty="0" err="1"/>
              <a:t>supervisory</a:t>
            </a:r>
            <a:r>
              <a:rPr lang="nl-NL" dirty="0"/>
              <a:t> board</a:t>
            </a:r>
          </a:p>
          <a:p>
            <a:endParaRPr lang="nl-NL" dirty="0"/>
          </a:p>
          <a:p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get </a:t>
            </a:r>
            <a:r>
              <a:rPr lang="nl-NL" dirty="0" err="1"/>
              <a:t>loans</a:t>
            </a:r>
            <a:r>
              <a:rPr lang="nl-NL" dirty="0"/>
              <a:t>, we are </a:t>
            </a:r>
            <a:r>
              <a:rPr lang="nl-NL" dirty="0" err="1"/>
              <a:t>controlled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a ‘fund’ (</a:t>
            </a:r>
            <a:r>
              <a:rPr lang="nl-NL" i="1" dirty="0"/>
              <a:t>waarborgfonds sociale woningbouw</a:t>
            </a:r>
            <a:r>
              <a:rPr lang="nl-NL" dirty="0"/>
              <a:t> [WSW])</a:t>
            </a:r>
          </a:p>
          <a:p>
            <a:endParaRPr lang="nl-NL" dirty="0"/>
          </a:p>
          <a:p>
            <a:r>
              <a:rPr lang="nl-NL" dirty="0" err="1"/>
              <a:t>And</a:t>
            </a:r>
            <a:r>
              <a:rPr lang="nl-NL" dirty="0"/>
              <a:t> at last,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Authority</a:t>
            </a:r>
            <a:r>
              <a:rPr lang="nl-NL" dirty="0"/>
              <a:t> of </a:t>
            </a:r>
            <a:r>
              <a:rPr lang="nl-NL" dirty="0" err="1"/>
              <a:t>Housing</a:t>
            </a:r>
            <a:r>
              <a:rPr lang="nl-NL" dirty="0"/>
              <a:t> </a:t>
            </a:r>
            <a:r>
              <a:rPr lang="nl-NL" dirty="0" err="1"/>
              <a:t>Corporations</a:t>
            </a:r>
            <a:r>
              <a:rPr lang="nl-NL" dirty="0"/>
              <a:t> (AW) </a:t>
            </a:r>
            <a:r>
              <a:rPr lang="nl-NL" dirty="0" err="1"/>
              <a:t>fulfills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‘check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balance</a:t>
            </a:r>
            <a:r>
              <a:rPr lang="nl-NL" dirty="0"/>
              <a:t>’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state.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E3DED79-EED5-74E9-0BD3-78FABC2D64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>
                <a:solidFill>
                  <a:schemeClr val="accent1"/>
                </a:solidFill>
              </a:rPr>
              <a:pPr/>
              <a:t>9</a:t>
            </a:fld>
            <a:r>
              <a:rPr lang="nl-NL" noProof="1"/>
              <a:t> </a:t>
            </a:r>
            <a:r>
              <a:rPr lang="nl-NL" noProof="1">
                <a:solidFill>
                  <a:schemeClr val="accent3"/>
                </a:solidFill>
              </a:rPr>
              <a:t>•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21A16EB-D985-B4A8-80A0-FA7134AD2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174" y="4149874"/>
            <a:ext cx="3981450" cy="666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EC164C7-1814-8945-A950-F91BFBA16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359" y="5350265"/>
            <a:ext cx="2362485" cy="95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78103"/>
      </p:ext>
    </p:extLst>
  </p:cSld>
  <p:clrMapOvr>
    <a:masterClrMapping/>
  </p:clrMapOvr>
</p:sld>
</file>

<file path=ppt/theme/theme1.xml><?xml version="1.0" encoding="utf-8"?>
<a:theme xmlns:a="http://schemas.openxmlformats.org/drawingml/2006/main" name="Huisstijl">
  <a:themeElements>
    <a:clrScheme name="Kleuren Veluwonen PP">
      <a:dk1>
        <a:srgbClr val="333333"/>
      </a:dk1>
      <a:lt1>
        <a:srgbClr val="FFFFFF"/>
      </a:lt1>
      <a:dk2>
        <a:srgbClr val="000000"/>
      </a:dk2>
      <a:lt2>
        <a:srgbClr val="FFFFFF"/>
      </a:lt2>
      <a:accent1>
        <a:srgbClr val="A6BE5C"/>
      </a:accent1>
      <a:accent2>
        <a:srgbClr val="983E5F"/>
      </a:accent2>
      <a:accent3>
        <a:srgbClr val="77BDE2"/>
      </a:accent3>
      <a:accent4>
        <a:srgbClr val="B7D79F"/>
      </a:accent4>
      <a:accent5>
        <a:srgbClr val="CAD1B1"/>
      </a:accent5>
      <a:accent6>
        <a:srgbClr val="E1EEF7"/>
      </a:accent6>
      <a:hlink>
        <a:srgbClr val="333333"/>
      </a:hlink>
      <a:folHlink>
        <a:srgbClr val="333333"/>
      </a:folHlink>
    </a:clrScheme>
    <a:fontScheme name="Lettertypen Veluwonen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Veluwonen.potx" id="{63DA5F1C-A4C3-4ED6-83DB-CF1769E81A49}" vid="{0E68009A-5887-4E8C-AC52-1B9EF630E809}"/>
    </a:ext>
  </a:extLst>
</a:theme>
</file>

<file path=ppt/theme/theme2.xml><?xml version="1.0" encoding="utf-8"?>
<a:theme xmlns:a="http://schemas.openxmlformats.org/drawingml/2006/main" name="Office-thema">
  <a:themeElements>
    <a:clrScheme name="Kleuren Veluwonen PP">
      <a:dk1>
        <a:srgbClr val="333333"/>
      </a:dk1>
      <a:lt1>
        <a:srgbClr val="FFFFFF"/>
      </a:lt1>
      <a:dk2>
        <a:srgbClr val="000000"/>
      </a:dk2>
      <a:lt2>
        <a:srgbClr val="FFFFFF"/>
      </a:lt2>
      <a:accent1>
        <a:srgbClr val="A6BE5C"/>
      </a:accent1>
      <a:accent2>
        <a:srgbClr val="983E5F"/>
      </a:accent2>
      <a:accent3>
        <a:srgbClr val="77BDE2"/>
      </a:accent3>
      <a:accent4>
        <a:srgbClr val="B7D79F"/>
      </a:accent4>
      <a:accent5>
        <a:srgbClr val="CAD1B1"/>
      </a:accent5>
      <a:accent6>
        <a:srgbClr val="E1EEF7"/>
      </a:accent6>
      <a:hlink>
        <a:srgbClr val="333333"/>
      </a:hlink>
      <a:folHlink>
        <a:srgbClr val="333333"/>
      </a:folHlink>
    </a:clrScheme>
    <a:fontScheme name="Lettertypen Veluwonen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leuren Veluwonen PP">
      <a:dk1>
        <a:srgbClr val="333333"/>
      </a:dk1>
      <a:lt1>
        <a:srgbClr val="FFFFFF"/>
      </a:lt1>
      <a:dk2>
        <a:srgbClr val="000000"/>
      </a:dk2>
      <a:lt2>
        <a:srgbClr val="FFFFFF"/>
      </a:lt2>
      <a:accent1>
        <a:srgbClr val="A6BE5C"/>
      </a:accent1>
      <a:accent2>
        <a:srgbClr val="983E5F"/>
      </a:accent2>
      <a:accent3>
        <a:srgbClr val="77BDE2"/>
      </a:accent3>
      <a:accent4>
        <a:srgbClr val="B7D79F"/>
      </a:accent4>
      <a:accent5>
        <a:srgbClr val="CAD1B1"/>
      </a:accent5>
      <a:accent6>
        <a:srgbClr val="E1EEF7"/>
      </a:accent6>
      <a:hlink>
        <a:srgbClr val="333333"/>
      </a:hlink>
      <a:folHlink>
        <a:srgbClr val="333333"/>
      </a:folHlink>
    </a:clrScheme>
    <a:fontScheme name="Lettertypen Veluwonen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 Power Point presentatie Veluwonen</Template>
  <TotalTime>108</TotalTime>
  <Words>526</Words>
  <Application>Microsoft Office PowerPoint</Application>
  <PresentationFormat>Aangepast</PresentationFormat>
  <Paragraphs>94</Paragraphs>
  <Slides>12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5" baseType="lpstr">
      <vt:lpstr>Arial</vt:lpstr>
      <vt:lpstr>Calibri</vt:lpstr>
      <vt:lpstr>Huisstijl</vt:lpstr>
      <vt:lpstr>PowerPoint-presentatie</vt:lpstr>
      <vt:lpstr>Welcome! Vítejte!</vt:lpstr>
      <vt:lpstr>What are we going to talk about? </vt:lpstr>
      <vt:lpstr>Introduction</vt:lpstr>
      <vt:lpstr>Social housing</vt:lpstr>
      <vt:lpstr>Nowadays</vt:lpstr>
      <vt:lpstr>How does it work?</vt:lpstr>
      <vt:lpstr>Contemporary challenges</vt:lpstr>
      <vt:lpstr>Decision-making processes (1)</vt:lpstr>
      <vt:lpstr>Decision-making processes (2)</vt:lpstr>
      <vt:lpstr>Working against poverty</vt:lpstr>
      <vt:lpstr>Questions?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Joseph Dommeck</dc:creator>
  <cp:keywords/>
  <dc:description>Sjabloonversie: 1.0 - 30 december 2016_x000d_
lay-out: Einder_x000d_
Sjablonen: www.JoulesUnlimited.nl</dc:description>
  <cp:lastModifiedBy>Joseph Dommeck</cp:lastModifiedBy>
  <cp:revision>1</cp:revision>
  <dcterms:created xsi:type="dcterms:W3CDTF">2022-05-10T18:53:04Z</dcterms:created>
  <dcterms:modified xsi:type="dcterms:W3CDTF">2022-05-10T20:41:17Z</dcterms:modified>
  <cp:category/>
</cp:coreProperties>
</file>