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63" r:id="rId3"/>
    <p:sldId id="264" r:id="rId4"/>
    <p:sldId id="265" r:id="rId5"/>
    <p:sldId id="266" r:id="rId6"/>
    <p:sldId id="257" r:id="rId7"/>
    <p:sldId id="262" r:id="rId8"/>
    <p:sldId id="258" r:id="rId9"/>
    <p:sldId id="259" r:id="rId10"/>
    <p:sldId id="26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1"/>
    <p:restoredTop sz="94698"/>
  </p:normalViewPr>
  <p:slideViewPr>
    <p:cSldViewPr snapToGrid="0" snapToObjects="1">
      <p:cViewPr varScale="1">
        <p:scale>
          <a:sx n="76" d="100"/>
          <a:sy n="76" d="100"/>
        </p:scale>
        <p:origin x="21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6404D-FCEB-E042-B0D2-FE7065CA9A18}" type="datetimeFigureOut">
              <a:rPr lang="nl-NL" smtClean="0"/>
              <a:t>12-05-22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9808C2D7-47DC-EC43-916E-6B62F4BCF385}" type="slidenum">
              <a:rPr lang="nl-NL" smtClean="0"/>
              <a:t>‹nr.›</a:t>
            </a:fld>
            <a:endParaRPr lang="nl-NL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716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6404D-FCEB-E042-B0D2-FE7065CA9A18}" type="datetimeFigureOut">
              <a:rPr lang="nl-NL" smtClean="0"/>
              <a:t>12-05-22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C2D7-47DC-EC43-916E-6B62F4BCF3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6803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6404D-FCEB-E042-B0D2-FE7065CA9A18}" type="datetimeFigureOut">
              <a:rPr lang="nl-NL" smtClean="0"/>
              <a:t>12-05-22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C2D7-47DC-EC43-916E-6B62F4BCF3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920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6404D-FCEB-E042-B0D2-FE7065CA9A18}" type="datetimeFigureOut">
              <a:rPr lang="nl-NL" smtClean="0"/>
              <a:t>12-05-22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C2D7-47DC-EC43-916E-6B62F4BCF385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165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6404D-FCEB-E042-B0D2-FE7065CA9A18}" type="datetimeFigureOut">
              <a:rPr lang="nl-NL" smtClean="0"/>
              <a:t>12-05-22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C2D7-47DC-EC43-916E-6B62F4BCF3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9539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6404D-FCEB-E042-B0D2-FE7065CA9A18}" type="datetimeFigureOut">
              <a:rPr lang="nl-NL" smtClean="0"/>
              <a:t>12-05-22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C2D7-47DC-EC43-916E-6B62F4BCF385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211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6404D-FCEB-E042-B0D2-FE7065CA9A18}" type="datetimeFigureOut">
              <a:rPr lang="nl-NL" smtClean="0"/>
              <a:t>12-05-22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C2D7-47DC-EC43-916E-6B62F4BCF3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783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6404D-FCEB-E042-B0D2-FE7065CA9A18}" type="datetimeFigureOut">
              <a:rPr lang="nl-NL" smtClean="0"/>
              <a:t>12-05-22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C2D7-47DC-EC43-916E-6B62F4BCF385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6404D-FCEB-E042-B0D2-FE7065CA9A18}" type="datetimeFigureOut">
              <a:rPr lang="nl-NL" smtClean="0"/>
              <a:t>12-05-22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C2D7-47DC-EC43-916E-6B62F4BCF3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7677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6404D-FCEB-E042-B0D2-FE7065CA9A18}" type="datetimeFigureOut">
              <a:rPr lang="nl-NL" smtClean="0"/>
              <a:t>12-05-22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C2D7-47DC-EC43-916E-6B62F4BCF3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3113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6404D-FCEB-E042-B0D2-FE7065CA9A18}" type="datetimeFigureOut">
              <a:rPr lang="nl-NL" smtClean="0"/>
              <a:t>12-05-22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C2D7-47DC-EC43-916E-6B62F4BCF3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5176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FE6404D-FCEB-E042-B0D2-FE7065CA9A18}" type="datetimeFigureOut">
              <a:rPr lang="nl-NL" smtClean="0"/>
              <a:t>12-05-22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8C2D7-47DC-EC43-916E-6B62F4BCF385}" type="slidenum">
              <a:rPr lang="nl-NL" smtClean="0"/>
              <a:t>‹nr.›</a:t>
            </a:fld>
            <a:endParaRPr lang="nl-NL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822444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12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eg"/><Relationship Id="rId10" Type="http://schemas.openxmlformats.org/officeDocument/2006/relationships/image" Target="../media/image25.jpg"/><Relationship Id="rId4" Type="http://schemas.openxmlformats.org/officeDocument/2006/relationships/image" Target="../media/image3.png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986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8A0B6A-DEC0-46AC-8D12-B6E45FCD1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33" y="0"/>
            <a:ext cx="12189867" cy="6858001"/>
          </a:xfrm>
          <a:prstGeom prst="rect">
            <a:avLst/>
          </a:prstGeom>
          <a:solidFill>
            <a:schemeClr val="tx2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1A506D-EB69-4549-9782-F0EBB2A9A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A8156B2-104C-FE49-B873-703754FE0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1744" y="1437783"/>
            <a:ext cx="7908513" cy="2495051"/>
          </a:xfrm>
        </p:spPr>
        <p:txBody>
          <a:bodyPr anchor="b">
            <a:normAutofit fontScale="90000"/>
          </a:bodyPr>
          <a:lstStyle/>
          <a:p>
            <a:pPr algn="ctr"/>
            <a:r>
              <a:rPr lang="nl-NL" sz="6600" dirty="0">
                <a:solidFill>
                  <a:schemeClr val="tx2"/>
                </a:solidFill>
                <a:latin typeface="Zapfino" panose="03030300040707070C03" pitchFamily="66" charset="77"/>
              </a:rPr>
              <a:t>Welkom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DC573A6-4B11-924B-92EC-951DD8F79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6133" y="4020146"/>
            <a:ext cx="5357600" cy="1160213"/>
          </a:xfrm>
        </p:spPr>
        <p:txBody>
          <a:bodyPr anchor="t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nl-NL" sz="2200" dirty="0">
                <a:solidFill>
                  <a:schemeClr val="tx2"/>
                </a:solidFill>
                <a:latin typeface="Cooper Black" panose="0208090404030B020404" pitchFamily="18" charset="77"/>
              </a:rPr>
              <a:t>Goede middag! -:- </a:t>
            </a:r>
            <a:r>
              <a:rPr lang="nl-NL" sz="2200" dirty="0" err="1">
                <a:solidFill>
                  <a:schemeClr val="tx2"/>
                </a:solidFill>
                <a:latin typeface="Cooper Black" panose="0208090404030B020404" pitchFamily="18" charset="77"/>
              </a:rPr>
              <a:t>Dobré</a:t>
            </a:r>
            <a:r>
              <a:rPr lang="nl-NL" sz="2200" dirty="0">
                <a:solidFill>
                  <a:schemeClr val="tx2"/>
                </a:solidFill>
                <a:latin typeface="Cooper Black" panose="0208090404030B020404" pitchFamily="18" charset="77"/>
              </a:rPr>
              <a:t> </a:t>
            </a:r>
            <a:r>
              <a:rPr lang="nl-NL" sz="2200" dirty="0" err="1">
                <a:solidFill>
                  <a:schemeClr val="tx2"/>
                </a:solidFill>
                <a:latin typeface="Cooper Black" panose="0208090404030B020404" pitchFamily="18" charset="77"/>
              </a:rPr>
              <a:t>odpoledne</a:t>
            </a:r>
            <a:r>
              <a:rPr lang="nl-NL" sz="2200" dirty="0">
                <a:solidFill>
                  <a:schemeClr val="tx2"/>
                </a:solidFill>
                <a:latin typeface="Cooper Black" panose="0208090404030B020404" pitchFamily="18" charset="77"/>
              </a:rPr>
              <a:t>!</a:t>
            </a:r>
          </a:p>
          <a:p>
            <a:pPr algn="ctr">
              <a:lnSpc>
                <a:spcPct val="110000"/>
              </a:lnSpc>
            </a:pPr>
            <a:r>
              <a:rPr lang="nl-NL" sz="2200" dirty="0" err="1">
                <a:solidFill>
                  <a:schemeClr val="tx2"/>
                </a:solidFill>
                <a:latin typeface="Cooper Black" panose="0208090404030B020404" pitchFamily="18" charset="77"/>
              </a:rPr>
              <a:t>Good</a:t>
            </a:r>
            <a:r>
              <a:rPr lang="nl-NL" sz="2200" dirty="0">
                <a:solidFill>
                  <a:schemeClr val="tx2"/>
                </a:solidFill>
                <a:latin typeface="Cooper Black" panose="0208090404030B020404" pitchFamily="18" charset="77"/>
              </a:rPr>
              <a:t> </a:t>
            </a:r>
            <a:r>
              <a:rPr lang="nl-NL" sz="2200" dirty="0" err="1">
                <a:solidFill>
                  <a:schemeClr val="tx2"/>
                </a:solidFill>
                <a:latin typeface="Cooper Black" panose="0208090404030B020404" pitchFamily="18" charset="77"/>
              </a:rPr>
              <a:t>afternoon</a:t>
            </a:r>
            <a:r>
              <a:rPr lang="nl-NL" sz="2200" dirty="0">
                <a:solidFill>
                  <a:schemeClr val="tx2"/>
                </a:solidFill>
                <a:latin typeface="Cooper Black" panose="0208090404030B020404" pitchFamily="18" charset="77"/>
              </a:rPr>
              <a:t>!</a:t>
            </a: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77E692A-4818-FF4D-B221-E959BA1AC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64" y="5791200"/>
            <a:ext cx="702734" cy="7027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2B4D2F1-69FE-004B-8167-4651AAE56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0" y="5793946"/>
            <a:ext cx="1049868" cy="74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74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F0A645-FCB9-9547-BAF4-997F54477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78725" y="803312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nl-NL" sz="4900" dirty="0">
                <a:latin typeface="Cooper Black" panose="0208090404030B020404" pitchFamily="18" charset="77"/>
              </a:rPr>
              <a:t>New </a:t>
            </a:r>
            <a:r>
              <a:rPr lang="nl-NL" sz="4900" dirty="0" err="1">
                <a:latin typeface="Cooper Black" panose="0208090404030B020404" pitchFamily="18" charset="77"/>
              </a:rPr>
              <a:t>Places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94825D-9FB4-F64C-BDE8-9BAEEEADE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2400" dirty="0">
              <a:latin typeface="Britannic Bold" panose="020B0903060703020204" pitchFamily="34" charset="77"/>
            </a:endParaRPr>
          </a:p>
          <a:p>
            <a:r>
              <a:rPr lang="nl-NL" sz="2400" dirty="0">
                <a:latin typeface="Britannic Bold" panose="020B0903060703020204" pitchFamily="34" charset="77"/>
              </a:rPr>
              <a:t>Hogeschool Rotterdam/Rotterdam </a:t>
            </a:r>
            <a:r>
              <a:rPr lang="nl-NL" sz="2400" dirty="0" err="1">
                <a:latin typeface="Britannic Bold" panose="020B0903060703020204" pitchFamily="34" charset="77"/>
              </a:rPr>
              <a:t>Acadamy</a:t>
            </a:r>
            <a:endParaRPr lang="nl-NL" sz="2400" dirty="0">
              <a:latin typeface="Britannic Bold" panose="020B0903060703020204" pitchFamily="34" charset="77"/>
            </a:endParaRPr>
          </a:p>
          <a:p>
            <a:r>
              <a:rPr lang="nl-NL" sz="2400" dirty="0" err="1">
                <a:latin typeface="Britannic Bold" panose="020B0903060703020204" pitchFamily="34" charset="77"/>
              </a:rPr>
              <a:t>ExpEx</a:t>
            </a:r>
            <a:r>
              <a:rPr lang="nl-NL" sz="2400" dirty="0">
                <a:latin typeface="Britannic Bold" panose="020B0903060703020204" pitchFamily="34" charset="77"/>
              </a:rPr>
              <a:t>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20272AE-79B0-E847-998D-B1585393B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922" y="5389544"/>
            <a:ext cx="1849860" cy="13208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FF89FE9-4A82-0A41-B676-F531BD171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739" y="5389544"/>
            <a:ext cx="13208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58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8F4B8D-CB62-49AA-BBC9-BFBF0FA43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11A20E-F906-44AF-9B8C-5C7607ED2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9F2FE7-0776-45FC-BA50-B33FD5272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28EA0B-064B-42ED-AEB7-E2B518F58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815A55-8D70-457A-807A-8497E4EB2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409685-E4D7-4C17-A7A6-C7C411192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B97CD4-5E08-4372-8A06-C645E5701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47E635D-C3B4-465B-AF24-991B6BF63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A0623D0-396B-499E-BBFB-C17F1BB0F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" name="Picture 3" descr="Yellow question mark">
            <a:extLst>
              <a:ext uri="{FF2B5EF4-FFF2-40B4-BE49-F238E27FC236}">
                <a16:creationId xmlns:a16="http://schemas.microsoft.com/office/drawing/2014/main" id="{B6A847B3-351D-80E8-B621-B8F22031E1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r="-1" b="6247"/>
          <a:stretch/>
        </p:blipFill>
        <p:spPr>
          <a:xfrm>
            <a:off x="19965" y="-2"/>
            <a:ext cx="12191695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4E56C4B-C9E0-4F01-AF43-E69279A06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CCFC05F-DF0D-4B1B-8FD8-51B508CB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2" y="0"/>
            <a:ext cx="11228892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C654A17-56DA-4921-A42B-DE255FA66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9811E0-D714-AF4E-82C5-4013748E9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921" y="378962"/>
            <a:ext cx="5816024" cy="26234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6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oper Black" panose="0208090404030B020404" pitchFamily="18" charset="77"/>
              </a:rPr>
              <a:t>Any</a:t>
            </a:r>
            <a:br>
              <a:rPr lang="en-US" sz="6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oper Black" panose="0208090404030B020404" pitchFamily="18" charset="77"/>
              </a:rPr>
            </a:br>
            <a:r>
              <a:rPr lang="en-US" sz="6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oper Black" panose="0208090404030B020404" pitchFamily="18" charset="77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7847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E8D38CD-0EDB-4F76-8057-4B5DB929A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4B11B29-EF6F-42C7-93A1-48318D1CA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670A8C6-618B-4CF2-8FA0-D74E83FC1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C78763A-FBBD-431D-8924-F2EEB5ABD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C8600E-A90D-4391-BD5F-72E3E293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6E2920-DF8D-8543-B333-95E42CE7C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782" y="203200"/>
            <a:ext cx="5759285" cy="18992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ooper Black" panose="0208090404030B020404" pitchFamily="18" charset="77"/>
              </a:rPr>
              <a:t>A little bit about me…</a:t>
            </a:r>
          </a:p>
        </p:txBody>
      </p:sp>
      <p:pic>
        <p:nvPicPr>
          <p:cNvPr id="4" name="Afbeelding 3" descr="Afbeelding met persoon&#10;&#10;Automatisch gegenereerde beschrijving">
            <a:extLst>
              <a:ext uri="{FF2B5EF4-FFF2-40B4-BE49-F238E27FC236}">
                <a16:creationId xmlns:a16="http://schemas.microsoft.com/office/drawing/2014/main" id="{C76FAC10-8AD6-7047-BAB6-F0A500D66D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45" r="33094" b="-2"/>
          <a:stretch/>
        </p:blipFill>
        <p:spPr>
          <a:xfrm>
            <a:off x="1005401" y="227"/>
            <a:ext cx="4424045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BBAF736-8EC6-4E9E-8598-7E85BB625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F2014CB-0452-B342-A558-FFC8C0FB7D1E}"/>
              </a:ext>
            </a:extLst>
          </p:cNvPr>
          <p:cNvSpPr txBox="1"/>
          <p:nvPr/>
        </p:nvSpPr>
        <p:spPr>
          <a:xfrm>
            <a:off x="6369474" y="2052116"/>
            <a:ext cx="4203365" cy="3997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338328" defTabSz="914400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Britannic Bold" panose="020B0903060703020204" pitchFamily="34" charset="77"/>
              </a:rPr>
              <a:t>Yorrick</a:t>
            </a:r>
            <a:r>
              <a:rPr lang="en-US" sz="2800" dirty="0">
                <a:latin typeface="Britannic Bold" panose="020B0903060703020204" pitchFamily="34" charset="77"/>
              </a:rPr>
              <a:t> van der Ent</a:t>
            </a:r>
          </a:p>
          <a:p>
            <a:pPr marL="285750" indent="-338328" defTabSz="914400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endParaRPr lang="en-US" sz="2800" dirty="0">
              <a:latin typeface="Britannic Bold" panose="020B0903060703020204" pitchFamily="34" charset="77"/>
            </a:endParaRPr>
          </a:p>
          <a:p>
            <a:pPr marL="285750" indent="-338328" defTabSz="914400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latin typeface="Britannic Bold" panose="020B0903060703020204" pitchFamily="34" charset="77"/>
              </a:rPr>
              <a:t>28 years old</a:t>
            </a:r>
          </a:p>
          <a:p>
            <a:pPr marL="285750" indent="-338328" defTabSz="914400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endParaRPr lang="en-US" sz="2800" dirty="0">
              <a:latin typeface="Britannic Bold" panose="020B0903060703020204" pitchFamily="34" charset="77"/>
            </a:endParaRPr>
          </a:p>
          <a:p>
            <a:pPr marL="285750" indent="-338328" defTabSz="914400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latin typeface="Britannic Bold" panose="020B0903060703020204" pitchFamily="34" charset="77"/>
              </a:rPr>
              <a:t>Rotterdam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104E956-6F55-42E8-A02D-E4BF8D4B5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45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E75538-63BD-C242-8D27-4E70DDAEA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gras, koe, lucht, buiten&#10;&#10;Automatisch gegenereerde beschrijving">
            <a:extLst>
              <a:ext uri="{FF2B5EF4-FFF2-40B4-BE49-F238E27FC236}">
                <a16:creationId xmlns:a16="http://schemas.microsoft.com/office/drawing/2014/main" id="{12E83745-B249-464B-A57A-03EDF604D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201" y="0"/>
            <a:ext cx="10414000" cy="6858000"/>
          </a:xfrm>
        </p:spPr>
      </p:pic>
    </p:spTree>
    <p:extLst>
      <p:ext uri="{BB962C8B-B14F-4D97-AF65-F5344CB8AC3E}">
        <p14:creationId xmlns:p14="http://schemas.microsoft.com/office/powerpoint/2010/main" val="3438720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7" y="0"/>
            <a:ext cx="1090396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ADD975-F6E5-884C-B4AE-C490A2105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731" y="808056"/>
            <a:ext cx="8905391" cy="1191566"/>
          </a:xfrm>
        </p:spPr>
        <p:txBody>
          <a:bodyPr anchor="t">
            <a:normAutofit/>
          </a:bodyPr>
          <a:lstStyle/>
          <a:p>
            <a:pPr algn="l"/>
            <a:endParaRPr lang="nl-NL" sz="5000" dirty="0">
              <a:solidFill>
                <a:schemeClr val="tx2"/>
              </a:solidFill>
            </a:endParaRPr>
          </a:p>
        </p:txBody>
      </p:sp>
      <p:pic>
        <p:nvPicPr>
          <p:cNvPr id="5" name="Tijdelijke aanduiding voor inhoud 4" descr="Afbeelding met water, buiten, boot, kust&#10;&#10;Automatisch gegenereerde beschrijving">
            <a:extLst>
              <a:ext uri="{FF2B5EF4-FFF2-40B4-BE49-F238E27FC236}">
                <a16:creationId xmlns:a16="http://schemas.microsoft.com/office/drawing/2014/main" id="{7B73F6F6-484D-084D-B8F1-ED512C1A1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6731" y="3429000"/>
            <a:ext cx="9194800" cy="3403353"/>
          </a:xfrm>
        </p:spPr>
      </p:pic>
      <p:pic>
        <p:nvPicPr>
          <p:cNvPr id="7" name="Afbeelding 6" descr="Afbeelding met lucht, buiten, grond, stadion&#10;&#10;Automatisch gegenereerde beschrijving">
            <a:extLst>
              <a:ext uri="{FF2B5EF4-FFF2-40B4-BE49-F238E27FC236}">
                <a16:creationId xmlns:a16="http://schemas.microsoft.com/office/drawing/2014/main" id="{B33FA380-4954-9E4B-9662-FD43C482D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933" y="25647"/>
            <a:ext cx="5926667" cy="3324349"/>
          </a:xfrm>
          <a:prstGeom prst="rect">
            <a:avLst/>
          </a:prstGeom>
        </p:spPr>
      </p:pic>
      <p:pic>
        <p:nvPicPr>
          <p:cNvPr id="11" name="Afbeelding 10" descr="Afbeelding met tekst, buiten, verschillende&#10;&#10;Automatisch gegenereerde beschrijving">
            <a:extLst>
              <a:ext uri="{FF2B5EF4-FFF2-40B4-BE49-F238E27FC236}">
                <a16:creationId xmlns:a16="http://schemas.microsoft.com/office/drawing/2014/main" id="{97E1C6D9-8A93-A14F-A1A6-D8EA1A0A2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200" y="3755748"/>
            <a:ext cx="5926667" cy="3056912"/>
          </a:xfrm>
          <a:prstGeom prst="rect">
            <a:avLst/>
          </a:prstGeom>
        </p:spPr>
      </p:pic>
      <p:pic>
        <p:nvPicPr>
          <p:cNvPr id="15" name="Afbeelding 14" descr="Afbeelding met buiten&#10;&#10;Automatisch gegenereerde beschrijving">
            <a:extLst>
              <a:ext uri="{FF2B5EF4-FFF2-40B4-BE49-F238E27FC236}">
                <a16:creationId xmlns:a16="http://schemas.microsoft.com/office/drawing/2014/main" id="{76F90697-CF5E-9940-93EB-284FA3104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13" y="3710409"/>
            <a:ext cx="4669367" cy="3102251"/>
          </a:xfrm>
          <a:prstGeom prst="rect">
            <a:avLst/>
          </a:prstGeom>
        </p:spPr>
      </p:pic>
      <p:pic>
        <p:nvPicPr>
          <p:cNvPr id="17" name="Afbeelding 16" descr="Afbeelding met buiten&#10;&#10;Automatisch gegenereerde beschrijving">
            <a:extLst>
              <a:ext uri="{FF2B5EF4-FFF2-40B4-BE49-F238E27FC236}">
                <a16:creationId xmlns:a16="http://schemas.microsoft.com/office/drawing/2014/main" id="{A84BF185-584D-4D44-AF4C-65D572A57D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" y="-5397"/>
            <a:ext cx="4889500" cy="3248503"/>
          </a:xfrm>
          <a:prstGeom prst="rect">
            <a:avLst/>
          </a:prstGeom>
        </p:spPr>
      </p:pic>
      <p:pic>
        <p:nvPicPr>
          <p:cNvPr id="19" name="Afbeelding 18" descr="Afbeelding met lucht, buiten, geel&#10;&#10;Automatisch gegenereerde beschrijving">
            <a:extLst>
              <a:ext uri="{FF2B5EF4-FFF2-40B4-BE49-F238E27FC236}">
                <a16:creationId xmlns:a16="http://schemas.microsoft.com/office/drawing/2014/main" id="{F6730262-91FA-0840-B16A-C555AC9B20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210" y="527934"/>
            <a:ext cx="5283200" cy="3962400"/>
          </a:xfrm>
          <a:prstGeom prst="rect">
            <a:avLst/>
          </a:prstGeom>
        </p:spPr>
      </p:pic>
      <p:pic>
        <p:nvPicPr>
          <p:cNvPr id="21" name="Afbeelding 20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A3B56714-75CA-EB41-9595-3582F47E0F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9878" y="763654"/>
            <a:ext cx="6922219" cy="501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97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7C1A07-8F8A-774C-9AFA-380A8D043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Tijdelijke aanduiding voor inhoud 4" descr="Afbeelding met gras, buiten, gebouw&#10;&#10;Automatisch gegenereerde beschrijving">
            <a:extLst>
              <a:ext uri="{FF2B5EF4-FFF2-40B4-BE49-F238E27FC236}">
                <a16:creationId xmlns:a16="http://schemas.microsoft.com/office/drawing/2014/main" id="{3BE4163B-B70D-9441-8EB2-79B7E4908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1808" y="1885285"/>
            <a:ext cx="6180591" cy="4112902"/>
          </a:xfrm>
        </p:spPr>
      </p:pic>
      <p:pic>
        <p:nvPicPr>
          <p:cNvPr id="9" name="Afbeelding 8" descr="Afbeelding met tekst, oud, rommelig&#10;&#10;Automatisch gegenereerde beschrijving">
            <a:extLst>
              <a:ext uri="{FF2B5EF4-FFF2-40B4-BE49-F238E27FC236}">
                <a16:creationId xmlns:a16="http://schemas.microsoft.com/office/drawing/2014/main" id="{CAD5AFFA-9849-614D-A77F-65653D69A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569"/>
            <a:ext cx="7434539" cy="3903133"/>
          </a:xfrm>
          <a:prstGeom prst="rect">
            <a:avLst/>
          </a:prstGeom>
        </p:spPr>
      </p:pic>
      <p:pic>
        <p:nvPicPr>
          <p:cNvPr id="11" name="Afbeelding 10" descr="Afbeelding met rommelig, kleding&#10;&#10;Automatisch gegenereerde beschrijving">
            <a:extLst>
              <a:ext uri="{FF2B5EF4-FFF2-40B4-BE49-F238E27FC236}">
                <a16:creationId xmlns:a16="http://schemas.microsoft.com/office/drawing/2014/main" id="{DB22E45B-F611-C24B-ACE6-A5B0E6F67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973" y="2692400"/>
            <a:ext cx="5554133" cy="4165600"/>
          </a:xfrm>
          <a:prstGeom prst="rect">
            <a:avLst/>
          </a:prstGeom>
        </p:spPr>
      </p:pic>
      <p:pic>
        <p:nvPicPr>
          <p:cNvPr id="13" name="Afbeelding 12" descr="Afbeelding met gebouw, mensen, groep, schaatsbaan&#10;&#10;Automatisch gegenereerde beschrijving">
            <a:extLst>
              <a:ext uri="{FF2B5EF4-FFF2-40B4-BE49-F238E27FC236}">
                <a16:creationId xmlns:a16="http://schemas.microsoft.com/office/drawing/2014/main" id="{15F34D97-850C-B04E-9534-DBFE71D4B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240" y="220133"/>
            <a:ext cx="6417733" cy="6417733"/>
          </a:xfrm>
          <a:prstGeom prst="rect">
            <a:avLst/>
          </a:prstGeom>
        </p:spPr>
      </p:pic>
      <p:pic>
        <p:nvPicPr>
          <p:cNvPr id="15" name="Afbeelding 14" descr="Afbeelding met buiten, nacht, straat, licht&#10;&#10;Automatisch gegenereerde beschrijving">
            <a:extLst>
              <a:ext uri="{FF2B5EF4-FFF2-40B4-BE49-F238E27FC236}">
                <a16:creationId xmlns:a16="http://schemas.microsoft.com/office/drawing/2014/main" id="{9C53E99E-D248-B644-B89D-4E65E2849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6815"/>
            <a:ext cx="6061588" cy="402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6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2049A0C8-4DD4-4ABB-A614-232847765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F6A325A-2919-4123-9174-54EABC5A0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80E82CC2-31B4-4592-9C30-6A975D5D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98CE383-5E7E-4B66-B52A-B492AE0F1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D185A96-18D7-4084-8117-F60559EB2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A34A425-32DC-4467-9A4A-9176EC369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BF53389-3CCE-4DFA-9F44-1093CA4DB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124" y="487443"/>
            <a:ext cx="5841548" cy="58415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15ADB788-8569-409E-862D-665AD53C9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AFA831-C312-E643-A2CD-D0D993033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411" y="-32264"/>
            <a:ext cx="6715589" cy="20431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6600" dirty="0">
                <a:solidFill>
                  <a:srgbClr val="1F2D29"/>
                </a:solidFill>
                <a:latin typeface="Cooper Black" panose="0208090404030B020404" pitchFamily="18" charset="77"/>
              </a:rPr>
              <a:t>Why am I here?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rgbClr val="314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232A0FC-3B0E-4DD1-9C3E-9C8C8CA6D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712" y="2388951"/>
            <a:ext cx="849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400" dirty="0">
              <a:solidFill>
                <a:srgbClr val="1F2D29"/>
              </a:solidFill>
              <a:latin typeface="MS Shell Dlg 2" panose="020B060403050404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594DD04-9340-0E4A-A3F6-E69660FECF84}"/>
              </a:ext>
            </a:extLst>
          </p:cNvPr>
          <p:cNvSpPr txBox="1"/>
          <p:nvPr/>
        </p:nvSpPr>
        <p:spPr>
          <a:xfrm>
            <a:off x="2230431" y="1422850"/>
            <a:ext cx="862304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2400" dirty="0" err="1">
                <a:latin typeface="Britannic Bold" panose="020B0903060703020204" pitchFamily="34" charset="77"/>
              </a:rPr>
              <a:t>ExpEx</a:t>
            </a:r>
            <a:endParaRPr lang="nl-NL" sz="2400" dirty="0">
              <a:latin typeface="Britannic Bold" panose="020B0903060703020204" pitchFamily="34" charset="77"/>
            </a:endParaRPr>
          </a:p>
          <a:p>
            <a:pPr marL="285750" indent="-285750">
              <a:buFontTx/>
              <a:buChar char="-"/>
            </a:pPr>
            <a:endParaRPr lang="nl-NL" sz="2400" dirty="0">
              <a:latin typeface="Britannic Bold" panose="020B0903060703020204" pitchFamily="34" charset="77"/>
            </a:endParaRPr>
          </a:p>
          <a:p>
            <a:pPr marL="285750" indent="-285750">
              <a:buFontTx/>
              <a:buChar char="-"/>
            </a:pPr>
            <a:r>
              <a:rPr lang="nl-NL" sz="2400" dirty="0">
                <a:latin typeface="Britannic Bold" panose="020B0903060703020204" pitchFamily="34" charset="77"/>
              </a:rPr>
              <a:t>Young </a:t>
            </a:r>
            <a:r>
              <a:rPr lang="nl-NL" sz="2400" dirty="0" err="1">
                <a:latin typeface="Britannic Bold" panose="020B0903060703020204" pitchFamily="34" charset="77"/>
              </a:rPr>
              <a:t>people</a:t>
            </a:r>
            <a:r>
              <a:rPr lang="nl-NL" sz="2400" dirty="0">
                <a:latin typeface="Britannic Bold" panose="020B0903060703020204" pitchFamily="34" charset="77"/>
              </a:rPr>
              <a:t> </a:t>
            </a:r>
            <a:r>
              <a:rPr lang="nl-NL" sz="2400" dirty="0" err="1">
                <a:latin typeface="Britannic Bold" panose="020B0903060703020204" pitchFamily="34" charset="77"/>
              </a:rPr>
              <a:t>with</a:t>
            </a:r>
            <a:r>
              <a:rPr lang="nl-NL" sz="2400" dirty="0">
                <a:latin typeface="Britannic Bold" panose="020B0903060703020204" pitchFamily="34" charset="77"/>
              </a:rPr>
              <a:t> </a:t>
            </a:r>
          </a:p>
          <a:p>
            <a:r>
              <a:rPr lang="nl-NL" sz="2400" dirty="0">
                <a:latin typeface="Britannic Bold" panose="020B0903060703020204" pitchFamily="34" charset="77"/>
              </a:rPr>
              <a:t>   different </a:t>
            </a:r>
            <a:r>
              <a:rPr lang="nl-NL" sz="2400" dirty="0" err="1">
                <a:latin typeface="Britannic Bold" panose="020B0903060703020204" pitchFamily="34" charset="77"/>
              </a:rPr>
              <a:t>experiences</a:t>
            </a:r>
            <a:endParaRPr lang="nl-NL" sz="2400" dirty="0">
              <a:latin typeface="Britannic Bold" panose="020B0903060703020204" pitchFamily="34" charset="77"/>
            </a:endParaRPr>
          </a:p>
          <a:p>
            <a:pPr marL="285750" indent="-285750">
              <a:buFontTx/>
              <a:buChar char="-"/>
            </a:pPr>
            <a:endParaRPr lang="nl-NL" sz="2400" dirty="0">
              <a:latin typeface="Britannic Bold" panose="020B0903060703020204" pitchFamily="34" charset="77"/>
            </a:endParaRPr>
          </a:p>
          <a:p>
            <a:pPr marL="285750" indent="-285750">
              <a:buFontTx/>
              <a:buChar char="-"/>
            </a:pPr>
            <a:r>
              <a:rPr lang="nl-NL" sz="2400" dirty="0">
                <a:latin typeface="Britannic Bold" panose="020B0903060703020204" pitchFamily="34" charset="77"/>
              </a:rPr>
              <a:t>Buddy’s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latin typeface="Britannic Bold" panose="020B0903060703020204" pitchFamily="34" charset="77"/>
              </a:rPr>
              <a:t>Schools</a:t>
            </a:r>
          </a:p>
          <a:p>
            <a:pPr marL="285750" indent="-285750">
              <a:buFontTx/>
              <a:buChar char="-"/>
            </a:pPr>
            <a:r>
              <a:rPr lang="nl-NL" sz="2400" dirty="0" err="1">
                <a:latin typeface="Britannic Bold" panose="020B0903060703020204" pitchFamily="34" charset="77"/>
              </a:rPr>
              <a:t>Municipal</a:t>
            </a:r>
            <a:r>
              <a:rPr lang="nl-NL" sz="2400" dirty="0">
                <a:latin typeface="Britannic Bold" panose="020B0903060703020204" pitchFamily="34" charset="77"/>
              </a:rPr>
              <a:t> </a:t>
            </a:r>
            <a:r>
              <a:rPr lang="nl-NL" sz="2400" dirty="0" err="1">
                <a:latin typeface="Britannic Bold" panose="020B0903060703020204" pitchFamily="34" charset="77"/>
              </a:rPr>
              <a:t>workers</a:t>
            </a:r>
            <a:r>
              <a:rPr lang="nl-NL" sz="2400" dirty="0">
                <a:latin typeface="Britannic Bold" panose="020B0903060703020204" pitchFamily="34" charset="77"/>
              </a:rPr>
              <a:t> &amp; City </a:t>
            </a:r>
            <a:r>
              <a:rPr lang="nl-NL" sz="2400" dirty="0" err="1">
                <a:latin typeface="Britannic Bold" panose="020B0903060703020204" pitchFamily="34" charset="77"/>
              </a:rPr>
              <a:t>councels</a:t>
            </a:r>
            <a:endParaRPr lang="nl-NL" sz="2400" dirty="0">
              <a:latin typeface="Britannic Bold" panose="020B0903060703020204" pitchFamily="34" charset="77"/>
            </a:endParaRPr>
          </a:p>
          <a:p>
            <a:pPr marL="285750" indent="-285750">
              <a:buFontTx/>
              <a:buChar char="-"/>
            </a:pPr>
            <a:r>
              <a:rPr lang="nl-NL" sz="2400" dirty="0" err="1">
                <a:latin typeface="Britannic Bold" panose="020B0903060703020204" pitchFamily="34" charset="77"/>
              </a:rPr>
              <a:t>Mental</a:t>
            </a:r>
            <a:r>
              <a:rPr lang="nl-NL" sz="2400" dirty="0">
                <a:latin typeface="Britannic Bold" panose="020B0903060703020204" pitchFamily="34" charset="77"/>
              </a:rPr>
              <a:t> health </a:t>
            </a:r>
            <a:r>
              <a:rPr lang="nl-NL" sz="2400" dirty="0" err="1">
                <a:latin typeface="Britannic Bold" panose="020B0903060703020204" pitchFamily="34" charset="77"/>
              </a:rPr>
              <a:t>profesionals</a:t>
            </a:r>
            <a:r>
              <a:rPr lang="nl-NL" sz="2400" dirty="0">
                <a:latin typeface="Britannic Bold" panose="020B0903060703020204" pitchFamily="34" charset="77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nl-NL" sz="2400" dirty="0" err="1">
                <a:latin typeface="Britannic Bold" panose="020B0903060703020204" pitchFamily="34" charset="77"/>
              </a:rPr>
              <a:t>Youthcare</a:t>
            </a:r>
            <a:r>
              <a:rPr lang="nl-NL" sz="2400" dirty="0">
                <a:latin typeface="Britannic Bold" panose="020B0903060703020204" pitchFamily="34" charset="77"/>
              </a:rPr>
              <a:t> </a:t>
            </a:r>
            <a:r>
              <a:rPr lang="nl-NL" sz="2400" dirty="0" err="1">
                <a:latin typeface="Britannic Bold" panose="020B0903060703020204" pitchFamily="34" charset="77"/>
              </a:rPr>
              <a:t>workers</a:t>
            </a:r>
            <a:endParaRPr lang="nl-NL" sz="2400" dirty="0">
              <a:latin typeface="Britannic Bold" panose="020B0903060703020204" pitchFamily="34" charset="77"/>
            </a:endParaRP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4994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B93FAB-7481-9243-B139-E0B75B8AD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382" y="5612929"/>
            <a:ext cx="9612196" cy="1077229"/>
          </a:xfrm>
        </p:spPr>
        <p:txBody>
          <a:bodyPr>
            <a:noAutofit/>
          </a:bodyPr>
          <a:lstStyle/>
          <a:p>
            <a:r>
              <a:rPr lang="nl-NL" sz="4400" dirty="0">
                <a:latin typeface="Cooper Black" panose="0208090404030B020404" pitchFamily="18" charset="77"/>
              </a:rPr>
              <a:t>Young </a:t>
            </a:r>
            <a:r>
              <a:rPr lang="nl-NL" sz="4400" dirty="0" err="1">
                <a:latin typeface="Cooper Black" panose="0208090404030B020404" pitchFamily="18" charset="77"/>
              </a:rPr>
              <a:t>people</a:t>
            </a:r>
            <a:r>
              <a:rPr lang="nl-NL" sz="4400" dirty="0">
                <a:latin typeface="Cooper Black" panose="0208090404030B020404" pitchFamily="18" charset="77"/>
              </a:rPr>
              <a:t> making a change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2EC619-C8C3-AC43-B7E8-AA5ADCD59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7730" y="3614015"/>
            <a:ext cx="7796540" cy="3997828"/>
          </a:xfrm>
        </p:spPr>
        <p:txBody>
          <a:bodyPr/>
          <a:lstStyle/>
          <a:p>
            <a:r>
              <a:rPr lang="nl-NL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77"/>
              </a:rPr>
              <a:t>Youth</a:t>
            </a:r>
            <a:r>
              <a:rPr lang="nl-NL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77"/>
              </a:rPr>
              <a:t> </a:t>
            </a:r>
            <a:r>
              <a:rPr lang="nl-NL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77"/>
              </a:rPr>
              <a:t>participation</a:t>
            </a:r>
            <a:endParaRPr lang="nl-NL" sz="2400" dirty="0">
              <a:solidFill>
                <a:schemeClr val="accent1">
                  <a:lumMod val="60000"/>
                  <a:lumOff val="40000"/>
                </a:schemeClr>
              </a:solidFill>
              <a:latin typeface="Britannic Bold" panose="020B0903060703020204" pitchFamily="34" charset="77"/>
            </a:endParaRPr>
          </a:p>
          <a:p>
            <a:r>
              <a:rPr lang="nl-NL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77"/>
              </a:rPr>
              <a:t>Valuable</a:t>
            </a:r>
            <a:r>
              <a:rPr lang="nl-NL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77"/>
              </a:rPr>
              <a:t> input </a:t>
            </a:r>
            <a:r>
              <a:rPr lang="nl-NL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77"/>
              </a:rPr>
              <a:t>during</a:t>
            </a:r>
            <a:r>
              <a:rPr lang="nl-NL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77"/>
              </a:rPr>
              <a:t> </a:t>
            </a:r>
            <a:r>
              <a:rPr lang="nl-NL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77"/>
              </a:rPr>
              <a:t>the</a:t>
            </a:r>
            <a:r>
              <a:rPr lang="nl-NL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77"/>
              </a:rPr>
              <a:t> </a:t>
            </a:r>
            <a:r>
              <a:rPr lang="nl-NL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77"/>
              </a:rPr>
              <a:t>process</a:t>
            </a:r>
            <a:r>
              <a:rPr lang="nl-NL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77"/>
              </a:rPr>
              <a:t> of making </a:t>
            </a:r>
            <a:r>
              <a:rPr lang="nl-NL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77"/>
              </a:rPr>
              <a:t>policies</a:t>
            </a:r>
            <a:endParaRPr lang="nl-NL" sz="2400" dirty="0">
              <a:solidFill>
                <a:schemeClr val="accent1">
                  <a:lumMod val="60000"/>
                  <a:lumOff val="40000"/>
                </a:schemeClr>
              </a:solidFill>
              <a:latin typeface="Britannic Bold" panose="020B0903060703020204" pitchFamily="34" charset="77"/>
            </a:endParaRPr>
          </a:p>
          <a:p>
            <a:r>
              <a:rPr lang="nl-NL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77"/>
              </a:rPr>
              <a:t>Not</a:t>
            </a:r>
            <a:r>
              <a:rPr lang="nl-NL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77"/>
              </a:rPr>
              <a:t> making </a:t>
            </a:r>
            <a:r>
              <a:rPr lang="nl-NL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77"/>
              </a:rPr>
              <a:t>the</a:t>
            </a:r>
            <a:r>
              <a:rPr lang="nl-NL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77"/>
              </a:rPr>
              <a:t> </a:t>
            </a:r>
            <a:r>
              <a:rPr lang="nl-NL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77"/>
              </a:rPr>
              <a:t>same</a:t>
            </a:r>
            <a:r>
              <a:rPr lang="nl-NL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77"/>
              </a:rPr>
              <a:t> mistakes </a:t>
            </a:r>
            <a:r>
              <a:rPr lang="nl-NL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77"/>
              </a:rPr>
              <a:t>again</a:t>
            </a:r>
            <a:endParaRPr lang="nl-NL" sz="2400" dirty="0">
              <a:solidFill>
                <a:schemeClr val="accent1">
                  <a:lumMod val="60000"/>
                  <a:lumOff val="40000"/>
                </a:schemeClr>
              </a:solidFill>
              <a:latin typeface="Britannic Bold" panose="020B0903060703020204" pitchFamily="34" charset="77"/>
            </a:endParaRP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3854291-F92C-D140-9393-1A07F7261C6F}"/>
              </a:ext>
            </a:extLst>
          </p:cNvPr>
          <p:cNvSpPr txBox="1"/>
          <p:nvPr/>
        </p:nvSpPr>
        <p:spPr>
          <a:xfrm>
            <a:off x="1933480" y="1067991"/>
            <a:ext cx="787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Britannic Bold" panose="020B0903060703020204" pitchFamily="34" charset="77"/>
              </a:rPr>
              <a:t>Mistakes in </a:t>
            </a:r>
            <a:r>
              <a:rPr lang="nl-NL" sz="2400" dirty="0" err="1">
                <a:latin typeface="Britannic Bold" panose="020B0903060703020204" pitchFamily="34" charset="77"/>
              </a:rPr>
              <a:t>the</a:t>
            </a:r>
            <a:r>
              <a:rPr lang="nl-NL" sz="2400" dirty="0">
                <a:latin typeface="Britannic Bold" panose="020B0903060703020204" pitchFamily="34" charset="77"/>
              </a:rPr>
              <a:t> system of </a:t>
            </a:r>
            <a:r>
              <a:rPr lang="nl-NL" sz="2400" dirty="0" err="1">
                <a:latin typeface="Britannic Bold" panose="020B0903060703020204" pitchFamily="34" charset="77"/>
              </a:rPr>
              <a:t>child</a:t>
            </a:r>
            <a:r>
              <a:rPr lang="nl-NL" sz="2400" dirty="0">
                <a:latin typeface="Britannic Bold" panose="020B0903060703020204" pitchFamily="34" charset="77"/>
              </a:rPr>
              <a:t>- </a:t>
            </a:r>
            <a:r>
              <a:rPr lang="nl-NL" sz="2400" dirty="0" err="1">
                <a:latin typeface="Britannic Bold" panose="020B0903060703020204" pitchFamily="34" charset="77"/>
              </a:rPr>
              <a:t>and</a:t>
            </a:r>
            <a:r>
              <a:rPr lang="nl-NL" sz="2400" dirty="0">
                <a:latin typeface="Britannic Bold" panose="020B0903060703020204" pitchFamily="34" charset="77"/>
              </a:rPr>
              <a:t> </a:t>
            </a:r>
            <a:r>
              <a:rPr lang="nl-NL" sz="2400" dirty="0" err="1">
                <a:latin typeface="Britannic Bold" panose="020B0903060703020204" pitchFamily="34" charset="77"/>
              </a:rPr>
              <a:t>youthcare</a:t>
            </a:r>
            <a:endParaRPr lang="nl-NL" sz="2400" dirty="0">
              <a:latin typeface="Britannic Bold" panose="020B0903060703020204" pitchFamily="34" charset="77"/>
            </a:endParaRPr>
          </a:p>
          <a:p>
            <a:pPr marL="285750" indent="-285750">
              <a:buFontTx/>
              <a:buChar char="-"/>
            </a:pPr>
            <a:endParaRPr lang="nl-NL" sz="2400" dirty="0">
              <a:latin typeface="Britannic Bold" panose="020B0903060703020204" pitchFamily="34" charset="77"/>
            </a:endParaRPr>
          </a:p>
          <a:p>
            <a:pPr algn="ctr"/>
            <a:r>
              <a:rPr lang="nl-NL" sz="2400" dirty="0" err="1">
                <a:latin typeface="Britannic Bold" panose="020B0903060703020204" pitchFamily="34" charset="77"/>
              </a:rPr>
              <a:t>Changing</a:t>
            </a:r>
            <a:r>
              <a:rPr lang="nl-NL" sz="2400" dirty="0">
                <a:latin typeface="Britannic Bold" panose="020B0903060703020204" pitchFamily="34" charset="77"/>
              </a:rPr>
              <a:t> schools, </a:t>
            </a:r>
            <a:r>
              <a:rPr lang="nl-NL" sz="2400" dirty="0" err="1">
                <a:latin typeface="Britannic Bold" panose="020B0903060703020204" pitchFamily="34" charset="77"/>
              </a:rPr>
              <a:t>misdiagnosing</a:t>
            </a:r>
            <a:r>
              <a:rPr lang="nl-NL" sz="2400" dirty="0">
                <a:latin typeface="Britannic Bold" panose="020B0903060703020204" pitchFamily="34" charset="77"/>
              </a:rPr>
              <a:t>, </a:t>
            </a:r>
            <a:r>
              <a:rPr lang="nl-NL" sz="2400" dirty="0" err="1">
                <a:latin typeface="Britannic Bold" panose="020B0903060703020204" pitchFamily="34" charset="77"/>
              </a:rPr>
              <a:t>being</a:t>
            </a:r>
            <a:r>
              <a:rPr lang="nl-NL" sz="2400" dirty="0">
                <a:latin typeface="Britannic Bold" panose="020B0903060703020204" pitchFamily="34" charset="77"/>
              </a:rPr>
              <a:t> </a:t>
            </a:r>
            <a:r>
              <a:rPr lang="nl-NL" sz="2400" dirty="0" err="1">
                <a:latin typeface="Britannic Bold" panose="020B0903060703020204" pitchFamily="34" charset="77"/>
              </a:rPr>
              <a:t>placed</a:t>
            </a:r>
            <a:r>
              <a:rPr lang="nl-NL" sz="2400" dirty="0">
                <a:latin typeface="Britannic Bold" panose="020B0903060703020204" pitchFamily="34" charset="77"/>
              </a:rPr>
              <a:t> out of </a:t>
            </a:r>
            <a:r>
              <a:rPr lang="nl-NL" sz="2400" dirty="0" err="1">
                <a:latin typeface="Britannic Bold" panose="020B0903060703020204" pitchFamily="34" charset="77"/>
              </a:rPr>
              <a:t>your</a:t>
            </a:r>
            <a:r>
              <a:rPr lang="nl-NL" sz="2400" dirty="0">
                <a:latin typeface="Britannic Bold" panose="020B0903060703020204" pitchFamily="34" charset="77"/>
              </a:rPr>
              <a:t> home </a:t>
            </a:r>
            <a:r>
              <a:rPr lang="nl-NL" sz="2400" dirty="0" err="1">
                <a:latin typeface="Britannic Bold" panose="020B0903060703020204" pitchFamily="34" charset="77"/>
              </a:rPr>
              <a:t>and</a:t>
            </a:r>
            <a:r>
              <a:rPr lang="nl-NL" sz="2400" dirty="0">
                <a:latin typeface="Britannic Bold" panose="020B0903060703020204" pitchFamily="34" charset="77"/>
              </a:rPr>
              <a:t> more.. </a:t>
            </a:r>
          </a:p>
        </p:txBody>
      </p:sp>
    </p:spTree>
    <p:extLst>
      <p:ext uri="{BB962C8B-B14F-4D97-AF65-F5344CB8AC3E}">
        <p14:creationId xmlns:p14="http://schemas.microsoft.com/office/powerpoint/2010/main" val="1234956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58092D-B763-FE44-9EC0-B91535B8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41" y="2890385"/>
            <a:ext cx="7958331" cy="1077229"/>
          </a:xfrm>
        </p:spPr>
        <p:txBody>
          <a:bodyPr>
            <a:normAutofit/>
          </a:bodyPr>
          <a:lstStyle/>
          <a:p>
            <a:r>
              <a:rPr lang="nl-NL" sz="4400" dirty="0">
                <a:latin typeface="Cooper Black" panose="0208090404030B020404" pitchFamily="18" charset="77"/>
              </a:rPr>
              <a:t>My </a:t>
            </a:r>
            <a:r>
              <a:rPr lang="nl-NL" sz="4400" dirty="0" err="1">
                <a:latin typeface="Cooper Black" panose="0208090404030B020404" pitchFamily="18" charset="77"/>
              </a:rPr>
              <a:t>Experience</a:t>
            </a:r>
            <a:endParaRPr lang="nl-NL" sz="4400" dirty="0">
              <a:latin typeface="Cooper Black" panose="0208090404030B020404" pitchFamily="18" charset="77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F8BC25-1CC7-C948-BFED-A4F035376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932" y="808056"/>
            <a:ext cx="5794668" cy="3214151"/>
          </a:xfrm>
        </p:spPr>
        <p:txBody>
          <a:bodyPr>
            <a:normAutofit/>
          </a:bodyPr>
          <a:lstStyle/>
          <a:p>
            <a:pPr marL="6160" indent="0">
              <a:buNone/>
            </a:pPr>
            <a:endParaRPr lang="nl-NL" sz="2400" dirty="0">
              <a:latin typeface="Britannic Bold" panose="020B0903060703020204" pitchFamily="34" charset="77"/>
            </a:endParaRPr>
          </a:p>
          <a:p>
            <a:endParaRPr lang="nl-NL" sz="2400" dirty="0">
              <a:latin typeface="Britannic Bold" panose="020B0903060703020204" pitchFamily="34" charset="77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D1E12A8-6AD9-554E-A2B7-757184594401}"/>
              </a:ext>
            </a:extLst>
          </p:cNvPr>
          <p:cNvSpPr txBox="1"/>
          <p:nvPr/>
        </p:nvSpPr>
        <p:spPr>
          <a:xfrm>
            <a:off x="4656667" y="4893733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77"/>
              </a:rPr>
              <a:t>“A small piece of </a:t>
            </a:r>
            <a:r>
              <a:rPr lang="nl-NL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77"/>
              </a:rPr>
              <a:t>it</a:t>
            </a:r>
            <a:r>
              <a:rPr lang="nl-NL" dirty="0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77"/>
              </a:rPr>
              <a:t>”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7760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DB182B-B49A-634D-BA75-E528278A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nl-NL" sz="3700">
                <a:latin typeface="Cooper Black" panose="0208090404030B020404" pitchFamily="18" charset="77"/>
              </a:rPr>
              <a:t>What to do with my experience?</a:t>
            </a:r>
          </a:p>
        </p:txBody>
      </p:sp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F2DE0C41-B6A4-664B-88C6-129CD04AC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098277" y="2099715"/>
            <a:ext cx="3993312" cy="3940303"/>
          </a:xfr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DDF82FB-B717-C042-84E0-0D46B3F6F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157" y="1876818"/>
            <a:ext cx="8053950" cy="4306398"/>
          </a:xfrm>
          <a:prstGeom prst="rect">
            <a:avLst/>
          </a:prstGeom>
        </p:spPr>
      </p:pic>
      <p:pic>
        <p:nvPicPr>
          <p:cNvPr id="15" name="Afbeelding 14" descr="Afbeelding met tekst, gebouw, buiten&#10;&#10;Automatisch gegenereerde beschrijving">
            <a:extLst>
              <a:ext uri="{FF2B5EF4-FFF2-40B4-BE49-F238E27FC236}">
                <a16:creationId xmlns:a16="http://schemas.microsoft.com/office/drawing/2014/main" id="{F12CB45F-BA7A-CE4D-9DA1-DA135BD9ED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79286">
            <a:off x="898800" y="2314758"/>
            <a:ext cx="6614588" cy="3834219"/>
          </a:xfrm>
          <a:prstGeom prst="rect">
            <a:avLst/>
          </a:prstGeom>
        </p:spPr>
      </p:pic>
      <p:pic>
        <p:nvPicPr>
          <p:cNvPr id="19" name="Afbeelding 18" descr="Afbeelding met persoon, buiten, menigte, auditorium&#10;&#10;Automatisch gegenereerde beschrijving">
            <a:extLst>
              <a:ext uri="{FF2B5EF4-FFF2-40B4-BE49-F238E27FC236}">
                <a16:creationId xmlns:a16="http://schemas.microsoft.com/office/drawing/2014/main" id="{99874F20-7BEF-7D40-9278-6CBF827310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7848" y="2800405"/>
            <a:ext cx="6189678" cy="3938886"/>
          </a:xfrm>
          <a:prstGeom prst="rect">
            <a:avLst/>
          </a:prstGeom>
        </p:spPr>
      </p:pic>
      <p:pic>
        <p:nvPicPr>
          <p:cNvPr id="26" name="Afbeelding 25" descr="Afbeelding met tekst, persoon, buiten, mensen&#10;&#10;Automatisch gegenereerde beschrijving">
            <a:extLst>
              <a:ext uri="{FF2B5EF4-FFF2-40B4-BE49-F238E27FC236}">
                <a16:creationId xmlns:a16="http://schemas.microsoft.com/office/drawing/2014/main" id="{BC1D466D-38CE-B740-BCCA-ADE0958B82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195" y="451219"/>
            <a:ext cx="10717475" cy="5985083"/>
          </a:xfrm>
          <a:prstGeom prst="rect">
            <a:avLst/>
          </a:prstGeom>
        </p:spPr>
      </p:pic>
      <p:pic>
        <p:nvPicPr>
          <p:cNvPr id="28" name="Afbeelding 27" descr="Afbeelding met tekst, persoon, banner, menigte&#10;&#10;Automatisch gegenereerde beschrijving">
            <a:extLst>
              <a:ext uri="{FF2B5EF4-FFF2-40B4-BE49-F238E27FC236}">
                <a16:creationId xmlns:a16="http://schemas.microsoft.com/office/drawing/2014/main" id="{6BC3E543-4C45-6346-B0AE-878030DD24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499192">
            <a:off x="3346006" y="1340717"/>
            <a:ext cx="6609748" cy="3717983"/>
          </a:xfrm>
          <a:prstGeom prst="rect">
            <a:avLst/>
          </a:prstGeom>
        </p:spPr>
      </p:pic>
      <p:pic>
        <p:nvPicPr>
          <p:cNvPr id="30" name="Afbeelding 29" descr="Afbeelding met tekst, teken, banner, krant&#10;&#10;Automatisch gegenereerde beschrijving">
            <a:extLst>
              <a:ext uri="{FF2B5EF4-FFF2-40B4-BE49-F238E27FC236}">
                <a16:creationId xmlns:a16="http://schemas.microsoft.com/office/drawing/2014/main" id="{E2348C5A-EA72-6F44-86C4-F54CB1FD97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30827">
            <a:off x="1102272" y="512659"/>
            <a:ext cx="9864769" cy="5554918"/>
          </a:xfrm>
          <a:prstGeom prst="rect">
            <a:avLst/>
          </a:prstGeom>
        </p:spPr>
      </p:pic>
      <p:pic>
        <p:nvPicPr>
          <p:cNvPr id="32" name="Afbeelding 31" descr="Afbeelding met tekst, teken, persoon, poseren&#10;&#10;Automatisch gegenereerde beschrijving">
            <a:extLst>
              <a:ext uri="{FF2B5EF4-FFF2-40B4-BE49-F238E27FC236}">
                <a16:creationId xmlns:a16="http://schemas.microsoft.com/office/drawing/2014/main" id="{96FA0BAB-D961-6945-8B0D-09EE0D3390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82E"/>
      </a:dk2>
      <a:lt2>
        <a:srgbClr val="C2F5FC"/>
      </a:lt2>
      <a:accent1>
        <a:srgbClr val="4091F3"/>
      </a:accent1>
      <a:accent2>
        <a:srgbClr val="8BBCF1"/>
      </a:accent2>
      <a:accent3>
        <a:srgbClr val="CB6A6A"/>
      </a:accent3>
      <a:accent4>
        <a:srgbClr val="C567AF"/>
      </a:accent4>
      <a:accent5>
        <a:srgbClr val="A684F9"/>
      </a:accent5>
      <a:accent6>
        <a:srgbClr val="A9ACEE"/>
      </a:accent6>
      <a:hlink>
        <a:srgbClr val="6D9CC5"/>
      </a:hlink>
      <a:folHlink>
        <a:srgbClr val="6D82A0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178B2DAB-5DDE-4060-A857-D2E1CDA925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123</Words>
  <Application>Microsoft Macintosh PowerPoint</Application>
  <PresentationFormat>Breedbeeld</PresentationFormat>
  <Paragraphs>44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9" baseType="lpstr">
      <vt:lpstr>Arial</vt:lpstr>
      <vt:lpstr>Britannic Bold</vt:lpstr>
      <vt:lpstr>Cooper Black</vt:lpstr>
      <vt:lpstr>MS Shell Dlg 2</vt:lpstr>
      <vt:lpstr>Wingdings</vt:lpstr>
      <vt:lpstr>Wingdings 3</vt:lpstr>
      <vt:lpstr>Zapfino</vt:lpstr>
      <vt:lpstr>Madison</vt:lpstr>
      <vt:lpstr>Welkom</vt:lpstr>
      <vt:lpstr>A little bit about me…</vt:lpstr>
      <vt:lpstr>PowerPoint-presentatie</vt:lpstr>
      <vt:lpstr>PowerPoint-presentatie</vt:lpstr>
      <vt:lpstr>PowerPoint-presentatie</vt:lpstr>
      <vt:lpstr>Why am I here?</vt:lpstr>
      <vt:lpstr>Young people making a change</vt:lpstr>
      <vt:lpstr>My Experience</vt:lpstr>
      <vt:lpstr>What to do with my experience?</vt:lpstr>
      <vt:lpstr>New Places 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</dc:title>
  <dc:creator>Yorrick van der Ent (0974975)</dc:creator>
  <cp:lastModifiedBy>Yorrick van der Ent (0974975)</cp:lastModifiedBy>
  <cp:revision>1</cp:revision>
  <dcterms:created xsi:type="dcterms:W3CDTF">2022-05-12T00:27:23Z</dcterms:created>
  <dcterms:modified xsi:type="dcterms:W3CDTF">2022-05-12T01:09:37Z</dcterms:modified>
</cp:coreProperties>
</file>