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8"/>
  </p:notesMasterIdLst>
  <p:sldIdLst>
    <p:sldId id="259" r:id="rId2"/>
    <p:sldId id="276" r:id="rId3"/>
    <p:sldId id="270" r:id="rId4"/>
    <p:sldId id="283" r:id="rId5"/>
    <p:sldId id="280" r:id="rId6"/>
    <p:sldId id="262" r:id="rId7"/>
  </p:sldIdLst>
  <p:sldSz cx="9144000" cy="6840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ákladní" id="{259B279C-D799-43A8-927F-4ADA3D260B0D}">
          <p14:sldIdLst>
            <p14:sldId id="259"/>
            <p14:sldId id="276"/>
            <p14:sldId id="270"/>
            <p14:sldId id="283"/>
            <p14:sldId id="280"/>
            <p14:sldId id="262"/>
          </p14:sldIdLst>
        </p14:section>
        <p14:section name="Šedivá" id="{7A69F653-9D48-4A58-96B8-79D17041F01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4D1CD0-5D70-4529-9DE4-FE57C67E7BB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E123BF4-5009-40B5-99D2-138C681E41CD}">
      <dgm:prSet/>
      <dgm:spPr/>
      <dgm:t>
        <a:bodyPr/>
        <a:lstStyle/>
        <a:p>
          <a:r>
            <a:rPr lang="cs-CZ" b="0"/>
            <a:t>Z Pravidel pronájmu bytů v domech v majetku statutárního města Brna vychází:</a:t>
          </a:r>
          <a:endParaRPr lang="en-US"/>
        </a:p>
      </dgm:t>
    </dgm:pt>
    <dgm:pt modelId="{8E640AA7-FCCA-4EFB-90B5-D21229C0F6AF}" type="parTrans" cxnId="{288B601C-8030-4114-807C-E7E552B6E45F}">
      <dgm:prSet/>
      <dgm:spPr/>
      <dgm:t>
        <a:bodyPr/>
        <a:lstStyle/>
        <a:p>
          <a:endParaRPr lang="en-US"/>
        </a:p>
      </dgm:t>
    </dgm:pt>
    <dgm:pt modelId="{9D259C04-36CC-4A5C-8474-F08A434297F3}" type="sibTrans" cxnId="{288B601C-8030-4114-807C-E7E552B6E45F}">
      <dgm:prSet/>
      <dgm:spPr/>
      <dgm:t>
        <a:bodyPr/>
        <a:lstStyle/>
        <a:p>
          <a:endParaRPr lang="en-US"/>
        </a:p>
      </dgm:t>
    </dgm:pt>
    <dgm:pt modelId="{1F3F85B5-52A5-48C4-8CCF-419188E0CD2D}">
      <dgm:prSet/>
      <dgm:spPr/>
      <dgm:t>
        <a:bodyPr/>
        <a:lstStyle/>
        <a:p>
          <a:r>
            <a:rPr lang="cs-CZ" b="0"/>
            <a:t>Město hradí notářský zápis přímé vykonatelnosti</a:t>
          </a:r>
          <a:endParaRPr lang="en-US"/>
        </a:p>
      </dgm:t>
    </dgm:pt>
    <dgm:pt modelId="{B42C2968-115B-4071-A761-B29DD30D92FB}" type="parTrans" cxnId="{B47C27A8-D46A-4D11-BBE5-CAF6C4082095}">
      <dgm:prSet/>
      <dgm:spPr/>
      <dgm:t>
        <a:bodyPr/>
        <a:lstStyle/>
        <a:p>
          <a:endParaRPr lang="en-US"/>
        </a:p>
      </dgm:t>
    </dgm:pt>
    <dgm:pt modelId="{037C7B58-41A5-4799-A013-C854741C774D}" type="sibTrans" cxnId="{B47C27A8-D46A-4D11-BBE5-CAF6C4082095}">
      <dgm:prSet/>
      <dgm:spPr/>
      <dgm:t>
        <a:bodyPr/>
        <a:lstStyle/>
        <a:p>
          <a:endParaRPr lang="en-US"/>
        </a:p>
      </dgm:t>
    </dgm:pt>
    <dgm:pt modelId="{F1996580-0BCE-44C6-8164-ACA3D72C7BF8}">
      <dgm:prSet/>
      <dgm:spPr/>
      <dgm:t>
        <a:bodyPr/>
        <a:lstStyle/>
        <a:p>
          <a:r>
            <a:rPr lang="cs-CZ" b="0"/>
            <a:t>Doplácí nájemné do výše stanovené MČ</a:t>
          </a:r>
          <a:endParaRPr lang="en-US"/>
        </a:p>
      </dgm:t>
    </dgm:pt>
    <dgm:pt modelId="{40AB6A0E-83B4-47B7-8F3F-61015599810A}" type="parTrans" cxnId="{BE7A6E77-C4EF-4AEE-8106-3275709DE204}">
      <dgm:prSet/>
      <dgm:spPr/>
      <dgm:t>
        <a:bodyPr/>
        <a:lstStyle/>
        <a:p>
          <a:endParaRPr lang="en-US"/>
        </a:p>
      </dgm:t>
    </dgm:pt>
    <dgm:pt modelId="{6DB11335-DE30-4E4D-A2BF-434B38CA2F05}" type="sibTrans" cxnId="{BE7A6E77-C4EF-4AEE-8106-3275709DE204}">
      <dgm:prSet/>
      <dgm:spPr/>
      <dgm:t>
        <a:bodyPr/>
        <a:lstStyle/>
        <a:p>
          <a:endParaRPr lang="en-US"/>
        </a:p>
      </dgm:t>
    </dgm:pt>
    <dgm:pt modelId="{E5B5E887-13AA-4DE3-A39B-20A7773DC562}">
      <dgm:prSet/>
      <dgm:spPr/>
      <dgm:t>
        <a:bodyPr/>
        <a:lstStyle/>
        <a:p>
          <a:r>
            <a:rPr lang="cs-CZ" b="0"/>
            <a:t>Podílí se z 50% na úhradě oprav potřebných po opuštění domácnosti z bytu</a:t>
          </a:r>
          <a:endParaRPr lang="en-US"/>
        </a:p>
      </dgm:t>
    </dgm:pt>
    <dgm:pt modelId="{5A8388A3-E60E-4F9E-AD4F-CC8AA7F5CDD2}" type="parTrans" cxnId="{3F8A1616-06EB-449A-9C54-F01207189F69}">
      <dgm:prSet/>
      <dgm:spPr/>
      <dgm:t>
        <a:bodyPr/>
        <a:lstStyle/>
        <a:p>
          <a:endParaRPr lang="en-US"/>
        </a:p>
      </dgm:t>
    </dgm:pt>
    <dgm:pt modelId="{AAD9507D-148C-4F16-BC6E-DC17C4F7AEEA}" type="sibTrans" cxnId="{3F8A1616-06EB-449A-9C54-F01207189F69}">
      <dgm:prSet/>
      <dgm:spPr/>
      <dgm:t>
        <a:bodyPr/>
        <a:lstStyle/>
        <a:p>
          <a:endParaRPr lang="en-US"/>
        </a:p>
      </dgm:t>
    </dgm:pt>
    <dgm:pt modelId="{A2655EDE-1D8C-4C8F-87D4-0ED659F211E7}" type="pres">
      <dgm:prSet presAssocID="{164D1CD0-5D70-4529-9DE4-FE57C67E7BB9}" presName="root" presStyleCnt="0">
        <dgm:presLayoutVars>
          <dgm:dir/>
          <dgm:resizeHandles val="exact"/>
        </dgm:presLayoutVars>
      </dgm:prSet>
      <dgm:spPr/>
    </dgm:pt>
    <dgm:pt modelId="{B1E9FB05-9AC5-4E22-B7FF-883C9EFC3B86}" type="pres">
      <dgm:prSet presAssocID="{4E123BF4-5009-40B5-99D2-138C681E41CD}" presName="compNode" presStyleCnt="0"/>
      <dgm:spPr/>
    </dgm:pt>
    <dgm:pt modelId="{A1A9E5CC-066D-4CF4-B02B-D21ABB4DC025}" type="pres">
      <dgm:prSet presAssocID="{4E123BF4-5009-40B5-99D2-138C681E41CD}" presName="bgRect" presStyleLbl="bgShp" presStyleIdx="0" presStyleCnt="4"/>
      <dgm:spPr/>
    </dgm:pt>
    <dgm:pt modelId="{619C7FBC-42F6-4C79-961A-8791234A268F}" type="pres">
      <dgm:prSet presAssocID="{4E123BF4-5009-40B5-99D2-138C681E41C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ěsto"/>
        </a:ext>
      </dgm:extLst>
    </dgm:pt>
    <dgm:pt modelId="{037E8F6B-6B5F-41B9-9B8B-A7681E35070A}" type="pres">
      <dgm:prSet presAssocID="{4E123BF4-5009-40B5-99D2-138C681E41CD}" presName="spaceRect" presStyleCnt="0"/>
      <dgm:spPr/>
    </dgm:pt>
    <dgm:pt modelId="{5BDF8D1A-B144-406B-9A58-441D0C906DB2}" type="pres">
      <dgm:prSet presAssocID="{4E123BF4-5009-40B5-99D2-138C681E41CD}" presName="parTx" presStyleLbl="revTx" presStyleIdx="0" presStyleCnt="4">
        <dgm:presLayoutVars>
          <dgm:chMax val="0"/>
          <dgm:chPref val="0"/>
        </dgm:presLayoutVars>
      </dgm:prSet>
      <dgm:spPr/>
    </dgm:pt>
    <dgm:pt modelId="{3374059F-1D92-4C35-B3FC-B13B473C44F8}" type="pres">
      <dgm:prSet presAssocID="{9D259C04-36CC-4A5C-8474-F08A434297F3}" presName="sibTrans" presStyleCnt="0"/>
      <dgm:spPr/>
    </dgm:pt>
    <dgm:pt modelId="{B15779EF-9553-449D-8806-6EDD8CFF37D5}" type="pres">
      <dgm:prSet presAssocID="{1F3F85B5-52A5-48C4-8CCF-419188E0CD2D}" presName="compNode" presStyleCnt="0"/>
      <dgm:spPr/>
    </dgm:pt>
    <dgm:pt modelId="{AC42F11B-4AAC-46E1-82DB-CBD6A4527813}" type="pres">
      <dgm:prSet presAssocID="{1F3F85B5-52A5-48C4-8CCF-419188E0CD2D}" presName="bgRect" presStyleLbl="bgShp" presStyleIdx="1" presStyleCnt="4"/>
      <dgm:spPr/>
    </dgm:pt>
    <dgm:pt modelId="{6DACB8C8-F5E1-4A50-9054-1BD8141B1745}" type="pres">
      <dgm:prSet presAssocID="{1F3F85B5-52A5-48C4-8CCF-419188E0CD2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ky"/>
        </a:ext>
      </dgm:extLst>
    </dgm:pt>
    <dgm:pt modelId="{1F14F19D-F2C0-4C09-AD42-2C2C7748BDE5}" type="pres">
      <dgm:prSet presAssocID="{1F3F85B5-52A5-48C4-8CCF-419188E0CD2D}" presName="spaceRect" presStyleCnt="0"/>
      <dgm:spPr/>
    </dgm:pt>
    <dgm:pt modelId="{A3443E27-69BA-4EE1-B6F7-B0B5F6655BF8}" type="pres">
      <dgm:prSet presAssocID="{1F3F85B5-52A5-48C4-8CCF-419188E0CD2D}" presName="parTx" presStyleLbl="revTx" presStyleIdx="1" presStyleCnt="4">
        <dgm:presLayoutVars>
          <dgm:chMax val="0"/>
          <dgm:chPref val="0"/>
        </dgm:presLayoutVars>
      </dgm:prSet>
      <dgm:spPr/>
    </dgm:pt>
    <dgm:pt modelId="{0B7ECCF3-44B7-4991-9EF1-7AC4FB7DE9A9}" type="pres">
      <dgm:prSet presAssocID="{037C7B58-41A5-4799-A013-C854741C774D}" presName="sibTrans" presStyleCnt="0"/>
      <dgm:spPr/>
    </dgm:pt>
    <dgm:pt modelId="{8C4FA5F6-6F67-4716-AA0B-989C3CB5B9ED}" type="pres">
      <dgm:prSet presAssocID="{F1996580-0BCE-44C6-8164-ACA3D72C7BF8}" presName="compNode" presStyleCnt="0"/>
      <dgm:spPr/>
    </dgm:pt>
    <dgm:pt modelId="{8F5C7596-CE1E-438E-AFE7-4DB0E72DAF08}" type="pres">
      <dgm:prSet presAssocID="{F1996580-0BCE-44C6-8164-ACA3D72C7BF8}" presName="bgRect" presStyleLbl="bgShp" presStyleIdx="2" presStyleCnt="4"/>
      <dgm:spPr/>
    </dgm:pt>
    <dgm:pt modelId="{B34B8DA1-4BD9-4FDC-9568-24F9F5ED7870}" type="pres">
      <dgm:prSet presAssocID="{F1996580-0BCE-44C6-8164-ACA3D72C7BF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mov"/>
        </a:ext>
      </dgm:extLst>
    </dgm:pt>
    <dgm:pt modelId="{0202A6E2-33A1-4493-98B3-8575ADEB39A3}" type="pres">
      <dgm:prSet presAssocID="{F1996580-0BCE-44C6-8164-ACA3D72C7BF8}" presName="spaceRect" presStyleCnt="0"/>
      <dgm:spPr/>
    </dgm:pt>
    <dgm:pt modelId="{7F6098FD-ADA8-4E87-AA17-87E44F78E8BD}" type="pres">
      <dgm:prSet presAssocID="{F1996580-0BCE-44C6-8164-ACA3D72C7BF8}" presName="parTx" presStyleLbl="revTx" presStyleIdx="2" presStyleCnt="4">
        <dgm:presLayoutVars>
          <dgm:chMax val="0"/>
          <dgm:chPref val="0"/>
        </dgm:presLayoutVars>
      </dgm:prSet>
      <dgm:spPr/>
    </dgm:pt>
    <dgm:pt modelId="{B637C3DB-CD5C-4040-A63E-6A8DA00348B0}" type="pres">
      <dgm:prSet presAssocID="{6DB11335-DE30-4E4D-A2BF-434B38CA2F05}" presName="sibTrans" presStyleCnt="0"/>
      <dgm:spPr/>
    </dgm:pt>
    <dgm:pt modelId="{FD6B3660-A74B-4741-93D7-6870A166214D}" type="pres">
      <dgm:prSet presAssocID="{E5B5E887-13AA-4DE3-A39B-20A7773DC562}" presName="compNode" presStyleCnt="0"/>
      <dgm:spPr/>
    </dgm:pt>
    <dgm:pt modelId="{6B8D6397-EB41-4D64-B932-A2E8CE4E0C42}" type="pres">
      <dgm:prSet presAssocID="{E5B5E887-13AA-4DE3-A39B-20A7773DC562}" presName="bgRect" presStyleLbl="bgShp" presStyleIdx="3" presStyleCnt="4"/>
      <dgm:spPr/>
    </dgm:pt>
    <dgm:pt modelId="{5FD39C78-C62C-4692-99C3-3D3529D0C300}" type="pres">
      <dgm:prSet presAssocID="{E5B5E887-13AA-4DE3-A39B-20A7773DC56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F6157C2D-2D82-40C9-ADF9-BC45BE49B3A8}" type="pres">
      <dgm:prSet presAssocID="{E5B5E887-13AA-4DE3-A39B-20A7773DC562}" presName="spaceRect" presStyleCnt="0"/>
      <dgm:spPr/>
    </dgm:pt>
    <dgm:pt modelId="{744DD431-EB28-44EE-B5FC-37630D2D35D7}" type="pres">
      <dgm:prSet presAssocID="{E5B5E887-13AA-4DE3-A39B-20A7773DC56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0C31F03-7042-4A56-9B1C-052E876EB13F}" type="presOf" srcId="{1F3F85B5-52A5-48C4-8CCF-419188E0CD2D}" destId="{A3443E27-69BA-4EE1-B6F7-B0B5F6655BF8}" srcOrd="0" destOrd="0" presId="urn:microsoft.com/office/officeart/2018/2/layout/IconVerticalSolidList"/>
    <dgm:cxn modelId="{3F8A1616-06EB-449A-9C54-F01207189F69}" srcId="{164D1CD0-5D70-4529-9DE4-FE57C67E7BB9}" destId="{E5B5E887-13AA-4DE3-A39B-20A7773DC562}" srcOrd="3" destOrd="0" parTransId="{5A8388A3-E60E-4F9E-AD4F-CC8AA7F5CDD2}" sibTransId="{AAD9507D-148C-4F16-BC6E-DC17C4F7AEEA}"/>
    <dgm:cxn modelId="{288B601C-8030-4114-807C-E7E552B6E45F}" srcId="{164D1CD0-5D70-4529-9DE4-FE57C67E7BB9}" destId="{4E123BF4-5009-40B5-99D2-138C681E41CD}" srcOrd="0" destOrd="0" parTransId="{8E640AA7-FCCA-4EFB-90B5-D21229C0F6AF}" sibTransId="{9D259C04-36CC-4A5C-8474-F08A434297F3}"/>
    <dgm:cxn modelId="{F178D13B-0D1D-494E-9FDE-01A1617A03C0}" type="presOf" srcId="{E5B5E887-13AA-4DE3-A39B-20A7773DC562}" destId="{744DD431-EB28-44EE-B5FC-37630D2D35D7}" srcOrd="0" destOrd="0" presId="urn:microsoft.com/office/officeart/2018/2/layout/IconVerticalSolidList"/>
    <dgm:cxn modelId="{BE7A6E77-C4EF-4AEE-8106-3275709DE204}" srcId="{164D1CD0-5D70-4529-9DE4-FE57C67E7BB9}" destId="{F1996580-0BCE-44C6-8164-ACA3D72C7BF8}" srcOrd="2" destOrd="0" parTransId="{40AB6A0E-83B4-47B7-8F3F-61015599810A}" sibTransId="{6DB11335-DE30-4E4D-A2BF-434B38CA2F05}"/>
    <dgm:cxn modelId="{C7F50959-C4B0-4B55-9424-196DCA22CC35}" type="presOf" srcId="{4E123BF4-5009-40B5-99D2-138C681E41CD}" destId="{5BDF8D1A-B144-406B-9A58-441D0C906DB2}" srcOrd="0" destOrd="0" presId="urn:microsoft.com/office/officeart/2018/2/layout/IconVerticalSolidList"/>
    <dgm:cxn modelId="{B47C27A8-D46A-4D11-BBE5-CAF6C4082095}" srcId="{164D1CD0-5D70-4529-9DE4-FE57C67E7BB9}" destId="{1F3F85B5-52A5-48C4-8CCF-419188E0CD2D}" srcOrd="1" destOrd="0" parTransId="{B42C2968-115B-4071-A761-B29DD30D92FB}" sibTransId="{037C7B58-41A5-4799-A013-C854741C774D}"/>
    <dgm:cxn modelId="{D62BD7AA-C0B7-4BA1-B241-C43B6020499E}" type="presOf" srcId="{F1996580-0BCE-44C6-8164-ACA3D72C7BF8}" destId="{7F6098FD-ADA8-4E87-AA17-87E44F78E8BD}" srcOrd="0" destOrd="0" presId="urn:microsoft.com/office/officeart/2018/2/layout/IconVerticalSolidList"/>
    <dgm:cxn modelId="{A7F724B2-0A7F-416C-8C3D-74224FBFD56C}" type="presOf" srcId="{164D1CD0-5D70-4529-9DE4-FE57C67E7BB9}" destId="{A2655EDE-1D8C-4C8F-87D4-0ED659F211E7}" srcOrd="0" destOrd="0" presId="urn:microsoft.com/office/officeart/2018/2/layout/IconVerticalSolidList"/>
    <dgm:cxn modelId="{AA0D71FB-4A72-44DC-BE13-7F8968E023FA}" type="presParOf" srcId="{A2655EDE-1D8C-4C8F-87D4-0ED659F211E7}" destId="{B1E9FB05-9AC5-4E22-B7FF-883C9EFC3B86}" srcOrd="0" destOrd="0" presId="urn:microsoft.com/office/officeart/2018/2/layout/IconVerticalSolidList"/>
    <dgm:cxn modelId="{2049943F-DC33-43D6-9EE0-3E3999F175AA}" type="presParOf" srcId="{B1E9FB05-9AC5-4E22-B7FF-883C9EFC3B86}" destId="{A1A9E5CC-066D-4CF4-B02B-D21ABB4DC025}" srcOrd="0" destOrd="0" presId="urn:microsoft.com/office/officeart/2018/2/layout/IconVerticalSolidList"/>
    <dgm:cxn modelId="{60E46A13-FBD8-4ADA-9312-141B03A840EF}" type="presParOf" srcId="{B1E9FB05-9AC5-4E22-B7FF-883C9EFC3B86}" destId="{619C7FBC-42F6-4C79-961A-8791234A268F}" srcOrd="1" destOrd="0" presId="urn:microsoft.com/office/officeart/2018/2/layout/IconVerticalSolidList"/>
    <dgm:cxn modelId="{6368FB08-81E1-465D-8B90-A83EB4091E00}" type="presParOf" srcId="{B1E9FB05-9AC5-4E22-B7FF-883C9EFC3B86}" destId="{037E8F6B-6B5F-41B9-9B8B-A7681E35070A}" srcOrd="2" destOrd="0" presId="urn:microsoft.com/office/officeart/2018/2/layout/IconVerticalSolidList"/>
    <dgm:cxn modelId="{79FE5CE6-D644-4193-8219-EDD8D906E59F}" type="presParOf" srcId="{B1E9FB05-9AC5-4E22-B7FF-883C9EFC3B86}" destId="{5BDF8D1A-B144-406B-9A58-441D0C906DB2}" srcOrd="3" destOrd="0" presId="urn:microsoft.com/office/officeart/2018/2/layout/IconVerticalSolidList"/>
    <dgm:cxn modelId="{D4C6EC9A-0B91-4211-8753-4965953B0026}" type="presParOf" srcId="{A2655EDE-1D8C-4C8F-87D4-0ED659F211E7}" destId="{3374059F-1D92-4C35-B3FC-B13B473C44F8}" srcOrd="1" destOrd="0" presId="urn:microsoft.com/office/officeart/2018/2/layout/IconVerticalSolidList"/>
    <dgm:cxn modelId="{1B30BB88-E08E-4BA2-863C-9BE522676A02}" type="presParOf" srcId="{A2655EDE-1D8C-4C8F-87D4-0ED659F211E7}" destId="{B15779EF-9553-449D-8806-6EDD8CFF37D5}" srcOrd="2" destOrd="0" presId="urn:microsoft.com/office/officeart/2018/2/layout/IconVerticalSolidList"/>
    <dgm:cxn modelId="{05C43547-AB69-4199-AF98-A58B582FE0EB}" type="presParOf" srcId="{B15779EF-9553-449D-8806-6EDD8CFF37D5}" destId="{AC42F11B-4AAC-46E1-82DB-CBD6A4527813}" srcOrd="0" destOrd="0" presId="urn:microsoft.com/office/officeart/2018/2/layout/IconVerticalSolidList"/>
    <dgm:cxn modelId="{DCC22343-9701-4B7E-8515-F76DF678CD7F}" type="presParOf" srcId="{B15779EF-9553-449D-8806-6EDD8CFF37D5}" destId="{6DACB8C8-F5E1-4A50-9054-1BD8141B1745}" srcOrd="1" destOrd="0" presId="urn:microsoft.com/office/officeart/2018/2/layout/IconVerticalSolidList"/>
    <dgm:cxn modelId="{1AB43190-6617-40B0-9DC3-E2ECA43591E9}" type="presParOf" srcId="{B15779EF-9553-449D-8806-6EDD8CFF37D5}" destId="{1F14F19D-F2C0-4C09-AD42-2C2C7748BDE5}" srcOrd="2" destOrd="0" presId="urn:microsoft.com/office/officeart/2018/2/layout/IconVerticalSolidList"/>
    <dgm:cxn modelId="{225455A5-2162-402B-8FC2-324323ED52E3}" type="presParOf" srcId="{B15779EF-9553-449D-8806-6EDD8CFF37D5}" destId="{A3443E27-69BA-4EE1-B6F7-B0B5F6655BF8}" srcOrd="3" destOrd="0" presId="urn:microsoft.com/office/officeart/2018/2/layout/IconVerticalSolidList"/>
    <dgm:cxn modelId="{E5D71FBE-3DB6-4AAB-A06F-7503A1B073C0}" type="presParOf" srcId="{A2655EDE-1D8C-4C8F-87D4-0ED659F211E7}" destId="{0B7ECCF3-44B7-4991-9EF1-7AC4FB7DE9A9}" srcOrd="3" destOrd="0" presId="urn:microsoft.com/office/officeart/2018/2/layout/IconVerticalSolidList"/>
    <dgm:cxn modelId="{AA1DD4DE-5E09-458D-B126-1064D5225234}" type="presParOf" srcId="{A2655EDE-1D8C-4C8F-87D4-0ED659F211E7}" destId="{8C4FA5F6-6F67-4716-AA0B-989C3CB5B9ED}" srcOrd="4" destOrd="0" presId="urn:microsoft.com/office/officeart/2018/2/layout/IconVerticalSolidList"/>
    <dgm:cxn modelId="{81E19F45-930B-4091-94FE-AFCC6C2EE9F1}" type="presParOf" srcId="{8C4FA5F6-6F67-4716-AA0B-989C3CB5B9ED}" destId="{8F5C7596-CE1E-438E-AFE7-4DB0E72DAF08}" srcOrd="0" destOrd="0" presId="urn:microsoft.com/office/officeart/2018/2/layout/IconVerticalSolidList"/>
    <dgm:cxn modelId="{061D4B1D-D0FC-404C-9977-457F8D6D6FB7}" type="presParOf" srcId="{8C4FA5F6-6F67-4716-AA0B-989C3CB5B9ED}" destId="{B34B8DA1-4BD9-4FDC-9568-24F9F5ED7870}" srcOrd="1" destOrd="0" presId="urn:microsoft.com/office/officeart/2018/2/layout/IconVerticalSolidList"/>
    <dgm:cxn modelId="{B58794C5-64AA-44CD-B3BB-2E1FBCCC02C6}" type="presParOf" srcId="{8C4FA5F6-6F67-4716-AA0B-989C3CB5B9ED}" destId="{0202A6E2-33A1-4493-98B3-8575ADEB39A3}" srcOrd="2" destOrd="0" presId="urn:microsoft.com/office/officeart/2018/2/layout/IconVerticalSolidList"/>
    <dgm:cxn modelId="{97D55894-F1AC-421D-8B0F-3D64364125AB}" type="presParOf" srcId="{8C4FA5F6-6F67-4716-AA0B-989C3CB5B9ED}" destId="{7F6098FD-ADA8-4E87-AA17-87E44F78E8BD}" srcOrd="3" destOrd="0" presId="urn:microsoft.com/office/officeart/2018/2/layout/IconVerticalSolidList"/>
    <dgm:cxn modelId="{AA95BF99-DDA8-4FDF-AEDE-4006C0B03699}" type="presParOf" srcId="{A2655EDE-1D8C-4C8F-87D4-0ED659F211E7}" destId="{B637C3DB-CD5C-4040-A63E-6A8DA00348B0}" srcOrd="5" destOrd="0" presId="urn:microsoft.com/office/officeart/2018/2/layout/IconVerticalSolidList"/>
    <dgm:cxn modelId="{9F532F4B-C24A-47A2-84B3-C44936FF396C}" type="presParOf" srcId="{A2655EDE-1D8C-4C8F-87D4-0ED659F211E7}" destId="{FD6B3660-A74B-4741-93D7-6870A166214D}" srcOrd="6" destOrd="0" presId="urn:microsoft.com/office/officeart/2018/2/layout/IconVerticalSolidList"/>
    <dgm:cxn modelId="{AB432582-20F0-4290-B186-3D560BC6137A}" type="presParOf" srcId="{FD6B3660-A74B-4741-93D7-6870A166214D}" destId="{6B8D6397-EB41-4D64-B932-A2E8CE4E0C42}" srcOrd="0" destOrd="0" presId="urn:microsoft.com/office/officeart/2018/2/layout/IconVerticalSolidList"/>
    <dgm:cxn modelId="{71A9088B-0FB0-406A-B4B3-4D122AAFC14F}" type="presParOf" srcId="{FD6B3660-A74B-4741-93D7-6870A166214D}" destId="{5FD39C78-C62C-4692-99C3-3D3529D0C300}" srcOrd="1" destOrd="0" presId="urn:microsoft.com/office/officeart/2018/2/layout/IconVerticalSolidList"/>
    <dgm:cxn modelId="{BB27734E-9002-4AAE-A321-5BF05560B625}" type="presParOf" srcId="{FD6B3660-A74B-4741-93D7-6870A166214D}" destId="{F6157C2D-2D82-40C9-ADF9-BC45BE49B3A8}" srcOrd="2" destOrd="0" presId="urn:microsoft.com/office/officeart/2018/2/layout/IconVerticalSolidList"/>
    <dgm:cxn modelId="{602A91FE-C95D-4077-8ACE-03416251EDD4}" type="presParOf" srcId="{FD6B3660-A74B-4741-93D7-6870A166214D}" destId="{744DD431-EB28-44EE-B5FC-37630D2D35D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E51FC3-76C5-48AB-993F-C9FBE84E944C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94248A-CEEB-4763-95FA-6D4FE27E4DFA}">
      <dgm:prSet/>
      <dgm:spPr/>
      <dgm:t>
        <a:bodyPr/>
        <a:lstStyle/>
        <a:p>
          <a:r>
            <a:rPr lang="cs-CZ" b="0"/>
            <a:t>Notářské zápisy přímé vykonatelnosti</a:t>
          </a:r>
          <a:endParaRPr lang="en-US"/>
        </a:p>
      </dgm:t>
    </dgm:pt>
    <dgm:pt modelId="{0688D4C6-2929-4D48-A336-38C292D621AD}" type="parTrans" cxnId="{A7A0467C-FE87-4BB4-81B1-0F9FF1E408C6}">
      <dgm:prSet/>
      <dgm:spPr/>
      <dgm:t>
        <a:bodyPr/>
        <a:lstStyle/>
        <a:p>
          <a:endParaRPr lang="en-US"/>
        </a:p>
      </dgm:t>
    </dgm:pt>
    <dgm:pt modelId="{8AE699B9-0027-4C0C-A748-89C358D435BA}" type="sibTrans" cxnId="{A7A0467C-FE87-4BB4-81B1-0F9FF1E408C6}">
      <dgm:prSet/>
      <dgm:spPr/>
      <dgm:t>
        <a:bodyPr/>
        <a:lstStyle/>
        <a:p>
          <a:endParaRPr lang="en-US"/>
        </a:p>
      </dgm:t>
    </dgm:pt>
    <dgm:pt modelId="{D6FDEC49-76B3-48C3-9453-AC85B2FC06C3}">
      <dgm:prSet/>
      <dgm:spPr/>
      <dgm:t>
        <a:bodyPr/>
        <a:lstStyle/>
        <a:p>
          <a:r>
            <a:rPr lang="cs-CZ" b="0" dirty="0"/>
            <a:t>Pojištění odpovědnosti/domácnosti</a:t>
          </a:r>
          <a:endParaRPr lang="en-US" dirty="0"/>
        </a:p>
      </dgm:t>
    </dgm:pt>
    <dgm:pt modelId="{1BE3D1AA-0F05-4811-9552-F75B416A2C08}" type="parTrans" cxnId="{175FD79E-FA33-48E5-B22D-930352FABA3A}">
      <dgm:prSet/>
      <dgm:spPr/>
      <dgm:t>
        <a:bodyPr/>
        <a:lstStyle/>
        <a:p>
          <a:endParaRPr lang="en-US"/>
        </a:p>
      </dgm:t>
    </dgm:pt>
    <dgm:pt modelId="{0E29F67A-6266-4CEE-9A5C-687061AB9AF6}" type="sibTrans" cxnId="{175FD79E-FA33-48E5-B22D-930352FABA3A}">
      <dgm:prSet/>
      <dgm:spPr/>
      <dgm:t>
        <a:bodyPr/>
        <a:lstStyle/>
        <a:p>
          <a:endParaRPr lang="en-US"/>
        </a:p>
      </dgm:t>
    </dgm:pt>
    <dgm:pt modelId="{CE3A4B17-C5E5-4DA3-8DBA-CF8D0DE5238E}">
      <dgm:prSet/>
      <dgm:spPr/>
      <dgm:t>
        <a:bodyPr/>
        <a:lstStyle/>
        <a:p>
          <a:r>
            <a:rPr lang="cs-CZ" b="0"/>
            <a:t>Proplácení dluhu na nájemném (do částky ve výši 30% z 6ti měsíčního nájemného včetně služeb)</a:t>
          </a:r>
          <a:endParaRPr lang="en-US"/>
        </a:p>
      </dgm:t>
    </dgm:pt>
    <dgm:pt modelId="{0F617801-6630-4078-983F-A0725AE5C4D3}" type="parTrans" cxnId="{09582209-CE77-46B2-A7C8-6B733DA6014A}">
      <dgm:prSet/>
      <dgm:spPr/>
      <dgm:t>
        <a:bodyPr/>
        <a:lstStyle/>
        <a:p>
          <a:endParaRPr lang="en-US"/>
        </a:p>
      </dgm:t>
    </dgm:pt>
    <dgm:pt modelId="{C0B78DC0-1EF4-46DB-9DBF-EED626C680CD}" type="sibTrans" cxnId="{09582209-CE77-46B2-A7C8-6B733DA6014A}">
      <dgm:prSet/>
      <dgm:spPr/>
      <dgm:t>
        <a:bodyPr/>
        <a:lstStyle/>
        <a:p>
          <a:endParaRPr lang="en-US"/>
        </a:p>
      </dgm:t>
    </dgm:pt>
    <dgm:pt modelId="{037DB748-7840-4F47-8C34-66B6265F7F0C}">
      <dgm:prSet/>
      <dgm:spPr/>
      <dgm:t>
        <a:bodyPr/>
        <a:lstStyle/>
        <a:p>
          <a:r>
            <a:rPr lang="cs-CZ" b="0"/>
            <a:t>Podpora domácností, tvorba podpůrné sítě</a:t>
          </a:r>
          <a:endParaRPr lang="en-US"/>
        </a:p>
      </dgm:t>
    </dgm:pt>
    <dgm:pt modelId="{1C4A4CDF-317B-4F34-9408-37179F6D4937}" type="parTrans" cxnId="{FC07086D-04D2-4F85-966D-DEF1815B1E96}">
      <dgm:prSet/>
      <dgm:spPr/>
      <dgm:t>
        <a:bodyPr/>
        <a:lstStyle/>
        <a:p>
          <a:endParaRPr lang="en-US"/>
        </a:p>
      </dgm:t>
    </dgm:pt>
    <dgm:pt modelId="{CEE0CE17-A014-46BD-9C2F-D521B2E8A9CF}" type="sibTrans" cxnId="{FC07086D-04D2-4F85-966D-DEF1815B1E96}">
      <dgm:prSet/>
      <dgm:spPr/>
      <dgm:t>
        <a:bodyPr/>
        <a:lstStyle/>
        <a:p>
          <a:endParaRPr lang="en-US"/>
        </a:p>
      </dgm:t>
    </dgm:pt>
    <dgm:pt modelId="{B9086EF8-FEEA-4073-8930-547400599B6D}" type="pres">
      <dgm:prSet presAssocID="{7BE51FC3-76C5-48AB-993F-C9FBE84E944C}" presName="diagram" presStyleCnt="0">
        <dgm:presLayoutVars>
          <dgm:dir/>
          <dgm:resizeHandles val="exact"/>
        </dgm:presLayoutVars>
      </dgm:prSet>
      <dgm:spPr/>
    </dgm:pt>
    <dgm:pt modelId="{531294B9-2B56-4733-A1FA-E76E2DCED12F}" type="pres">
      <dgm:prSet presAssocID="{4094248A-CEEB-4763-95FA-6D4FE27E4DFA}" presName="node" presStyleLbl="node1" presStyleIdx="0" presStyleCnt="4">
        <dgm:presLayoutVars>
          <dgm:bulletEnabled val="1"/>
        </dgm:presLayoutVars>
      </dgm:prSet>
      <dgm:spPr/>
    </dgm:pt>
    <dgm:pt modelId="{5586F36C-01E0-414E-AE2C-87FBF342D2CE}" type="pres">
      <dgm:prSet presAssocID="{8AE699B9-0027-4C0C-A748-89C358D435BA}" presName="sibTrans" presStyleCnt="0"/>
      <dgm:spPr/>
    </dgm:pt>
    <dgm:pt modelId="{763D4A22-D052-4C7B-9B08-9C594022B7F1}" type="pres">
      <dgm:prSet presAssocID="{D6FDEC49-76B3-48C3-9453-AC85B2FC06C3}" presName="node" presStyleLbl="node1" presStyleIdx="1" presStyleCnt="4">
        <dgm:presLayoutVars>
          <dgm:bulletEnabled val="1"/>
        </dgm:presLayoutVars>
      </dgm:prSet>
      <dgm:spPr/>
    </dgm:pt>
    <dgm:pt modelId="{37866872-7479-459F-8E92-3B58CD6D8FE1}" type="pres">
      <dgm:prSet presAssocID="{0E29F67A-6266-4CEE-9A5C-687061AB9AF6}" presName="sibTrans" presStyleCnt="0"/>
      <dgm:spPr/>
    </dgm:pt>
    <dgm:pt modelId="{C5C9732E-4A62-4F16-B9EF-C9924634CA5C}" type="pres">
      <dgm:prSet presAssocID="{CE3A4B17-C5E5-4DA3-8DBA-CF8D0DE5238E}" presName="node" presStyleLbl="node1" presStyleIdx="2" presStyleCnt="4">
        <dgm:presLayoutVars>
          <dgm:bulletEnabled val="1"/>
        </dgm:presLayoutVars>
      </dgm:prSet>
      <dgm:spPr/>
    </dgm:pt>
    <dgm:pt modelId="{9604ABCC-0808-4FC9-B899-B0251C0F7A1D}" type="pres">
      <dgm:prSet presAssocID="{C0B78DC0-1EF4-46DB-9DBF-EED626C680CD}" presName="sibTrans" presStyleCnt="0"/>
      <dgm:spPr/>
    </dgm:pt>
    <dgm:pt modelId="{8B7848E8-BF66-4A1D-BEF9-CAAB61D683AA}" type="pres">
      <dgm:prSet presAssocID="{037DB748-7840-4F47-8C34-66B6265F7F0C}" presName="node" presStyleLbl="node1" presStyleIdx="3" presStyleCnt="4">
        <dgm:presLayoutVars>
          <dgm:bulletEnabled val="1"/>
        </dgm:presLayoutVars>
      </dgm:prSet>
      <dgm:spPr/>
    </dgm:pt>
  </dgm:ptLst>
  <dgm:cxnLst>
    <dgm:cxn modelId="{09582209-CE77-46B2-A7C8-6B733DA6014A}" srcId="{7BE51FC3-76C5-48AB-993F-C9FBE84E944C}" destId="{CE3A4B17-C5E5-4DA3-8DBA-CF8D0DE5238E}" srcOrd="2" destOrd="0" parTransId="{0F617801-6630-4078-983F-A0725AE5C4D3}" sibTransId="{C0B78DC0-1EF4-46DB-9DBF-EED626C680CD}"/>
    <dgm:cxn modelId="{FC07086D-04D2-4F85-966D-DEF1815B1E96}" srcId="{7BE51FC3-76C5-48AB-993F-C9FBE84E944C}" destId="{037DB748-7840-4F47-8C34-66B6265F7F0C}" srcOrd="3" destOrd="0" parTransId="{1C4A4CDF-317B-4F34-9408-37179F6D4937}" sibTransId="{CEE0CE17-A014-46BD-9C2F-D521B2E8A9CF}"/>
    <dgm:cxn modelId="{A7A0467C-FE87-4BB4-81B1-0F9FF1E408C6}" srcId="{7BE51FC3-76C5-48AB-993F-C9FBE84E944C}" destId="{4094248A-CEEB-4763-95FA-6D4FE27E4DFA}" srcOrd="0" destOrd="0" parTransId="{0688D4C6-2929-4D48-A336-38C292D621AD}" sibTransId="{8AE699B9-0027-4C0C-A748-89C358D435BA}"/>
    <dgm:cxn modelId="{3F943382-2389-4D16-8BF0-16320CB03E9A}" type="presOf" srcId="{037DB748-7840-4F47-8C34-66B6265F7F0C}" destId="{8B7848E8-BF66-4A1D-BEF9-CAAB61D683AA}" srcOrd="0" destOrd="0" presId="urn:microsoft.com/office/officeart/2005/8/layout/default"/>
    <dgm:cxn modelId="{175FD79E-FA33-48E5-B22D-930352FABA3A}" srcId="{7BE51FC3-76C5-48AB-993F-C9FBE84E944C}" destId="{D6FDEC49-76B3-48C3-9453-AC85B2FC06C3}" srcOrd="1" destOrd="0" parTransId="{1BE3D1AA-0F05-4811-9552-F75B416A2C08}" sibTransId="{0E29F67A-6266-4CEE-9A5C-687061AB9AF6}"/>
    <dgm:cxn modelId="{25D410C7-6C0A-4181-BA2F-0DF994F76AFE}" type="presOf" srcId="{D6FDEC49-76B3-48C3-9453-AC85B2FC06C3}" destId="{763D4A22-D052-4C7B-9B08-9C594022B7F1}" srcOrd="0" destOrd="0" presId="urn:microsoft.com/office/officeart/2005/8/layout/default"/>
    <dgm:cxn modelId="{222BE2D0-E866-44D9-80C9-C34CBEE7A447}" type="presOf" srcId="{4094248A-CEEB-4763-95FA-6D4FE27E4DFA}" destId="{531294B9-2B56-4733-A1FA-E76E2DCED12F}" srcOrd="0" destOrd="0" presId="urn:microsoft.com/office/officeart/2005/8/layout/default"/>
    <dgm:cxn modelId="{6A8728DD-10FD-4780-919D-B19811033CD4}" type="presOf" srcId="{CE3A4B17-C5E5-4DA3-8DBA-CF8D0DE5238E}" destId="{C5C9732E-4A62-4F16-B9EF-C9924634CA5C}" srcOrd="0" destOrd="0" presId="urn:microsoft.com/office/officeart/2005/8/layout/default"/>
    <dgm:cxn modelId="{C3F200FF-AF0B-4F8C-8817-8F6AF4EEDB78}" type="presOf" srcId="{7BE51FC3-76C5-48AB-993F-C9FBE84E944C}" destId="{B9086EF8-FEEA-4073-8930-547400599B6D}" srcOrd="0" destOrd="0" presId="urn:microsoft.com/office/officeart/2005/8/layout/default"/>
    <dgm:cxn modelId="{2F287355-3381-4CAE-9276-EDD989572FE9}" type="presParOf" srcId="{B9086EF8-FEEA-4073-8930-547400599B6D}" destId="{531294B9-2B56-4733-A1FA-E76E2DCED12F}" srcOrd="0" destOrd="0" presId="urn:microsoft.com/office/officeart/2005/8/layout/default"/>
    <dgm:cxn modelId="{C647153B-D9A7-47B0-B2AB-17712FA96CC5}" type="presParOf" srcId="{B9086EF8-FEEA-4073-8930-547400599B6D}" destId="{5586F36C-01E0-414E-AE2C-87FBF342D2CE}" srcOrd="1" destOrd="0" presId="urn:microsoft.com/office/officeart/2005/8/layout/default"/>
    <dgm:cxn modelId="{5813C72E-2ABC-423C-AC84-CF883D8C7339}" type="presParOf" srcId="{B9086EF8-FEEA-4073-8930-547400599B6D}" destId="{763D4A22-D052-4C7B-9B08-9C594022B7F1}" srcOrd="2" destOrd="0" presId="urn:microsoft.com/office/officeart/2005/8/layout/default"/>
    <dgm:cxn modelId="{789B6FF9-641E-416A-BE3E-B2E33DBA4E6C}" type="presParOf" srcId="{B9086EF8-FEEA-4073-8930-547400599B6D}" destId="{37866872-7479-459F-8E92-3B58CD6D8FE1}" srcOrd="3" destOrd="0" presId="urn:microsoft.com/office/officeart/2005/8/layout/default"/>
    <dgm:cxn modelId="{816524EE-B3B7-4D54-9A3B-23C037B14E46}" type="presParOf" srcId="{B9086EF8-FEEA-4073-8930-547400599B6D}" destId="{C5C9732E-4A62-4F16-B9EF-C9924634CA5C}" srcOrd="4" destOrd="0" presId="urn:microsoft.com/office/officeart/2005/8/layout/default"/>
    <dgm:cxn modelId="{2DBC91D6-1926-4B3A-8E1B-1575FEF456F5}" type="presParOf" srcId="{B9086EF8-FEEA-4073-8930-547400599B6D}" destId="{9604ABCC-0808-4FC9-B899-B0251C0F7A1D}" srcOrd="5" destOrd="0" presId="urn:microsoft.com/office/officeart/2005/8/layout/default"/>
    <dgm:cxn modelId="{254FA229-8088-4B5C-9F2E-A1C254675B2F}" type="presParOf" srcId="{B9086EF8-FEEA-4073-8930-547400599B6D}" destId="{8B7848E8-BF66-4A1D-BEF9-CAAB61D683A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416CBB-7A6D-41A7-A20F-2C12FA07B6EB}" type="doc">
      <dgm:prSet loTypeId="urn:microsoft.com/office/officeart/2018/2/layout/Icon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7BBA893-7B79-4696-826E-962012ADF912}">
      <dgm:prSet/>
      <dgm:spPr/>
      <dgm:t>
        <a:bodyPr/>
        <a:lstStyle/>
        <a:p>
          <a:r>
            <a:rPr lang="cs-CZ" b="0"/>
            <a:t>Realizuje partner projektu, Centrum sociálních služeb p. o.</a:t>
          </a:r>
          <a:endParaRPr lang="en-US"/>
        </a:p>
      </dgm:t>
    </dgm:pt>
    <dgm:pt modelId="{EED90559-9E70-455D-9BBB-4B73A89558B8}" type="parTrans" cxnId="{0084B352-AC54-4CE1-BA19-11D83ACA667B}">
      <dgm:prSet/>
      <dgm:spPr/>
      <dgm:t>
        <a:bodyPr/>
        <a:lstStyle/>
        <a:p>
          <a:endParaRPr lang="en-US"/>
        </a:p>
      </dgm:t>
    </dgm:pt>
    <dgm:pt modelId="{74B70E6B-48F1-4CE5-8E0E-18F29699BA0B}" type="sibTrans" cxnId="{0084B352-AC54-4CE1-BA19-11D83ACA667B}">
      <dgm:prSet/>
      <dgm:spPr/>
      <dgm:t>
        <a:bodyPr/>
        <a:lstStyle/>
        <a:p>
          <a:endParaRPr lang="en-US"/>
        </a:p>
      </dgm:t>
    </dgm:pt>
    <dgm:pt modelId="{9230E22A-B08C-4C89-8224-4BE511B67427}">
      <dgm:prSet/>
      <dgm:spPr/>
      <dgm:t>
        <a:bodyPr/>
        <a:lstStyle/>
        <a:p>
          <a:r>
            <a:rPr lang="cs-CZ" b="0"/>
            <a:t>Pro indikátor 15 domácností jsou vyčleněny prostředky na garance ve výši 2 mil. Kč</a:t>
          </a:r>
          <a:endParaRPr lang="en-US"/>
        </a:p>
      </dgm:t>
    </dgm:pt>
    <dgm:pt modelId="{F671026B-0736-4BD5-B7A9-EE5E6D7B542F}" type="parTrans" cxnId="{D47087BC-673D-448D-91B5-1AC2EEB41267}">
      <dgm:prSet/>
      <dgm:spPr/>
      <dgm:t>
        <a:bodyPr/>
        <a:lstStyle/>
        <a:p>
          <a:endParaRPr lang="en-US"/>
        </a:p>
      </dgm:t>
    </dgm:pt>
    <dgm:pt modelId="{C008C2C1-EE08-4F0A-AC35-59FE74D7520B}" type="sibTrans" cxnId="{D47087BC-673D-448D-91B5-1AC2EEB41267}">
      <dgm:prSet/>
      <dgm:spPr/>
      <dgm:t>
        <a:bodyPr/>
        <a:lstStyle/>
        <a:p>
          <a:endParaRPr lang="en-US"/>
        </a:p>
      </dgm:t>
    </dgm:pt>
    <dgm:pt modelId="{D3CE18FC-BA63-454D-81AF-16C56D291321}">
      <dgm:prSet/>
      <dgm:spPr/>
      <dgm:t>
        <a:bodyPr/>
        <a:lstStyle/>
        <a:p>
          <a:r>
            <a:rPr lang="cs-CZ" b="0"/>
            <a:t>S majitelem uzavírány nájemní smlouvy, s domácnostmi podnájemní smlouvy</a:t>
          </a:r>
          <a:endParaRPr lang="en-US"/>
        </a:p>
      </dgm:t>
    </dgm:pt>
    <dgm:pt modelId="{9369363B-E413-4154-8BD9-80394EA01CE8}" type="parTrans" cxnId="{E871C3C3-D523-4DDC-8CF3-E279C3FCED71}">
      <dgm:prSet/>
      <dgm:spPr/>
      <dgm:t>
        <a:bodyPr/>
        <a:lstStyle/>
        <a:p>
          <a:endParaRPr lang="en-US"/>
        </a:p>
      </dgm:t>
    </dgm:pt>
    <dgm:pt modelId="{53E7A8A2-E078-41E8-B727-9AA79918C7BE}" type="sibTrans" cxnId="{E871C3C3-D523-4DDC-8CF3-E279C3FCED71}">
      <dgm:prSet/>
      <dgm:spPr/>
      <dgm:t>
        <a:bodyPr/>
        <a:lstStyle/>
        <a:p>
          <a:endParaRPr lang="en-US"/>
        </a:p>
      </dgm:t>
    </dgm:pt>
    <dgm:pt modelId="{007096D9-2478-4A45-8464-636BA9C11BBB}" type="pres">
      <dgm:prSet presAssocID="{2A416CBB-7A6D-41A7-A20F-2C12FA07B6EB}" presName="root" presStyleCnt="0">
        <dgm:presLayoutVars>
          <dgm:dir/>
          <dgm:resizeHandles val="exact"/>
        </dgm:presLayoutVars>
      </dgm:prSet>
      <dgm:spPr/>
    </dgm:pt>
    <dgm:pt modelId="{A13DD4B5-E602-431B-B011-F19988E3C2BB}" type="pres">
      <dgm:prSet presAssocID="{57BBA893-7B79-4696-826E-962012ADF912}" presName="compNode" presStyleCnt="0"/>
      <dgm:spPr/>
    </dgm:pt>
    <dgm:pt modelId="{16D8337C-1254-42D3-A8D0-E4CFB70DBAD3}" type="pres">
      <dgm:prSet presAssocID="{57BBA893-7B79-4696-826E-962012ADF91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dova"/>
        </a:ext>
      </dgm:extLst>
    </dgm:pt>
    <dgm:pt modelId="{9A9357A1-531D-4F71-980E-6BEC27611ACE}" type="pres">
      <dgm:prSet presAssocID="{57BBA893-7B79-4696-826E-962012ADF912}" presName="spaceRect" presStyleCnt="0"/>
      <dgm:spPr/>
    </dgm:pt>
    <dgm:pt modelId="{3630F7F5-BBF5-4C5A-8976-2647BE0D71B9}" type="pres">
      <dgm:prSet presAssocID="{57BBA893-7B79-4696-826E-962012ADF912}" presName="textRect" presStyleLbl="revTx" presStyleIdx="0" presStyleCnt="3">
        <dgm:presLayoutVars>
          <dgm:chMax val="1"/>
          <dgm:chPref val="1"/>
        </dgm:presLayoutVars>
      </dgm:prSet>
      <dgm:spPr/>
    </dgm:pt>
    <dgm:pt modelId="{CF87D0B9-5D74-4982-8853-619E26BC9BD9}" type="pres">
      <dgm:prSet presAssocID="{74B70E6B-48F1-4CE5-8E0E-18F29699BA0B}" presName="sibTrans" presStyleCnt="0"/>
      <dgm:spPr/>
    </dgm:pt>
    <dgm:pt modelId="{AD54BB19-3B28-4F63-9B6C-BC9F9BE07714}" type="pres">
      <dgm:prSet presAssocID="{9230E22A-B08C-4C89-8224-4BE511B67427}" presName="compNode" presStyleCnt="0"/>
      <dgm:spPr/>
    </dgm:pt>
    <dgm:pt modelId="{18F351E8-AA1C-40D4-A54A-DD4D567FDBAF}" type="pres">
      <dgm:prSet presAssocID="{9230E22A-B08C-4C89-8224-4BE511B6742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47BEA18B-C7D4-4367-AEEA-0C9E437BC118}" type="pres">
      <dgm:prSet presAssocID="{9230E22A-B08C-4C89-8224-4BE511B67427}" presName="spaceRect" presStyleCnt="0"/>
      <dgm:spPr/>
    </dgm:pt>
    <dgm:pt modelId="{21E82E70-C959-4C30-8B7B-E0A427A3D29E}" type="pres">
      <dgm:prSet presAssocID="{9230E22A-B08C-4C89-8224-4BE511B67427}" presName="textRect" presStyleLbl="revTx" presStyleIdx="1" presStyleCnt="3">
        <dgm:presLayoutVars>
          <dgm:chMax val="1"/>
          <dgm:chPref val="1"/>
        </dgm:presLayoutVars>
      </dgm:prSet>
      <dgm:spPr/>
    </dgm:pt>
    <dgm:pt modelId="{17974791-78DA-4E89-9EAB-D7F78B09D115}" type="pres">
      <dgm:prSet presAssocID="{C008C2C1-EE08-4F0A-AC35-59FE74D7520B}" presName="sibTrans" presStyleCnt="0"/>
      <dgm:spPr/>
    </dgm:pt>
    <dgm:pt modelId="{2952E23B-3474-47F3-AFC0-513FC0849BD6}" type="pres">
      <dgm:prSet presAssocID="{D3CE18FC-BA63-454D-81AF-16C56D291321}" presName="compNode" presStyleCnt="0"/>
      <dgm:spPr/>
    </dgm:pt>
    <dgm:pt modelId="{C2C4C9E9-BEB2-48FA-AF38-F143AFF3C82D}" type="pres">
      <dgm:prSet presAssocID="{D3CE18FC-BA63-454D-81AF-16C56D29132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2CD61873-34C7-4CCE-B4D1-5A5B2AF0B777}" type="pres">
      <dgm:prSet presAssocID="{D3CE18FC-BA63-454D-81AF-16C56D291321}" presName="spaceRect" presStyleCnt="0"/>
      <dgm:spPr/>
    </dgm:pt>
    <dgm:pt modelId="{E5139375-7A0A-47C7-B3CB-2D20EEC016FB}" type="pres">
      <dgm:prSet presAssocID="{D3CE18FC-BA63-454D-81AF-16C56D29132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716A126-5F13-494E-B6C1-E85815B9195E}" type="presOf" srcId="{9230E22A-B08C-4C89-8224-4BE511B67427}" destId="{21E82E70-C959-4C30-8B7B-E0A427A3D29E}" srcOrd="0" destOrd="0" presId="urn:microsoft.com/office/officeart/2018/2/layout/IconLabelList"/>
    <dgm:cxn modelId="{1239F662-A28F-4976-ABEB-F08A6B0CA1CC}" type="presOf" srcId="{D3CE18FC-BA63-454D-81AF-16C56D291321}" destId="{E5139375-7A0A-47C7-B3CB-2D20EEC016FB}" srcOrd="0" destOrd="0" presId="urn:microsoft.com/office/officeart/2018/2/layout/IconLabelList"/>
    <dgm:cxn modelId="{0084B352-AC54-4CE1-BA19-11D83ACA667B}" srcId="{2A416CBB-7A6D-41A7-A20F-2C12FA07B6EB}" destId="{57BBA893-7B79-4696-826E-962012ADF912}" srcOrd="0" destOrd="0" parTransId="{EED90559-9E70-455D-9BBB-4B73A89558B8}" sibTransId="{74B70E6B-48F1-4CE5-8E0E-18F29699BA0B}"/>
    <dgm:cxn modelId="{D47087BC-673D-448D-91B5-1AC2EEB41267}" srcId="{2A416CBB-7A6D-41A7-A20F-2C12FA07B6EB}" destId="{9230E22A-B08C-4C89-8224-4BE511B67427}" srcOrd="1" destOrd="0" parTransId="{F671026B-0736-4BD5-B7A9-EE5E6D7B542F}" sibTransId="{C008C2C1-EE08-4F0A-AC35-59FE74D7520B}"/>
    <dgm:cxn modelId="{FC94DDC1-E17E-402B-9F8D-BD506A68C9DC}" type="presOf" srcId="{2A416CBB-7A6D-41A7-A20F-2C12FA07B6EB}" destId="{007096D9-2478-4A45-8464-636BA9C11BBB}" srcOrd="0" destOrd="0" presId="urn:microsoft.com/office/officeart/2018/2/layout/IconLabelList"/>
    <dgm:cxn modelId="{E871C3C3-D523-4DDC-8CF3-E279C3FCED71}" srcId="{2A416CBB-7A6D-41A7-A20F-2C12FA07B6EB}" destId="{D3CE18FC-BA63-454D-81AF-16C56D291321}" srcOrd="2" destOrd="0" parTransId="{9369363B-E413-4154-8BD9-80394EA01CE8}" sibTransId="{53E7A8A2-E078-41E8-B727-9AA79918C7BE}"/>
    <dgm:cxn modelId="{47FE9EDD-D6E0-4DFC-A256-14BE0BEF7471}" type="presOf" srcId="{57BBA893-7B79-4696-826E-962012ADF912}" destId="{3630F7F5-BBF5-4C5A-8976-2647BE0D71B9}" srcOrd="0" destOrd="0" presId="urn:microsoft.com/office/officeart/2018/2/layout/IconLabelList"/>
    <dgm:cxn modelId="{6C9663B6-0425-4086-A691-A15660F26300}" type="presParOf" srcId="{007096D9-2478-4A45-8464-636BA9C11BBB}" destId="{A13DD4B5-E602-431B-B011-F19988E3C2BB}" srcOrd="0" destOrd="0" presId="urn:microsoft.com/office/officeart/2018/2/layout/IconLabelList"/>
    <dgm:cxn modelId="{759203BD-067B-45A8-B104-1405E6DB8896}" type="presParOf" srcId="{A13DD4B5-E602-431B-B011-F19988E3C2BB}" destId="{16D8337C-1254-42D3-A8D0-E4CFB70DBAD3}" srcOrd="0" destOrd="0" presId="urn:microsoft.com/office/officeart/2018/2/layout/IconLabelList"/>
    <dgm:cxn modelId="{102F5D0A-8943-4605-904E-7586EF34F65D}" type="presParOf" srcId="{A13DD4B5-E602-431B-B011-F19988E3C2BB}" destId="{9A9357A1-531D-4F71-980E-6BEC27611ACE}" srcOrd="1" destOrd="0" presId="urn:microsoft.com/office/officeart/2018/2/layout/IconLabelList"/>
    <dgm:cxn modelId="{85ABB509-9B38-4CE7-9140-D473175FA158}" type="presParOf" srcId="{A13DD4B5-E602-431B-B011-F19988E3C2BB}" destId="{3630F7F5-BBF5-4C5A-8976-2647BE0D71B9}" srcOrd="2" destOrd="0" presId="urn:microsoft.com/office/officeart/2018/2/layout/IconLabelList"/>
    <dgm:cxn modelId="{EF81D784-3A77-41A4-B650-0F986B824B36}" type="presParOf" srcId="{007096D9-2478-4A45-8464-636BA9C11BBB}" destId="{CF87D0B9-5D74-4982-8853-619E26BC9BD9}" srcOrd="1" destOrd="0" presId="urn:microsoft.com/office/officeart/2018/2/layout/IconLabelList"/>
    <dgm:cxn modelId="{C14806C7-0E7E-49A8-996A-8DB9A1021302}" type="presParOf" srcId="{007096D9-2478-4A45-8464-636BA9C11BBB}" destId="{AD54BB19-3B28-4F63-9B6C-BC9F9BE07714}" srcOrd="2" destOrd="0" presId="urn:microsoft.com/office/officeart/2018/2/layout/IconLabelList"/>
    <dgm:cxn modelId="{470F07E5-D23A-40A4-AE78-EED394D35C91}" type="presParOf" srcId="{AD54BB19-3B28-4F63-9B6C-BC9F9BE07714}" destId="{18F351E8-AA1C-40D4-A54A-DD4D567FDBAF}" srcOrd="0" destOrd="0" presId="urn:microsoft.com/office/officeart/2018/2/layout/IconLabelList"/>
    <dgm:cxn modelId="{4D38E658-623E-4AEF-8F7D-80AD2706871D}" type="presParOf" srcId="{AD54BB19-3B28-4F63-9B6C-BC9F9BE07714}" destId="{47BEA18B-C7D4-4367-AEEA-0C9E437BC118}" srcOrd="1" destOrd="0" presId="urn:microsoft.com/office/officeart/2018/2/layout/IconLabelList"/>
    <dgm:cxn modelId="{AF6A078E-D454-490D-AF18-07B76DD76FCF}" type="presParOf" srcId="{AD54BB19-3B28-4F63-9B6C-BC9F9BE07714}" destId="{21E82E70-C959-4C30-8B7B-E0A427A3D29E}" srcOrd="2" destOrd="0" presId="urn:microsoft.com/office/officeart/2018/2/layout/IconLabelList"/>
    <dgm:cxn modelId="{39B37D04-214E-4926-A920-C9B7C07B0B49}" type="presParOf" srcId="{007096D9-2478-4A45-8464-636BA9C11BBB}" destId="{17974791-78DA-4E89-9EAB-D7F78B09D115}" srcOrd="3" destOrd="0" presId="urn:microsoft.com/office/officeart/2018/2/layout/IconLabelList"/>
    <dgm:cxn modelId="{B28A85E3-A9C2-4981-9C6C-C4FD04D46D7F}" type="presParOf" srcId="{007096D9-2478-4A45-8464-636BA9C11BBB}" destId="{2952E23B-3474-47F3-AFC0-513FC0849BD6}" srcOrd="4" destOrd="0" presId="urn:microsoft.com/office/officeart/2018/2/layout/IconLabelList"/>
    <dgm:cxn modelId="{239B38F9-C395-4105-88CB-B66A19FD7C08}" type="presParOf" srcId="{2952E23B-3474-47F3-AFC0-513FC0849BD6}" destId="{C2C4C9E9-BEB2-48FA-AF38-F143AFF3C82D}" srcOrd="0" destOrd="0" presId="urn:microsoft.com/office/officeart/2018/2/layout/IconLabelList"/>
    <dgm:cxn modelId="{E6BFB904-163D-4B4D-B32F-85ED725587BB}" type="presParOf" srcId="{2952E23B-3474-47F3-AFC0-513FC0849BD6}" destId="{2CD61873-34C7-4CCE-B4D1-5A5B2AF0B777}" srcOrd="1" destOrd="0" presId="urn:microsoft.com/office/officeart/2018/2/layout/IconLabelList"/>
    <dgm:cxn modelId="{73E0B8DA-E73B-4412-AFBF-1849AC4752C2}" type="presParOf" srcId="{2952E23B-3474-47F3-AFC0-513FC0849BD6}" destId="{E5139375-7A0A-47C7-B3CB-2D20EEC016F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848F4B-4B76-4D33-B0D1-F9C46794C4D8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3568EB41-EFB0-41B0-95DB-A6E83A649E7E}">
      <dgm:prSet/>
      <dgm:spPr/>
      <dgm:t>
        <a:bodyPr/>
        <a:lstStyle/>
        <a:p>
          <a:r>
            <a:rPr lang="cs-CZ" b="0"/>
            <a:t>Pojištění domácnosti a odpovědnosti</a:t>
          </a:r>
          <a:endParaRPr lang="en-US"/>
        </a:p>
      </dgm:t>
    </dgm:pt>
    <dgm:pt modelId="{9744F64C-8780-4FEB-A6D7-886AA7E7190C}" type="parTrans" cxnId="{76F64A9E-3EC0-4C30-A4B6-4CE6C85AEA63}">
      <dgm:prSet/>
      <dgm:spPr/>
      <dgm:t>
        <a:bodyPr/>
        <a:lstStyle/>
        <a:p>
          <a:endParaRPr lang="en-US"/>
        </a:p>
      </dgm:t>
    </dgm:pt>
    <dgm:pt modelId="{7D01C3D7-7371-4C90-9115-92ADE678DB98}" type="sibTrans" cxnId="{76F64A9E-3EC0-4C30-A4B6-4CE6C85AEA63}">
      <dgm:prSet/>
      <dgm:spPr/>
      <dgm:t>
        <a:bodyPr/>
        <a:lstStyle/>
        <a:p>
          <a:endParaRPr lang="en-US"/>
        </a:p>
      </dgm:t>
    </dgm:pt>
    <dgm:pt modelId="{8A985F1F-9F15-472F-A030-3CE5FBA350CB}">
      <dgm:prSet/>
      <dgm:spPr/>
      <dgm:t>
        <a:bodyPr/>
        <a:lstStyle/>
        <a:p>
          <a:r>
            <a:rPr lang="cs-CZ" b="0"/>
            <a:t>Garantované nájemné po dobu trvání nájemní smlouvy</a:t>
          </a:r>
          <a:endParaRPr lang="en-US"/>
        </a:p>
      </dgm:t>
    </dgm:pt>
    <dgm:pt modelId="{7257CBBB-5A95-4B03-B868-A42F1395E5DD}" type="parTrans" cxnId="{B7AF0BD8-3B41-4C02-9256-7DB9D519A937}">
      <dgm:prSet/>
      <dgm:spPr/>
      <dgm:t>
        <a:bodyPr/>
        <a:lstStyle/>
        <a:p>
          <a:endParaRPr lang="en-US"/>
        </a:p>
      </dgm:t>
    </dgm:pt>
    <dgm:pt modelId="{39983CF2-1154-48F5-817E-22B0BA2A369B}" type="sibTrans" cxnId="{B7AF0BD8-3B41-4C02-9256-7DB9D519A937}">
      <dgm:prSet/>
      <dgm:spPr/>
      <dgm:t>
        <a:bodyPr/>
        <a:lstStyle/>
        <a:p>
          <a:endParaRPr lang="en-US"/>
        </a:p>
      </dgm:t>
    </dgm:pt>
    <dgm:pt modelId="{A385C9A5-177B-4E1E-9765-E85FD73BDF41}">
      <dgm:prSet/>
      <dgm:spPr/>
      <dgm:t>
        <a:bodyPr/>
        <a:lstStyle/>
        <a:p>
          <a:r>
            <a:rPr lang="cs-CZ" b="0"/>
            <a:t>Zálohy na nájemné</a:t>
          </a:r>
          <a:endParaRPr lang="en-US"/>
        </a:p>
      </dgm:t>
    </dgm:pt>
    <dgm:pt modelId="{AC9C5170-A7BB-4774-94DD-B6E0A176B9B9}" type="parTrans" cxnId="{0B26FF06-F528-49B6-BF25-D26E44AD8358}">
      <dgm:prSet/>
      <dgm:spPr/>
      <dgm:t>
        <a:bodyPr/>
        <a:lstStyle/>
        <a:p>
          <a:endParaRPr lang="en-US"/>
        </a:p>
      </dgm:t>
    </dgm:pt>
    <dgm:pt modelId="{F6A1A067-F4C1-4D5F-8E85-C1A856BDE605}" type="sibTrans" cxnId="{0B26FF06-F528-49B6-BF25-D26E44AD8358}">
      <dgm:prSet/>
      <dgm:spPr/>
      <dgm:t>
        <a:bodyPr/>
        <a:lstStyle/>
        <a:p>
          <a:endParaRPr lang="en-US"/>
        </a:p>
      </dgm:t>
    </dgm:pt>
    <dgm:pt modelId="{15DEE77D-E5B4-419D-AA89-14B49F953970}">
      <dgm:prSet/>
      <dgm:spPr/>
      <dgm:t>
        <a:bodyPr/>
        <a:lstStyle/>
        <a:p>
          <a:r>
            <a:rPr lang="cs-CZ" b="0"/>
            <a:t>Uvedení bytu do původního stavu</a:t>
          </a:r>
          <a:endParaRPr lang="en-US"/>
        </a:p>
      </dgm:t>
    </dgm:pt>
    <dgm:pt modelId="{A7727C5F-9189-4638-B38B-1B1F937A15DE}" type="parTrans" cxnId="{D0198637-B33C-43F5-B771-6CF4EDCF1FE4}">
      <dgm:prSet/>
      <dgm:spPr/>
      <dgm:t>
        <a:bodyPr/>
        <a:lstStyle/>
        <a:p>
          <a:endParaRPr lang="en-US"/>
        </a:p>
      </dgm:t>
    </dgm:pt>
    <dgm:pt modelId="{7C725D47-C735-478E-B81E-9916F7C7A6B0}" type="sibTrans" cxnId="{D0198637-B33C-43F5-B771-6CF4EDCF1FE4}">
      <dgm:prSet/>
      <dgm:spPr/>
      <dgm:t>
        <a:bodyPr/>
        <a:lstStyle/>
        <a:p>
          <a:endParaRPr lang="en-US"/>
        </a:p>
      </dgm:t>
    </dgm:pt>
    <dgm:pt modelId="{18F1089B-2D44-4F9D-9141-D5AA6B388E98}">
      <dgm:prSet/>
      <dgm:spPr/>
      <dgm:t>
        <a:bodyPr/>
        <a:lstStyle/>
        <a:p>
          <a:r>
            <a:rPr lang="cs-CZ" b="0"/>
            <a:t>Ochrana majetku pronajímatele</a:t>
          </a:r>
          <a:endParaRPr lang="en-US"/>
        </a:p>
      </dgm:t>
    </dgm:pt>
    <dgm:pt modelId="{A1A5C3C1-A43B-43D7-9D5A-534874F69041}" type="parTrans" cxnId="{83A63279-2099-4E1A-9E2A-46AA1751515D}">
      <dgm:prSet/>
      <dgm:spPr/>
      <dgm:t>
        <a:bodyPr/>
        <a:lstStyle/>
        <a:p>
          <a:endParaRPr lang="en-US"/>
        </a:p>
      </dgm:t>
    </dgm:pt>
    <dgm:pt modelId="{34476A87-489A-4448-B04F-29F6F7E843EA}" type="sibTrans" cxnId="{83A63279-2099-4E1A-9E2A-46AA1751515D}">
      <dgm:prSet/>
      <dgm:spPr/>
      <dgm:t>
        <a:bodyPr/>
        <a:lstStyle/>
        <a:p>
          <a:endParaRPr lang="en-US"/>
        </a:p>
      </dgm:t>
    </dgm:pt>
    <dgm:pt modelId="{96B2915A-F5DF-4D2E-8895-9EEA7ED265A6}" type="pres">
      <dgm:prSet presAssocID="{81848F4B-4B76-4D33-B0D1-F9C46794C4D8}" presName="vert0" presStyleCnt="0">
        <dgm:presLayoutVars>
          <dgm:dir/>
          <dgm:animOne val="branch"/>
          <dgm:animLvl val="lvl"/>
        </dgm:presLayoutVars>
      </dgm:prSet>
      <dgm:spPr/>
    </dgm:pt>
    <dgm:pt modelId="{E325EB26-FCBE-4FCE-B871-011218456E0D}" type="pres">
      <dgm:prSet presAssocID="{3568EB41-EFB0-41B0-95DB-A6E83A649E7E}" presName="thickLine" presStyleLbl="alignNode1" presStyleIdx="0" presStyleCnt="5"/>
      <dgm:spPr/>
    </dgm:pt>
    <dgm:pt modelId="{901BF244-156F-4BF2-8694-CFB7EAF12A02}" type="pres">
      <dgm:prSet presAssocID="{3568EB41-EFB0-41B0-95DB-A6E83A649E7E}" presName="horz1" presStyleCnt="0"/>
      <dgm:spPr/>
    </dgm:pt>
    <dgm:pt modelId="{95A1247A-4F53-48C1-B1C0-29EBD40415AE}" type="pres">
      <dgm:prSet presAssocID="{3568EB41-EFB0-41B0-95DB-A6E83A649E7E}" presName="tx1" presStyleLbl="revTx" presStyleIdx="0" presStyleCnt="5"/>
      <dgm:spPr/>
    </dgm:pt>
    <dgm:pt modelId="{7E0A3E27-F38C-4E9C-9034-A362342512C9}" type="pres">
      <dgm:prSet presAssocID="{3568EB41-EFB0-41B0-95DB-A6E83A649E7E}" presName="vert1" presStyleCnt="0"/>
      <dgm:spPr/>
    </dgm:pt>
    <dgm:pt modelId="{CBA2ADB0-B519-4854-A5CF-D47A9F6395C8}" type="pres">
      <dgm:prSet presAssocID="{8A985F1F-9F15-472F-A030-3CE5FBA350CB}" presName="thickLine" presStyleLbl="alignNode1" presStyleIdx="1" presStyleCnt="5"/>
      <dgm:spPr/>
    </dgm:pt>
    <dgm:pt modelId="{3AA89D09-EF65-4D61-8B7A-4077F5F98767}" type="pres">
      <dgm:prSet presAssocID="{8A985F1F-9F15-472F-A030-3CE5FBA350CB}" presName="horz1" presStyleCnt="0"/>
      <dgm:spPr/>
    </dgm:pt>
    <dgm:pt modelId="{004258F8-0B7E-47F0-B9BB-3F4112C19469}" type="pres">
      <dgm:prSet presAssocID="{8A985F1F-9F15-472F-A030-3CE5FBA350CB}" presName="tx1" presStyleLbl="revTx" presStyleIdx="1" presStyleCnt="5"/>
      <dgm:spPr/>
    </dgm:pt>
    <dgm:pt modelId="{D5F52E71-CFBA-4410-90D6-6328EB7A8677}" type="pres">
      <dgm:prSet presAssocID="{8A985F1F-9F15-472F-A030-3CE5FBA350CB}" presName="vert1" presStyleCnt="0"/>
      <dgm:spPr/>
    </dgm:pt>
    <dgm:pt modelId="{C3CAA8E4-D642-4DB7-A314-28B697901236}" type="pres">
      <dgm:prSet presAssocID="{A385C9A5-177B-4E1E-9765-E85FD73BDF41}" presName="thickLine" presStyleLbl="alignNode1" presStyleIdx="2" presStyleCnt="5"/>
      <dgm:spPr/>
    </dgm:pt>
    <dgm:pt modelId="{D2B8C352-3083-451A-A970-4E8E9EF4CCB2}" type="pres">
      <dgm:prSet presAssocID="{A385C9A5-177B-4E1E-9765-E85FD73BDF41}" presName="horz1" presStyleCnt="0"/>
      <dgm:spPr/>
    </dgm:pt>
    <dgm:pt modelId="{4BE5C743-F2D1-4EE0-9022-ABCCCB26623C}" type="pres">
      <dgm:prSet presAssocID="{A385C9A5-177B-4E1E-9765-E85FD73BDF41}" presName="tx1" presStyleLbl="revTx" presStyleIdx="2" presStyleCnt="5"/>
      <dgm:spPr/>
    </dgm:pt>
    <dgm:pt modelId="{E32350C9-A8CB-4E3F-B1DA-91BA60825A2B}" type="pres">
      <dgm:prSet presAssocID="{A385C9A5-177B-4E1E-9765-E85FD73BDF41}" presName="vert1" presStyleCnt="0"/>
      <dgm:spPr/>
    </dgm:pt>
    <dgm:pt modelId="{6D202699-0B65-4634-9E5F-F8B408AB7DFF}" type="pres">
      <dgm:prSet presAssocID="{15DEE77D-E5B4-419D-AA89-14B49F953970}" presName="thickLine" presStyleLbl="alignNode1" presStyleIdx="3" presStyleCnt="5"/>
      <dgm:spPr/>
    </dgm:pt>
    <dgm:pt modelId="{AC1D4214-3460-462C-900F-26297E8DB05D}" type="pres">
      <dgm:prSet presAssocID="{15DEE77D-E5B4-419D-AA89-14B49F953970}" presName="horz1" presStyleCnt="0"/>
      <dgm:spPr/>
    </dgm:pt>
    <dgm:pt modelId="{001DCC34-6141-4566-82BD-4ADD6BD0B323}" type="pres">
      <dgm:prSet presAssocID="{15DEE77D-E5B4-419D-AA89-14B49F953970}" presName="tx1" presStyleLbl="revTx" presStyleIdx="3" presStyleCnt="5"/>
      <dgm:spPr/>
    </dgm:pt>
    <dgm:pt modelId="{BD02D174-3A98-45C8-8CF7-4AA20DD77254}" type="pres">
      <dgm:prSet presAssocID="{15DEE77D-E5B4-419D-AA89-14B49F953970}" presName="vert1" presStyleCnt="0"/>
      <dgm:spPr/>
    </dgm:pt>
    <dgm:pt modelId="{DF7143B6-FB02-4A2A-88A9-7619F0E79C38}" type="pres">
      <dgm:prSet presAssocID="{18F1089B-2D44-4F9D-9141-D5AA6B388E98}" presName="thickLine" presStyleLbl="alignNode1" presStyleIdx="4" presStyleCnt="5"/>
      <dgm:spPr/>
    </dgm:pt>
    <dgm:pt modelId="{8A78D67A-564B-4467-A77C-6C8ED1C473D4}" type="pres">
      <dgm:prSet presAssocID="{18F1089B-2D44-4F9D-9141-D5AA6B388E98}" presName="horz1" presStyleCnt="0"/>
      <dgm:spPr/>
    </dgm:pt>
    <dgm:pt modelId="{E419D922-B27C-4973-BCDD-F379D17B80FA}" type="pres">
      <dgm:prSet presAssocID="{18F1089B-2D44-4F9D-9141-D5AA6B388E98}" presName="tx1" presStyleLbl="revTx" presStyleIdx="4" presStyleCnt="5"/>
      <dgm:spPr/>
    </dgm:pt>
    <dgm:pt modelId="{A19D590D-AE33-42D9-B360-DD52C67415CD}" type="pres">
      <dgm:prSet presAssocID="{18F1089B-2D44-4F9D-9141-D5AA6B388E98}" presName="vert1" presStyleCnt="0"/>
      <dgm:spPr/>
    </dgm:pt>
  </dgm:ptLst>
  <dgm:cxnLst>
    <dgm:cxn modelId="{0B26FF06-F528-49B6-BF25-D26E44AD8358}" srcId="{81848F4B-4B76-4D33-B0D1-F9C46794C4D8}" destId="{A385C9A5-177B-4E1E-9765-E85FD73BDF41}" srcOrd="2" destOrd="0" parTransId="{AC9C5170-A7BB-4774-94DD-B6E0A176B9B9}" sibTransId="{F6A1A067-F4C1-4D5F-8E85-C1A856BDE605}"/>
    <dgm:cxn modelId="{9828F91A-D2AD-43FA-818A-07A51289F924}" type="presOf" srcId="{3568EB41-EFB0-41B0-95DB-A6E83A649E7E}" destId="{95A1247A-4F53-48C1-B1C0-29EBD40415AE}" srcOrd="0" destOrd="0" presId="urn:microsoft.com/office/officeart/2008/layout/LinedList"/>
    <dgm:cxn modelId="{D0198637-B33C-43F5-B771-6CF4EDCF1FE4}" srcId="{81848F4B-4B76-4D33-B0D1-F9C46794C4D8}" destId="{15DEE77D-E5B4-419D-AA89-14B49F953970}" srcOrd="3" destOrd="0" parTransId="{A7727C5F-9189-4638-B38B-1B1F937A15DE}" sibTransId="{7C725D47-C735-478E-B81E-9916F7C7A6B0}"/>
    <dgm:cxn modelId="{917C386C-7BA5-4D07-93D4-3BBD174FCF86}" type="presOf" srcId="{18F1089B-2D44-4F9D-9141-D5AA6B388E98}" destId="{E419D922-B27C-4973-BCDD-F379D17B80FA}" srcOrd="0" destOrd="0" presId="urn:microsoft.com/office/officeart/2008/layout/LinedList"/>
    <dgm:cxn modelId="{01E5806C-30FE-4CFD-8F24-3602F9140179}" type="presOf" srcId="{A385C9A5-177B-4E1E-9765-E85FD73BDF41}" destId="{4BE5C743-F2D1-4EE0-9022-ABCCCB26623C}" srcOrd="0" destOrd="0" presId="urn:microsoft.com/office/officeart/2008/layout/LinedList"/>
    <dgm:cxn modelId="{83A63279-2099-4E1A-9E2A-46AA1751515D}" srcId="{81848F4B-4B76-4D33-B0D1-F9C46794C4D8}" destId="{18F1089B-2D44-4F9D-9141-D5AA6B388E98}" srcOrd="4" destOrd="0" parTransId="{A1A5C3C1-A43B-43D7-9D5A-534874F69041}" sibTransId="{34476A87-489A-4448-B04F-29F6F7E843EA}"/>
    <dgm:cxn modelId="{BD6F778C-93F6-4294-A29F-20A97B2DF5C4}" type="presOf" srcId="{81848F4B-4B76-4D33-B0D1-F9C46794C4D8}" destId="{96B2915A-F5DF-4D2E-8895-9EEA7ED265A6}" srcOrd="0" destOrd="0" presId="urn:microsoft.com/office/officeart/2008/layout/LinedList"/>
    <dgm:cxn modelId="{76F64A9E-3EC0-4C30-A4B6-4CE6C85AEA63}" srcId="{81848F4B-4B76-4D33-B0D1-F9C46794C4D8}" destId="{3568EB41-EFB0-41B0-95DB-A6E83A649E7E}" srcOrd="0" destOrd="0" parTransId="{9744F64C-8780-4FEB-A6D7-886AA7E7190C}" sibTransId="{7D01C3D7-7371-4C90-9115-92ADE678DB98}"/>
    <dgm:cxn modelId="{A8F138C4-8DA4-4FE5-B131-7464F83B9046}" type="presOf" srcId="{15DEE77D-E5B4-419D-AA89-14B49F953970}" destId="{001DCC34-6141-4566-82BD-4ADD6BD0B323}" srcOrd="0" destOrd="0" presId="urn:microsoft.com/office/officeart/2008/layout/LinedList"/>
    <dgm:cxn modelId="{1D04AAD1-7B74-4346-8235-1D8364A052CB}" type="presOf" srcId="{8A985F1F-9F15-472F-A030-3CE5FBA350CB}" destId="{004258F8-0B7E-47F0-B9BB-3F4112C19469}" srcOrd="0" destOrd="0" presId="urn:microsoft.com/office/officeart/2008/layout/LinedList"/>
    <dgm:cxn modelId="{B7AF0BD8-3B41-4C02-9256-7DB9D519A937}" srcId="{81848F4B-4B76-4D33-B0D1-F9C46794C4D8}" destId="{8A985F1F-9F15-472F-A030-3CE5FBA350CB}" srcOrd="1" destOrd="0" parTransId="{7257CBBB-5A95-4B03-B868-A42F1395E5DD}" sibTransId="{39983CF2-1154-48F5-817E-22B0BA2A369B}"/>
    <dgm:cxn modelId="{A70847C5-906B-4677-BD79-ADCC3746D30B}" type="presParOf" srcId="{96B2915A-F5DF-4D2E-8895-9EEA7ED265A6}" destId="{E325EB26-FCBE-4FCE-B871-011218456E0D}" srcOrd="0" destOrd="0" presId="urn:microsoft.com/office/officeart/2008/layout/LinedList"/>
    <dgm:cxn modelId="{22B97F4F-DACB-4300-8026-D4BDAC151396}" type="presParOf" srcId="{96B2915A-F5DF-4D2E-8895-9EEA7ED265A6}" destId="{901BF244-156F-4BF2-8694-CFB7EAF12A02}" srcOrd="1" destOrd="0" presId="urn:microsoft.com/office/officeart/2008/layout/LinedList"/>
    <dgm:cxn modelId="{85371AFB-396D-4022-A28E-1844F46B6F68}" type="presParOf" srcId="{901BF244-156F-4BF2-8694-CFB7EAF12A02}" destId="{95A1247A-4F53-48C1-B1C0-29EBD40415AE}" srcOrd="0" destOrd="0" presId="urn:microsoft.com/office/officeart/2008/layout/LinedList"/>
    <dgm:cxn modelId="{2B8A7033-070F-4790-8FE1-28037E2DC6DB}" type="presParOf" srcId="{901BF244-156F-4BF2-8694-CFB7EAF12A02}" destId="{7E0A3E27-F38C-4E9C-9034-A362342512C9}" srcOrd="1" destOrd="0" presId="urn:microsoft.com/office/officeart/2008/layout/LinedList"/>
    <dgm:cxn modelId="{EFC31546-4760-458C-928B-F058F0092D66}" type="presParOf" srcId="{96B2915A-F5DF-4D2E-8895-9EEA7ED265A6}" destId="{CBA2ADB0-B519-4854-A5CF-D47A9F6395C8}" srcOrd="2" destOrd="0" presId="urn:microsoft.com/office/officeart/2008/layout/LinedList"/>
    <dgm:cxn modelId="{91C79271-F7FC-4E5B-BE21-F5A215D930B7}" type="presParOf" srcId="{96B2915A-F5DF-4D2E-8895-9EEA7ED265A6}" destId="{3AA89D09-EF65-4D61-8B7A-4077F5F98767}" srcOrd="3" destOrd="0" presId="urn:microsoft.com/office/officeart/2008/layout/LinedList"/>
    <dgm:cxn modelId="{397C7D73-EC4D-4C74-A4F6-33A294927184}" type="presParOf" srcId="{3AA89D09-EF65-4D61-8B7A-4077F5F98767}" destId="{004258F8-0B7E-47F0-B9BB-3F4112C19469}" srcOrd="0" destOrd="0" presId="urn:microsoft.com/office/officeart/2008/layout/LinedList"/>
    <dgm:cxn modelId="{1E2CBE9C-286A-405F-8514-7CBBE61E8EB6}" type="presParOf" srcId="{3AA89D09-EF65-4D61-8B7A-4077F5F98767}" destId="{D5F52E71-CFBA-4410-90D6-6328EB7A8677}" srcOrd="1" destOrd="0" presId="urn:microsoft.com/office/officeart/2008/layout/LinedList"/>
    <dgm:cxn modelId="{31C8E3C9-795F-46C4-92E4-EFD19962511C}" type="presParOf" srcId="{96B2915A-F5DF-4D2E-8895-9EEA7ED265A6}" destId="{C3CAA8E4-D642-4DB7-A314-28B697901236}" srcOrd="4" destOrd="0" presId="urn:microsoft.com/office/officeart/2008/layout/LinedList"/>
    <dgm:cxn modelId="{495C5676-4A07-41BC-BBD7-98269B00F8DF}" type="presParOf" srcId="{96B2915A-F5DF-4D2E-8895-9EEA7ED265A6}" destId="{D2B8C352-3083-451A-A970-4E8E9EF4CCB2}" srcOrd="5" destOrd="0" presId="urn:microsoft.com/office/officeart/2008/layout/LinedList"/>
    <dgm:cxn modelId="{1B76B7F3-6282-41BA-92DD-1078843F1C17}" type="presParOf" srcId="{D2B8C352-3083-451A-A970-4E8E9EF4CCB2}" destId="{4BE5C743-F2D1-4EE0-9022-ABCCCB26623C}" srcOrd="0" destOrd="0" presId="urn:microsoft.com/office/officeart/2008/layout/LinedList"/>
    <dgm:cxn modelId="{3AB84933-4EA0-48F6-BA85-8B5223911DBD}" type="presParOf" srcId="{D2B8C352-3083-451A-A970-4E8E9EF4CCB2}" destId="{E32350C9-A8CB-4E3F-B1DA-91BA60825A2B}" srcOrd="1" destOrd="0" presId="urn:microsoft.com/office/officeart/2008/layout/LinedList"/>
    <dgm:cxn modelId="{91053573-187A-49CA-8527-64F36741582F}" type="presParOf" srcId="{96B2915A-F5DF-4D2E-8895-9EEA7ED265A6}" destId="{6D202699-0B65-4634-9E5F-F8B408AB7DFF}" srcOrd="6" destOrd="0" presId="urn:microsoft.com/office/officeart/2008/layout/LinedList"/>
    <dgm:cxn modelId="{204527BA-DB27-4751-A2EB-8F3EB0663154}" type="presParOf" srcId="{96B2915A-F5DF-4D2E-8895-9EEA7ED265A6}" destId="{AC1D4214-3460-462C-900F-26297E8DB05D}" srcOrd="7" destOrd="0" presId="urn:microsoft.com/office/officeart/2008/layout/LinedList"/>
    <dgm:cxn modelId="{BC12DAA3-6B32-4627-9566-AC01D70E3006}" type="presParOf" srcId="{AC1D4214-3460-462C-900F-26297E8DB05D}" destId="{001DCC34-6141-4566-82BD-4ADD6BD0B323}" srcOrd="0" destOrd="0" presId="urn:microsoft.com/office/officeart/2008/layout/LinedList"/>
    <dgm:cxn modelId="{2E4C1114-B94C-47A9-B1DE-71C900ACCB23}" type="presParOf" srcId="{AC1D4214-3460-462C-900F-26297E8DB05D}" destId="{BD02D174-3A98-45C8-8CF7-4AA20DD77254}" srcOrd="1" destOrd="0" presId="urn:microsoft.com/office/officeart/2008/layout/LinedList"/>
    <dgm:cxn modelId="{B45D13FE-4252-4E86-BA25-813D1DAE5EE1}" type="presParOf" srcId="{96B2915A-F5DF-4D2E-8895-9EEA7ED265A6}" destId="{DF7143B6-FB02-4A2A-88A9-7619F0E79C38}" srcOrd="8" destOrd="0" presId="urn:microsoft.com/office/officeart/2008/layout/LinedList"/>
    <dgm:cxn modelId="{1CB612AB-4BC2-4F94-980D-E5BD239125A1}" type="presParOf" srcId="{96B2915A-F5DF-4D2E-8895-9EEA7ED265A6}" destId="{8A78D67A-564B-4467-A77C-6C8ED1C473D4}" srcOrd="9" destOrd="0" presId="urn:microsoft.com/office/officeart/2008/layout/LinedList"/>
    <dgm:cxn modelId="{BB63AFE6-6F60-4914-AC98-2C27D3DF05E0}" type="presParOf" srcId="{8A78D67A-564B-4467-A77C-6C8ED1C473D4}" destId="{E419D922-B27C-4973-BCDD-F379D17B80FA}" srcOrd="0" destOrd="0" presId="urn:microsoft.com/office/officeart/2008/layout/LinedList"/>
    <dgm:cxn modelId="{E707F26E-56C2-486D-85F0-98E06D9CA1AD}" type="presParOf" srcId="{8A78D67A-564B-4467-A77C-6C8ED1C473D4}" destId="{A19D590D-AE33-42D9-B360-DD52C67415C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9E5CC-066D-4CF4-B02B-D21ABB4DC025}">
      <dsp:nvSpPr>
        <dsp:cNvPr id="0" name=""/>
        <dsp:cNvSpPr/>
      </dsp:nvSpPr>
      <dsp:spPr>
        <a:xfrm>
          <a:off x="0" y="1688"/>
          <a:ext cx="7604125" cy="8555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9C7FBC-42F6-4C79-961A-8791234A268F}">
      <dsp:nvSpPr>
        <dsp:cNvPr id="0" name=""/>
        <dsp:cNvSpPr/>
      </dsp:nvSpPr>
      <dsp:spPr>
        <a:xfrm>
          <a:off x="258799" y="194183"/>
          <a:ext cx="470545" cy="4705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F8D1A-B144-406B-9A58-441D0C906DB2}">
      <dsp:nvSpPr>
        <dsp:cNvPr id="0" name=""/>
        <dsp:cNvSpPr/>
      </dsp:nvSpPr>
      <dsp:spPr>
        <a:xfrm>
          <a:off x="988144" y="1688"/>
          <a:ext cx="6615980" cy="855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44" tIns="90544" rIns="90544" bIns="9054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Z Pravidel pronájmu bytů v domech v majetku statutárního města Brna vychází:</a:t>
          </a:r>
          <a:endParaRPr lang="en-US" sz="2200" kern="1200"/>
        </a:p>
      </dsp:txBody>
      <dsp:txXfrm>
        <a:off x="988144" y="1688"/>
        <a:ext cx="6615980" cy="855536"/>
      </dsp:txXfrm>
    </dsp:sp>
    <dsp:sp modelId="{AC42F11B-4AAC-46E1-82DB-CBD6A4527813}">
      <dsp:nvSpPr>
        <dsp:cNvPr id="0" name=""/>
        <dsp:cNvSpPr/>
      </dsp:nvSpPr>
      <dsp:spPr>
        <a:xfrm>
          <a:off x="0" y="1071108"/>
          <a:ext cx="7604125" cy="8555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CB8C8-F5E1-4A50-9054-1BD8141B1745}">
      <dsp:nvSpPr>
        <dsp:cNvPr id="0" name=""/>
        <dsp:cNvSpPr/>
      </dsp:nvSpPr>
      <dsp:spPr>
        <a:xfrm>
          <a:off x="258799" y="1263604"/>
          <a:ext cx="470545" cy="4705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43E27-69BA-4EE1-B6F7-B0B5F6655BF8}">
      <dsp:nvSpPr>
        <dsp:cNvPr id="0" name=""/>
        <dsp:cNvSpPr/>
      </dsp:nvSpPr>
      <dsp:spPr>
        <a:xfrm>
          <a:off x="988144" y="1071108"/>
          <a:ext cx="6615980" cy="855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44" tIns="90544" rIns="90544" bIns="9054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Město hradí notářský zápis přímé vykonatelnosti</a:t>
          </a:r>
          <a:endParaRPr lang="en-US" sz="2200" kern="1200"/>
        </a:p>
      </dsp:txBody>
      <dsp:txXfrm>
        <a:off x="988144" y="1071108"/>
        <a:ext cx="6615980" cy="855536"/>
      </dsp:txXfrm>
    </dsp:sp>
    <dsp:sp modelId="{8F5C7596-CE1E-438E-AFE7-4DB0E72DAF08}">
      <dsp:nvSpPr>
        <dsp:cNvPr id="0" name=""/>
        <dsp:cNvSpPr/>
      </dsp:nvSpPr>
      <dsp:spPr>
        <a:xfrm>
          <a:off x="0" y="2140529"/>
          <a:ext cx="7604125" cy="8555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4B8DA1-4BD9-4FDC-9568-24F9F5ED7870}">
      <dsp:nvSpPr>
        <dsp:cNvPr id="0" name=""/>
        <dsp:cNvSpPr/>
      </dsp:nvSpPr>
      <dsp:spPr>
        <a:xfrm>
          <a:off x="258799" y="2333025"/>
          <a:ext cx="470545" cy="4705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098FD-ADA8-4E87-AA17-87E44F78E8BD}">
      <dsp:nvSpPr>
        <dsp:cNvPr id="0" name=""/>
        <dsp:cNvSpPr/>
      </dsp:nvSpPr>
      <dsp:spPr>
        <a:xfrm>
          <a:off x="988144" y="2140529"/>
          <a:ext cx="6615980" cy="855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44" tIns="90544" rIns="90544" bIns="9054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Doplácí nájemné do výše stanovené MČ</a:t>
          </a:r>
          <a:endParaRPr lang="en-US" sz="2200" kern="1200"/>
        </a:p>
      </dsp:txBody>
      <dsp:txXfrm>
        <a:off x="988144" y="2140529"/>
        <a:ext cx="6615980" cy="855536"/>
      </dsp:txXfrm>
    </dsp:sp>
    <dsp:sp modelId="{6B8D6397-EB41-4D64-B932-A2E8CE4E0C42}">
      <dsp:nvSpPr>
        <dsp:cNvPr id="0" name=""/>
        <dsp:cNvSpPr/>
      </dsp:nvSpPr>
      <dsp:spPr>
        <a:xfrm>
          <a:off x="0" y="3209950"/>
          <a:ext cx="7604125" cy="8555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D39C78-C62C-4692-99C3-3D3529D0C300}">
      <dsp:nvSpPr>
        <dsp:cNvPr id="0" name=""/>
        <dsp:cNvSpPr/>
      </dsp:nvSpPr>
      <dsp:spPr>
        <a:xfrm>
          <a:off x="258799" y="3402446"/>
          <a:ext cx="470545" cy="4705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DD431-EB28-44EE-B5FC-37630D2D35D7}">
      <dsp:nvSpPr>
        <dsp:cNvPr id="0" name=""/>
        <dsp:cNvSpPr/>
      </dsp:nvSpPr>
      <dsp:spPr>
        <a:xfrm>
          <a:off x="988144" y="3209950"/>
          <a:ext cx="6615980" cy="855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44" tIns="90544" rIns="90544" bIns="9054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Podílí se z 50% na úhradě oprav potřebných po opuštění domácnosti z bytu</a:t>
          </a:r>
          <a:endParaRPr lang="en-US" sz="2200" kern="1200"/>
        </a:p>
      </dsp:txBody>
      <dsp:txXfrm>
        <a:off x="988144" y="3209950"/>
        <a:ext cx="6615980" cy="855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294B9-2B56-4733-A1FA-E76E2DCED12F}">
      <dsp:nvSpPr>
        <dsp:cNvPr id="0" name=""/>
        <dsp:cNvSpPr/>
      </dsp:nvSpPr>
      <dsp:spPr>
        <a:xfrm>
          <a:off x="893707" y="1402"/>
          <a:ext cx="2769861" cy="1661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Notářské zápisy přímé vykonatelnosti</a:t>
          </a:r>
          <a:endParaRPr lang="en-US" sz="1900" kern="1200"/>
        </a:p>
      </dsp:txBody>
      <dsp:txXfrm>
        <a:off x="893707" y="1402"/>
        <a:ext cx="2769861" cy="1661917"/>
      </dsp:txXfrm>
    </dsp:sp>
    <dsp:sp modelId="{763D4A22-D052-4C7B-9B08-9C594022B7F1}">
      <dsp:nvSpPr>
        <dsp:cNvPr id="0" name=""/>
        <dsp:cNvSpPr/>
      </dsp:nvSpPr>
      <dsp:spPr>
        <a:xfrm>
          <a:off x="3940555" y="1402"/>
          <a:ext cx="2769861" cy="1661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Pojištění odpovědnosti/domácnosti</a:t>
          </a:r>
          <a:endParaRPr lang="en-US" sz="1900" kern="1200" dirty="0"/>
        </a:p>
      </dsp:txBody>
      <dsp:txXfrm>
        <a:off x="3940555" y="1402"/>
        <a:ext cx="2769861" cy="1661917"/>
      </dsp:txXfrm>
    </dsp:sp>
    <dsp:sp modelId="{C5C9732E-4A62-4F16-B9EF-C9924634CA5C}">
      <dsp:nvSpPr>
        <dsp:cNvPr id="0" name=""/>
        <dsp:cNvSpPr/>
      </dsp:nvSpPr>
      <dsp:spPr>
        <a:xfrm>
          <a:off x="893707" y="1940305"/>
          <a:ext cx="2769861" cy="1661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Proplácení dluhu na nájemném (do částky ve výši 30% z 6ti měsíčního nájemného včetně služeb)</a:t>
          </a:r>
          <a:endParaRPr lang="en-US" sz="1900" kern="1200"/>
        </a:p>
      </dsp:txBody>
      <dsp:txXfrm>
        <a:off x="893707" y="1940305"/>
        <a:ext cx="2769861" cy="1661917"/>
      </dsp:txXfrm>
    </dsp:sp>
    <dsp:sp modelId="{8B7848E8-BF66-4A1D-BEF9-CAAB61D683AA}">
      <dsp:nvSpPr>
        <dsp:cNvPr id="0" name=""/>
        <dsp:cNvSpPr/>
      </dsp:nvSpPr>
      <dsp:spPr>
        <a:xfrm>
          <a:off x="3940555" y="1940305"/>
          <a:ext cx="2769861" cy="1661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Podpora domácností, tvorba podpůrné sítě</a:t>
          </a:r>
          <a:endParaRPr lang="en-US" sz="1900" kern="1200"/>
        </a:p>
      </dsp:txBody>
      <dsp:txXfrm>
        <a:off x="3940555" y="1940305"/>
        <a:ext cx="2769861" cy="16619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8337C-1254-42D3-A8D0-E4CFB70DBAD3}">
      <dsp:nvSpPr>
        <dsp:cNvPr id="0" name=""/>
        <dsp:cNvSpPr/>
      </dsp:nvSpPr>
      <dsp:spPr>
        <a:xfrm>
          <a:off x="774201" y="805697"/>
          <a:ext cx="973241" cy="9732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0F7F5-BBF5-4C5A-8976-2647BE0D71B9}">
      <dsp:nvSpPr>
        <dsp:cNvPr id="0" name=""/>
        <dsp:cNvSpPr/>
      </dsp:nvSpPr>
      <dsp:spPr>
        <a:xfrm>
          <a:off x="179443" y="2077927"/>
          <a:ext cx="216275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kern="1200"/>
            <a:t>Realizuje partner projektu, Centrum sociálních služeb p. o.</a:t>
          </a:r>
          <a:endParaRPr lang="en-US" sz="1300" kern="1200"/>
        </a:p>
      </dsp:txBody>
      <dsp:txXfrm>
        <a:off x="179443" y="2077927"/>
        <a:ext cx="2162757" cy="720000"/>
      </dsp:txXfrm>
    </dsp:sp>
    <dsp:sp modelId="{18F351E8-AA1C-40D4-A54A-DD4D567FDBAF}">
      <dsp:nvSpPr>
        <dsp:cNvPr id="0" name=""/>
        <dsp:cNvSpPr/>
      </dsp:nvSpPr>
      <dsp:spPr>
        <a:xfrm>
          <a:off x="3315441" y="805697"/>
          <a:ext cx="973241" cy="9732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E82E70-C959-4C30-8B7B-E0A427A3D29E}">
      <dsp:nvSpPr>
        <dsp:cNvPr id="0" name=""/>
        <dsp:cNvSpPr/>
      </dsp:nvSpPr>
      <dsp:spPr>
        <a:xfrm>
          <a:off x="2720683" y="2077927"/>
          <a:ext cx="216275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kern="1200"/>
            <a:t>Pro indikátor 15 domácností jsou vyčleněny prostředky na garance ve výši 2 mil. Kč</a:t>
          </a:r>
          <a:endParaRPr lang="en-US" sz="1300" kern="1200"/>
        </a:p>
      </dsp:txBody>
      <dsp:txXfrm>
        <a:off x="2720683" y="2077927"/>
        <a:ext cx="2162757" cy="720000"/>
      </dsp:txXfrm>
    </dsp:sp>
    <dsp:sp modelId="{C2C4C9E9-BEB2-48FA-AF38-F143AFF3C82D}">
      <dsp:nvSpPr>
        <dsp:cNvPr id="0" name=""/>
        <dsp:cNvSpPr/>
      </dsp:nvSpPr>
      <dsp:spPr>
        <a:xfrm>
          <a:off x="5856682" y="805697"/>
          <a:ext cx="973241" cy="9732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139375-7A0A-47C7-B3CB-2D20EEC016FB}">
      <dsp:nvSpPr>
        <dsp:cNvPr id="0" name=""/>
        <dsp:cNvSpPr/>
      </dsp:nvSpPr>
      <dsp:spPr>
        <a:xfrm>
          <a:off x="5261924" y="2077927"/>
          <a:ext cx="216275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kern="1200"/>
            <a:t>S majitelem uzavírány nájemní smlouvy, s domácnostmi podnájemní smlouvy</a:t>
          </a:r>
          <a:endParaRPr lang="en-US" sz="1300" kern="1200"/>
        </a:p>
      </dsp:txBody>
      <dsp:txXfrm>
        <a:off x="5261924" y="2077927"/>
        <a:ext cx="2162757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5EB26-FCBE-4FCE-B871-011218456E0D}">
      <dsp:nvSpPr>
        <dsp:cNvPr id="0" name=""/>
        <dsp:cNvSpPr/>
      </dsp:nvSpPr>
      <dsp:spPr>
        <a:xfrm>
          <a:off x="0" y="439"/>
          <a:ext cx="76041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1247A-4F53-48C1-B1C0-29EBD40415AE}">
      <dsp:nvSpPr>
        <dsp:cNvPr id="0" name=""/>
        <dsp:cNvSpPr/>
      </dsp:nvSpPr>
      <dsp:spPr>
        <a:xfrm>
          <a:off x="0" y="439"/>
          <a:ext cx="7604125" cy="72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/>
            <a:t>Pojištění domácnosti a odpovědnosti</a:t>
          </a:r>
          <a:endParaRPr lang="en-US" sz="2600" kern="1200"/>
        </a:p>
      </dsp:txBody>
      <dsp:txXfrm>
        <a:off x="0" y="439"/>
        <a:ext cx="7604125" cy="720549"/>
      </dsp:txXfrm>
    </dsp:sp>
    <dsp:sp modelId="{CBA2ADB0-B519-4854-A5CF-D47A9F6395C8}">
      <dsp:nvSpPr>
        <dsp:cNvPr id="0" name=""/>
        <dsp:cNvSpPr/>
      </dsp:nvSpPr>
      <dsp:spPr>
        <a:xfrm>
          <a:off x="0" y="720988"/>
          <a:ext cx="76041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258F8-0B7E-47F0-B9BB-3F4112C19469}">
      <dsp:nvSpPr>
        <dsp:cNvPr id="0" name=""/>
        <dsp:cNvSpPr/>
      </dsp:nvSpPr>
      <dsp:spPr>
        <a:xfrm>
          <a:off x="0" y="720988"/>
          <a:ext cx="7604125" cy="72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/>
            <a:t>Garantované nájemné po dobu trvání nájemní smlouvy</a:t>
          </a:r>
          <a:endParaRPr lang="en-US" sz="2600" kern="1200"/>
        </a:p>
      </dsp:txBody>
      <dsp:txXfrm>
        <a:off x="0" y="720988"/>
        <a:ext cx="7604125" cy="720549"/>
      </dsp:txXfrm>
    </dsp:sp>
    <dsp:sp modelId="{C3CAA8E4-D642-4DB7-A314-28B697901236}">
      <dsp:nvSpPr>
        <dsp:cNvPr id="0" name=""/>
        <dsp:cNvSpPr/>
      </dsp:nvSpPr>
      <dsp:spPr>
        <a:xfrm>
          <a:off x="0" y="1441537"/>
          <a:ext cx="76041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5C743-F2D1-4EE0-9022-ABCCCB26623C}">
      <dsp:nvSpPr>
        <dsp:cNvPr id="0" name=""/>
        <dsp:cNvSpPr/>
      </dsp:nvSpPr>
      <dsp:spPr>
        <a:xfrm>
          <a:off x="0" y="1441537"/>
          <a:ext cx="7604125" cy="72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/>
            <a:t>Zálohy na nájemné</a:t>
          </a:r>
          <a:endParaRPr lang="en-US" sz="2600" kern="1200"/>
        </a:p>
      </dsp:txBody>
      <dsp:txXfrm>
        <a:off x="0" y="1441537"/>
        <a:ext cx="7604125" cy="720549"/>
      </dsp:txXfrm>
    </dsp:sp>
    <dsp:sp modelId="{6D202699-0B65-4634-9E5F-F8B408AB7DFF}">
      <dsp:nvSpPr>
        <dsp:cNvPr id="0" name=""/>
        <dsp:cNvSpPr/>
      </dsp:nvSpPr>
      <dsp:spPr>
        <a:xfrm>
          <a:off x="0" y="2162087"/>
          <a:ext cx="76041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DCC34-6141-4566-82BD-4ADD6BD0B323}">
      <dsp:nvSpPr>
        <dsp:cNvPr id="0" name=""/>
        <dsp:cNvSpPr/>
      </dsp:nvSpPr>
      <dsp:spPr>
        <a:xfrm>
          <a:off x="0" y="2162087"/>
          <a:ext cx="7604125" cy="72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/>
            <a:t>Uvedení bytu do původního stavu</a:t>
          </a:r>
          <a:endParaRPr lang="en-US" sz="2600" kern="1200"/>
        </a:p>
      </dsp:txBody>
      <dsp:txXfrm>
        <a:off x="0" y="2162087"/>
        <a:ext cx="7604125" cy="720549"/>
      </dsp:txXfrm>
    </dsp:sp>
    <dsp:sp modelId="{DF7143B6-FB02-4A2A-88A9-7619F0E79C38}">
      <dsp:nvSpPr>
        <dsp:cNvPr id="0" name=""/>
        <dsp:cNvSpPr/>
      </dsp:nvSpPr>
      <dsp:spPr>
        <a:xfrm>
          <a:off x="0" y="2882636"/>
          <a:ext cx="76041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19D922-B27C-4973-BCDD-F379D17B80FA}">
      <dsp:nvSpPr>
        <dsp:cNvPr id="0" name=""/>
        <dsp:cNvSpPr/>
      </dsp:nvSpPr>
      <dsp:spPr>
        <a:xfrm>
          <a:off x="0" y="2882636"/>
          <a:ext cx="7604125" cy="72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/>
            <a:t>Ochrana majetku pronajímatele</a:t>
          </a:r>
          <a:endParaRPr lang="en-US" sz="2600" kern="1200"/>
        </a:p>
      </dsp:txBody>
      <dsp:txXfrm>
        <a:off x="0" y="2882636"/>
        <a:ext cx="7604125" cy="720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3AF64-A59E-49BE-AE5B-39FC8DED1132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66838" y="1143000"/>
            <a:ext cx="41243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472D6-BF83-4139-AE83-0450D90D3A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10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ačát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30641"/>
            <a:ext cx="8948737" cy="364195"/>
          </a:xfrm>
        </p:spPr>
        <p:txBody>
          <a:bodyPr anchor="ctr"/>
          <a:lstStyle/>
          <a:p>
            <a:pPr algn="ctr"/>
            <a:r>
              <a:rPr lang="pl-PL" dirty="0"/>
              <a:t>autor prezentace, datum prezentace, oddělení, adresa</a:t>
            </a:r>
            <a:endParaRPr lang="cs-CZ" dirty="0"/>
          </a:p>
        </p:txBody>
      </p:sp>
      <p:pic>
        <p:nvPicPr>
          <p:cNvPr id="10" name="Obrázek 9" descr="Obsah obrázku objekt&#10;&#10;Popis vygenerován s velmi vysokou mírou spolehlivosti">
            <a:extLst>
              <a:ext uri="{FF2B5EF4-FFF2-40B4-BE49-F238E27FC236}">
                <a16:creationId xmlns:a16="http://schemas.microsoft.com/office/drawing/2014/main" id="{B8B4B670-9CE4-4D52-8163-DCDF480531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1685" y="2730571"/>
            <a:ext cx="2282513" cy="53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90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Závěrečný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4965"/>
            <a:ext cx="7772400" cy="669015"/>
          </a:xfrm>
        </p:spPr>
        <p:txBody>
          <a:bodyPr anchor="b">
            <a:normAutofit/>
          </a:bodyPr>
          <a:lstStyle>
            <a:lvl1pPr algn="ctr">
              <a:defRPr sz="21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67695"/>
            <a:ext cx="7772400" cy="624287"/>
          </a:xfrm>
        </p:spPr>
        <p:txBody>
          <a:bodyPr>
            <a:normAutofit/>
          </a:bodyPr>
          <a:lstStyle>
            <a:lvl1pPr marL="0" indent="0" algn="ctr">
              <a:buNone/>
              <a:defRPr sz="1500" b="0">
                <a:solidFill>
                  <a:schemeClr val="bg1"/>
                </a:solidFill>
              </a:defRPr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544" y="6322869"/>
            <a:ext cx="8949600" cy="364195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pl-PL" dirty="0"/>
              <a:t>autor prezentace, datum prezentace, oddělení, adresa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2DBA51A0-FF55-4B1E-948C-63E6F7C3BC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0947" y="3051803"/>
            <a:ext cx="1620218" cy="378127"/>
          </a:xfrm>
          <a:prstGeom prst="rect">
            <a:avLst/>
          </a:prstGeom>
        </p:spPr>
      </p:pic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2A7BB364-39A0-47EF-8F6D-9A13F1FBCB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5800" y="5372104"/>
            <a:ext cx="7772400" cy="36419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accent3"/>
                </a:solidFill>
              </a:defRPr>
            </a:lvl1pPr>
            <a:lvl2pPr marL="234000" indent="0" algn="ctr">
              <a:buFontTx/>
              <a:buNone/>
              <a:defRPr>
                <a:solidFill>
                  <a:schemeClr val="bg1"/>
                </a:solidFill>
              </a:defRPr>
            </a:lvl2pPr>
            <a:lvl3pPr marL="486000" indent="0" algn="ctr">
              <a:buFontTx/>
              <a:buNone/>
              <a:defRPr>
                <a:solidFill>
                  <a:schemeClr val="bg1"/>
                </a:solidFill>
              </a:defRPr>
            </a:lvl3pPr>
            <a:lvl4pPr marL="666000" indent="0" algn="ctr">
              <a:buFontTx/>
              <a:buNone/>
              <a:defRPr>
                <a:solidFill>
                  <a:schemeClr val="bg1"/>
                </a:solidFill>
              </a:defRPr>
            </a:lvl4pPr>
            <a:lvl5pPr marL="846000" indent="0" algn="ctr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52237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445" y="900327"/>
            <a:ext cx="7596000" cy="132218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916" y="2552704"/>
            <a:ext cx="7605529" cy="3603092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b="0">
                <a:solidFill>
                  <a:schemeClr val="tx2"/>
                </a:solidFill>
              </a:defRPr>
            </a:lvl2pPr>
            <a:lvl3pPr marL="0" indent="0">
              <a:buFontTx/>
              <a:buNone/>
              <a:defRPr b="0">
                <a:solidFill>
                  <a:schemeClr val="tx2"/>
                </a:solidFill>
              </a:defRPr>
            </a:lvl3pPr>
            <a:lvl4pPr marL="0" indent="0">
              <a:buFontTx/>
              <a:buNone/>
              <a:defRPr b="0">
                <a:solidFill>
                  <a:schemeClr val="tx2"/>
                </a:solidFill>
              </a:defRPr>
            </a:lvl4pPr>
            <a:lvl5pPr marL="0" indent="0">
              <a:buFontTx/>
              <a:buNone/>
              <a:defRPr b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autor prezentace, datum prezentace, oddělení,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819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rovnání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445" y="495506"/>
            <a:ext cx="7596000" cy="132218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1916" y="2088700"/>
            <a:ext cx="3708000" cy="406709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695" y="2088700"/>
            <a:ext cx="3708000" cy="406709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autor prezentace, datum prezentace, oddělení, adresa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0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71956"/>
            <a:ext cx="7772400" cy="1053101"/>
          </a:xfrm>
        </p:spPr>
        <p:txBody>
          <a:bodyPr anchor="b"/>
          <a:lstStyle>
            <a:lvl1pPr algn="ctr">
              <a:defRPr sz="26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15416"/>
            <a:ext cx="7772400" cy="624287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99077"/>
            <a:ext cx="8949600" cy="364195"/>
          </a:xfrm>
        </p:spPr>
        <p:txBody>
          <a:bodyPr anchor="ctr"/>
          <a:lstStyle/>
          <a:p>
            <a:pPr algn="ctr"/>
            <a:r>
              <a:rPr lang="pl-PL" dirty="0"/>
              <a:t>autor prezentace, datum prezentace, oddělení, adresa</a:t>
            </a:r>
            <a:endParaRPr lang="cs-CZ" dirty="0"/>
          </a:p>
        </p:txBody>
      </p:sp>
      <p:pic>
        <p:nvPicPr>
          <p:cNvPr id="12" name="Obrázek 11" descr="Obsah obrázku objekt&#10;&#10;Popis vygenerován s velmi vysokou mírou spolehlivosti">
            <a:extLst>
              <a:ext uri="{FF2B5EF4-FFF2-40B4-BE49-F238E27FC236}">
                <a16:creationId xmlns:a16="http://schemas.microsoft.com/office/drawing/2014/main" id="{2E02476E-B194-4627-B730-7702CED828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1685" y="2730571"/>
            <a:ext cx="2282513" cy="53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36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4965"/>
            <a:ext cx="7772400" cy="669015"/>
          </a:xfrm>
        </p:spPr>
        <p:txBody>
          <a:bodyPr anchor="b">
            <a:normAutofit/>
          </a:bodyPr>
          <a:lstStyle>
            <a:lvl1pPr algn="ctr">
              <a:defRPr sz="21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67695"/>
            <a:ext cx="7772400" cy="624287"/>
          </a:xfrm>
        </p:spPr>
        <p:txBody>
          <a:bodyPr>
            <a:normAutofit/>
          </a:bodyPr>
          <a:lstStyle>
            <a:lvl1pPr marL="0" indent="0" algn="ctr">
              <a:buNone/>
              <a:defRPr sz="1500" b="0">
                <a:solidFill>
                  <a:schemeClr val="bg1"/>
                </a:solidFill>
              </a:defRPr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544" y="6322869"/>
            <a:ext cx="8949600" cy="364195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pl-PL" dirty="0"/>
              <a:t>autor prezentace, datum prezentace, oddělení, adresa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2DBA51A0-FF55-4B1E-948C-63E6F7C3BC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0947" y="3051803"/>
            <a:ext cx="1620218" cy="378127"/>
          </a:xfrm>
          <a:prstGeom prst="rect">
            <a:avLst/>
          </a:prstGeom>
        </p:spPr>
      </p:pic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2A7BB364-39A0-47EF-8F6D-9A13F1FBCB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5800" y="5372104"/>
            <a:ext cx="7772400" cy="36419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accent3"/>
                </a:solidFill>
              </a:defRPr>
            </a:lvl1pPr>
            <a:lvl2pPr marL="234000" indent="0" algn="ctr">
              <a:buFontTx/>
              <a:buNone/>
              <a:defRPr>
                <a:solidFill>
                  <a:schemeClr val="bg1"/>
                </a:solidFill>
              </a:defRPr>
            </a:lvl2pPr>
            <a:lvl3pPr marL="486000" indent="0" algn="ctr">
              <a:buFontTx/>
              <a:buNone/>
              <a:defRPr>
                <a:solidFill>
                  <a:schemeClr val="bg1"/>
                </a:solidFill>
              </a:defRPr>
            </a:lvl3pPr>
            <a:lvl4pPr marL="666000" indent="0" algn="ctr">
              <a:buFontTx/>
              <a:buNone/>
              <a:defRPr>
                <a:solidFill>
                  <a:schemeClr val="bg1"/>
                </a:solidFill>
              </a:defRPr>
            </a:lvl4pPr>
            <a:lvl5pPr marL="846000" indent="0" algn="ctr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1622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 prezentace, datum prezentace, oddělení, adresa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22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445" y="900327"/>
            <a:ext cx="7596000" cy="1322188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916" y="2552704"/>
            <a:ext cx="7605529" cy="3603092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b="0">
                <a:solidFill>
                  <a:schemeClr val="tx2"/>
                </a:solidFill>
              </a:defRPr>
            </a:lvl2pPr>
            <a:lvl3pPr marL="0" indent="0">
              <a:buFontTx/>
              <a:buNone/>
              <a:defRPr b="0">
                <a:solidFill>
                  <a:schemeClr val="tx2"/>
                </a:solidFill>
              </a:defRPr>
            </a:lvl3pPr>
            <a:lvl4pPr marL="0" indent="0">
              <a:buFontTx/>
              <a:buNone/>
              <a:defRPr b="0">
                <a:solidFill>
                  <a:schemeClr val="tx2"/>
                </a:solidFill>
              </a:defRPr>
            </a:lvl4pPr>
            <a:lvl5pPr marL="0" indent="0">
              <a:buFontTx/>
              <a:buNone/>
              <a:defRPr b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autor prezentace, datum prezentace, oddělení,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89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ovnání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445" y="495506"/>
            <a:ext cx="7596000" cy="1322188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1916" y="2088700"/>
            <a:ext cx="3708000" cy="4067096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695" y="2088700"/>
            <a:ext cx="3708000" cy="4067096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autor prezentace, datum prezentace, oddělení, adresa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09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 prezentace, datum prezentace, oddělení,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75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 prezentace, datum prezentace, oddělení,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60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Začát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30641"/>
            <a:ext cx="8948737" cy="364195"/>
          </a:xfrm>
        </p:spPr>
        <p:txBody>
          <a:bodyPr anchor="ctr"/>
          <a:lstStyle/>
          <a:p>
            <a:pPr algn="ctr"/>
            <a:r>
              <a:rPr lang="pl-PL" dirty="0"/>
              <a:t>autor prezentace, datum prezentace, oddělení, adresa</a:t>
            </a:r>
            <a:endParaRPr lang="cs-CZ" dirty="0"/>
          </a:p>
        </p:txBody>
      </p:sp>
      <p:pic>
        <p:nvPicPr>
          <p:cNvPr id="10" name="Obrázek 9" descr="Obsah obrázku objekt&#10;&#10;Popis vygenerován s velmi vysokou mírou spolehlivosti">
            <a:extLst>
              <a:ext uri="{FF2B5EF4-FFF2-40B4-BE49-F238E27FC236}">
                <a16:creationId xmlns:a16="http://schemas.microsoft.com/office/drawing/2014/main" id="{B8B4B670-9CE4-4D52-8163-DCDF480531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1685" y="2730571"/>
            <a:ext cx="2282513" cy="53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5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1445" y="495506"/>
            <a:ext cx="7596000" cy="132218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1916" y="2088699"/>
            <a:ext cx="7605529" cy="406709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916" y="6263963"/>
            <a:ext cx="5399812" cy="36419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autor prezentace, datum prezentace, oddělení,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3095" y="6263963"/>
            <a:ext cx="514350" cy="36419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A2BCEAA-0AD4-48FE-B655-399857AB8FE0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Obrázek 7" descr="Obsah obrázku objekt&#10;&#10;Popis vygenerován s velmi vysokou mírou spolehlivosti">
            <a:extLst>
              <a:ext uri="{FF2B5EF4-FFF2-40B4-BE49-F238E27FC236}">
                <a16:creationId xmlns:a16="http://schemas.microsoft.com/office/drawing/2014/main" id="{4B5F40D9-71E5-4545-ABDC-4E1AD6F7101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8763" y="552811"/>
            <a:ext cx="1620218" cy="37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0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73" r:id="rId9"/>
    <p:sldLayoutId id="2147483686" r:id="rId10"/>
    <p:sldLayoutId id="2147483685" r:id="rId11"/>
    <p:sldLayoutId id="2147483676" r:id="rId12"/>
  </p:sldLayoutIdLst>
  <p:hf hdr="0" dt="0"/>
  <p:txStyles>
    <p:titleStyle>
      <a:lvl1pPr algn="l" defTabSz="912114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chemeClr val="accent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198000" indent="-198000" algn="l" defTabSz="912114" rtl="0" eaLnBrk="1" latinLnBrk="0" hangingPunct="1">
        <a:lnSpc>
          <a:spcPct val="100000"/>
        </a:lnSpc>
        <a:spcBef>
          <a:spcPts val="998"/>
        </a:spcBef>
        <a:buFont typeface="Open Sans" panose="020B0606030504020204" pitchFamily="34" charset="0"/>
        <a:buChar char="–"/>
        <a:defRPr sz="1900" b="1" kern="1200">
          <a:solidFill>
            <a:schemeClr val="accent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32000" indent="-198000" algn="l" defTabSz="912114" rtl="0" eaLnBrk="1" latinLnBrk="0" hangingPunct="1">
        <a:lnSpc>
          <a:spcPct val="100000"/>
        </a:lnSpc>
        <a:spcBef>
          <a:spcPts val="300"/>
        </a:spcBef>
        <a:buFont typeface="Open Sans" panose="020B0606030504020204" pitchFamily="34" charset="0"/>
        <a:buChar char="–"/>
        <a:defRPr sz="1700" kern="1200">
          <a:solidFill>
            <a:schemeClr val="accent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648000" indent="-162000" algn="l" defTabSz="912114" rtl="0" eaLnBrk="1" latinLnBrk="0" hangingPunct="1">
        <a:lnSpc>
          <a:spcPct val="100000"/>
        </a:lnSpc>
        <a:spcBef>
          <a:spcPts val="500"/>
        </a:spcBef>
        <a:buFont typeface="Open Sans" panose="020B0606030504020204" pitchFamily="34" charset="0"/>
        <a:buChar char="–"/>
        <a:defRPr sz="1400" kern="1200">
          <a:solidFill>
            <a:schemeClr val="accent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828000" indent="-162000" algn="l" defTabSz="912114" rtl="0" eaLnBrk="1" latinLnBrk="0" hangingPunct="1">
        <a:lnSpc>
          <a:spcPct val="100000"/>
        </a:lnSpc>
        <a:spcBef>
          <a:spcPts val="499"/>
        </a:spcBef>
        <a:buFont typeface="Open Sans" panose="020B0606030504020204" pitchFamily="34" charset="0"/>
        <a:buChar char="–"/>
        <a:defRPr sz="1400" kern="1200">
          <a:solidFill>
            <a:schemeClr val="accent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008000" indent="-162000" algn="l" defTabSz="912114" rtl="0" eaLnBrk="1" latinLnBrk="0" hangingPunct="1">
        <a:lnSpc>
          <a:spcPct val="100000"/>
        </a:lnSpc>
        <a:spcBef>
          <a:spcPts val="499"/>
        </a:spcBef>
        <a:buFont typeface="Open Sans" panose="020B0606030504020204" pitchFamily="34" charset="0"/>
        <a:buChar char="–"/>
        <a:defRPr sz="1400" kern="1200">
          <a:solidFill>
            <a:schemeClr val="accent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08314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964371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428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876485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6057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114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171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228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80285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342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2399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8456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www.brno.cz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52F85583-18D6-4728-9599-D9009AB66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743450"/>
            <a:ext cx="7772400" cy="996253"/>
          </a:xfrm>
        </p:spPr>
        <p:txBody>
          <a:bodyPr/>
          <a:lstStyle/>
          <a:p>
            <a:r>
              <a:rPr lang="cs-CZ" dirty="0"/>
              <a:t>Systém garancí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5CA9F4C-967F-4820-B618-F9BC7082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Mgr. Jana Janečková, Odbor sociální péče, Referát pro sociální bydlení, Anenská 10 Brno, 12. 3. 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59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3FA9C-0366-4506-B935-399F9994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cs-CZ" spc="-1"/>
              <a:t>Obecní bydlení – zapojení městských částí</a:t>
            </a:r>
            <a:endParaRPr lang="cs-CZ" dirty="0"/>
          </a:p>
        </p:txBody>
      </p:sp>
      <p:graphicFrame>
        <p:nvGraphicFramePr>
          <p:cNvPr id="7" name="Zástupný symbol pro obsah 2">
            <a:extLst>
              <a:ext uri="{FF2B5EF4-FFF2-40B4-BE49-F238E27FC236}">
                <a16:creationId xmlns:a16="http://schemas.microsoft.com/office/drawing/2014/main" id="{7F220808-6962-1324-3946-40181D617A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714466"/>
              </p:ext>
            </p:extLst>
          </p:nvPr>
        </p:nvGraphicFramePr>
        <p:xfrm>
          <a:off x="782638" y="2089150"/>
          <a:ext cx="7604125" cy="4067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A597CB-1247-4171-8CC4-C6665CA7B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8A2BCEAA-0AD4-48FE-B655-399857AB8FE0}" type="slidenum">
              <a:rPr lang="cs-CZ" smtClean="0"/>
              <a:pPr>
                <a:spcAft>
                  <a:spcPts val="600"/>
                </a:spcAft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63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3FA9C-0366-4506-B935-399F9994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cs-CZ" spc="-1"/>
              <a:t>Obecní bydlení – nabídky projektů</a:t>
            </a:r>
            <a:endParaRPr lang="cs-CZ" dirty="0"/>
          </a:p>
        </p:txBody>
      </p:sp>
      <p:graphicFrame>
        <p:nvGraphicFramePr>
          <p:cNvPr id="7" name="Zástupný symbol pro obsah 2">
            <a:extLst>
              <a:ext uri="{FF2B5EF4-FFF2-40B4-BE49-F238E27FC236}">
                <a16:creationId xmlns:a16="http://schemas.microsoft.com/office/drawing/2014/main" id="{F3C0E494-E6AB-0C9D-31A5-AE5463AB96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090534"/>
              </p:ext>
            </p:extLst>
          </p:nvPr>
        </p:nvGraphicFramePr>
        <p:xfrm>
          <a:off x="782638" y="2552700"/>
          <a:ext cx="7604125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A597CB-1247-4171-8CC4-C6665CA7B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8A2BCEAA-0AD4-48FE-B655-399857AB8FE0}" type="slidenum">
              <a:rPr lang="cs-CZ" smtClean="0"/>
              <a:pPr>
                <a:spcAft>
                  <a:spcPts val="600"/>
                </a:spcAft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47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33C5A7-29EB-D1C0-D270-8CFDFA344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cs-CZ" dirty="0"/>
              <a:t>Městská nájemní agentura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D6A623B7-F731-EE74-D8B9-46A063CEAD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154391"/>
              </p:ext>
            </p:extLst>
          </p:nvPr>
        </p:nvGraphicFramePr>
        <p:xfrm>
          <a:off x="782638" y="2552700"/>
          <a:ext cx="7604125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BFD508-14AC-2E4F-2725-FB8759A2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8A2BCEAA-0AD4-48FE-B655-399857AB8FE0}" type="slidenum">
              <a:rPr lang="cs-CZ" smtClean="0"/>
              <a:pPr>
                <a:spcAft>
                  <a:spcPts val="600"/>
                </a:spcAft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90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28DC5-7A6E-C264-B665-30F82E173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cs-CZ" dirty="0"/>
              <a:t>Garance pro soukromé pronajímatele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09C42C64-1C44-363B-C7CC-1EE4798931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80982"/>
              </p:ext>
            </p:extLst>
          </p:nvPr>
        </p:nvGraphicFramePr>
        <p:xfrm>
          <a:off x="782638" y="2552700"/>
          <a:ext cx="7604125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031A6C-D8E0-1B53-6B7B-7D39B10A1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8A2BCEAA-0AD4-48FE-B655-399857AB8FE0}" type="slidenum">
              <a:rPr lang="cs-CZ" smtClean="0"/>
              <a:pPr>
                <a:spcAft>
                  <a:spcPts val="600"/>
                </a:spcAft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92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97CFF-17AE-40AC-989B-4EEDCEC9FE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Děkuji za pozornost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AC7265-B0BD-495E-AE53-AC24B6FDF3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Jana Janečková</a:t>
            </a:r>
          </a:p>
        </p:txBody>
      </p:sp>
      <p:pic>
        <p:nvPicPr>
          <p:cNvPr id="15" name="Obrázek 14">
            <a:hlinkClick r:id="rId2"/>
            <a:extLst>
              <a:ext uri="{FF2B5EF4-FFF2-40B4-BE49-F238E27FC236}">
                <a16:creationId xmlns:a16="http://schemas.microsoft.com/office/drawing/2014/main" id="{A69F771E-7D1E-4D47-82C6-AFEB67EAE91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2153" y="5894763"/>
            <a:ext cx="75625" cy="162709"/>
          </a:xfrm>
          <a:prstGeom prst="rect">
            <a:avLst/>
          </a:prstGeom>
        </p:spPr>
      </p:pic>
      <p:pic>
        <p:nvPicPr>
          <p:cNvPr id="17" name="Obrázek 16">
            <a:hlinkClick r:id="rId2"/>
            <a:extLst>
              <a:ext uri="{FF2B5EF4-FFF2-40B4-BE49-F238E27FC236}">
                <a16:creationId xmlns:a16="http://schemas.microsoft.com/office/drawing/2014/main" id="{2B1EFFB5-AE72-44B3-BC20-3C23DB9B048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3024" y="5881013"/>
            <a:ext cx="190209" cy="190209"/>
          </a:xfrm>
          <a:prstGeom prst="rect">
            <a:avLst/>
          </a:prstGeom>
        </p:spPr>
      </p:pic>
      <p:pic>
        <p:nvPicPr>
          <p:cNvPr id="19" name="Obrázek 18" descr="Obsah obrázku sekera&#10;&#10;Popis vygenerován s vysokou mírou spolehlivosti">
            <a:hlinkClick r:id="rId2"/>
            <a:extLst>
              <a:ext uri="{FF2B5EF4-FFF2-40B4-BE49-F238E27FC236}">
                <a16:creationId xmlns:a16="http://schemas.microsoft.com/office/drawing/2014/main" id="{B1893B66-5B6B-4D69-8610-7A887126E01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2914" y="5897054"/>
            <a:ext cx="192501" cy="158126"/>
          </a:xfrm>
          <a:prstGeom prst="rect">
            <a:avLst/>
          </a:prstGeom>
        </p:spPr>
      </p:pic>
      <p:pic>
        <p:nvPicPr>
          <p:cNvPr id="21" name="Obrázek 20">
            <a:hlinkClick r:id="rId2"/>
            <a:extLst>
              <a:ext uri="{FF2B5EF4-FFF2-40B4-BE49-F238E27FC236}">
                <a16:creationId xmlns:a16="http://schemas.microsoft.com/office/drawing/2014/main" id="{E029B4BB-9E25-4591-AB43-FEFE124A0DBF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885" y="5885596"/>
            <a:ext cx="256668" cy="18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384810"/>
      </p:ext>
    </p:extLst>
  </p:cSld>
  <p:clrMapOvr>
    <a:masterClrMapping/>
  </p:clrMapOvr>
</p:sld>
</file>

<file path=ppt/theme/theme1.xml><?xml version="1.0" encoding="utf-8"?>
<a:theme xmlns:a="http://schemas.openxmlformats.org/drawingml/2006/main" name="Sedivá">
  <a:themeElements>
    <a:clrScheme name="MMB">
      <a:dk1>
        <a:sysClr val="windowText" lastClr="000000"/>
      </a:dk1>
      <a:lt1>
        <a:sysClr val="window" lastClr="FFFFFF"/>
      </a:lt1>
      <a:dk2>
        <a:srgbClr val="5C646D"/>
      </a:dk2>
      <a:lt2>
        <a:srgbClr val="E9E9EA"/>
      </a:lt2>
      <a:accent1>
        <a:srgbClr val="ED1C24"/>
      </a:accent1>
      <a:accent2>
        <a:srgbClr val="F58466"/>
      </a:accent2>
      <a:accent3>
        <a:srgbClr val="FBBEA8"/>
      </a:accent3>
      <a:accent4>
        <a:srgbClr val="414142"/>
      </a:accent4>
      <a:accent5>
        <a:srgbClr val="808285"/>
      </a:accent5>
      <a:accent6>
        <a:srgbClr val="BCBEC0"/>
      </a:accent6>
      <a:hlink>
        <a:srgbClr val="F0DDD5"/>
      </a:hlink>
      <a:folHlink>
        <a:srgbClr val="E9E9EA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MB_Prezentace_final_zakladni.potx" id="{E3220400-9703-4E26-9943-587EC45538F7}" vid="{622612C9-11EC-4EC3-ABC4-2C5DF8E3488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</TotalTime>
  <Words>183</Words>
  <Application>Microsoft Office PowerPoint</Application>
  <PresentationFormat>Vlastní</PresentationFormat>
  <Paragraphs>28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Open Sans</vt:lpstr>
      <vt:lpstr>Sedivá</vt:lpstr>
      <vt:lpstr>Prezentace aplikace PowerPoint</vt:lpstr>
      <vt:lpstr>Obecní bydlení – zapojení městských částí</vt:lpstr>
      <vt:lpstr>Obecní bydlení – nabídky projektů</vt:lpstr>
      <vt:lpstr>Městská nájemní agentura</vt:lpstr>
      <vt:lpstr>Garance pro soukromé pronajímatele</vt:lpstr>
      <vt:lpstr>Děkuji za pozornost</vt:lpstr>
    </vt:vector>
  </TitlesOfParts>
  <Company>MMB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Pilchová Jana (MMB_OSP)</dc:creator>
  <cp:lastModifiedBy>Janečková Jana (MMB_OSP)</cp:lastModifiedBy>
  <cp:revision>10</cp:revision>
  <dcterms:created xsi:type="dcterms:W3CDTF">2023-07-31T05:23:02Z</dcterms:created>
  <dcterms:modified xsi:type="dcterms:W3CDTF">2024-03-12T06:05:29Z</dcterms:modified>
</cp:coreProperties>
</file>