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2AB351-3CC4-9F26-7439-96BD0B632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B2DB4D9-1ABD-CC13-714F-F9044FE1C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FA7ED-65DE-4989-A895-08382B89119E}" type="datetimeFigureOut">
              <a:rPr lang="cs-CZ" smtClean="0"/>
              <a:t>01.06.2023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AE06A12B-51FD-C826-EF23-A096BAD4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87B74D97-AE4A-5290-96EA-75F0879EC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1DB28-1207-4B10-BB9D-77B44D5710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9901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E376A0F2-9097-169C-BCAE-2B40EA9A9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179619D-65ED-94DB-B181-52DB0F776E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CEBC38-84B3-3E21-3BD6-1C35DC1FD8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FA7ED-65DE-4989-A895-08382B89119E}" type="datetimeFigureOut">
              <a:rPr lang="cs-CZ" smtClean="0"/>
              <a:t>01.06.2023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9B3B443-DED2-394E-85F3-8F05794042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C290917-C193-E9C0-E7BE-C209566782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1DB28-1207-4B10-BB9D-77B44D5710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43444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0145F45D-FF59-91CB-0683-12060EFD4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27F9155-BBBB-D288-AC1A-EB7C4B20B5B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519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038AF65B-FB8B-C827-E0FD-44E20F935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85DBDD04-6583-811E-7DD1-F1CE6913CB7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4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79A20A83-06A8-5C56-417E-2DB9B8E27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1DA6D36-9765-A62B-B9FA-8B6F6F02B06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9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AF03BBA2-A8C9-8F6E-C612-7A796C180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D3D45620-E25C-82BC-6885-51E2436E25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16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65724B71-3F04-085A-F1CF-9B546F116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5615CB7B-6572-A8EC-B330-5569934AB4F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553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C02E4F77-9FDB-20BD-FC05-F89C8F396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6D697B0-8CB3-E826-0FF8-74DBBD731F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078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65CA0124-13AA-BD6E-ED89-26D45F045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389BA70-FF2A-D171-1144-CF7231B8B5F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2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C2ADF511-7F8F-2C64-06FF-7D62F2BE6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E35C5EB-B87D-4749-E82C-F9C986C4DB0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089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01F64249-A98C-65C5-8A77-325B609F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129A4E8A-F82D-376E-E88A-2D12890398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454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 hidden="1">
            <a:extLst>
              <a:ext uri="{FF2B5EF4-FFF2-40B4-BE49-F238E27FC236}">
                <a16:creationId xmlns:a16="http://schemas.microsoft.com/office/drawing/2014/main" id="{45339D84-BF7B-4FC6-EAFB-96A67B7FCE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E6A0AC04-5C36-416D-AE40-59809D783F2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72757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Širokoúhlá obrazovka</PresentationFormat>
  <Paragraphs>0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Kristian Holan</dc:creator>
  <cp:lastModifiedBy>Kristian Holan</cp:lastModifiedBy>
  <cp:revision>1</cp:revision>
  <dcterms:created xsi:type="dcterms:W3CDTF">2023-06-01T19:07:19Z</dcterms:created>
  <dcterms:modified xsi:type="dcterms:W3CDTF">2023-06-01T19:07:19Z</dcterms:modified>
</cp:coreProperties>
</file>