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73" autoAdjust="0"/>
  </p:normalViewPr>
  <p:slideViewPr>
    <p:cSldViewPr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2B30F2-6E0F-4B63-A69F-AA41C4C23E46}" type="doc">
      <dgm:prSet loTypeId="urn:microsoft.com/office/officeart/2005/8/layout/radial5" loCatId="cycl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cs-CZ"/>
        </a:p>
      </dgm:t>
    </dgm:pt>
    <dgm:pt modelId="{9FC6CFDC-5742-43C4-9DD3-E925DCC40BC1}">
      <dgm:prSet phldrT="[Text]"/>
      <dgm:spPr/>
      <dgm:t>
        <a:bodyPr/>
        <a:lstStyle/>
        <a:p>
          <a:r>
            <a:rPr lang="cs-CZ" dirty="0" smtClean="0"/>
            <a:t>MAP</a:t>
          </a:r>
          <a:endParaRPr lang="cs-CZ" dirty="0"/>
        </a:p>
      </dgm:t>
    </dgm:pt>
    <dgm:pt modelId="{E6A7CAB4-0DFE-461B-A104-9F0AFCE3116E}" type="parTrans" cxnId="{61ACD708-8E3F-437A-807E-02D6BA3F15D2}">
      <dgm:prSet/>
      <dgm:spPr/>
      <dgm:t>
        <a:bodyPr/>
        <a:lstStyle/>
        <a:p>
          <a:endParaRPr lang="cs-CZ"/>
        </a:p>
      </dgm:t>
    </dgm:pt>
    <dgm:pt modelId="{5F44BBC0-A371-4B0C-B017-7CA1B08B5FA5}" type="sibTrans" cxnId="{61ACD708-8E3F-437A-807E-02D6BA3F15D2}">
      <dgm:prSet/>
      <dgm:spPr/>
      <dgm:t>
        <a:bodyPr/>
        <a:lstStyle/>
        <a:p>
          <a:endParaRPr lang="cs-CZ"/>
        </a:p>
      </dgm:t>
    </dgm:pt>
    <dgm:pt modelId="{763C2AC3-A3B1-4A04-987C-34DB0BE037AA}">
      <dgm:prSet phldrT="[Text]"/>
      <dgm:spPr/>
      <dgm:t>
        <a:bodyPr/>
        <a:lstStyle/>
        <a:p>
          <a:r>
            <a:rPr lang="cs-CZ" dirty="0" smtClean="0"/>
            <a:t>součinnost</a:t>
          </a:r>
          <a:endParaRPr lang="cs-CZ" dirty="0"/>
        </a:p>
      </dgm:t>
    </dgm:pt>
    <dgm:pt modelId="{47DBB20A-9BD3-4227-85CD-30A9DA609657}" type="parTrans" cxnId="{1A230011-CD36-495D-B930-1ECB6F04F2A3}">
      <dgm:prSet/>
      <dgm:spPr/>
      <dgm:t>
        <a:bodyPr/>
        <a:lstStyle/>
        <a:p>
          <a:endParaRPr lang="cs-CZ"/>
        </a:p>
      </dgm:t>
    </dgm:pt>
    <dgm:pt modelId="{92982C50-D0C3-479B-917D-36EDBCB7540E}" type="sibTrans" cxnId="{1A230011-CD36-495D-B930-1ECB6F04F2A3}">
      <dgm:prSet/>
      <dgm:spPr/>
      <dgm:t>
        <a:bodyPr/>
        <a:lstStyle/>
        <a:p>
          <a:endParaRPr lang="cs-CZ"/>
        </a:p>
      </dgm:t>
    </dgm:pt>
    <dgm:pt modelId="{CEC6B75A-5337-41A0-BE90-D6206D43296F}">
      <dgm:prSet phldrT="[Text]"/>
      <dgm:spPr/>
      <dgm:t>
        <a:bodyPr/>
        <a:lstStyle/>
        <a:p>
          <a:r>
            <a:rPr lang="cs-CZ" dirty="0" smtClean="0"/>
            <a:t>Dobrá a špatná praxe</a:t>
          </a:r>
          <a:endParaRPr lang="cs-CZ" dirty="0"/>
        </a:p>
      </dgm:t>
    </dgm:pt>
    <dgm:pt modelId="{44EFD509-654A-4233-9D21-968CB27CD8AA}" type="parTrans" cxnId="{81C4E62C-7565-4741-B247-DFF9990B2D4D}">
      <dgm:prSet/>
      <dgm:spPr/>
      <dgm:t>
        <a:bodyPr/>
        <a:lstStyle/>
        <a:p>
          <a:endParaRPr lang="cs-CZ"/>
        </a:p>
      </dgm:t>
    </dgm:pt>
    <dgm:pt modelId="{EC76FDA9-8FE3-4856-8904-D1E2A2C9E6FF}" type="sibTrans" cxnId="{81C4E62C-7565-4741-B247-DFF9990B2D4D}">
      <dgm:prSet/>
      <dgm:spPr/>
      <dgm:t>
        <a:bodyPr/>
        <a:lstStyle/>
        <a:p>
          <a:endParaRPr lang="cs-CZ"/>
        </a:p>
      </dgm:t>
    </dgm:pt>
    <dgm:pt modelId="{BF45DAFC-7999-4AB8-969B-77BB3CE4229D}">
      <dgm:prSet phldrT="[Text]"/>
      <dgm:spPr/>
      <dgm:t>
        <a:bodyPr/>
        <a:lstStyle/>
        <a:p>
          <a:r>
            <a:rPr lang="cs-CZ" dirty="0" smtClean="0"/>
            <a:t>analýzy</a:t>
          </a:r>
          <a:endParaRPr lang="cs-CZ" dirty="0"/>
        </a:p>
      </dgm:t>
    </dgm:pt>
    <dgm:pt modelId="{D9C20B12-4939-4ADB-85BD-E66A50CA419F}" type="parTrans" cxnId="{BC6BA624-38D5-4F4F-A54A-C498292A0468}">
      <dgm:prSet/>
      <dgm:spPr/>
      <dgm:t>
        <a:bodyPr/>
        <a:lstStyle/>
        <a:p>
          <a:endParaRPr lang="cs-CZ"/>
        </a:p>
      </dgm:t>
    </dgm:pt>
    <dgm:pt modelId="{FB4E6BB6-3F72-43E1-910C-D62216197A82}" type="sibTrans" cxnId="{BC6BA624-38D5-4F4F-A54A-C498292A0468}">
      <dgm:prSet/>
      <dgm:spPr/>
      <dgm:t>
        <a:bodyPr/>
        <a:lstStyle/>
        <a:p>
          <a:endParaRPr lang="cs-CZ"/>
        </a:p>
      </dgm:t>
    </dgm:pt>
    <dgm:pt modelId="{3BF10548-F2E7-437A-8B3E-2A3B138F28C2}">
      <dgm:prSet phldrT="[Text]"/>
      <dgm:spPr/>
      <dgm:t>
        <a:bodyPr/>
        <a:lstStyle/>
        <a:p>
          <a:r>
            <a:rPr lang="cs-CZ" dirty="0" smtClean="0"/>
            <a:t>Odborné konzultace a poradenství</a:t>
          </a:r>
          <a:endParaRPr lang="cs-CZ" dirty="0"/>
        </a:p>
      </dgm:t>
    </dgm:pt>
    <dgm:pt modelId="{1E760843-E9EA-4184-87A8-7C29240C8439}" type="parTrans" cxnId="{C13B0D4F-040B-43F2-89DA-A566CB327C92}">
      <dgm:prSet/>
      <dgm:spPr/>
      <dgm:t>
        <a:bodyPr/>
        <a:lstStyle/>
        <a:p>
          <a:endParaRPr lang="cs-CZ"/>
        </a:p>
      </dgm:t>
    </dgm:pt>
    <dgm:pt modelId="{DD513E0D-3540-4754-A973-8D8F38543A8C}" type="sibTrans" cxnId="{C13B0D4F-040B-43F2-89DA-A566CB327C92}">
      <dgm:prSet/>
      <dgm:spPr/>
      <dgm:t>
        <a:bodyPr/>
        <a:lstStyle/>
        <a:p>
          <a:endParaRPr lang="cs-CZ"/>
        </a:p>
      </dgm:t>
    </dgm:pt>
    <dgm:pt modelId="{FF88AC96-9885-4D83-932D-499333ED7152}">
      <dgm:prSet phldrT="[Text]"/>
      <dgm:spPr/>
      <dgm:t>
        <a:bodyPr/>
        <a:lstStyle/>
        <a:p>
          <a:r>
            <a:rPr lang="cs-CZ" dirty="0" smtClean="0"/>
            <a:t>Vzdělávání</a:t>
          </a:r>
          <a:endParaRPr lang="cs-CZ" dirty="0"/>
        </a:p>
      </dgm:t>
    </dgm:pt>
    <dgm:pt modelId="{10D42803-FA03-4DC6-ABC6-63943BED6EB2}" type="parTrans" cxnId="{E0C0F8ED-FB4A-4B8A-BDF8-00FD36A358FF}">
      <dgm:prSet/>
      <dgm:spPr/>
      <dgm:t>
        <a:bodyPr/>
        <a:lstStyle/>
        <a:p>
          <a:endParaRPr lang="cs-CZ"/>
        </a:p>
      </dgm:t>
    </dgm:pt>
    <dgm:pt modelId="{250F8A07-25E9-4466-84F4-5B58F7098EA6}" type="sibTrans" cxnId="{E0C0F8ED-FB4A-4B8A-BDF8-00FD36A358FF}">
      <dgm:prSet/>
      <dgm:spPr/>
      <dgm:t>
        <a:bodyPr/>
        <a:lstStyle/>
        <a:p>
          <a:endParaRPr lang="cs-CZ"/>
        </a:p>
      </dgm:t>
    </dgm:pt>
    <dgm:pt modelId="{93ABB879-7CA2-4AC9-B91E-2A9CF7159581}">
      <dgm:prSet phldrT="[Text]"/>
      <dgm:spPr/>
      <dgm:t>
        <a:bodyPr/>
        <a:lstStyle/>
        <a:p>
          <a:r>
            <a:rPr lang="cs-CZ" dirty="0" smtClean="0"/>
            <a:t>Facilitace</a:t>
          </a:r>
          <a:endParaRPr lang="cs-CZ" dirty="0"/>
        </a:p>
      </dgm:t>
    </dgm:pt>
    <dgm:pt modelId="{B3C37DD1-4571-4CF5-82AC-B61F26FC1F2B}" type="parTrans" cxnId="{98E6B165-BB0F-4754-8720-BFC993A24992}">
      <dgm:prSet/>
      <dgm:spPr/>
      <dgm:t>
        <a:bodyPr/>
        <a:lstStyle/>
        <a:p>
          <a:endParaRPr lang="cs-CZ"/>
        </a:p>
      </dgm:t>
    </dgm:pt>
    <dgm:pt modelId="{4966AA88-5422-417B-879B-DAF188179C80}" type="sibTrans" cxnId="{98E6B165-BB0F-4754-8720-BFC993A24992}">
      <dgm:prSet/>
      <dgm:spPr/>
      <dgm:t>
        <a:bodyPr/>
        <a:lstStyle/>
        <a:p>
          <a:endParaRPr lang="cs-CZ"/>
        </a:p>
      </dgm:t>
    </dgm:pt>
    <dgm:pt modelId="{EA7BBF77-B7AC-4F16-9670-15C27D5A3248}">
      <dgm:prSet phldrT="[Text]"/>
      <dgm:spPr/>
      <dgm:t>
        <a:bodyPr/>
        <a:lstStyle/>
        <a:p>
          <a:r>
            <a:rPr lang="cs-CZ" dirty="0" smtClean="0"/>
            <a:t>výzkum</a:t>
          </a:r>
          <a:endParaRPr lang="cs-CZ" dirty="0"/>
        </a:p>
      </dgm:t>
    </dgm:pt>
    <dgm:pt modelId="{1BF79A9B-41F7-456B-8839-35E60761A7B7}" type="parTrans" cxnId="{96B486A6-64F9-46D2-AC06-373E7FD227A0}">
      <dgm:prSet/>
      <dgm:spPr/>
      <dgm:t>
        <a:bodyPr/>
        <a:lstStyle/>
        <a:p>
          <a:endParaRPr lang="cs-CZ"/>
        </a:p>
      </dgm:t>
    </dgm:pt>
    <dgm:pt modelId="{7AF6CF63-9E00-47B0-ABE6-0BA59A49D780}" type="sibTrans" cxnId="{96B486A6-64F9-46D2-AC06-373E7FD227A0}">
      <dgm:prSet/>
      <dgm:spPr/>
      <dgm:t>
        <a:bodyPr/>
        <a:lstStyle/>
        <a:p>
          <a:endParaRPr lang="cs-CZ"/>
        </a:p>
      </dgm:t>
    </dgm:pt>
    <dgm:pt modelId="{1B314AFF-4843-4D92-95D0-886E754B65DE}" type="pres">
      <dgm:prSet presAssocID="{A12B30F2-6E0F-4B63-A69F-AA41C4C23E4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917A5F0-FAB9-4483-8EDE-D7735A160462}" type="pres">
      <dgm:prSet presAssocID="{9FC6CFDC-5742-43C4-9DD3-E925DCC40BC1}" presName="centerShape" presStyleLbl="node0" presStyleIdx="0" presStyleCnt="1"/>
      <dgm:spPr/>
      <dgm:t>
        <a:bodyPr/>
        <a:lstStyle/>
        <a:p>
          <a:endParaRPr lang="cs-CZ"/>
        </a:p>
      </dgm:t>
    </dgm:pt>
    <dgm:pt modelId="{675455BE-887B-4DA2-8969-BA191FDDCD42}" type="pres">
      <dgm:prSet presAssocID="{47DBB20A-9BD3-4227-85CD-30A9DA609657}" presName="parTrans" presStyleLbl="sibTrans2D1" presStyleIdx="0" presStyleCnt="7"/>
      <dgm:spPr/>
    </dgm:pt>
    <dgm:pt modelId="{9CD47BC4-7C89-4F02-8583-8612FF79708A}" type="pres">
      <dgm:prSet presAssocID="{47DBB20A-9BD3-4227-85CD-30A9DA609657}" presName="connectorText" presStyleLbl="sibTrans2D1" presStyleIdx="0" presStyleCnt="7"/>
      <dgm:spPr/>
    </dgm:pt>
    <dgm:pt modelId="{B593E9BA-7029-4168-B971-D31A9A8A413E}" type="pres">
      <dgm:prSet presAssocID="{763C2AC3-A3B1-4A04-987C-34DB0BE037AA}" presName="node" presStyleLbl="node1" presStyleIdx="0" presStyleCnt="7">
        <dgm:presLayoutVars>
          <dgm:bulletEnabled val="1"/>
        </dgm:presLayoutVars>
      </dgm:prSet>
      <dgm:spPr/>
    </dgm:pt>
    <dgm:pt modelId="{29B62C58-EFFC-4AE0-92C8-31B34EA7B00E}" type="pres">
      <dgm:prSet presAssocID="{44EFD509-654A-4233-9D21-968CB27CD8AA}" presName="parTrans" presStyleLbl="sibTrans2D1" presStyleIdx="1" presStyleCnt="7"/>
      <dgm:spPr/>
    </dgm:pt>
    <dgm:pt modelId="{8773D2F6-802D-4D2E-9A93-6DC1A4B05F79}" type="pres">
      <dgm:prSet presAssocID="{44EFD509-654A-4233-9D21-968CB27CD8AA}" presName="connectorText" presStyleLbl="sibTrans2D1" presStyleIdx="1" presStyleCnt="7"/>
      <dgm:spPr/>
    </dgm:pt>
    <dgm:pt modelId="{E388ED04-9A14-472D-BDE6-A627208555F4}" type="pres">
      <dgm:prSet presAssocID="{CEC6B75A-5337-41A0-BE90-D6206D43296F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930954C-3012-42C0-957D-19C9B87C6B64}" type="pres">
      <dgm:prSet presAssocID="{D9C20B12-4939-4ADB-85BD-E66A50CA419F}" presName="parTrans" presStyleLbl="sibTrans2D1" presStyleIdx="2" presStyleCnt="7"/>
      <dgm:spPr/>
    </dgm:pt>
    <dgm:pt modelId="{594CA041-168D-4B31-98E2-2DE43206A3A9}" type="pres">
      <dgm:prSet presAssocID="{D9C20B12-4939-4ADB-85BD-E66A50CA419F}" presName="connectorText" presStyleLbl="sibTrans2D1" presStyleIdx="2" presStyleCnt="7"/>
      <dgm:spPr/>
    </dgm:pt>
    <dgm:pt modelId="{9075217D-87FD-49BF-968E-F1A80C1C890A}" type="pres">
      <dgm:prSet presAssocID="{BF45DAFC-7999-4AB8-969B-77BB3CE4229D}" presName="node" presStyleLbl="node1" presStyleIdx="2" presStyleCnt="7">
        <dgm:presLayoutVars>
          <dgm:bulletEnabled val="1"/>
        </dgm:presLayoutVars>
      </dgm:prSet>
      <dgm:spPr/>
    </dgm:pt>
    <dgm:pt modelId="{46BB8B0E-E63B-421E-8805-BA9198415E89}" type="pres">
      <dgm:prSet presAssocID="{1E760843-E9EA-4184-87A8-7C29240C8439}" presName="parTrans" presStyleLbl="sibTrans2D1" presStyleIdx="3" presStyleCnt="7"/>
      <dgm:spPr/>
    </dgm:pt>
    <dgm:pt modelId="{7E58AC6E-951A-4BAF-9C6F-D1D2B400748D}" type="pres">
      <dgm:prSet presAssocID="{1E760843-E9EA-4184-87A8-7C29240C8439}" presName="connectorText" presStyleLbl="sibTrans2D1" presStyleIdx="3" presStyleCnt="7"/>
      <dgm:spPr/>
    </dgm:pt>
    <dgm:pt modelId="{65A6DE85-7517-4AA7-BE41-8949692D2E80}" type="pres">
      <dgm:prSet presAssocID="{3BF10548-F2E7-437A-8B3E-2A3B138F28C2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1568242-6980-4325-AE3A-8076C9DBADB5}" type="pres">
      <dgm:prSet presAssocID="{10D42803-FA03-4DC6-ABC6-63943BED6EB2}" presName="parTrans" presStyleLbl="sibTrans2D1" presStyleIdx="4" presStyleCnt="7"/>
      <dgm:spPr/>
    </dgm:pt>
    <dgm:pt modelId="{4768870D-936A-41EB-82E9-87E0B1FBEDF2}" type="pres">
      <dgm:prSet presAssocID="{10D42803-FA03-4DC6-ABC6-63943BED6EB2}" presName="connectorText" presStyleLbl="sibTrans2D1" presStyleIdx="4" presStyleCnt="7"/>
      <dgm:spPr/>
    </dgm:pt>
    <dgm:pt modelId="{4A855B21-77C0-471B-AE03-864E128102FB}" type="pres">
      <dgm:prSet presAssocID="{FF88AC96-9885-4D83-932D-499333ED7152}" presName="node" presStyleLbl="node1" presStyleIdx="4" presStyleCnt="7">
        <dgm:presLayoutVars>
          <dgm:bulletEnabled val="1"/>
        </dgm:presLayoutVars>
      </dgm:prSet>
      <dgm:spPr/>
    </dgm:pt>
    <dgm:pt modelId="{0921F5CA-5BEF-4A26-B425-CD8A99B5ECA4}" type="pres">
      <dgm:prSet presAssocID="{B3C37DD1-4571-4CF5-82AC-B61F26FC1F2B}" presName="parTrans" presStyleLbl="sibTrans2D1" presStyleIdx="5" presStyleCnt="7"/>
      <dgm:spPr/>
    </dgm:pt>
    <dgm:pt modelId="{575895AE-4298-4962-8BFD-C2E5965096A1}" type="pres">
      <dgm:prSet presAssocID="{B3C37DD1-4571-4CF5-82AC-B61F26FC1F2B}" presName="connectorText" presStyleLbl="sibTrans2D1" presStyleIdx="5" presStyleCnt="7"/>
      <dgm:spPr/>
    </dgm:pt>
    <dgm:pt modelId="{E757F87A-9711-48E3-9413-41E0C79B3CEC}" type="pres">
      <dgm:prSet presAssocID="{93ABB879-7CA2-4AC9-B91E-2A9CF7159581}" presName="node" presStyleLbl="node1" presStyleIdx="5" presStyleCnt="7">
        <dgm:presLayoutVars>
          <dgm:bulletEnabled val="1"/>
        </dgm:presLayoutVars>
      </dgm:prSet>
      <dgm:spPr/>
    </dgm:pt>
    <dgm:pt modelId="{D173B3EB-12D6-454E-A8A5-EDF82EF2C8CD}" type="pres">
      <dgm:prSet presAssocID="{1BF79A9B-41F7-456B-8839-35E60761A7B7}" presName="parTrans" presStyleLbl="sibTrans2D1" presStyleIdx="6" presStyleCnt="7"/>
      <dgm:spPr/>
    </dgm:pt>
    <dgm:pt modelId="{86F9DCDE-492A-4599-BB24-D987F3ED10E6}" type="pres">
      <dgm:prSet presAssocID="{1BF79A9B-41F7-456B-8839-35E60761A7B7}" presName="connectorText" presStyleLbl="sibTrans2D1" presStyleIdx="6" presStyleCnt="7"/>
      <dgm:spPr/>
    </dgm:pt>
    <dgm:pt modelId="{7B18543A-A108-4100-9C6C-E60AA0BA3E20}" type="pres">
      <dgm:prSet presAssocID="{EA7BBF77-B7AC-4F16-9670-15C27D5A3248}" presName="node" presStyleLbl="node1" presStyleIdx="6" presStyleCnt="7">
        <dgm:presLayoutVars>
          <dgm:bulletEnabled val="1"/>
        </dgm:presLayoutVars>
      </dgm:prSet>
      <dgm:spPr/>
    </dgm:pt>
  </dgm:ptLst>
  <dgm:cxnLst>
    <dgm:cxn modelId="{9B4DA636-1C46-4CB0-8667-CC392821BCB1}" type="presOf" srcId="{FF88AC96-9885-4D83-932D-499333ED7152}" destId="{4A855B21-77C0-471B-AE03-864E128102FB}" srcOrd="0" destOrd="0" presId="urn:microsoft.com/office/officeart/2005/8/layout/radial5"/>
    <dgm:cxn modelId="{66CEA063-FC98-49EB-A781-0DD0C34087ED}" type="presOf" srcId="{44EFD509-654A-4233-9D21-968CB27CD8AA}" destId="{29B62C58-EFFC-4AE0-92C8-31B34EA7B00E}" srcOrd="0" destOrd="0" presId="urn:microsoft.com/office/officeart/2005/8/layout/radial5"/>
    <dgm:cxn modelId="{BC6BA624-38D5-4F4F-A54A-C498292A0468}" srcId="{9FC6CFDC-5742-43C4-9DD3-E925DCC40BC1}" destId="{BF45DAFC-7999-4AB8-969B-77BB3CE4229D}" srcOrd="2" destOrd="0" parTransId="{D9C20B12-4939-4ADB-85BD-E66A50CA419F}" sibTransId="{FB4E6BB6-3F72-43E1-910C-D62216197A82}"/>
    <dgm:cxn modelId="{94E32153-E098-401E-A7CB-4988B61E01F1}" type="presOf" srcId="{47DBB20A-9BD3-4227-85CD-30A9DA609657}" destId="{9CD47BC4-7C89-4F02-8583-8612FF79708A}" srcOrd="1" destOrd="0" presId="urn:microsoft.com/office/officeart/2005/8/layout/radial5"/>
    <dgm:cxn modelId="{78604C1E-0F44-4805-9D93-A93A323DBACF}" type="presOf" srcId="{D9C20B12-4939-4ADB-85BD-E66A50CA419F}" destId="{A930954C-3012-42C0-957D-19C9B87C6B64}" srcOrd="0" destOrd="0" presId="urn:microsoft.com/office/officeart/2005/8/layout/radial5"/>
    <dgm:cxn modelId="{6B8F1BA6-0130-4C64-B1EB-2D43D64503FE}" type="presOf" srcId="{10D42803-FA03-4DC6-ABC6-63943BED6EB2}" destId="{4768870D-936A-41EB-82E9-87E0B1FBEDF2}" srcOrd="1" destOrd="0" presId="urn:microsoft.com/office/officeart/2005/8/layout/radial5"/>
    <dgm:cxn modelId="{3E62E01F-051C-4E8F-927D-05A10239884B}" type="presOf" srcId="{1E760843-E9EA-4184-87A8-7C29240C8439}" destId="{46BB8B0E-E63B-421E-8805-BA9198415E89}" srcOrd="0" destOrd="0" presId="urn:microsoft.com/office/officeart/2005/8/layout/radial5"/>
    <dgm:cxn modelId="{30AFEA8C-2839-4B58-9EEF-FAB51BDE1281}" type="presOf" srcId="{1BF79A9B-41F7-456B-8839-35E60761A7B7}" destId="{86F9DCDE-492A-4599-BB24-D987F3ED10E6}" srcOrd="1" destOrd="0" presId="urn:microsoft.com/office/officeart/2005/8/layout/radial5"/>
    <dgm:cxn modelId="{9432CB5F-B427-430C-9611-399EFF1B649C}" type="presOf" srcId="{CEC6B75A-5337-41A0-BE90-D6206D43296F}" destId="{E388ED04-9A14-472D-BDE6-A627208555F4}" srcOrd="0" destOrd="0" presId="urn:microsoft.com/office/officeart/2005/8/layout/radial5"/>
    <dgm:cxn modelId="{96B486A6-64F9-46D2-AC06-373E7FD227A0}" srcId="{9FC6CFDC-5742-43C4-9DD3-E925DCC40BC1}" destId="{EA7BBF77-B7AC-4F16-9670-15C27D5A3248}" srcOrd="6" destOrd="0" parTransId="{1BF79A9B-41F7-456B-8839-35E60761A7B7}" sibTransId="{7AF6CF63-9E00-47B0-ABE6-0BA59A49D780}"/>
    <dgm:cxn modelId="{2632F7AB-913A-4C6D-9AEB-8DC30DD2707B}" type="presOf" srcId="{D9C20B12-4939-4ADB-85BD-E66A50CA419F}" destId="{594CA041-168D-4B31-98E2-2DE43206A3A9}" srcOrd="1" destOrd="0" presId="urn:microsoft.com/office/officeart/2005/8/layout/radial5"/>
    <dgm:cxn modelId="{E0C0F8ED-FB4A-4B8A-BDF8-00FD36A358FF}" srcId="{9FC6CFDC-5742-43C4-9DD3-E925DCC40BC1}" destId="{FF88AC96-9885-4D83-932D-499333ED7152}" srcOrd="4" destOrd="0" parTransId="{10D42803-FA03-4DC6-ABC6-63943BED6EB2}" sibTransId="{250F8A07-25E9-4466-84F4-5B58F7098EA6}"/>
    <dgm:cxn modelId="{86774939-B841-4785-A706-5C6DC2CF3BFF}" type="presOf" srcId="{47DBB20A-9BD3-4227-85CD-30A9DA609657}" destId="{675455BE-887B-4DA2-8969-BA191FDDCD42}" srcOrd="0" destOrd="0" presId="urn:microsoft.com/office/officeart/2005/8/layout/radial5"/>
    <dgm:cxn modelId="{8BB4252C-FFF3-41C5-B1BE-03233C0B907A}" type="presOf" srcId="{10D42803-FA03-4DC6-ABC6-63943BED6EB2}" destId="{01568242-6980-4325-AE3A-8076C9DBADB5}" srcOrd="0" destOrd="0" presId="urn:microsoft.com/office/officeart/2005/8/layout/radial5"/>
    <dgm:cxn modelId="{EB098D4F-F8B9-444B-BBA6-DC37E1DB7927}" type="presOf" srcId="{3BF10548-F2E7-437A-8B3E-2A3B138F28C2}" destId="{65A6DE85-7517-4AA7-BE41-8949692D2E80}" srcOrd="0" destOrd="0" presId="urn:microsoft.com/office/officeart/2005/8/layout/radial5"/>
    <dgm:cxn modelId="{9D75D0CE-95C6-40FA-8B64-BA820E0A3B2D}" type="presOf" srcId="{9FC6CFDC-5742-43C4-9DD3-E925DCC40BC1}" destId="{B917A5F0-FAB9-4483-8EDE-D7735A160462}" srcOrd="0" destOrd="0" presId="urn:microsoft.com/office/officeart/2005/8/layout/radial5"/>
    <dgm:cxn modelId="{6534F18F-7924-40C3-9B47-FB51BEFEA00D}" type="presOf" srcId="{BF45DAFC-7999-4AB8-969B-77BB3CE4229D}" destId="{9075217D-87FD-49BF-968E-F1A80C1C890A}" srcOrd="0" destOrd="0" presId="urn:microsoft.com/office/officeart/2005/8/layout/radial5"/>
    <dgm:cxn modelId="{21BEE32B-9A7D-4575-A343-B7108CC3EF6F}" type="presOf" srcId="{93ABB879-7CA2-4AC9-B91E-2A9CF7159581}" destId="{E757F87A-9711-48E3-9413-41E0C79B3CEC}" srcOrd="0" destOrd="0" presId="urn:microsoft.com/office/officeart/2005/8/layout/radial5"/>
    <dgm:cxn modelId="{9CC2E2B6-D82C-46FB-98F4-033B07A76643}" type="presOf" srcId="{44EFD509-654A-4233-9D21-968CB27CD8AA}" destId="{8773D2F6-802D-4D2E-9A93-6DC1A4B05F79}" srcOrd="1" destOrd="0" presId="urn:microsoft.com/office/officeart/2005/8/layout/radial5"/>
    <dgm:cxn modelId="{C13B0D4F-040B-43F2-89DA-A566CB327C92}" srcId="{9FC6CFDC-5742-43C4-9DD3-E925DCC40BC1}" destId="{3BF10548-F2E7-437A-8B3E-2A3B138F28C2}" srcOrd="3" destOrd="0" parTransId="{1E760843-E9EA-4184-87A8-7C29240C8439}" sibTransId="{DD513E0D-3540-4754-A973-8D8F38543A8C}"/>
    <dgm:cxn modelId="{1A230011-CD36-495D-B930-1ECB6F04F2A3}" srcId="{9FC6CFDC-5742-43C4-9DD3-E925DCC40BC1}" destId="{763C2AC3-A3B1-4A04-987C-34DB0BE037AA}" srcOrd="0" destOrd="0" parTransId="{47DBB20A-9BD3-4227-85CD-30A9DA609657}" sibTransId="{92982C50-D0C3-479B-917D-36EDBCB7540E}"/>
    <dgm:cxn modelId="{61ACD708-8E3F-437A-807E-02D6BA3F15D2}" srcId="{A12B30F2-6E0F-4B63-A69F-AA41C4C23E46}" destId="{9FC6CFDC-5742-43C4-9DD3-E925DCC40BC1}" srcOrd="0" destOrd="0" parTransId="{E6A7CAB4-0DFE-461B-A104-9F0AFCE3116E}" sibTransId="{5F44BBC0-A371-4B0C-B017-7CA1B08B5FA5}"/>
    <dgm:cxn modelId="{81C4E62C-7565-4741-B247-DFF9990B2D4D}" srcId="{9FC6CFDC-5742-43C4-9DD3-E925DCC40BC1}" destId="{CEC6B75A-5337-41A0-BE90-D6206D43296F}" srcOrd="1" destOrd="0" parTransId="{44EFD509-654A-4233-9D21-968CB27CD8AA}" sibTransId="{EC76FDA9-8FE3-4856-8904-D1E2A2C9E6FF}"/>
    <dgm:cxn modelId="{E4F00F3B-0486-4C9E-8D56-8E83B2DFACCD}" type="presOf" srcId="{EA7BBF77-B7AC-4F16-9670-15C27D5A3248}" destId="{7B18543A-A108-4100-9C6C-E60AA0BA3E20}" srcOrd="0" destOrd="0" presId="urn:microsoft.com/office/officeart/2005/8/layout/radial5"/>
    <dgm:cxn modelId="{7AF988DD-6FBC-429F-AE9F-A10663EF2B75}" type="presOf" srcId="{B3C37DD1-4571-4CF5-82AC-B61F26FC1F2B}" destId="{0921F5CA-5BEF-4A26-B425-CD8A99B5ECA4}" srcOrd="0" destOrd="0" presId="urn:microsoft.com/office/officeart/2005/8/layout/radial5"/>
    <dgm:cxn modelId="{0FE9E2C2-5A47-4614-87DE-8C09865ADFF8}" type="presOf" srcId="{1BF79A9B-41F7-456B-8839-35E60761A7B7}" destId="{D173B3EB-12D6-454E-A8A5-EDF82EF2C8CD}" srcOrd="0" destOrd="0" presId="urn:microsoft.com/office/officeart/2005/8/layout/radial5"/>
    <dgm:cxn modelId="{7C451890-487B-48C2-B88F-F8D83EAE0A52}" type="presOf" srcId="{B3C37DD1-4571-4CF5-82AC-B61F26FC1F2B}" destId="{575895AE-4298-4962-8BFD-C2E5965096A1}" srcOrd="1" destOrd="0" presId="urn:microsoft.com/office/officeart/2005/8/layout/radial5"/>
    <dgm:cxn modelId="{98E6B165-BB0F-4754-8720-BFC993A24992}" srcId="{9FC6CFDC-5742-43C4-9DD3-E925DCC40BC1}" destId="{93ABB879-7CA2-4AC9-B91E-2A9CF7159581}" srcOrd="5" destOrd="0" parTransId="{B3C37DD1-4571-4CF5-82AC-B61F26FC1F2B}" sibTransId="{4966AA88-5422-417B-879B-DAF188179C80}"/>
    <dgm:cxn modelId="{CCE1621B-9E82-42CD-BBA7-778F3FAA8348}" type="presOf" srcId="{763C2AC3-A3B1-4A04-987C-34DB0BE037AA}" destId="{B593E9BA-7029-4168-B971-D31A9A8A413E}" srcOrd="0" destOrd="0" presId="urn:microsoft.com/office/officeart/2005/8/layout/radial5"/>
    <dgm:cxn modelId="{642B5ECC-531E-4C2E-B0FE-9C543E6A6ABE}" type="presOf" srcId="{1E760843-E9EA-4184-87A8-7C29240C8439}" destId="{7E58AC6E-951A-4BAF-9C6F-D1D2B400748D}" srcOrd="1" destOrd="0" presId="urn:microsoft.com/office/officeart/2005/8/layout/radial5"/>
    <dgm:cxn modelId="{489EA5A2-AD25-48B8-9B89-85DD93E8EFFC}" type="presOf" srcId="{A12B30F2-6E0F-4B63-A69F-AA41C4C23E46}" destId="{1B314AFF-4843-4D92-95D0-886E754B65DE}" srcOrd="0" destOrd="0" presId="urn:microsoft.com/office/officeart/2005/8/layout/radial5"/>
    <dgm:cxn modelId="{3F2623EE-348E-4608-880C-B4809360567B}" type="presParOf" srcId="{1B314AFF-4843-4D92-95D0-886E754B65DE}" destId="{B917A5F0-FAB9-4483-8EDE-D7735A160462}" srcOrd="0" destOrd="0" presId="urn:microsoft.com/office/officeart/2005/8/layout/radial5"/>
    <dgm:cxn modelId="{CCFF2897-780B-417E-8634-330D0A4E9B1E}" type="presParOf" srcId="{1B314AFF-4843-4D92-95D0-886E754B65DE}" destId="{675455BE-887B-4DA2-8969-BA191FDDCD42}" srcOrd="1" destOrd="0" presId="urn:microsoft.com/office/officeart/2005/8/layout/radial5"/>
    <dgm:cxn modelId="{69B5DB30-7B80-41D3-B725-9A00524A9298}" type="presParOf" srcId="{675455BE-887B-4DA2-8969-BA191FDDCD42}" destId="{9CD47BC4-7C89-4F02-8583-8612FF79708A}" srcOrd="0" destOrd="0" presId="urn:microsoft.com/office/officeart/2005/8/layout/radial5"/>
    <dgm:cxn modelId="{4368529A-57EA-4C0F-9C15-126233263C57}" type="presParOf" srcId="{1B314AFF-4843-4D92-95D0-886E754B65DE}" destId="{B593E9BA-7029-4168-B971-D31A9A8A413E}" srcOrd="2" destOrd="0" presId="urn:microsoft.com/office/officeart/2005/8/layout/radial5"/>
    <dgm:cxn modelId="{3E702BDB-B159-420D-8126-51EF2DD94320}" type="presParOf" srcId="{1B314AFF-4843-4D92-95D0-886E754B65DE}" destId="{29B62C58-EFFC-4AE0-92C8-31B34EA7B00E}" srcOrd="3" destOrd="0" presId="urn:microsoft.com/office/officeart/2005/8/layout/radial5"/>
    <dgm:cxn modelId="{9B9E6320-FA94-484F-90E8-4EE9BE38EED6}" type="presParOf" srcId="{29B62C58-EFFC-4AE0-92C8-31B34EA7B00E}" destId="{8773D2F6-802D-4D2E-9A93-6DC1A4B05F79}" srcOrd="0" destOrd="0" presId="urn:microsoft.com/office/officeart/2005/8/layout/radial5"/>
    <dgm:cxn modelId="{A844D1EE-0705-403D-BD24-CC721253D820}" type="presParOf" srcId="{1B314AFF-4843-4D92-95D0-886E754B65DE}" destId="{E388ED04-9A14-472D-BDE6-A627208555F4}" srcOrd="4" destOrd="0" presId="urn:microsoft.com/office/officeart/2005/8/layout/radial5"/>
    <dgm:cxn modelId="{EE62C91A-D07F-474C-9295-B323FF52894E}" type="presParOf" srcId="{1B314AFF-4843-4D92-95D0-886E754B65DE}" destId="{A930954C-3012-42C0-957D-19C9B87C6B64}" srcOrd="5" destOrd="0" presId="urn:microsoft.com/office/officeart/2005/8/layout/radial5"/>
    <dgm:cxn modelId="{C6EABC7E-3D7B-454C-B3BC-3DFAF8F31030}" type="presParOf" srcId="{A930954C-3012-42C0-957D-19C9B87C6B64}" destId="{594CA041-168D-4B31-98E2-2DE43206A3A9}" srcOrd="0" destOrd="0" presId="urn:microsoft.com/office/officeart/2005/8/layout/radial5"/>
    <dgm:cxn modelId="{CEED6E8F-4A86-4272-94C8-8B7239E9FF79}" type="presParOf" srcId="{1B314AFF-4843-4D92-95D0-886E754B65DE}" destId="{9075217D-87FD-49BF-968E-F1A80C1C890A}" srcOrd="6" destOrd="0" presId="urn:microsoft.com/office/officeart/2005/8/layout/radial5"/>
    <dgm:cxn modelId="{CBD1EC86-9AF2-43BA-BE4B-13BC3882AD3C}" type="presParOf" srcId="{1B314AFF-4843-4D92-95D0-886E754B65DE}" destId="{46BB8B0E-E63B-421E-8805-BA9198415E89}" srcOrd="7" destOrd="0" presId="urn:microsoft.com/office/officeart/2005/8/layout/radial5"/>
    <dgm:cxn modelId="{763AA538-55C6-4B18-B202-2E91A337D9C6}" type="presParOf" srcId="{46BB8B0E-E63B-421E-8805-BA9198415E89}" destId="{7E58AC6E-951A-4BAF-9C6F-D1D2B400748D}" srcOrd="0" destOrd="0" presId="urn:microsoft.com/office/officeart/2005/8/layout/radial5"/>
    <dgm:cxn modelId="{5AB57EF6-C0DE-4727-9EE1-A69A7DB17539}" type="presParOf" srcId="{1B314AFF-4843-4D92-95D0-886E754B65DE}" destId="{65A6DE85-7517-4AA7-BE41-8949692D2E80}" srcOrd="8" destOrd="0" presId="urn:microsoft.com/office/officeart/2005/8/layout/radial5"/>
    <dgm:cxn modelId="{FB11F983-9D49-4B1B-A71B-7CEA804822E9}" type="presParOf" srcId="{1B314AFF-4843-4D92-95D0-886E754B65DE}" destId="{01568242-6980-4325-AE3A-8076C9DBADB5}" srcOrd="9" destOrd="0" presId="urn:microsoft.com/office/officeart/2005/8/layout/radial5"/>
    <dgm:cxn modelId="{B7F8D46E-4252-4E2D-A1CE-E04E0A3ABD39}" type="presParOf" srcId="{01568242-6980-4325-AE3A-8076C9DBADB5}" destId="{4768870D-936A-41EB-82E9-87E0B1FBEDF2}" srcOrd="0" destOrd="0" presId="urn:microsoft.com/office/officeart/2005/8/layout/radial5"/>
    <dgm:cxn modelId="{FD92EE09-AE88-4FEE-8F23-4D6DC166BFA6}" type="presParOf" srcId="{1B314AFF-4843-4D92-95D0-886E754B65DE}" destId="{4A855B21-77C0-471B-AE03-864E128102FB}" srcOrd="10" destOrd="0" presId="urn:microsoft.com/office/officeart/2005/8/layout/radial5"/>
    <dgm:cxn modelId="{9F6247EF-0579-4CB9-B118-CA57ED0A7BF9}" type="presParOf" srcId="{1B314AFF-4843-4D92-95D0-886E754B65DE}" destId="{0921F5CA-5BEF-4A26-B425-CD8A99B5ECA4}" srcOrd="11" destOrd="0" presId="urn:microsoft.com/office/officeart/2005/8/layout/radial5"/>
    <dgm:cxn modelId="{41A2745B-6E13-40FB-958A-CA75B509A59F}" type="presParOf" srcId="{0921F5CA-5BEF-4A26-B425-CD8A99B5ECA4}" destId="{575895AE-4298-4962-8BFD-C2E5965096A1}" srcOrd="0" destOrd="0" presId="urn:microsoft.com/office/officeart/2005/8/layout/radial5"/>
    <dgm:cxn modelId="{7385E95F-87ED-4E1D-ADB2-E816727BB8B3}" type="presParOf" srcId="{1B314AFF-4843-4D92-95D0-886E754B65DE}" destId="{E757F87A-9711-48E3-9413-41E0C79B3CEC}" srcOrd="12" destOrd="0" presId="urn:microsoft.com/office/officeart/2005/8/layout/radial5"/>
    <dgm:cxn modelId="{6B6ECCF8-42EC-4B00-AB39-7D5E41304EE7}" type="presParOf" srcId="{1B314AFF-4843-4D92-95D0-886E754B65DE}" destId="{D173B3EB-12D6-454E-A8A5-EDF82EF2C8CD}" srcOrd="13" destOrd="0" presId="urn:microsoft.com/office/officeart/2005/8/layout/radial5"/>
    <dgm:cxn modelId="{35DFFC8E-3D63-4774-B4FA-B69EB790CCFC}" type="presParOf" srcId="{D173B3EB-12D6-454E-A8A5-EDF82EF2C8CD}" destId="{86F9DCDE-492A-4599-BB24-D987F3ED10E6}" srcOrd="0" destOrd="0" presId="urn:microsoft.com/office/officeart/2005/8/layout/radial5"/>
    <dgm:cxn modelId="{2BF8EE06-7248-46B3-8FC0-DAF8ADB86533}" type="presParOf" srcId="{1B314AFF-4843-4D92-95D0-886E754B65DE}" destId="{7B18543A-A108-4100-9C6C-E60AA0BA3E20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C96F63-66C2-4516-8046-17727FF12F49}" type="doc">
      <dgm:prSet loTypeId="urn:microsoft.com/office/officeart/2005/8/layout/hProcess9" loCatId="process" qsTypeId="urn:microsoft.com/office/officeart/2005/8/quickstyle/simple1" qsCatId="simple" csTypeId="urn:microsoft.com/office/officeart/2005/8/colors/accent2_2" csCatId="accent2" phldr="1"/>
      <dgm:spPr/>
    </dgm:pt>
    <dgm:pt modelId="{F3DAA06C-3D5B-491C-994C-CB11C2309EC2}">
      <dgm:prSet phldrT="[Text]"/>
      <dgm:spPr/>
      <dgm:t>
        <a:bodyPr/>
        <a:lstStyle/>
        <a:p>
          <a:r>
            <a:rPr lang="cs-CZ" dirty="0" smtClean="0"/>
            <a:t>Máme zájem </a:t>
          </a:r>
          <a:endParaRPr lang="cs-CZ" dirty="0"/>
        </a:p>
      </dgm:t>
    </dgm:pt>
    <dgm:pt modelId="{49A47F65-0296-4128-A25F-3DE9E3EB54DB}" type="parTrans" cxnId="{349DA4AB-FCA5-47B8-AFA9-F233C3A79C73}">
      <dgm:prSet/>
      <dgm:spPr/>
      <dgm:t>
        <a:bodyPr/>
        <a:lstStyle/>
        <a:p>
          <a:endParaRPr lang="cs-CZ"/>
        </a:p>
      </dgm:t>
    </dgm:pt>
    <dgm:pt modelId="{5006E26D-C24B-4195-A748-C6F5D0BFF1AA}" type="sibTrans" cxnId="{349DA4AB-FCA5-47B8-AFA9-F233C3A79C73}">
      <dgm:prSet/>
      <dgm:spPr/>
      <dgm:t>
        <a:bodyPr/>
        <a:lstStyle/>
        <a:p>
          <a:endParaRPr lang="cs-CZ"/>
        </a:p>
      </dgm:t>
    </dgm:pt>
    <dgm:pt modelId="{4EA71307-ED45-4B30-98CE-F0070486393D}">
      <dgm:prSet phldrT="[Text]"/>
      <dgm:spPr/>
      <dgm:t>
        <a:bodyPr/>
        <a:lstStyle/>
        <a:p>
          <a:r>
            <a:rPr lang="cs-CZ" dirty="0" smtClean="0"/>
            <a:t>Nové memorandum o spolupráci</a:t>
          </a:r>
          <a:endParaRPr lang="cs-CZ" dirty="0"/>
        </a:p>
      </dgm:t>
    </dgm:pt>
    <dgm:pt modelId="{F5A59D6C-9CC3-4EA9-BFB0-55E4A12D5139}" type="parTrans" cxnId="{C299C188-DA3F-4080-B52C-27AEF3F9FE91}">
      <dgm:prSet/>
      <dgm:spPr/>
      <dgm:t>
        <a:bodyPr/>
        <a:lstStyle/>
        <a:p>
          <a:endParaRPr lang="cs-CZ"/>
        </a:p>
      </dgm:t>
    </dgm:pt>
    <dgm:pt modelId="{220F3622-DA56-4A73-A2AE-03FF52ED7F1E}" type="sibTrans" cxnId="{C299C188-DA3F-4080-B52C-27AEF3F9FE91}">
      <dgm:prSet/>
      <dgm:spPr/>
      <dgm:t>
        <a:bodyPr/>
        <a:lstStyle/>
        <a:p>
          <a:endParaRPr lang="cs-CZ"/>
        </a:p>
      </dgm:t>
    </dgm:pt>
    <dgm:pt modelId="{3EB413CC-CBCC-43CB-B5A3-620671729197}">
      <dgm:prSet phldrT="[Text]"/>
      <dgm:spPr/>
      <dgm:t>
        <a:bodyPr/>
        <a:lstStyle/>
        <a:p>
          <a:r>
            <a:rPr lang="cs-CZ" dirty="0" smtClean="0"/>
            <a:t>Umožnění zapojení ASZ do MAP</a:t>
          </a:r>
          <a:endParaRPr lang="cs-CZ" dirty="0"/>
        </a:p>
      </dgm:t>
    </dgm:pt>
    <dgm:pt modelId="{17960CE8-A125-448D-B158-2B590074054F}" type="parTrans" cxnId="{7EE1383B-A1B8-4CF5-AEB2-53D20712E52E}">
      <dgm:prSet/>
      <dgm:spPr/>
      <dgm:t>
        <a:bodyPr/>
        <a:lstStyle/>
        <a:p>
          <a:endParaRPr lang="cs-CZ"/>
        </a:p>
      </dgm:t>
    </dgm:pt>
    <dgm:pt modelId="{FCC706DF-65F1-4469-9E87-7BE1D1E5CE55}" type="sibTrans" cxnId="{7EE1383B-A1B8-4CF5-AEB2-53D20712E52E}">
      <dgm:prSet/>
      <dgm:spPr/>
      <dgm:t>
        <a:bodyPr/>
        <a:lstStyle/>
        <a:p>
          <a:endParaRPr lang="cs-CZ"/>
        </a:p>
      </dgm:t>
    </dgm:pt>
    <dgm:pt modelId="{B0E4604B-374D-4AA6-83DB-F23C9190723B}">
      <dgm:prSet phldrT="[Text]"/>
      <dgm:spPr/>
      <dgm:t>
        <a:bodyPr/>
        <a:lstStyle/>
        <a:p>
          <a:r>
            <a:rPr lang="cs-CZ" dirty="0" smtClean="0"/>
            <a:t>Tvorba MAP</a:t>
          </a:r>
          <a:endParaRPr lang="cs-CZ" dirty="0"/>
        </a:p>
      </dgm:t>
    </dgm:pt>
    <dgm:pt modelId="{ABCA3BB2-1CD6-44DD-89D5-BC75DBCB3B98}" type="parTrans" cxnId="{69E497B7-ACD8-4A51-9D29-28106D489811}">
      <dgm:prSet/>
      <dgm:spPr/>
      <dgm:t>
        <a:bodyPr/>
        <a:lstStyle/>
        <a:p>
          <a:endParaRPr lang="cs-CZ"/>
        </a:p>
      </dgm:t>
    </dgm:pt>
    <dgm:pt modelId="{FB93C6BA-DB77-4482-A99D-2FC4D0122F63}" type="sibTrans" cxnId="{69E497B7-ACD8-4A51-9D29-28106D489811}">
      <dgm:prSet/>
      <dgm:spPr/>
      <dgm:t>
        <a:bodyPr/>
        <a:lstStyle/>
        <a:p>
          <a:endParaRPr lang="cs-CZ"/>
        </a:p>
      </dgm:t>
    </dgm:pt>
    <dgm:pt modelId="{B15ACF50-902A-4C1F-9F70-9DD4C1BC3228}">
      <dgm:prSet phldrT="[Text]"/>
      <dgm:spPr/>
      <dgm:t>
        <a:bodyPr/>
        <a:lstStyle/>
        <a:p>
          <a:r>
            <a:rPr lang="cs-CZ" dirty="0" smtClean="0"/>
            <a:t>Popis spolupráce</a:t>
          </a:r>
          <a:endParaRPr lang="cs-CZ" dirty="0"/>
        </a:p>
      </dgm:t>
    </dgm:pt>
    <dgm:pt modelId="{EA9EC8DB-9439-48B0-8605-455D496F5B01}" type="parTrans" cxnId="{4F484C2A-85A1-4AFA-B670-F485E4ECD257}">
      <dgm:prSet/>
      <dgm:spPr/>
      <dgm:t>
        <a:bodyPr/>
        <a:lstStyle/>
        <a:p>
          <a:endParaRPr lang="cs-CZ"/>
        </a:p>
      </dgm:t>
    </dgm:pt>
    <dgm:pt modelId="{0CD437DD-A650-4A35-91CA-05F311A51743}" type="sibTrans" cxnId="{4F484C2A-85A1-4AFA-B670-F485E4ECD257}">
      <dgm:prSet/>
      <dgm:spPr/>
      <dgm:t>
        <a:bodyPr/>
        <a:lstStyle/>
        <a:p>
          <a:endParaRPr lang="cs-CZ"/>
        </a:p>
      </dgm:t>
    </dgm:pt>
    <dgm:pt modelId="{B7ACD468-CEA8-41F9-B931-A889F64CAC40}" type="pres">
      <dgm:prSet presAssocID="{DBC96F63-66C2-4516-8046-17727FF12F49}" presName="CompostProcess" presStyleCnt="0">
        <dgm:presLayoutVars>
          <dgm:dir/>
          <dgm:resizeHandles val="exact"/>
        </dgm:presLayoutVars>
      </dgm:prSet>
      <dgm:spPr/>
    </dgm:pt>
    <dgm:pt modelId="{E57014CA-0DDF-421F-9BB0-762854D27486}" type="pres">
      <dgm:prSet presAssocID="{DBC96F63-66C2-4516-8046-17727FF12F49}" presName="arrow" presStyleLbl="bgShp" presStyleIdx="0" presStyleCnt="1"/>
      <dgm:spPr/>
    </dgm:pt>
    <dgm:pt modelId="{E8753414-4002-4AA0-95F4-6E994FFD46AB}" type="pres">
      <dgm:prSet presAssocID="{DBC96F63-66C2-4516-8046-17727FF12F49}" presName="linearProcess" presStyleCnt="0"/>
      <dgm:spPr/>
    </dgm:pt>
    <dgm:pt modelId="{B18B40F0-0C84-462E-A100-24D61D12CD4E}" type="pres">
      <dgm:prSet presAssocID="{F3DAA06C-3D5B-491C-994C-CB11C2309EC2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D62FF55-53D5-4840-900E-9314D4F351D9}" type="pres">
      <dgm:prSet presAssocID="{5006E26D-C24B-4195-A748-C6F5D0BFF1AA}" presName="sibTrans" presStyleCnt="0"/>
      <dgm:spPr/>
    </dgm:pt>
    <dgm:pt modelId="{D8DF8F7E-1D7B-46AF-AB85-389046CD51B7}" type="pres">
      <dgm:prSet presAssocID="{4EA71307-ED45-4B30-98CE-F0070486393D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99F01B1-622F-4DCE-9CC8-6E89E2CA5C2B}" type="pres">
      <dgm:prSet presAssocID="{220F3622-DA56-4A73-A2AE-03FF52ED7F1E}" presName="sibTrans" presStyleCnt="0"/>
      <dgm:spPr/>
    </dgm:pt>
    <dgm:pt modelId="{B62D9659-F893-42D6-AE52-ABCD1706B9FD}" type="pres">
      <dgm:prSet presAssocID="{B15ACF50-902A-4C1F-9F70-9DD4C1BC3228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D656569-5317-410C-ADB8-07A5958F3EDF}" type="pres">
      <dgm:prSet presAssocID="{0CD437DD-A650-4A35-91CA-05F311A51743}" presName="sibTrans" presStyleCnt="0"/>
      <dgm:spPr/>
    </dgm:pt>
    <dgm:pt modelId="{9C8C1D44-5CA1-4DD8-914C-519CE9FFA93C}" type="pres">
      <dgm:prSet presAssocID="{3EB413CC-CBCC-43CB-B5A3-620671729197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3769717-4CF8-4301-B9D4-1A3C9751AF1F}" type="pres">
      <dgm:prSet presAssocID="{FCC706DF-65F1-4469-9E87-7BE1D1E5CE55}" presName="sibTrans" presStyleCnt="0"/>
      <dgm:spPr/>
    </dgm:pt>
    <dgm:pt modelId="{87D06847-B260-4A7B-B447-CB6D8486C3CD}" type="pres">
      <dgm:prSet presAssocID="{B0E4604B-374D-4AA6-83DB-F23C9190723B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7B55718-0BF0-4E7C-80F6-4F25251A4F9E}" type="presOf" srcId="{B15ACF50-902A-4C1F-9F70-9DD4C1BC3228}" destId="{B62D9659-F893-42D6-AE52-ABCD1706B9FD}" srcOrd="0" destOrd="0" presId="urn:microsoft.com/office/officeart/2005/8/layout/hProcess9"/>
    <dgm:cxn modelId="{E835E706-32D4-44DC-B3BD-45DB4D0BAE90}" type="presOf" srcId="{3EB413CC-CBCC-43CB-B5A3-620671729197}" destId="{9C8C1D44-5CA1-4DD8-914C-519CE9FFA93C}" srcOrd="0" destOrd="0" presId="urn:microsoft.com/office/officeart/2005/8/layout/hProcess9"/>
    <dgm:cxn modelId="{7EE1383B-A1B8-4CF5-AEB2-53D20712E52E}" srcId="{DBC96F63-66C2-4516-8046-17727FF12F49}" destId="{3EB413CC-CBCC-43CB-B5A3-620671729197}" srcOrd="3" destOrd="0" parTransId="{17960CE8-A125-448D-B158-2B590074054F}" sibTransId="{FCC706DF-65F1-4469-9E87-7BE1D1E5CE55}"/>
    <dgm:cxn modelId="{EF96F1D7-2985-4FB0-A2B0-759772684271}" type="presOf" srcId="{F3DAA06C-3D5B-491C-994C-CB11C2309EC2}" destId="{B18B40F0-0C84-462E-A100-24D61D12CD4E}" srcOrd="0" destOrd="0" presId="urn:microsoft.com/office/officeart/2005/8/layout/hProcess9"/>
    <dgm:cxn modelId="{349DA4AB-FCA5-47B8-AFA9-F233C3A79C73}" srcId="{DBC96F63-66C2-4516-8046-17727FF12F49}" destId="{F3DAA06C-3D5B-491C-994C-CB11C2309EC2}" srcOrd="0" destOrd="0" parTransId="{49A47F65-0296-4128-A25F-3DE9E3EB54DB}" sibTransId="{5006E26D-C24B-4195-A748-C6F5D0BFF1AA}"/>
    <dgm:cxn modelId="{C299C188-DA3F-4080-B52C-27AEF3F9FE91}" srcId="{DBC96F63-66C2-4516-8046-17727FF12F49}" destId="{4EA71307-ED45-4B30-98CE-F0070486393D}" srcOrd="1" destOrd="0" parTransId="{F5A59D6C-9CC3-4EA9-BFB0-55E4A12D5139}" sibTransId="{220F3622-DA56-4A73-A2AE-03FF52ED7F1E}"/>
    <dgm:cxn modelId="{EA052128-474C-4CE8-A0DF-BFCB66A57AD3}" type="presOf" srcId="{4EA71307-ED45-4B30-98CE-F0070486393D}" destId="{D8DF8F7E-1D7B-46AF-AB85-389046CD51B7}" srcOrd="0" destOrd="0" presId="urn:microsoft.com/office/officeart/2005/8/layout/hProcess9"/>
    <dgm:cxn modelId="{4855519C-FA41-406E-9F57-CDA290DBC3AC}" type="presOf" srcId="{DBC96F63-66C2-4516-8046-17727FF12F49}" destId="{B7ACD468-CEA8-41F9-B931-A889F64CAC40}" srcOrd="0" destOrd="0" presId="urn:microsoft.com/office/officeart/2005/8/layout/hProcess9"/>
    <dgm:cxn modelId="{4F484C2A-85A1-4AFA-B670-F485E4ECD257}" srcId="{DBC96F63-66C2-4516-8046-17727FF12F49}" destId="{B15ACF50-902A-4C1F-9F70-9DD4C1BC3228}" srcOrd="2" destOrd="0" parTransId="{EA9EC8DB-9439-48B0-8605-455D496F5B01}" sibTransId="{0CD437DD-A650-4A35-91CA-05F311A51743}"/>
    <dgm:cxn modelId="{C8547310-CED9-482F-B6F6-652651A865A5}" type="presOf" srcId="{B0E4604B-374D-4AA6-83DB-F23C9190723B}" destId="{87D06847-B260-4A7B-B447-CB6D8486C3CD}" srcOrd="0" destOrd="0" presId="urn:microsoft.com/office/officeart/2005/8/layout/hProcess9"/>
    <dgm:cxn modelId="{69E497B7-ACD8-4A51-9D29-28106D489811}" srcId="{DBC96F63-66C2-4516-8046-17727FF12F49}" destId="{B0E4604B-374D-4AA6-83DB-F23C9190723B}" srcOrd="4" destOrd="0" parTransId="{ABCA3BB2-1CD6-44DD-89D5-BC75DBCB3B98}" sibTransId="{FB93C6BA-DB77-4482-A99D-2FC4D0122F63}"/>
    <dgm:cxn modelId="{7E96CB92-9F16-419B-9FEE-A12F92F7AF53}" type="presParOf" srcId="{B7ACD468-CEA8-41F9-B931-A889F64CAC40}" destId="{E57014CA-0DDF-421F-9BB0-762854D27486}" srcOrd="0" destOrd="0" presId="urn:microsoft.com/office/officeart/2005/8/layout/hProcess9"/>
    <dgm:cxn modelId="{5CF3C7F1-863E-446B-AFE2-F5CF53926BA8}" type="presParOf" srcId="{B7ACD468-CEA8-41F9-B931-A889F64CAC40}" destId="{E8753414-4002-4AA0-95F4-6E994FFD46AB}" srcOrd="1" destOrd="0" presId="urn:microsoft.com/office/officeart/2005/8/layout/hProcess9"/>
    <dgm:cxn modelId="{D76D0149-3531-471D-A933-E9AA8EBF1C91}" type="presParOf" srcId="{E8753414-4002-4AA0-95F4-6E994FFD46AB}" destId="{B18B40F0-0C84-462E-A100-24D61D12CD4E}" srcOrd="0" destOrd="0" presId="urn:microsoft.com/office/officeart/2005/8/layout/hProcess9"/>
    <dgm:cxn modelId="{365D408F-7F07-4106-ADAB-26CC76AD628D}" type="presParOf" srcId="{E8753414-4002-4AA0-95F4-6E994FFD46AB}" destId="{6D62FF55-53D5-4840-900E-9314D4F351D9}" srcOrd="1" destOrd="0" presId="urn:microsoft.com/office/officeart/2005/8/layout/hProcess9"/>
    <dgm:cxn modelId="{DAF57B3A-EFDC-4A74-8CB7-71B7A12BD827}" type="presParOf" srcId="{E8753414-4002-4AA0-95F4-6E994FFD46AB}" destId="{D8DF8F7E-1D7B-46AF-AB85-389046CD51B7}" srcOrd="2" destOrd="0" presId="urn:microsoft.com/office/officeart/2005/8/layout/hProcess9"/>
    <dgm:cxn modelId="{76B93ACB-F0FF-4A70-A901-0A6CE121B1E7}" type="presParOf" srcId="{E8753414-4002-4AA0-95F4-6E994FFD46AB}" destId="{B99F01B1-622F-4DCE-9CC8-6E89E2CA5C2B}" srcOrd="3" destOrd="0" presId="urn:microsoft.com/office/officeart/2005/8/layout/hProcess9"/>
    <dgm:cxn modelId="{20E8165A-CA70-4590-8222-3C3F5643745E}" type="presParOf" srcId="{E8753414-4002-4AA0-95F4-6E994FFD46AB}" destId="{B62D9659-F893-42D6-AE52-ABCD1706B9FD}" srcOrd="4" destOrd="0" presId="urn:microsoft.com/office/officeart/2005/8/layout/hProcess9"/>
    <dgm:cxn modelId="{92BF4444-168F-4D52-A44C-C8416171C00F}" type="presParOf" srcId="{E8753414-4002-4AA0-95F4-6E994FFD46AB}" destId="{AD656569-5317-410C-ADB8-07A5958F3EDF}" srcOrd="5" destOrd="0" presId="urn:microsoft.com/office/officeart/2005/8/layout/hProcess9"/>
    <dgm:cxn modelId="{408EB0CD-4AAA-48AD-828C-13C3C071C4EB}" type="presParOf" srcId="{E8753414-4002-4AA0-95F4-6E994FFD46AB}" destId="{9C8C1D44-5CA1-4DD8-914C-519CE9FFA93C}" srcOrd="6" destOrd="0" presId="urn:microsoft.com/office/officeart/2005/8/layout/hProcess9"/>
    <dgm:cxn modelId="{B55EB13C-DCBE-4BF6-BD7F-427ADFF7852F}" type="presParOf" srcId="{E8753414-4002-4AA0-95F4-6E994FFD46AB}" destId="{13769717-4CF8-4301-B9D4-1A3C9751AF1F}" srcOrd="7" destOrd="0" presId="urn:microsoft.com/office/officeart/2005/8/layout/hProcess9"/>
    <dgm:cxn modelId="{81BA27D0-978A-4540-9E22-470C3797CB03}" type="presParOf" srcId="{E8753414-4002-4AA0-95F4-6E994FFD46AB}" destId="{87D06847-B260-4A7B-B447-CB6D8486C3CD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17A5F0-FAB9-4483-8EDE-D7735A160462}">
      <dsp:nvSpPr>
        <dsp:cNvPr id="0" name=""/>
        <dsp:cNvSpPr/>
      </dsp:nvSpPr>
      <dsp:spPr>
        <a:xfrm>
          <a:off x="3513163" y="1648335"/>
          <a:ext cx="1265184" cy="126518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900" kern="1200" dirty="0" smtClean="0"/>
            <a:t>MAP</a:t>
          </a:r>
          <a:endParaRPr lang="cs-CZ" sz="2900" kern="1200" dirty="0"/>
        </a:p>
      </dsp:txBody>
      <dsp:txXfrm>
        <a:off x="3698445" y="1833617"/>
        <a:ext cx="894620" cy="894620"/>
      </dsp:txXfrm>
    </dsp:sp>
    <dsp:sp modelId="{675455BE-887B-4DA2-8969-BA191FDDCD42}">
      <dsp:nvSpPr>
        <dsp:cNvPr id="0" name=""/>
        <dsp:cNvSpPr/>
      </dsp:nvSpPr>
      <dsp:spPr>
        <a:xfrm rot="16200000">
          <a:off x="4011383" y="1187328"/>
          <a:ext cx="268744" cy="4301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100" kern="1200"/>
        </a:p>
      </dsp:txBody>
      <dsp:txXfrm>
        <a:off x="4051695" y="1313672"/>
        <a:ext cx="188121" cy="258098"/>
      </dsp:txXfrm>
    </dsp:sp>
    <dsp:sp modelId="{B593E9BA-7029-4168-B971-D31A9A8A413E}">
      <dsp:nvSpPr>
        <dsp:cNvPr id="0" name=""/>
        <dsp:cNvSpPr/>
      </dsp:nvSpPr>
      <dsp:spPr>
        <a:xfrm>
          <a:off x="3576423" y="2605"/>
          <a:ext cx="1138665" cy="113866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/>
            <a:t>součinnost</a:t>
          </a:r>
          <a:endParaRPr lang="cs-CZ" sz="1100" kern="1200" dirty="0"/>
        </a:p>
      </dsp:txBody>
      <dsp:txXfrm>
        <a:off x="3743177" y="169359"/>
        <a:ext cx="805157" cy="805157"/>
      </dsp:txXfrm>
    </dsp:sp>
    <dsp:sp modelId="{29B62C58-EFFC-4AE0-92C8-31B34EA7B00E}">
      <dsp:nvSpPr>
        <dsp:cNvPr id="0" name=""/>
        <dsp:cNvSpPr/>
      </dsp:nvSpPr>
      <dsp:spPr>
        <a:xfrm rot="19285714">
          <a:off x="4698237" y="1518099"/>
          <a:ext cx="268744" cy="4301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100" kern="1200"/>
        </a:p>
      </dsp:txBody>
      <dsp:txXfrm>
        <a:off x="4707032" y="1629265"/>
        <a:ext cx="188121" cy="258098"/>
      </dsp:txXfrm>
    </dsp:sp>
    <dsp:sp modelId="{E388ED04-9A14-472D-BDE6-A627208555F4}">
      <dsp:nvSpPr>
        <dsp:cNvPr id="0" name=""/>
        <dsp:cNvSpPr/>
      </dsp:nvSpPr>
      <dsp:spPr>
        <a:xfrm>
          <a:off x="4912565" y="646057"/>
          <a:ext cx="1138665" cy="113866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/>
            <a:t>Dobrá a špatná praxe</a:t>
          </a:r>
          <a:endParaRPr lang="cs-CZ" sz="1100" kern="1200" dirty="0"/>
        </a:p>
      </dsp:txBody>
      <dsp:txXfrm>
        <a:off x="5079319" y="812811"/>
        <a:ext cx="805157" cy="805157"/>
      </dsp:txXfrm>
    </dsp:sp>
    <dsp:sp modelId="{A930954C-3012-42C0-957D-19C9B87C6B64}">
      <dsp:nvSpPr>
        <dsp:cNvPr id="0" name=""/>
        <dsp:cNvSpPr/>
      </dsp:nvSpPr>
      <dsp:spPr>
        <a:xfrm rot="771429">
          <a:off x="4867876" y="2261335"/>
          <a:ext cx="268744" cy="4301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100" kern="1200"/>
        </a:p>
      </dsp:txBody>
      <dsp:txXfrm>
        <a:off x="4868887" y="2338397"/>
        <a:ext cx="188121" cy="258098"/>
      </dsp:txXfrm>
    </dsp:sp>
    <dsp:sp modelId="{9075217D-87FD-49BF-968E-F1A80C1C890A}">
      <dsp:nvSpPr>
        <dsp:cNvPr id="0" name=""/>
        <dsp:cNvSpPr/>
      </dsp:nvSpPr>
      <dsp:spPr>
        <a:xfrm>
          <a:off x="5242565" y="2091881"/>
          <a:ext cx="1138665" cy="113866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/>
            <a:t>analýzy</a:t>
          </a:r>
          <a:endParaRPr lang="cs-CZ" sz="1100" kern="1200" dirty="0"/>
        </a:p>
      </dsp:txBody>
      <dsp:txXfrm>
        <a:off x="5409319" y="2258635"/>
        <a:ext cx="805157" cy="805157"/>
      </dsp:txXfrm>
    </dsp:sp>
    <dsp:sp modelId="{46BB8B0E-E63B-421E-8805-BA9198415E89}">
      <dsp:nvSpPr>
        <dsp:cNvPr id="0" name=""/>
        <dsp:cNvSpPr/>
      </dsp:nvSpPr>
      <dsp:spPr>
        <a:xfrm rot="3857143">
          <a:off x="4392558" y="2857364"/>
          <a:ext cx="268744" cy="4301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100" kern="1200"/>
        </a:p>
      </dsp:txBody>
      <dsp:txXfrm>
        <a:off x="4415379" y="2907077"/>
        <a:ext cx="188121" cy="258098"/>
      </dsp:txXfrm>
    </dsp:sp>
    <dsp:sp modelId="{65A6DE85-7517-4AA7-BE41-8949692D2E80}">
      <dsp:nvSpPr>
        <dsp:cNvPr id="0" name=""/>
        <dsp:cNvSpPr/>
      </dsp:nvSpPr>
      <dsp:spPr>
        <a:xfrm>
          <a:off x="4317926" y="3251342"/>
          <a:ext cx="1138665" cy="113866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/>
            <a:t>Odborné konzultace a poradenství</a:t>
          </a:r>
          <a:endParaRPr lang="cs-CZ" sz="1100" kern="1200" dirty="0"/>
        </a:p>
      </dsp:txBody>
      <dsp:txXfrm>
        <a:off x="4484680" y="3418096"/>
        <a:ext cx="805157" cy="805157"/>
      </dsp:txXfrm>
    </dsp:sp>
    <dsp:sp modelId="{01568242-6980-4325-AE3A-8076C9DBADB5}">
      <dsp:nvSpPr>
        <dsp:cNvPr id="0" name=""/>
        <dsp:cNvSpPr/>
      </dsp:nvSpPr>
      <dsp:spPr>
        <a:xfrm rot="6942857">
          <a:off x="3630208" y="2857364"/>
          <a:ext cx="268744" cy="4301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100" kern="1200"/>
        </a:p>
      </dsp:txBody>
      <dsp:txXfrm rot="10800000">
        <a:off x="3688010" y="2907077"/>
        <a:ext cx="188121" cy="258098"/>
      </dsp:txXfrm>
    </dsp:sp>
    <dsp:sp modelId="{4A855B21-77C0-471B-AE03-864E128102FB}">
      <dsp:nvSpPr>
        <dsp:cNvPr id="0" name=""/>
        <dsp:cNvSpPr/>
      </dsp:nvSpPr>
      <dsp:spPr>
        <a:xfrm>
          <a:off x="2834920" y="3251342"/>
          <a:ext cx="1138665" cy="113866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/>
            <a:t>Vzdělávání</a:t>
          </a:r>
          <a:endParaRPr lang="cs-CZ" sz="1100" kern="1200" dirty="0"/>
        </a:p>
      </dsp:txBody>
      <dsp:txXfrm>
        <a:off x="3001674" y="3418096"/>
        <a:ext cx="805157" cy="805157"/>
      </dsp:txXfrm>
    </dsp:sp>
    <dsp:sp modelId="{0921F5CA-5BEF-4A26-B425-CD8A99B5ECA4}">
      <dsp:nvSpPr>
        <dsp:cNvPr id="0" name=""/>
        <dsp:cNvSpPr/>
      </dsp:nvSpPr>
      <dsp:spPr>
        <a:xfrm rot="10028571">
          <a:off x="3154891" y="2261335"/>
          <a:ext cx="268744" cy="4301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100" kern="1200"/>
        </a:p>
      </dsp:txBody>
      <dsp:txXfrm rot="10800000">
        <a:off x="3234503" y="2338397"/>
        <a:ext cx="188121" cy="258098"/>
      </dsp:txXfrm>
    </dsp:sp>
    <dsp:sp modelId="{E757F87A-9711-48E3-9413-41E0C79B3CEC}">
      <dsp:nvSpPr>
        <dsp:cNvPr id="0" name=""/>
        <dsp:cNvSpPr/>
      </dsp:nvSpPr>
      <dsp:spPr>
        <a:xfrm>
          <a:off x="1910280" y="2091881"/>
          <a:ext cx="1138665" cy="113866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/>
            <a:t>Facilitace</a:t>
          </a:r>
          <a:endParaRPr lang="cs-CZ" sz="1100" kern="1200" dirty="0"/>
        </a:p>
      </dsp:txBody>
      <dsp:txXfrm>
        <a:off x="2077034" y="2258635"/>
        <a:ext cx="805157" cy="805157"/>
      </dsp:txXfrm>
    </dsp:sp>
    <dsp:sp modelId="{D173B3EB-12D6-454E-A8A5-EDF82EF2C8CD}">
      <dsp:nvSpPr>
        <dsp:cNvPr id="0" name=""/>
        <dsp:cNvSpPr/>
      </dsp:nvSpPr>
      <dsp:spPr>
        <a:xfrm rot="13114286">
          <a:off x="3324530" y="1518099"/>
          <a:ext cx="268744" cy="4301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100" kern="1200"/>
        </a:p>
      </dsp:txBody>
      <dsp:txXfrm rot="10800000">
        <a:off x="3396358" y="1629265"/>
        <a:ext cx="188121" cy="258098"/>
      </dsp:txXfrm>
    </dsp:sp>
    <dsp:sp modelId="{7B18543A-A108-4100-9C6C-E60AA0BA3E20}">
      <dsp:nvSpPr>
        <dsp:cNvPr id="0" name=""/>
        <dsp:cNvSpPr/>
      </dsp:nvSpPr>
      <dsp:spPr>
        <a:xfrm>
          <a:off x="2240280" y="646057"/>
          <a:ext cx="1138665" cy="113866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/>
            <a:t>výzkum</a:t>
          </a:r>
          <a:endParaRPr lang="cs-CZ" sz="1100" kern="1200" dirty="0"/>
        </a:p>
      </dsp:txBody>
      <dsp:txXfrm>
        <a:off x="2407034" y="812811"/>
        <a:ext cx="805157" cy="8051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7014CA-0DDF-421F-9BB0-762854D27486}">
      <dsp:nvSpPr>
        <dsp:cNvPr id="0" name=""/>
        <dsp:cNvSpPr/>
      </dsp:nvSpPr>
      <dsp:spPr>
        <a:xfrm>
          <a:off x="621863" y="0"/>
          <a:ext cx="7047785" cy="4392613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8B40F0-0C84-462E-A100-24D61D12CD4E}">
      <dsp:nvSpPr>
        <dsp:cNvPr id="0" name=""/>
        <dsp:cNvSpPr/>
      </dsp:nvSpPr>
      <dsp:spPr>
        <a:xfrm>
          <a:off x="3643" y="1317783"/>
          <a:ext cx="1593120" cy="175704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Máme zájem </a:t>
          </a:r>
          <a:endParaRPr lang="cs-CZ" sz="1600" kern="1200" dirty="0"/>
        </a:p>
      </dsp:txBody>
      <dsp:txXfrm>
        <a:off x="81413" y="1395553"/>
        <a:ext cx="1437580" cy="1601505"/>
      </dsp:txXfrm>
    </dsp:sp>
    <dsp:sp modelId="{D8DF8F7E-1D7B-46AF-AB85-389046CD51B7}">
      <dsp:nvSpPr>
        <dsp:cNvPr id="0" name=""/>
        <dsp:cNvSpPr/>
      </dsp:nvSpPr>
      <dsp:spPr>
        <a:xfrm>
          <a:off x="1676419" y="1317783"/>
          <a:ext cx="1593120" cy="175704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Nové memorandum o spolupráci</a:t>
          </a:r>
          <a:endParaRPr lang="cs-CZ" sz="1600" kern="1200" dirty="0"/>
        </a:p>
      </dsp:txBody>
      <dsp:txXfrm>
        <a:off x="1754189" y="1395553"/>
        <a:ext cx="1437580" cy="1601505"/>
      </dsp:txXfrm>
    </dsp:sp>
    <dsp:sp modelId="{B62D9659-F893-42D6-AE52-ABCD1706B9FD}">
      <dsp:nvSpPr>
        <dsp:cNvPr id="0" name=""/>
        <dsp:cNvSpPr/>
      </dsp:nvSpPr>
      <dsp:spPr>
        <a:xfrm>
          <a:off x="3349195" y="1317783"/>
          <a:ext cx="1593120" cy="175704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Popis spolupráce</a:t>
          </a:r>
          <a:endParaRPr lang="cs-CZ" sz="1600" kern="1200" dirty="0"/>
        </a:p>
      </dsp:txBody>
      <dsp:txXfrm>
        <a:off x="3426965" y="1395553"/>
        <a:ext cx="1437580" cy="1601505"/>
      </dsp:txXfrm>
    </dsp:sp>
    <dsp:sp modelId="{9C8C1D44-5CA1-4DD8-914C-519CE9FFA93C}">
      <dsp:nvSpPr>
        <dsp:cNvPr id="0" name=""/>
        <dsp:cNvSpPr/>
      </dsp:nvSpPr>
      <dsp:spPr>
        <a:xfrm>
          <a:off x="5021972" y="1317783"/>
          <a:ext cx="1593120" cy="175704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Umožnění zapojení ASZ do MAP</a:t>
          </a:r>
          <a:endParaRPr lang="cs-CZ" sz="1600" kern="1200" dirty="0"/>
        </a:p>
      </dsp:txBody>
      <dsp:txXfrm>
        <a:off x="5099742" y="1395553"/>
        <a:ext cx="1437580" cy="1601505"/>
      </dsp:txXfrm>
    </dsp:sp>
    <dsp:sp modelId="{87D06847-B260-4A7B-B447-CB6D8486C3CD}">
      <dsp:nvSpPr>
        <dsp:cNvPr id="0" name=""/>
        <dsp:cNvSpPr/>
      </dsp:nvSpPr>
      <dsp:spPr>
        <a:xfrm>
          <a:off x="6694748" y="1317783"/>
          <a:ext cx="1593120" cy="175704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Tvorba MAP</a:t>
          </a:r>
          <a:endParaRPr lang="cs-CZ" sz="1600" kern="1200" dirty="0"/>
        </a:p>
      </dsp:txBody>
      <dsp:txXfrm>
        <a:off x="6772518" y="1395553"/>
        <a:ext cx="1437580" cy="16015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25.02.2021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25.02.2021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1403350" y="3789363"/>
            <a:ext cx="7208838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mtClean="0"/>
              <a:t>MINISTERSTVO PRO MÍSTNÍ ROZVOJ ČR</a:t>
            </a:r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92150"/>
            <a:ext cx="2565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7056784" cy="1800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můžete upravit styl předlohy.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872208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smtClean="0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916113"/>
            <a:ext cx="7272338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 smtClean="0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4581525"/>
            <a:ext cx="72009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 smtClean="0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802183" y="2023175"/>
            <a:ext cx="7283450" cy="1871662"/>
          </a:xfrm>
          <a:noFill/>
        </p:spPr>
        <p:txBody>
          <a:bodyPr/>
          <a:lstStyle/>
          <a:p>
            <a:pPr algn="ctr"/>
            <a:r>
              <a:rPr lang="cs-CZ" altLang="cs-CZ" dirty="0" smtClean="0"/>
              <a:t>Zapojení Agentury do územního plánování v MAP</a:t>
            </a:r>
            <a:endParaRPr lang="en-US" altLang="cs-CZ" dirty="0" smtClean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915" y="5395175"/>
            <a:ext cx="2239987" cy="842137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611561" y="6237312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000" dirty="0"/>
              <a:t>Prezentace se koná v rámci projektu "Inkluzivní a kvalitní vzdělávání v územích se sociálně vyloučenými lokalitami„ </a:t>
            </a:r>
            <a:r>
              <a:rPr lang="cs-CZ" sz="1000" dirty="0" smtClean="0"/>
              <a:t/>
            </a:r>
            <a:br>
              <a:rPr lang="cs-CZ" sz="1000" dirty="0" smtClean="0"/>
            </a:br>
            <a:r>
              <a:rPr lang="cs-CZ" sz="1000" dirty="0" smtClean="0"/>
              <a:t>č</a:t>
            </a:r>
            <a:r>
              <a:rPr lang="cs-CZ" sz="1000" dirty="0"/>
              <a:t>. CZ.02.3.62/0.0/0.0/15_001/0000586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714694"/>
            <a:ext cx="2161032" cy="466344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599592" y="3837587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Odbor pro sociální začleňování (Agentura)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Postupy MAP III, Metodika tvorby místních akčních plánů v oblasti vzdělávání, MŠMT ŘO OP VVV</a:t>
            </a:r>
          </a:p>
          <a:p>
            <a:r>
              <a:rPr lang="cs-CZ" dirty="0" smtClean="0"/>
              <a:t>Metodika koordinovaného přístupu k sociálnímu vyloučení 2021+</a:t>
            </a:r>
          </a:p>
          <a:p>
            <a:endParaRPr lang="cs-CZ" dirty="0"/>
          </a:p>
          <a:p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Kde je to vše stanoveno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02737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412875"/>
            <a:ext cx="8353425" cy="576263"/>
          </a:xfrm>
        </p:spPr>
        <p:txBody>
          <a:bodyPr wrap="none" anchor="t"/>
          <a:lstStyle/>
          <a:p>
            <a:r>
              <a:rPr lang="cs-CZ" altLang="cs-CZ" sz="2800" dirty="0" smtClean="0"/>
              <a:t>MAP a sociální vyloučení</a:t>
            </a:r>
            <a:endParaRPr lang="en-US" altLang="cs-CZ" sz="2800" dirty="0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133600"/>
            <a:ext cx="8353425" cy="4319588"/>
          </a:xfrm>
        </p:spPr>
        <p:txBody>
          <a:bodyPr anchor="t"/>
          <a:lstStyle/>
          <a:p>
            <a:pPr marL="457200" indent="-457200">
              <a:buFontTx/>
              <a:buChar char="-"/>
              <a:tabLst>
                <a:tab pos="3316288" algn="l"/>
              </a:tabLst>
            </a:pPr>
            <a:r>
              <a:rPr lang="cs-CZ" altLang="cs-CZ" sz="2900" dirty="0" smtClean="0"/>
              <a:t>Místní akční plán jako primární strategický dokument lokální vzdělávací sítě</a:t>
            </a:r>
          </a:p>
          <a:p>
            <a:pPr marL="457200" indent="-457200">
              <a:buFontTx/>
              <a:buChar char="-"/>
              <a:tabLst>
                <a:tab pos="3316288" algn="l"/>
              </a:tabLst>
            </a:pPr>
            <a:r>
              <a:rPr lang="cs-CZ" altLang="cs-CZ" sz="2900" dirty="0" smtClean="0"/>
              <a:t>ASZ vytváří propojení potřeb lokální vzdělávací sítě a další oblastí života, které jsou sociální vyloučením zasaženy</a:t>
            </a:r>
          </a:p>
          <a:p>
            <a:pPr marL="457200" indent="-457200">
              <a:buFontTx/>
              <a:buChar char="-"/>
              <a:tabLst>
                <a:tab pos="3316288" algn="l"/>
              </a:tabLst>
            </a:pPr>
            <a:endParaRPr lang="cs-CZ" altLang="cs-CZ" sz="2900" dirty="0"/>
          </a:p>
          <a:p>
            <a:pPr marL="457200" indent="-457200">
              <a:buFontTx/>
              <a:buChar char="-"/>
              <a:tabLst>
                <a:tab pos="3316288" algn="l"/>
              </a:tabLst>
            </a:pPr>
            <a:endParaRPr lang="cs-CZ" altLang="cs-CZ" sz="2900" dirty="0" smtClean="0"/>
          </a:p>
          <a:p>
            <a:pPr>
              <a:tabLst>
                <a:tab pos="3316288" algn="l"/>
              </a:tabLst>
            </a:pPr>
            <a:endParaRPr lang="cs-CZ" altLang="cs-CZ" sz="29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412875"/>
            <a:ext cx="8353425" cy="576263"/>
          </a:xfrm>
        </p:spPr>
        <p:txBody>
          <a:bodyPr wrap="none" anchor="t"/>
          <a:lstStyle/>
          <a:p>
            <a:r>
              <a:rPr lang="cs-CZ" altLang="cs-CZ" sz="2800" dirty="0" smtClean="0"/>
              <a:t>ASZ ve struktuře MAP</a:t>
            </a:r>
            <a:endParaRPr lang="en-US" altLang="cs-CZ" sz="2800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133600"/>
            <a:ext cx="8353425" cy="4319588"/>
          </a:xfrm>
        </p:spPr>
        <p:txBody>
          <a:bodyPr anchor="t"/>
          <a:lstStyle/>
          <a:p>
            <a:pPr marL="857250" lvl="1" indent="-457200">
              <a:buFontTx/>
              <a:buChar char="-"/>
              <a:tabLst>
                <a:tab pos="3316288" algn="l"/>
              </a:tabLst>
            </a:pPr>
            <a:r>
              <a:rPr lang="cs-CZ" altLang="cs-CZ" sz="2500" dirty="0" smtClean="0"/>
              <a:t>Člen </a:t>
            </a:r>
            <a:r>
              <a:rPr lang="cs-CZ" altLang="cs-CZ" sz="2500" dirty="0"/>
              <a:t>řídícího výboru MAP</a:t>
            </a:r>
          </a:p>
          <a:p>
            <a:pPr marL="857250" lvl="1" indent="-457200">
              <a:buFontTx/>
              <a:buChar char="-"/>
              <a:tabLst>
                <a:tab pos="3316288" algn="l"/>
              </a:tabLst>
            </a:pPr>
            <a:r>
              <a:rPr lang="cs-CZ" altLang="cs-CZ" sz="2500" dirty="0"/>
              <a:t>Člen pracovní skupiny pro rovné </a:t>
            </a:r>
            <a:r>
              <a:rPr lang="cs-CZ" altLang="cs-CZ" sz="2500" dirty="0" smtClean="0"/>
              <a:t>příležitosti</a:t>
            </a:r>
          </a:p>
          <a:p>
            <a:pPr marL="857250" lvl="1" indent="-457200">
              <a:buFontTx/>
              <a:buChar char="-"/>
              <a:tabLst>
                <a:tab pos="3316288" algn="l"/>
              </a:tabLst>
            </a:pPr>
            <a:r>
              <a:rPr lang="cs-CZ" altLang="cs-CZ" sz="2500" dirty="0" smtClean="0"/>
              <a:t>Člen dalších skupin po dohodě s RT MAP</a:t>
            </a:r>
            <a:endParaRPr lang="cs-CZ" altLang="cs-CZ" sz="2500" dirty="0"/>
          </a:p>
          <a:p>
            <a:pPr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n-US" altLang="cs-CZ" sz="28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Podílení se na komunikačním plánu se zaměřením na oblast rovných příležitostí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Podílení se na tvorbě MAP zejména se zaměření na oblast rovných příležitostí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Výstupy</a:t>
            </a:r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ASZ v průběhu tvorby/aktualizace vyvíjí aktivitu k prosazování principů rovných příležitostí s ohledem na potřeby dotčených dětí a žáků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89874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8143888"/>
              </p:ext>
            </p:extLst>
          </p:nvPr>
        </p:nvGraphicFramePr>
        <p:xfrm>
          <a:off x="395536" y="1484784"/>
          <a:ext cx="8291512" cy="4392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9783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Tx/>
              <a:buChar char="-"/>
            </a:pPr>
            <a:r>
              <a:rPr lang="cs-CZ" dirty="0" smtClean="0"/>
              <a:t>ASZ v okamžiku zpracování MAP poskytuje odbornou zpětnou vazbu ve formě připomínek</a:t>
            </a:r>
          </a:p>
          <a:p>
            <a:pPr marL="457200" indent="-457200">
              <a:buFontTx/>
              <a:buChar char="-"/>
            </a:pPr>
            <a:r>
              <a:rPr lang="cs-CZ" dirty="0" smtClean="0"/>
              <a:t>Zpětná vazba ve formě připomínek je spolu s popisem vypořádání připomínek součástí MAP</a:t>
            </a:r>
          </a:p>
          <a:p>
            <a:pPr marL="457200" indent="-457200">
              <a:buFontTx/>
              <a:buChar char="-"/>
            </a:pPr>
            <a:endParaRPr lang="cs-CZ" dirty="0"/>
          </a:p>
          <a:p>
            <a:pPr marL="457200" indent="-457200">
              <a:buFontTx/>
              <a:buChar char="-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 čemu spolupráce vede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4149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457200" indent="-457200">
              <a:buFontTx/>
              <a:buChar char="-"/>
            </a:pPr>
            <a:endParaRPr lang="cs-CZ" dirty="0" smtClean="0"/>
          </a:p>
          <a:p>
            <a:pPr marL="457200" indent="-457200">
              <a:buFontTx/>
              <a:buChar char="-"/>
            </a:pPr>
            <a:endParaRPr lang="cs-CZ" dirty="0" smtClean="0"/>
          </a:p>
          <a:p>
            <a:pPr marL="457200" indent="-457200">
              <a:buFontTx/>
              <a:buChar char="-"/>
            </a:pPr>
            <a:r>
              <a:rPr lang="cs-CZ" dirty="0"/>
              <a:t>ASZ je odborný partner, který má dostatečné zkušenosti se strategickým plánováním na lokální úrovni</a:t>
            </a:r>
          </a:p>
          <a:p>
            <a:pPr marL="457200" indent="-457200">
              <a:buFontTx/>
              <a:buChar char="-"/>
            </a:pPr>
            <a:r>
              <a:rPr lang="cs-CZ" dirty="0"/>
              <a:t>ASZ má velmi dobrý potenciál výzkumu a odborných datových </a:t>
            </a:r>
            <a:r>
              <a:rPr lang="cs-CZ" dirty="0" smtClean="0"/>
              <a:t>analýz</a:t>
            </a:r>
          </a:p>
          <a:p>
            <a:pPr marL="457200" indent="-457200">
              <a:buFontTx/>
              <a:buChar char="-"/>
            </a:pPr>
            <a:r>
              <a:rPr lang="cs-CZ" dirty="0" smtClean="0"/>
              <a:t>ASZ má širokou základnu dobrých praxí</a:t>
            </a:r>
            <a:endParaRPr lang="cs-CZ" dirty="0"/>
          </a:p>
          <a:p>
            <a:pPr marL="457200" indent="-457200">
              <a:buFontTx/>
              <a:buChar char="-"/>
            </a:pPr>
            <a:r>
              <a:rPr lang="cs-CZ" dirty="0"/>
              <a:t>ASZ je součástí ústředního orgánu státní správy a může tak přímo uplatňovat doporučení vůči jiným ústředním orgánům státní správy</a:t>
            </a:r>
          </a:p>
          <a:p>
            <a:pPr marL="457200" indent="-457200">
              <a:buFontTx/>
              <a:buChar char="-"/>
            </a:pPr>
            <a:r>
              <a:rPr lang="cs-CZ" dirty="0" smtClean="0"/>
              <a:t>Spolupráce s ASZ může přinese finanční bonifikaci projektových žádostí implementující MAP</a:t>
            </a:r>
          </a:p>
          <a:p>
            <a:pPr marL="457200" indent="-457200">
              <a:buFontTx/>
              <a:buChar char="-"/>
            </a:pPr>
            <a:endParaRPr lang="cs-CZ" dirty="0"/>
          </a:p>
          <a:p>
            <a:pPr marL="457200" indent="-457200">
              <a:buFontTx/>
              <a:buChar char="-"/>
            </a:pPr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Proč s ASZ spolupracovat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15293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9151777"/>
              </p:ext>
            </p:extLst>
          </p:nvPr>
        </p:nvGraphicFramePr>
        <p:xfrm>
          <a:off x="395288" y="2060575"/>
          <a:ext cx="8291512" cy="4392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 ASZ již spolupracuji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1497250"/>
      </p:ext>
    </p:extLst>
  </p:cSld>
  <p:clrMapOvr>
    <a:masterClrMapping/>
  </p:clrMapOvr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TotalTime>1433</TotalTime>
  <Words>290</Words>
  <Application>Microsoft Office PowerPoint</Application>
  <PresentationFormat>Předvádění na obrazovce (4:3)</PresentationFormat>
  <Paragraphs>46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1_Úvodní list</vt:lpstr>
      <vt:lpstr>Zapojení Agentury do územního plánování v MAP</vt:lpstr>
      <vt:lpstr>MAP a sociální vyloučení</vt:lpstr>
      <vt:lpstr>ASZ ve struktuře MAP</vt:lpstr>
      <vt:lpstr>Výstupy</vt:lpstr>
      <vt:lpstr>MAP</vt:lpstr>
      <vt:lpstr>Prezentace aplikace PowerPoint</vt:lpstr>
      <vt:lpstr>K čemu spolupráce vede</vt:lpstr>
      <vt:lpstr>Proč s ASZ spolupracovat</vt:lpstr>
      <vt:lpstr>S ASZ již spolupracuji</vt:lpstr>
      <vt:lpstr>Kde je to vše stanoveno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Syruček Petr</dc:creator>
  <cp:lastModifiedBy>Beňák David</cp:lastModifiedBy>
  <cp:revision>12</cp:revision>
  <dcterms:created xsi:type="dcterms:W3CDTF">2020-01-13T10:41:51Z</dcterms:created>
  <dcterms:modified xsi:type="dcterms:W3CDTF">2021-02-25T13:49:24Z</dcterms:modified>
</cp:coreProperties>
</file>