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5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66" r:id="rId4"/>
    <p:sldId id="267" r:id="rId5"/>
    <p:sldId id="268" r:id="rId6"/>
    <p:sldId id="269" r:id="rId7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890" userDrawn="1">
          <p15:clr>
            <a:srgbClr val="A4A3A4"/>
          </p15:clr>
        </p15:guide>
        <p15:guide id="4" orient="horz" pos="4065" userDrawn="1">
          <p15:clr>
            <a:srgbClr val="A4A3A4"/>
          </p15:clr>
        </p15:guide>
        <p15:guide id="5" pos="5511" userDrawn="1">
          <p15:clr>
            <a:srgbClr val="A4A3A4"/>
          </p15:clr>
        </p15:guide>
        <p15:guide id="6" pos="249" userDrawn="1">
          <p15:clr>
            <a:srgbClr val="A4A3A4"/>
          </p15:clr>
        </p15:guide>
        <p15:guide id="7" orient="horz" pos="1344" userDrawn="1">
          <p15:clr>
            <a:srgbClr val="A4A3A4"/>
          </p15:clr>
        </p15:guide>
        <p15:guide id="8" orient="horz" pos="125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F3F"/>
    <a:srgbClr val="000099"/>
    <a:srgbClr val="DB7D00"/>
    <a:srgbClr val="F9E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73" autoAdjust="0"/>
  </p:normalViewPr>
  <p:slideViewPr>
    <p:cSldViewPr>
      <p:cViewPr varScale="1">
        <p:scale>
          <a:sx n="91" d="100"/>
          <a:sy n="91" d="100"/>
        </p:scale>
        <p:origin x="1356" y="84"/>
      </p:cViewPr>
      <p:guideLst>
        <p:guide orient="horz" pos="2160"/>
        <p:guide pos="2880"/>
        <p:guide orient="horz" pos="890"/>
        <p:guide orient="horz" pos="4065"/>
        <p:guide pos="5511"/>
        <p:guide pos="249"/>
        <p:guide orient="horz" pos="1344"/>
        <p:guide orient="horz" pos="125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326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ta Břehovská" userId="2df66380-270e-4a5d-a3d3-750d848dfb5d" providerId="ADAL" clId="{AD93A7FF-8596-4B90-88D5-8E21AD61EAD7}"/>
    <pc:docChg chg="undo custSel addSld modSld sldOrd">
      <pc:chgData name="Marta Břehovská" userId="2df66380-270e-4a5d-a3d3-750d848dfb5d" providerId="ADAL" clId="{AD93A7FF-8596-4B90-88D5-8E21AD61EAD7}" dt="2021-03-03T09:27:17.533" v="1951" actId="113"/>
      <pc:docMkLst>
        <pc:docMk/>
      </pc:docMkLst>
      <pc:sldChg chg="modSp mod">
        <pc:chgData name="Marta Břehovská" userId="2df66380-270e-4a5d-a3d3-750d848dfb5d" providerId="ADAL" clId="{AD93A7FF-8596-4B90-88D5-8E21AD61EAD7}" dt="2021-02-07T20:31:55.263" v="1882" actId="122"/>
        <pc:sldMkLst>
          <pc:docMk/>
          <pc:sldMk cId="0" sldId="256"/>
        </pc:sldMkLst>
        <pc:spChg chg="mod">
          <ac:chgData name="Marta Břehovská" userId="2df66380-270e-4a5d-a3d3-750d848dfb5d" providerId="ADAL" clId="{AD93A7FF-8596-4B90-88D5-8E21AD61EAD7}" dt="2021-02-07T20:31:55.263" v="1882" actId="122"/>
          <ac:spMkLst>
            <pc:docMk/>
            <pc:sldMk cId="0" sldId="256"/>
            <ac:spMk id="8194" creationId="{00000000-0000-0000-0000-000000000000}"/>
          </ac:spMkLst>
        </pc:spChg>
      </pc:sldChg>
      <pc:sldChg chg="modSp mod ord">
        <pc:chgData name="Marta Břehovská" userId="2df66380-270e-4a5d-a3d3-750d848dfb5d" providerId="ADAL" clId="{AD93A7FF-8596-4B90-88D5-8E21AD61EAD7}" dt="2021-02-07T12:10:55.374" v="133" actId="20577"/>
        <pc:sldMkLst>
          <pc:docMk/>
          <pc:sldMk cId="0" sldId="257"/>
        </pc:sldMkLst>
        <pc:spChg chg="mod">
          <ac:chgData name="Marta Břehovská" userId="2df66380-270e-4a5d-a3d3-750d848dfb5d" providerId="ADAL" clId="{AD93A7FF-8596-4B90-88D5-8E21AD61EAD7}" dt="2021-02-07T12:10:55.374" v="133" actId="20577"/>
          <ac:spMkLst>
            <pc:docMk/>
            <pc:sldMk cId="0" sldId="257"/>
            <ac:spMk id="8" creationId="{00000000-0000-0000-0000-000000000000}"/>
          </ac:spMkLst>
        </pc:spChg>
        <pc:spChg chg="mod">
          <ac:chgData name="Marta Břehovská" userId="2df66380-270e-4a5d-a3d3-750d848dfb5d" providerId="ADAL" clId="{AD93A7FF-8596-4B90-88D5-8E21AD61EAD7}" dt="2021-02-07T11:58:29.933" v="56" actId="113"/>
          <ac:spMkLst>
            <pc:docMk/>
            <pc:sldMk cId="0" sldId="257"/>
            <ac:spMk id="9" creationId="{00000000-0000-0000-0000-000000000000}"/>
          </ac:spMkLst>
        </pc:spChg>
      </pc:sldChg>
      <pc:sldChg chg="modSp mod ord">
        <pc:chgData name="Marta Břehovská" userId="2df66380-270e-4a5d-a3d3-750d848dfb5d" providerId="ADAL" clId="{AD93A7FF-8596-4B90-88D5-8E21AD61EAD7}" dt="2021-02-07T20:32:18.653" v="1884" actId="14100"/>
        <pc:sldMkLst>
          <pc:docMk/>
          <pc:sldMk cId="0" sldId="258"/>
        </pc:sldMkLst>
        <pc:spChg chg="mod">
          <ac:chgData name="Marta Břehovská" userId="2df66380-270e-4a5d-a3d3-750d848dfb5d" providerId="ADAL" clId="{AD93A7FF-8596-4B90-88D5-8E21AD61EAD7}" dt="2021-02-07T12:06:36.126" v="88" actId="20577"/>
          <ac:spMkLst>
            <pc:docMk/>
            <pc:sldMk cId="0" sldId="258"/>
            <ac:spMk id="8" creationId="{00000000-0000-0000-0000-000000000000}"/>
          </ac:spMkLst>
        </pc:spChg>
        <pc:spChg chg="mod">
          <ac:chgData name="Marta Břehovská" userId="2df66380-270e-4a5d-a3d3-750d848dfb5d" providerId="ADAL" clId="{AD93A7FF-8596-4B90-88D5-8E21AD61EAD7}" dt="2021-02-07T20:32:18.653" v="1884" actId="14100"/>
          <ac:spMkLst>
            <pc:docMk/>
            <pc:sldMk cId="0" sldId="258"/>
            <ac:spMk id="9" creationId="{00000000-0000-0000-0000-000000000000}"/>
          </ac:spMkLst>
        </pc:spChg>
      </pc:sldChg>
      <pc:sldChg chg="modSp mod ord">
        <pc:chgData name="Marta Břehovská" userId="2df66380-270e-4a5d-a3d3-750d848dfb5d" providerId="ADAL" clId="{AD93A7FF-8596-4B90-88D5-8E21AD61EAD7}" dt="2021-02-07T12:52:44.282" v="584" actId="20577"/>
        <pc:sldMkLst>
          <pc:docMk/>
          <pc:sldMk cId="0" sldId="259"/>
        </pc:sldMkLst>
        <pc:spChg chg="mod">
          <ac:chgData name="Marta Břehovská" userId="2df66380-270e-4a5d-a3d3-750d848dfb5d" providerId="ADAL" clId="{AD93A7FF-8596-4B90-88D5-8E21AD61EAD7}" dt="2021-02-07T12:52:44.282" v="584" actId="20577"/>
          <ac:spMkLst>
            <pc:docMk/>
            <pc:sldMk cId="0" sldId="259"/>
            <ac:spMk id="6" creationId="{00000000-0000-0000-0000-000000000000}"/>
          </ac:spMkLst>
        </pc:spChg>
      </pc:sldChg>
      <pc:sldChg chg="modSp add mod">
        <pc:chgData name="Marta Břehovská" userId="2df66380-270e-4a5d-a3d3-750d848dfb5d" providerId="ADAL" clId="{AD93A7FF-8596-4B90-88D5-8E21AD61EAD7}" dt="2021-02-07T12:13:49.228" v="148" actId="20577"/>
        <pc:sldMkLst>
          <pc:docMk/>
          <pc:sldMk cId="2886846157" sldId="260"/>
        </pc:sldMkLst>
        <pc:spChg chg="mod">
          <ac:chgData name="Marta Břehovská" userId="2df66380-270e-4a5d-a3d3-750d848dfb5d" providerId="ADAL" clId="{AD93A7FF-8596-4B90-88D5-8E21AD61EAD7}" dt="2021-02-07T12:13:49.228" v="148" actId="20577"/>
          <ac:spMkLst>
            <pc:docMk/>
            <pc:sldMk cId="2886846157" sldId="260"/>
            <ac:spMk id="9" creationId="{00000000-0000-0000-0000-000000000000}"/>
          </ac:spMkLst>
        </pc:spChg>
      </pc:sldChg>
      <pc:sldChg chg="modSp add mod">
        <pc:chgData name="Marta Břehovská" userId="2df66380-270e-4a5d-a3d3-750d848dfb5d" providerId="ADAL" clId="{AD93A7FF-8596-4B90-88D5-8E21AD61EAD7}" dt="2021-02-07T20:32:32.595" v="1885" actId="20577"/>
        <pc:sldMkLst>
          <pc:docMk/>
          <pc:sldMk cId="3236899635" sldId="261"/>
        </pc:sldMkLst>
        <pc:spChg chg="mod">
          <ac:chgData name="Marta Břehovská" userId="2df66380-270e-4a5d-a3d3-750d848dfb5d" providerId="ADAL" clId="{AD93A7FF-8596-4B90-88D5-8E21AD61EAD7}" dt="2021-02-07T20:32:32.595" v="1885" actId="20577"/>
          <ac:spMkLst>
            <pc:docMk/>
            <pc:sldMk cId="3236899635" sldId="261"/>
            <ac:spMk id="9" creationId="{00000000-0000-0000-0000-000000000000}"/>
          </ac:spMkLst>
        </pc:spChg>
      </pc:sldChg>
      <pc:sldChg chg="modSp add mod ord">
        <pc:chgData name="Marta Břehovská" userId="2df66380-270e-4a5d-a3d3-750d848dfb5d" providerId="ADAL" clId="{AD93A7FF-8596-4B90-88D5-8E21AD61EAD7}" dt="2021-02-07T20:01:46.226" v="964" actId="20577"/>
        <pc:sldMkLst>
          <pc:docMk/>
          <pc:sldMk cId="2636143946" sldId="262"/>
        </pc:sldMkLst>
        <pc:spChg chg="mod">
          <ac:chgData name="Marta Břehovská" userId="2df66380-270e-4a5d-a3d3-750d848dfb5d" providerId="ADAL" clId="{AD93A7FF-8596-4B90-88D5-8E21AD61EAD7}" dt="2021-02-07T20:01:46.226" v="964" actId="20577"/>
          <ac:spMkLst>
            <pc:docMk/>
            <pc:sldMk cId="2636143946" sldId="262"/>
            <ac:spMk id="8" creationId="{00000000-0000-0000-0000-000000000000}"/>
          </ac:spMkLst>
        </pc:spChg>
        <pc:spChg chg="mod">
          <ac:chgData name="Marta Břehovská" userId="2df66380-270e-4a5d-a3d3-750d848dfb5d" providerId="ADAL" clId="{AD93A7FF-8596-4B90-88D5-8E21AD61EAD7}" dt="2021-02-07T19:51:22.659" v="813" actId="12"/>
          <ac:spMkLst>
            <pc:docMk/>
            <pc:sldMk cId="2636143946" sldId="262"/>
            <ac:spMk id="9" creationId="{00000000-0000-0000-0000-000000000000}"/>
          </ac:spMkLst>
        </pc:spChg>
      </pc:sldChg>
      <pc:sldChg chg="modSp add mod">
        <pc:chgData name="Marta Břehovská" userId="2df66380-270e-4a5d-a3d3-750d848dfb5d" providerId="ADAL" clId="{AD93A7FF-8596-4B90-88D5-8E21AD61EAD7}" dt="2021-02-07T20:33:27.436" v="1906" actId="20577"/>
        <pc:sldMkLst>
          <pc:docMk/>
          <pc:sldMk cId="3218205119" sldId="263"/>
        </pc:sldMkLst>
        <pc:spChg chg="mod">
          <ac:chgData name="Marta Břehovská" userId="2df66380-270e-4a5d-a3d3-750d848dfb5d" providerId="ADAL" clId="{AD93A7FF-8596-4B90-88D5-8E21AD61EAD7}" dt="2021-02-07T20:06:58.980" v="1139" actId="20577"/>
          <ac:spMkLst>
            <pc:docMk/>
            <pc:sldMk cId="3218205119" sldId="263"/>
            <ac:spMk id="8" creationId="{00000000-0000-0000-0000-000000000000}"/>
          </ac:spMkLst>
        </pc:spChg>
        <pc:spChg chg="mod">
          <ac:chgData name="Marta Břehovská" userId="2df66380-270e-4a5d-a3d3-750d848dfb5d" providerId="ADAL" clId="{AD93A7FF-8596-4B90-88D5-8E21AD61EAD7}" dt="2021-02-07T20:33:27.436" v="1906" actId="20577"/>
          <ac:spMkLst>
            <pc:docMk/>
            <pc:sldMk cId="3218205119" sldId="263"/>
            <ac:spMk id="9" creationId="{00000000-0000-0000-0000-000000000000}"/>
          </ac:spMkLst>
        </pc:spChg>
      </pc:sldChg>
      <pc:sldChg chg="modSp add mod">
        <pc:chgData name="Marta Břehovská" userId="2df66380-270e-4a5d-a3d3-750d848dfb5d" providerId="ADAL" clId="{AD93A7FF-8596-4B90-88D5-8E21AD61EAD7}" dt="2021-02-07T20:06:54.322" v="1138" actId="20577"/>
        <pc:sldMkLst>
          <pc:docMk/>
          <pc:sldMk cId="674965931" sldId="264"/>
        </pc:sldMkLst>
        <pc:spChg chg="mod">
          <ac:chgData name="Marta Břehovská" userId="2df66380-270e-4a5d-a3d3-750d848dfb5d" providerId="ADAL" clId="{AD93A7FF-8596-4B90-88D5-8E21AD61EAD7}" dt="2021-02-07T20:06:54.322" v="1138" actId="20577"/>
          <ac:spMkLst>
            <pc:docMk/>
            <pc:sldMk cId="674965931" sldId="264"/>
            <ac:spMk id="8" creationId="{00000000-0000-0000-0000-000000000000}"/>
          </ac:spMkLst>
        </pc:spChg>
        <pc:spChg chg="mod">
          <ac:chgData name="Marta Břehovská" userId="2df66380-270e-4a5d-a3d3-750d848dfb5d" providerId="ADAL" clId="{AD93A7FF-8596-4B90-88D5-8E21AD61EAD7}" dt="2021-02-07T19:55:11.569" v="851" actId="14100"/>
          <ac:spMkLst>
            <pc:docMk/>
            <pc:sldMk cId="674965931" sldId="264"/>
            <ac:spMk id="9" creationId="{00000000-0000-0000-0000-000000000000}"/>
          </ac:spMkLst>
        </pc:spChg>
      </pc:sldChg>
      <pc:sldChg chg="modSp add mod">
        <pc:chgData name="Marta Břehovská" userId="2df66380-270e-4a5d-a3d3-750d848dfb5d" providerId="ADAL" clId="{AD93A7FF-8596-4B90-88D5-8E21AD61EAD7}" dt="2021-02-07T20:06:51.198" v="1137" actId="20577"/>
        <pc:sldMkLst>
          <pc:docMk/>
          <pc:sldMk cId="2612560678" sldId="265"/>
        </pc:sldMkLst>
        <pc:spChg chg="mod">
          <ac:chgData name="Marta Břehovská" userId="2df66380-270e-4a5d-a3d3-750d848dfb5d" providerId="ADAL" clId="{AD93A7FF-8596-4B90-88D5-8E21AD61EAD7}" dt="2021-02-07T20:06:51.198" v="1137" actId="20577"/>
          <ac:spMkLst>
            <pc:docMk/>
            <pc:sldMk cId="2612560678" sldId="265"/>
            <ac:spMk id="8" creationId="{00000000-0000-0000-0000-000000000000}"/>
          </ac:spMkLst>
        </pc:spChg>
        <pc:spChg chg="mod">
          <ac:chgData name="Marta Břehovská" userId="2df66380-270e-4a5d-a3d3-750d848dfb5d" providerId="ADAL" clId="{AD93A7FF-8596-4B90-88D5-8E21AD61EAD7}" dt="2021-02-07T20:01:11.634" v="948" actId="113"/>
          <ac:spMkLst>
            <pc:docMk/>
            <pc:sldMk cId="2612560678" sldId="265"/>
            <ac:spMk id="9" creationId="{00000000-0000-0000-0000-000000000000}"/>
          </ac:spMkLst>
        </pc:spChg>
      </pc:sldChg>
      <pc:sldChg chg="modSp add mod">
        <pc:chgData name="Marta Břehovská" userId="2df66380-270e-4a5d-a3d3-750d848dfb5d" providerId="ADAL" clId="{AD93A7FF-8596-4B90-88D5-8E21AD61EAD7}" dt="2021-02-07T20:06:48.157" v="1136" actId="20577"/>
        <pc:sldMkLst>
          <pc:docMk/>
          <pc:sldMk cId="2240812077" sldId="266"/>
        </pc:sldMkLst>
        <pc:spChg chg="mod">
          <ac:chgData name="Marta Břehovská" userId="2df66380-270e-4a5d-a3d3-750d848dfb5d" providerId="ADAL" clId="{AD93A7FF-8596-4B90-88D5-8E21AD61EAD7}" dt="2021-02-07T20:06:48.157" v="1136" actId="20577"/>
          <ac:spMkLst>
            <pc:docMk/>
            <pc:sldMk cId="2240812077" sldId="266"/>
            <ac:spMk id="8" creationId="{00000000-0000-0000-0000-000000000000}"/>
          </ac:spMkLst>
        </pc:spChg>
        <pc:spChg chg="mod">
          <ac:chgData name="Marta Břehovská" userId="2df66380-270e-4a5d-a3d3-750d848dfb5d" providerId="ADAL" clId="{AD93A7FF-8596-4B90-88D5-8E21AD61EAD7}" dt="2021-02-07T20:06:04.261" v="1113" actId="20577"/>
          <ac:spMkLst>
            <pc:docMk/>
            <pc:sldMk cId="2240812077" sldId="266"/>
            <ac:spMk id="9" creationId="{00000000-0000-0000-0000-000000000000}"/>
          </ac:spMkLst>
        </pc:spChg>
      </pc:sldChg>
      <pc:sldChg chg="modSp add mod">
        <pc:chgData name="Marta Břehovská" userId="2df66380-270e-4a5d-a3d3-750d848dfb5d" providerId="ADAL" clId="{AD93A7FF-8596-4B90-88D5-8E21AD61EAD7}" dt="2021-02-07T20:14:44.956" v="1286" actId="27636"/>
        <pc:sldMkLst>
          <pc:docMk/>
          <pc:sldMk cId="3757675250" sldId="267"/>
        </pc:sldMkLst>
        <pc:spChg chg="mod">
          <ac:chgData name="Marta Břehovská" userId="2df66380-270e-4a5d-a3d3-750d848dfb5d" providerId="ADAL" clId="{AD93A7FF-8596-4B90-88D5-8E21AD61EAD7}" dt="2021-02-07T20:06:44.160" v="1135" actId="20577"/>
          <ac:spMkLst>
            <pc:docMk/>
            <pc:sldMk cId="3757675250" sldId="267"/>
            <ac:spMk id="8" creationId="{00000000-0000-0000-0000-000000000000}"/>
          </ac:spMkLst>
        </pc:spChg>
        <pc:spChg chg="mod">
          <ac:chgData name="Marta Břehovská" userId="2df66380-270e-4a5d-a3d3-750d848dfb5d" providerId="ADAL" clId="{AD93A7FF-8596-4B90-88D5-8E21AD61EAD7}" dt="2021-02-07T20:14:44.956" v="1286" actId="27636"/>
          <ac:spMkLst>
            <pc:docMk/>
            <pc:sldMk cId="3757675250" sldId="267"/>
            <ac:spMk id="9" creationId="{00000000-0000-0000-0000-000000000000}"/>
          </ac:spMkLst>
        </pc:spChg>
      </pc:sldChg>
      <pc:sldChg chg="modSp add mod">
        <pc:chgData name="Marta Břehovská" userId="2df66380-270e-4a5d-a3d3-750d848dfb5d" providerId="ADAL" clId="{AD93A7FF-8596-4B90-88D5-8E21AD61EAD7}" dt="2021-03-03T09:27:17.533" v="1951" actId="113"/>
        <pc:sldMkLst>
          <pc:docMk/>
          <pc:sldMk cId="1689924443" sldId="268"/>
        </pc:sldMkLst>
        <pc:spChg chg="mod">
          <ac:chgData name="Marta Břehovská" userId="2df66380-270e-4a5d-a3d3-750d848dfb5d" providerId="ADAL" clId="{AD93A7FF-8596-4B90-88D5-8E21AD61EAD7}" dt="2021-02-07T20:16:33.861" v="1348" actId="20577"/>
          <ac:spMkLst>
            <pc:docMk/>
            <pc:sldMk cId="1689924443" sldId="268"/>
            <ac:spMk id="8" creationId="{00000000-0000-0000-0000-000000000000}"/>
          </ac:spMkLst>
        </pc:spChg>
        <pc:spChg chg="mod">
          <ac:chgData name="Marta Břehovská" userId="2df66380-270e-4a5d-a3d3-750d848dfb5d" providerId="ADAL" clId="{AD93A7FF-8596-4B90-88D5-8E21AD61EAD7}" dt="2021-03-03T09:27:17.533" v="1951" actId="113"/>
          <ac:spMkLst>
            <pc:docMk/>
            <pc:sldMk cId="1689924443" sldId="268"/>
            <ac:spMk id="9" creationId="{00000000-0000-0000-0000-000000000000}"/>
          </ac:spMkLst>
        </pc:spChg>
      </pc:sldChg>
      <pc:sldChg chg="modSp add mod">
        <pc:chgData name="Marta Břehovská" userId="2df66380-270e-4a5d-a3d3-750d848dfb5d" providerId="ADAL" clId="{AD93A7FF-8596-4B90-88D5-8E21AD61EAD7}" dt="2021-02-07T20:30:09.835" v="1806" actId="20577"/>
        <pc:sldMkLst>
          <pc:docMk/>
          <pc:sldMk cId="3023668322" sldId="269"/>
        </pc:sldMkLst>
        <pc:spChg chg="mod">
          <ac:chgData name="Marta Břehovská" userId="2df66380-270e-4a5d-a3d3-750d848dfb5d" providerId="ADAL" clId="{AD93A7FF-8596-4B90-88D5-8E21AD61EAD7}" dt="2021-02-07T20:29:50.303" v="1777" actId="20577"/>
          <ac:spMkLst>
            <pc:docMk/>
            <pc:sldMk cId="3023668322" sldId="269"/>
            <ac:spMk id="8" creationId="{00000000-0000-0000-0000-000000000000}"/>
          </ac:spMkLst>
        </pc:spChg>
        <pc:spChg chg="mod">
          <ac:chgData name="Marta Břehovská" userId="2df66380-270e-4a5d-a3d3-750d848dfb5d" providerId="ADAL" clId="{AD93A7FF-8596-4B90-88D5-8E21AD61EAD7}" dt="2021-02-07T20:30:09.835" v="1806" actId="20577"/>
          <ac:spMkLst>
            <pc:docMk/>
            <pc:sldMk cId="3023668322" sldId="269"/>
            <ac:spMk id="9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F1C2EFA-0950-4EDD-B902-2C9FD7601EB2}" type="datetimeFigureOut">
              <a:rPr lang="cs-CZ"/>
              <a:pPr>
                <a:defRPr/>
              </a:pPr>
              <a:t>03.03.2021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1938F04E-C256-4330-A7EA-E0EE7F5DA386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D22B08D-22A7-44C7-9A9A-15F0430FEC6E}" type="datetimeFigureOut">
              <a:rPr lang="cs-CZ"/>
              <a:pPr>
                <a:defRPr/>
              </a:pPr>
              <a:t>03.03.2021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/>
              <a:t>Klepnutím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687C561E-2E38-4584-AB37-860AD06BBB35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5.jpeg"/><Relationship Id="rId4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6.jpeg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6.jpeg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-19691" y="206084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bdélník 6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9" name="Podnadpis 2"/>
          <p:cNvSpPr txBox="1">
            <a:spLocks/>
          </p:cNvSpPr>
          <p:nvPr/>
        </p:nvSpPr>
        <p:spPr>
          <a:xfrm>
            <a:off x="2297533" y="3797524"/>
            <a:ext cx="4548931" cy="5762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1800" dirty="0"/>
              <a:t>Odbor</a:t>
            </a:r>
            <a:r>
              <a:rPr lang="cs-CZ" sz="1800" baseline="0" dirty="0"/>
              <a:t> pro sociální začleňování (Agentura)</a:t>
            </a:r>
            <a:endParaRPr lang="cs-CZ" sz="1800" dirty="0"/>
          </a:p>
        </p:txBody>
      </p:sp>
      <p:pic>
        <p:nvPicPr>
          <p:cNvPr id="10" name="Obrázek 7" descr="mmr_cr_rgb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7465"/>
            <a:ext cx="2520280" cy="55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Nadpis 13"/>
          <p:cNvSpPr>
            <a:spLocks noGrp="1" noChangeAspect="1"/>
          </p:cNvSpPr>
          <p:nvPr>
            <p:ph type="title"/>
          </p:nvPr>
        </p:nvSpPr>
        <p:spPr>
          <a:xfrm>
            <a:off x="930423" y="1840507"/>
            <a:ext cx="7283152" cy="1872208"/>
          </a:xfrm>
          <a:prstGeom prst="rect">
            <a:avLst/>
          </a:prstGeom>
        </p:spPr>
        <p:txBody>
          <a:bodyPr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269" y="479807"/>
            <a:ext cx="5735457" cy="1272911"/>
          </a:xfrm>
          <a:prstGeom prst="rect">
            <a:avLst/>
          </a:prstGeom>
        </p:spPr>
      </p:pic>
      <p:sp>
        <p:nvSpPr>
          <p:cNvPr id="11" name="Podnadpis 2"/>
          <p:cNvSpPr txBox="1">
            <a:spLocks/>
          </p:cNvSpPr>
          <p:nvPr userDrawn="1"/>
        </p:nvSpPr>
        <p:spPr bwMode="auto">
          <a:xfrm>
            <a:off x="539552" y="6290092"/>
            <a:ext cx="8033914" cy="390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None/>
              <a:defRPr sz="20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1200" dirty="0"/>
              <a:t>Prezentace se koná v rámci projektu „Inkluzivní a kvalitní vzdělávání v územích se sociálně vyloučenými lokalitami“ č. CZ.02.3.62/0.0/0.0/15_001/0000586</a:t>
            </a:r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5477020"/>
            <a:ext cx="2432671" cy="668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986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délník 4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7" name="Obrázek 3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399" y="6010424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2060848"/>
            <a:ext cx="8291264" cy="4392488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FontTx/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28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6244" y="419468"/>
            <a:ext cx="5009847" cy="1111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704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délník 3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6" name="Obrázek 2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010424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>
          <a:xfrm>
            <a:off x="395536" y="1412776"/>
            <a:ext cx="8291264" cy="504056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algn="l">
              <a:spcBef>
                <a:spcPts val="1000"/>
              </a:spcBef>
              <a:spcAft>
                <a:spcPts val="1000"/>
              </a:spcAft>
              <a:buFontTx/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/>
              <a:t>Upravte styly předlohy textu.</a:t>
            </a:r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942" y="450112"/>
            <a:ext cx="5028452" cy="11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81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bdélník 5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8" name="Obrázek 4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991301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28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395536" y="2060849"/>
            <a:ext cx="8291264" cy="4392488"/>
          </a:xfrm>
          <a:prstGeom prst="rect">
            <a:avLst/>
          </a:prstGeom>
        </p:spPr>
        <p:txBody>
          <a:bodyPr anchor="t" anchorCtr="0"/>
          <a:lstStyle>
            <a:lvl1pPr marL="342900" indent="-342900">
              <a:buClr>
                <a:schemeClr val="accent1"/>
              </a:buClr>
              <a:buFont typeface="Wingdings" pitchFamily="2" charset="2"/>
              <a:buChar char="§"/>
              <a:defRPr sz="2400"/>
            </a:lvl1pPr>
            <a:lvl2pPr marL="742950" indent="-285750">
              <a:buClr>
                <a:schemeClr val="accent1"/>
              </a:buClr>
              <a:buFont typeface="Wingdings" pitchFamily="2" charset="2"/>
              <a:buChar char="§"/>
              <a:defRPr sz="2000"/>
            </a:lvl2pPr>
            <a:lvl3pPr marL="1143000" indent="-228600">
              <a:buClr>
                <a:schemeClr val="accent1"/>
              </a:buClr>
              <a:buFont typeface="Wingdings" pitchFamily="2" charset="2"/>
              <a:buChar char="§"/>
              <a:defRPr sz="1800"/>
            </a:lvl3pPr>
            <a:lvl4pPr marL="1600200" indent="-228600">
              <a:buClr>
                <a:schemeClr val="accent1"/>
              </a:buClr>
              <a:buFont typeface="Wingdings" pitchFamily="2" charset="2"/>
              <a:buChar char="§"/>
              <a:defRPr sz="1600"/>
            </a:lvl4pPr>
            <a:lvl5pPr marL="2057400" indent="-228600">
              <a:buClr>
                <a:schemeClr val="accent1"/>
              </a:buClr>
              <a:buFont typeface="Wingdings" pitchFamily="2" charset="2"/>
              <a:buChar char="§"/>
              <a:defRPr sz="1600"/>
            </a:lvl5pPr>
          </a:lstStyle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942" y="445164"/>
            <a:ext cx="5028451" cy="11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7507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403350" y="1916113"/>
            <a:ext cx="7272338" cy="187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cs-CZ"/>
              <a:t>Klepnutím lze upravit styl předlohy nadpisů.</a:t>
            </a:r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03350" y="4581525"/>
            <a:ext cx="72009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1848415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7" r:id="rId2"/>
    <p:sldLayoutId id="2147483668" r:id="rId3"/>
    <p:sldLayoutId id="2147483666" r:id="rId4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00009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dpis 2"/>
          <p:cNvSpPr>
            <a:spLocks noGrp="1"/>
          </p:cNvSpPr>
          <p:nvPr>
            <p:ph type="title"/>
          </p:nvPr>
        </p:nvSpPr>
        <p:spPr>
          <a:xfrm>
            <a:off x="539552" y="1989138"/>
            <a:ext cx="8147248" cy="1871662"/>
          </a:xfrm>
          <a:noFill/>
        </p:spPr>
        <p:txBody>
          <a:bodyPr/>
          <a:lstStyle/>
          <a:p>
            <a:pPr algn="ctr"/>
            <a:r>
              <a:rPr lang="cs-CZ" altLang="cs-CZ" sz="4000" dirty="0"/>
              <a:t>PODPORA KVALITNÍHO VZDĚLÁVÁNÍ V SOCIÁLNĚ VYLOUČENÝCH LOKALITÁCH</a:t>
            </a:r>
            <a:endParaRPr lang="en-US" altLang="cs-CZ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395536" y="2492896"/>
            <a:ext cx="8291264" cy="3960440"/>
          </a:xfrm>
        </p:spPr>
        <p:txBody>
          <a:bodyPr>
            <a:normAutofit/>
          </a:bodyPr>
          <a:lstStyle/>
          <a:p>
            <a:r>
              <a:rPr lang="cs-CZ" sz="2200" b="0" i="0" u="none" strike="noStrike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Kvalitní </a:t>
            </a:r>
            <a:r>
              <a:rPr lang="cs-CZ" sz="2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projektové poradenství</a:t>
            </a:r>
            <a:r>
              <a:rPr lang="cs-CZ" sz="2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Agentury pro sociální začleňování (dále ASZ) v oblasti přípravy Strategického plánu sociálního začleňování (SPSZ)  vč. jeho přílohy </a:t>
            </a:r>
            <a:r>
              <a:rPr lang="cs-CZ" sz="2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Místní plán inkluze pro oblast vzdělávání (MPI) </a:t>
            </a:r>
            <a:r>
              <a:rPr lang="cs-CZ" sz="2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 následných žádostí o dotaci v Operačním programu Výzkum, vývoj a vzdělávání (OP VVV) pro žadatele zapojené do </a:t>
            </a:r>
            <a:r>
              <a:rPr lang="cs-CZ" sz="2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Koordinovaného přístupu k sociálně vyloučeným lokalitám</a:t>
            </a:r>
            <a:r>
              <a:rPr lang="cs-CZ" sz="2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(KPSVL). </a:t>
            </a:r>
            <a:endParaRPr lang="cs-CZ" sz="2200" b="0" i="0" u="none" strike="noStrike" dirty="0" smtClean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r>
              <a:rPr lang="cs-CZ" sz="22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RCZ ve 25 obcích Ústeckého, Karlovarského a Plzeňského kraje z toho 13 obcí v Ústeckém kraji</a:t>
            </a:r>
            <a:endParaRPr lang="cs-CZ" sz="2200" b="1" dirty="0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91264" cy="1008112"/>
          </a:xfrm>
        </p:spPr>
        <p:txBody>
          <a:bodyPr/>
          <a:lstStyle/>
          <a:p>
            <a:pPr algn="ctr"/>
            <a:r>
              <a:rPr lang="cs-CZ" dirty="0"/>
              <a:t>Projekt: Inkluzivní a kvalitní vzdělávání v územních se sociálně vyloučenými lokalitami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395536" y="2132856"/>
            <a:ext cx="8291264" cy="3744416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1800" b="1" dirty="0">
                <a:solidFill>
                  <a:srgbClr val="000000"/>
                </a:solidFill>
                <a:latin typeface="Montserrat"/>
              </a:rPr>
              <a:t>Souhrn požadovaných finančních prostředků na dotaci ve sledovaných výzvách: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cs-CZ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(jedná se o úspěšně podpořené projektové žádosti)</a:t>
            </a:r>
          </a:p>
          <a:p>
            <a:pPr algn="ctr"/>
            <a:endParaRPr lang="cs-CZ" sz="2800" b="1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ctr"/>
            <a:r>
              <a:rPr lang="cs-CZ" sz="2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257 509 558,61 Kč</a:t>
            </a:r>
            <a:endParaRPr lang="cs-CZ" sz="2800" b="1" dirty="0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395536" y="1268760"/>
            <a:ext cx="8291264" cy="1008112"/>
          </a:xfrm>
        </p:spPr>
        <p:txBody>
          <a:bodyPr/>
          <a:lstStyle/>
          <a:p>
            <a:pPr algn="ctr"/>
            <a:r>
              <a:rPr lang="cs-CZ" dirty="0"/>
              <a:t>Čísla v projektech RCZ</a:t>
            </a:r>
          </a:p>
        </p:txBody>
      </p:sp>
    </p:spTree>
    <p:extLst>
      <p:ext uri="{BB962C8B-B14F-4D97-AF65-F5344CB8AC3E}">
        <p14:creationId xmlns:p14="http://schemas.microsoft.com/office/powerpoint/2010/main" val="2240812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457200" y="1844824"/>
            <a:ext cx="8291264" cy="4248472"/>
          </a:xfrm>
        </p:spPr>
        <p:txBody>
          <a:bodyPr>
            <a:normAutofit fontScale="70000" lnSpcReduction="20000"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rgbClr val="000000"/>
                </a:solidFill>
                <a:latin typeface="Montserrat"/>
              </a:rPr>
              <a:t>Podpora obce při zavádění inkluzivního vzdělávání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rgbClr val="000000"/>
                </a:solidFill>
                <a:latin typeface="Montserrat"/>
              </a:rPr>
              <a:t>Studijní cesty/stáže do zemí EU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rgbClr val="000000"/>
                </a:solidFill>
                <a:latin typeface="Montserrat"/>
              </a:rPr>
              <a:t>Rozvoj úředníků samosprávy v oblasti inkluzivního vzdělávání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b="1" dirty="0">
                <a:solidFill>
                  <a:srgbClr val="000000"/>
                </a:solidFill>
                <a:latin typeface="Montserrat"/>
              </a:rPr>
              <a:t>Vzdělávání pedagogických pracovníků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rgbClr val="000000"/>
                </a:solidFill>
                <a:latin typeface="Montserrat"/>
              </a:rPr>
              <a:t>Rozvoj prosociálních, kognitivních a emočních dovedností u dětí v MŠ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rgbClr val="000000"/>
                </a:solidFill>
                <a:latin typeface="Montserrat"/>
              </a:rPr>
              <a:t>Poradenství a podpora rodičům a podpora pedagogů při jednání s rodiči a pracovníky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rgbClr val="000000"/>
                </a:solidFill>
                <a:latin typeface="Montserrat"/>
              </a:rPr>
              <a:t>Podpora hospitací a sdílení dobré praxe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rgbClr val="000000"/>
                </a:solidFill>
                <a:latin typeface="Montserrat"/>
              </a:rPr>
              <a:t>Kariérové poradenství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b="1" dirty="0">
                <a:solidFill>
                  <a:srgbClr val="000000"/>
                </a:solidFill>
                <a:latin typeface="Montserrat"/>
              </a:rPr>
              <a:t>Koordinátor inkluze ve škole. Zapojování rodičů do aktivit šk</a:t>
            </a:r>
            <a:r>
              <a:rPr lang="cs-CZ" sz="2000" dirty="0">
                <a:solidFill>
                  <a:srgbClr val="000000"/>
                </a:solidFill>
                <a:latin typeface="Montserrat"/>
              </a:rPr>
              <a:t>oly.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b="1" dirty="0">
                <a:solidFill>
                  <a:srgbClr val="000000"/>
                </a:solidFill>
                <a:latin typeface="Montserrat"/>
              </a:rPr>
              <a:t>Doučování žáků ohrožených školním neúspěchem. Kroužky</a:t>
            </a:r>
            <a:r>
              <a:rPr lang="cs-CZ" sz="2000" dirty="0">
                <a:solidFill>
                  <a:srgbClr val="000000"/>
                </a:solidFill>
                <a:latin typeface="Montserrat"/>
              </a:rPr>
              <a:t>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rgbClr val="000000"/>
                </a:solidFill>
                <a:latin typeface="Montserrat"/>
              </a:rPr>
              <a:t>Aktivity o prázdninách v mimoškolních klubech Společné akce dětí ze SVL a dětí z MŠ.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b="1" dirty="0">
                <a:solidFill>
                  <a:srgbClr val="000000"/>
                </a:solidFill>
                <a:latin typeface="Montserrat"/>
              </a:rPr>
              <a:t>Školní asistent. Školní psycholog. Sociální pedagog.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2000" dirty="0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395536" y="1268760"/>
            <a:ext cx="8291264" cy="1008112"/>
          </a:xfrm>
        </p:spPr>
        <p:txBody>
          <a:bodyPr/>
          <a:lstStyle/>
          <a:p>
            <a:pPr algn="ctr"/>
            <a:r>
              <a:rPr lang="cs-CZ" dirty="0"/>
              <a:t>Podporované aktivity v projektech RCZ</a:t>
            </a:r>
          </a:p>
        </p:txBody>
      </p:sp>
    </p:spTree>
    <p:extLst>
      <p:ext uri="{BB962C8B-B14F-4D97-AF65-F5344CB8AC3E}">
        <p14:creationId xmlns:p14="http://schemas.microsoft.com/office/powerpoint/2010/main" val="375767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457200" y="1916832"/>
            <a:ext cx="8291264" cy="4176464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000000"/>
                </a:solidFill>
                <a:latin typeface="Montserrat"/>
              </a:rPr>
              <a:t>Počet </a:t>
            </a:r>
            <a:r>
              <a:rPr lang="cs-CZ" sz="2000" b="1" dirty="0">
                <a:solidFill>
                  <a:srgbClr val="000000"/>
                </a:solidFill>
                <a:latin typeface="Montserrat"/>
              </a:rPr>
              <a:t>nízkoprahových center </a:t>
            </a:r>
            <a:r>
              <a:rPr lang="cs-CZ" sz="2000" dirty="0">
                <a:solidFill>
                  <a:srgbClr val="000000"/>
                </a:solidFill>
                <a:latin typeface="Montserrat"/>
              </a:rPr>
              <a:t>předškolního vzdělávání – 6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rgbClr val="000000"/>
                </a:solidFill>
                <a:latin typeface="Montserrat"/>
              </a:rPr>
              <a:t>Počet pozic </a:t>
            </a:r>
            <a:r>
              <a:rPr lang="cs-CZ" sz="2000" b="1" dirty="0">
                <a:solidFill>
                  <a:srgbClr val="000000"/>
                </a:solidFill>
                <a:latin typeface="Montserrat"/>
              </a:rPr>
              <a:t>Koordinátor inkluze ve škole </a:t>
            </a:r>
            <a:r>
              <a:rPr lang="cs-CZ" sz="2000" dirty="0">
                <a:solidFill>
                  <a:srgbClr val="000000"/>
                </a:solidFill>
                <a:latin typeface="Montserrat"/>
              </a:rPr>
              <a:t>– 35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rgbClr val="000000"/>
                </a:solidFill>
                <a:latin typeface="Montserrat"/>
              </a:rPr>
              <a:t>Počet podpořených </a:t>
            </a:r>
            <a:r>
              <a:rPr lang="cs-CZ" sz="2000" b="1" dirty="0">
                <a:solidFill>
                  <a:srgbClr val="000000"/>
                </a:solidFill>
                <a:latin typeface="Montserrat"/>
              </a:rPr>
              <a:t>žáků ze S</a:t>
            </a:r>
            <a:r>
              <a:rPr lang="cs-CZ" sz="2000" dirty="0">
                <a:solidFill>
                  <a:srgbClr val="000000"/>
                </a:solidFill>
                <a:latin typeface="Montserrat"/>
              </a:rPr>
              <a:t>VL – 3682, </a:t>
            </a:r>
            <a:r>
              <a:rPr lang="cs-CZ" sz="2000" b="1" dirty="0">
                <a:solidFill>
                  <a:srgbClr val="000000"/>
                </a:solidFill>
                <a:latin typeface="Montserrat"/>
              </a:rPr>
              <a:t>rodičů</a:t>
            </a:r>
            <a:r>
              <a:rPr lang="cs-CZ" sz="2000" dirty="0">
                <a:solidFill>
                  <a:srgbClr val="000000"/>
                </a:solidFill>
                <a:latin typeface="Montserrat"/>
              </a:rPr>
              <a:t> – 1290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rgbClr val="000000"/>
                </a:solidFill>
                <a:latin typeface="Montserrat"/>
              </a:rPr>
              <a:t>Počet žáků podpořených </a:t>
            </a:r>
            <a:r>
              <a:rPr lang="cs-CZ" sz="2000" b="1" dirty="0">
                <a:solidFill>
                  <a:srgbClr val="000000"/>
                </a:solidFill>
                <a:latin typeface="Montserrat"/>
              </a:rPr>
              <a:t>DOUČOVÁNÍM - 1389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rgbClr val="000000"/>
                </a:solidFill>
                <a:latin typeface="Montserrat"/>
              </a:rPr>
              <a:t>Počet podpůrných opatření (</a:t>
            </a:r>
            <a:r>
              <a:rPr lang="cs-CZ" sz="2000" b="1" dirty="0">
                <a:solidFill>
                  <a:srgbClr val="000000"/>
                </a:solidFill>
                <a:latin typeface="Montserrat"/>
              </a:rPr>
              <a:t>školní psycholog, asistent, sociální pedagog</a:t>
            </a:r>
            <a:r>
              <a:rPr lang="cs-CZ" sz="2000" dirty="0">
                <a:solidFill>
                  <a:srgbClr val="000000"/>
                </a:solidFill>
                <a:latin typeface="Montserrat"/>
              </a:rPr>
              <a:t>) – 127 úvazků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rgbClr val="000000"/>
                </a:solidFill>
                <a:latin typeface="Montserrat"/>
              </a:rPr>
              <a:t>Počet podpořených osob – </a:t>
            </a:r>
            <a:r>
              <a:rPr lang="cs-CZ" sz="2000" b="1" dirty="0">
                <a:solidFill>
                  <a:srgbClr val="000000"/>
                </a:solidFill>
                <a:latin typeface="Montserrat"/>
              </a:rPr>
              <a:t>pracovníci ve vzdělávání </a:t>
            </a:r>
            <a:r>
              <a:rPr lang="cs-CZ" sz="2000" dirty="0">
                <a:solidFill>
                  <a:srgbClr val="000000"/>
                </a:solidFill>
                <a:latin typeface="Montserrat"/>
              </a:rPr>
              <a:t>– 225 osob, </a:t>
            </a:r>
            <a:r>
              <a:rPr lang="cs-CZ" sz="2000" b="1" dirty="0">
                <a:solidFill>
                  <a:srgbClr val="000000"/>
                </a:solidFill>
                <a:latin typeface="Montserrat"/>
              </a:rPr>
              <a:t>pracovníci zřizovatele</a:t>
            </a:r>
            <a:r>
              <a:rPr lang="cs-CZ" sz="2000" dirty="0">
                <a:solidFill>
                  <a:srgbClr val="000000"/>
                </a:solidFill>
                <a:latin typeface="Montserrat"/>
              </a:rPr>
              <a:t> – 72 osob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rgbClr val="000000"/>
                </a:solidFill>
                <a:latin typeface="Montserrat"/>
              </a:rPr>
              <a:t>Počet </a:t>
            </a:r>
            <a:r>
              <a:rPr lang="cs-CZ" sz="2000" b="1" dirty="0">
                <a:solidFill>
                  <a:srgbClr val="000000"/>
                </a:solidFill>
                <a:latin typeface="Montserrat"/>
              </a:rPr>
              <a:t>organizací</a:t>
            </a:r>
            <a:r>
              <a:rPr lang="cs-CZ" sz="2000" dirty="0">
                <a:solidFill>
                  <a:srgbClr val="000000"/>
                </a:solidFill>
                <a:latin typeface="Montserrat"/>
              </a:rPr>
              <a:t>, které byly </a:t>
            </a:r>
            <a:r>
              <a:rPr lang="cs-CZ" sz="2000" b="1" dirty="0">
                <a:solidFill>
                  <a:srgbClr val="000000"/>
                </a:solidFill>
                <a:latin typeface="Montserrat"/>
              </a:rPr>
              <a:t>ovlivněny systémovou intervencí </a:t>
            </a:r>
            <a:r>
              <a:rPr lang="cs-CZ" sz="2000" dirty="0">
                <a:solidFill>
                  <a:srgbClr val="000000"/>
                </a:solidFill>
                <a:latin typeface="Montserrat"/>
              </a:rPr>
              <a:t>- 112</a:t>
            </a:r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0380" cy="504056"/>
          </a:xfrm>
        </p:spPr>
        <p:txBody>
          <a:bodyPr/>
          <a:lstStyle/>
          <a:p>
            <a:pPr algn="ctr"/>
            <a:r>
              <a:rPr lang="cs-CZ" sz="2400" dirty="0" smtClean="0"/>
              <a:t>Plánované </a:t>
            </a:r>
            <a:r>
              <a:rPr lang="cs-CZ" sz="2400" dirty="0"/>
              <a:t>výstupy a výsledky v projektech RCZ</a:t>
            </a:r>
          </a:p>
        </p:txBody>
      </p:sp>
    </p:spTree>
    <p:extLst>
      <p:ext uri="{BB962C8B-B14F-4D97-AF65-F5344CB8AC3E}">
        <p14:creationId xmlns:p14="http://schemas.microsoft.com/office/powerpoint/2010/main" val="168992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426368" y="2242592"/>
            <a:ext cx="8291264" cy="4104456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000" dirty="0" smtClean="0">
              <a:solidFill>
                <a:srgbClr val="000000"/>
              </a:solidFill>
              <a:latin typeface="Montserrat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000" dirty="0">
              <a:solidFill>
                <a:srgbClr val="000000"/>
              </a:solidFill>
              <a:latin typeface="Montserrat"/>
            </a:endParaRP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cs-CZ" sz="2000" dirty="0" smtClean="0">
                <a:solidFill>
                  <a:srgbClr val="000000"/>
                </a:solidFill>
                <a:latin typeface="Montserrat"/>
              </a:rPr>
              <a:t>Bc. Michal Kratochvil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cs-CZ" sz="2000" dirty="0">
                <a:solidFill>
                  <a:srgbClr val="000000"/>
                </a:solidFill>
                <a:latin typeface="Montserrat"/>
              </a:rPr>
              <a:t>m</a:t>
            </a:r>
            <a:r>
              <a:rPr lang="cs-CZ" sz="2000" dirty="0" smtClean="0">
                <a:solidFill>
                  <a:srgbClr val="000000"/>
                </a:solidFill>
                <a:latin typeface="Montserrat"/>
              </a:rPr>
              <a:t>ichal.kratochvil@mmr.cz</a:t>
            </a:r>
            <a:endParaRPr lang="cs-CZ" sz="2000" dirty="0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395536" y="1268760"/>
            <a:ext cx="8291264" cy="1008112"/>
          </a:xfrm>
        </p:spPr>
        <p:txBody>
          <a:bodyPr/>
          <a:lstStyle/>
          <a:p>
            <a:pPr algn="ctr"/>
            <a:r>
              <a:rPr lang="cs-CZ" sz="2400" dirty="0"/>
              <a:t>Děkuji za pozornost</a:t>
            </a:r>
          </a:p>
        </p:txBody>
      </p:sp>
    </p:spTree>
    <p:extLst>
      <p:ext uri="{BB962C8B-B14F-4D97-AF65-F5344CB8AC3E}">
        <p14:creationId xmlns:p14="http://schemas.microsoft.com/office/powerpoint/2010/main" val="3023668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Úvodní list">
  <a:themeElements>
    <a:clrScheme name="Úvodní list 2">
      <a:dk1>
        <a:srgbClr val="000000"/>
      </a:dk1>
      <a:lt1>
        <a:srgbClr val="FFFFFF"/>
      </a:lt1>
      <a:dk2>
        <a:srgbClr val="000099"/>
      </a:dk2>
      <a:lt2>
        <a:srgbClr val="EEECE1"/>
      </a:lt2>
      <a:accent1>
        <a:srgbClr val="000099"/>
      </a:accent1>
      <a:accent2>
        <a:srgbClr val="00AF3F"/>
      </a:accent2>
      <a:accent3>
        <a:srgbClr val="FFFFFF"/>
      </a:accent3>
      <a:accent4>
        <a:srgbClr val="000000"/>
      </a:accent4>
      <a:accent5>
        <a:srgbClr val="AAAACA"/>
      </a:accent5>
      <a:accent6>
        <a:srgbClr val="009E38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Úvodní list 1">
        <a:dk1>
          <a:srgbClr val="000000"/>
        </a:dk1>
        <a:lt1>
          <a:srgbClr val="FFFFFF"/>
        </a:lt1>
        <a:dk2>
          <a:srgbClr val="262626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Úvodní list 2">
        <a:dk1>
          <a:srgbClr val="000000"/>
        </a:dk1>
        <a:lt1>
          <a:srgbClr val="FFFFFF"/>
        </a:lt1>
        <a:dk2>
          <a:srgbClr val="000099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Vnitřní list s nadpisem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2.xml><?xml version="1.0" encoding="utf-8"?>
<a:themeOverride xmlns:a="http://schemas.openxmlformats.org/drawingml/2006/main">
  <a:clrScheme name="Vnitřní list bez nadpisu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3.xml><?xml version="1.0" encoding="utf-8"?>
<a:themeOverride xmlns:a="http://schemas.openxmlformats.org/drawingml/2006/main">
  <a:clrScheme name="Vnitřní list s odrážkami 1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MMR šablona (klasický poměr stran)</Template>
  <TotalTime>19462</TotalTime>
  <Words>317</Words>
  <Application>Microsoft Office PowerPoint</Application>
  <PresentationFormat>Předvádění na obrazovce (4:3)</PresentationFormat>
  <Paragraphs>35</Paragraphs>
  <Slides>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11" baseType="lpstr">
      <vt:lpstr>Arial</vt:lpstr>
      <vt:lpstr>Calibri</vt:lpstr>
      <vt:lpstr>Montserrat</vt:lpstr>
      <vt:lpstr>Wingdings</vt:lpstr>
      <vt:lpstr>1_Úvodní list</vt:lpstr>
      <vt:lpstr>PODPORA KVALITNÍHO VZDĚLÁVÁNÍ V SOCIÁLNĚ VYLOUČENÝCH LOKALITÁCH</vt:lpstr>
      <vt:lpstr>Projekt: Inkluzivní a kvalitní vzdělávání v územních se sociálně vyloučenými lokalitami</vt:lpstr>
      <vt:lpstr>Čísla v projektech RCZ</vt:lpstr>
      <vt:lpstr>Podporované aktivity v projektech RCZ</vt:lpstr>
      <vt:lpstr>Plánované výstupy a výsledky v projektech RCZ</vt:lpstr>
      <vt:lpstr>Děkuji za pozornost</vt:lpstr>
    </vt:vector>
  </TitlesOfParts>
  <Company>Ministerstvo pro místní rozvoj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</dc:title>
  <dc:creator>Syruček Petr</dc:creator>
  <cp:lastModifiedBy>Kratochvil Michal</cp:lastModifiedBy>
  <cp:revision>45</cp:revision>
  <dcterms:created xsi:type="dcterms:W3CDTF">2020-01-13T10:41:51Z</dcterms:created>
  <dcterms:modified xsi:type="dcterms:W3CDTF">2021-03-15T11:53:24Z</dcterms:modified>
</cp:coreProperties>
</file>