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5" r:id="rId4"/>
  </p:sldMasterIdLst>
  <p:notesMasterIdLst>
    <p:notesMasterId r:id="rId10"/>
  </p:notesMasterIdLst>
  <p:handoutMasterIdLst>
    <p:handoutMasterId r:id="rId11"/>
  </p:handoutMasterIdLst>
  <p:sldIdLst>
    <p:sldId id="256" r:id="rId5"/>
    <p:sldId id="258" r:id="rId6"/>
    <p:sldId id="271" r:id="rId7"/>
    <p:sldId id="275" r:id="rId8"/>
    <p:sldId id="272" r:id="rId9"/>
  </p:sldIdLst>
  <p:sldSz cx="9144000" cy="6858000" type="screen4x3"/>
  <p:notesSz cx="6858000" cy="9144000"/>
  <p:defaultTextStyle>
    <a:defPPr>
      <a:defRPr lang="cs-C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AF3F"/>
    <a:srgbClr val="000099"/>
    <a:srgbClr val="DB7D00"/>
    <a:srgbClr val="F9E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B436D36-7896-9EFA-58B9-E0085DB9719B}" v="56" dt="2022-11-04T15:39:33.276"/>
    <p1510:client id="{9A5726FF-2908-E4EA-A07C-59439F24EDA6}" v="353" dt="2022-11-03T14:27:10.926"/>
    <p1510:client id="{B0B3DE11-FBFF-04D3-7BBC-271DD3071ACD}" v="321" dt="2022-11-04T13:41:38.470"/>
    <p1510:client id="{B39202DC-F031-CB29-308A-8C412943C3D9}" v="192" dt="2022-11-04T12:53:09.200"/>
    <p1510:client id="{BF8C3622-DCCF-9049-BB97-441A0C238CDF}" v="503" dt="2022-11-03T16:15:43.475"/>
    <p1510:client id="{E56919DB-2114-639A-CBE4-91D352E063CC}" v="162" dt="2022-11-02T13:09:55.819"/>
    <p1510:client id="{FC1615E5-0B80-A7E6-653B-A870BC627429}" v="335" dt="2022-11-01T13:13:57.595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>
        <p:scale>
          <a:sx n="1" d="2"/>
          <a:sy n="1" d="2"/>
        </p:scale>
        <p:origin x="0" y="0"/>
      </p:cViewPr>
      <p:guideLst/>
    </p:cSldViewPr>
  </p:slide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presProps" Target="presProps.xml"/><Relationship Id="rId17" Type="http://schemas.microsoft.com/office/2015/10/relationships/revisionInfo" Target="revisionInfo.xml"/><Relationship Id="rId2" Type="http://schemas.openxmlformats.org/officeDocument/2006/relationships/customXml" Target="../customXml/item2.xml"/><Relationship Id="rId16" Type="http://schemas.microsoft.com/office/2016/11/relationships/changesInfo" Target="changesInfos/changesInfo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1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Klusák Miroslav" userId="S::miroslav.klusak@mmr.cz::cf173b9e-4fcc-4f02-bd17-e4140a669d97" providerId="AD" clId="Web-{9A5726FF-2908-E4EA-A07C-59439F24EDA6}"/>
    <pc:docChg chg="delSld modSld sldOrd">
      <pc:chgData name="Klusák Miroslav" userId="S::miroslav.klusak@mmr.cz::cf173b9e-4fcc-4f02-bd17-e4140a669d97" providerId="AD" clId="Web-{9A5726FF-2908-E4EA-A07C-59439F24EDA6}" dt="2022-11-03T14:27:10.926" v="304" actId="20577"/>
      <pc:docMkLst>
        <pc:docMk/>
      </pc:docMkLst>
      <pc:sldChg chg="modSp">
        <pc:chgData name="Klusák Miroslav" userId="S::miroslav.klusak@mmr.cz::cf173b9e-4fcc-4f02-bd17-e4140a669d97" providerId="AD" clId="Web-{9A5726FF-2908-E4EA-A07C-59439F24EDA6}" dt="2022-11-03T14:27:10.926" v="304" actId="20577"/>
        <pc:sldMkLst>
          <pc:docMk/>
          <pc:sldMk cId="0" sldId="256"/>
        </pc:sldMkLst>
        <pc:spChg chg="mod">
          <ac:chgData name="Klusák Miroslav" userId="S::miroslav.klusak@mmr.cz::cf173b9e-4fcc-4f02-bd17-e4140a669d97" providerId="AD" clId="Web-{9A5726FF-2908-E4EA-A07C-59439F24EDA6}" dt="2022-11-03T14:27:10.926" v="304" actId="20577"/>
          <ac:spMkLst>
            <pc:docMk/>
            <pc:sldMk cId="0" sldId="256"/>
            <ac:spMk id="4" creationId="{00000000-0000-0000-0000-000000000000}"/>
          </ac:spMkLst>
        </pc:spChg>
        <pc:spChg chg="mod">
          <ac:chgData name="Klusák Miroslav" userId="S::miroslav.klusak@mmr.cz::cf173b9e-4fcc-4f02-bd17-e4140a669d97" providerId="AD" clId="Web-{9A5726FF-2908-E4EA-A07C-59439F24EDA6}" dt="2022-11-03T09:20:38.189" v="292" actId="1076"/>
          <ac:spMkLst>
            <pc:docMk/>
            <pc:sldMk cId="0" sldId="256"/>
            <ac:spMk id="8194" creationId="{00000000-0000-0000-0000-000000000000}"/>
          </ac:spMkLst>
        </pc:spChg>
      </pc:sldChg>
      <pc:sldChg chg="modSp">
        <pc:chgData name="Klusák Miroslav" userId="S::miroslav.klusak@mmr.cz::cf173b9e-4fcc-4f02-bd17-e4140a669d97" providerId="AD" clId="Web-{9A5726FF-2908-E4EA-A07C-59439F24EDA6}" dt="2022-11-03T09:24:09.670" v="295" actId="20577"/>
        <pc:sldMkLst>
          <pc:docMk/>
          <pc:sldMk cId="3370696924" sldId="258"/>
        </pc:sldMkLst>
        <pc:spChg chg="mod">
          <ac:chgData name="Klusák Miroslav" userId="S::miroslav.klusak@mmr.cz::cf173b9e-4fcc-4f02-bd17-e4140a669d97" providerId="AD" clId="Web-{9A5726FF-2908-E4EA-A07C-59439F24EDA6}" dt="2022-11-03T09:24:09.670" v="295" actId="20577"/>
          <ac:spMkLst>
            <pc:docMk/>
            <pc:sldMk cId="3370696924" sldId="258"/>
            <ac:spMk id="4" creationId="{318A5849-4D2B-246E-276D-2D4FDBB404FE}"/>
          </ac:spMkLst>
        </pc:spChg>
      </pc:sldChg>
      <pc:sldChg chg="addSp modSp mod modShow">
        <pc:chgData name="Klusák Miroslav" userId="S::miroslav.klusak@mmr.cz::cf173b9e-4fcc-4f02-bd17-e4140a669d97" providerId="AD" clId="Web-{9A5726FF-2908-E4EA-A07C-59439F24EDA6}" dt="2022-11-03T14:26:40.206" v="301"/>
        <pc:sldMkLst>
          <pc:docMk/>
          <pc:sldMk cId="2252989681" sldId="261"/>
        </pc:sldMkLst>
        <pc:spChg chg="mod">
          <ac:chgData name="Klusák Miroslav" userId="S::miroslav.klusak@mmr.cz::cf173b9e-4fcc-4f02-bd17-e4140a669d97" providerId="AD" clId="Web-{9A5726FF-2908-E4EA-A07C-59439F24EDA6}" dt="2022-11-03T09:20:15.844" v="289" actId="20577"/>
          <ac:spMkLst>
            <pc:docMk/>
            <pc:sldMk cId="2252989681" sldId="261"/>
            <ac:spMk id="2" creationId="{00000000-0000-0000-0000-000000000000}"/>
          </ac:spMkLst>
        </pc:spChg>
        <pc:picChg chg="add">
          <ac:chgData name="Klusák Miroslav" userId="S::miroslav.klusak@mmr.cz::cf173b9e-4fcc-4f02-bd17-e4140a669d97" providerId="AD" clId="Web-{9A5726FF-2908-E4EA-A07C-59439F24EDA6}" dt="2022-11-03T14:26:40.206" v="301"/>
          <ac:picMkLst>
            <pc:docMk/>
            <pc:sldMk cId="2252989681" sldId="261"/>
            <ac:picMk id="5" creationId="{7CB77E75-551B-D5CF-2C36-1E5C50635C69}"/>
          </ac:picMkLst>
        </pc:picChg>
      </pc:sldChg>
      <pc:sldChg chg="mod ord modShow">
        <pc:chgData name="Klusák Miroslav" userId="S::miroslav.klusak@mmr.cz::cf173b9e-4fcc-4f02-bd17-e4140a669d97" providerId="AD" clId="Web-{9A5726FF-2908-E4EA-A07C-59439F24EDA6}" dt="2022-11-03T10:19:18.648" v="298"/>
        <pc:sldMkLst>
          <pc:docMk/>
          <pc:sldMk cId="4031937529" sldId="270"/>
        </pc:sldMkLst>
      </pc:sldChg>
      <pc:sldChg chg="addSp modSp">
        <pc:chgData name="Klusák Miroslav" userId="S::miroslav.klusak@mmr.cz::cf173b9e-4fcc-4f02-bd17-e4140a669d97" providerId="AD" clId="Web-{9A5726FF-2908-E4EA-A07C-59439F24EDA6}" dt="2022-11-03T14:26:37.409" v="300" actId="14100"/>
        <pc:sldMkLst>
          <pc:docMk/>
          <pc:sldMk cId="3549289797" sldId="271"/>
        </pc:sldMkLst>
        <pc:graphicFrameChg chg="mod modGraphic">
          <ac:chgData name="Klusák Miroslav" userId="S::miroslav.klusak@mmr.cz::cf173b9e-4fcc-4f02-bd17-e4140a669d97" providerId="AD" clId="Web-{9A5726FF-2908-E4EA-A07C-59439F24EDA6}" dt="2022-11-03T09:19:30.295" v="286"/>
          <ac:graphicFrameMkLst>
            <pc:docMk/>
            <pc:sldMk cId="3549289797" sldId="271"/>
            <ac:graphicFrameMk id="11" creationId="{08EC3C35-57AB-1B01-CE9E-588B0A6A6C63}"/>
          </ac:graphicFrameMkLst>
        </pc:graphicFrameChg>
        <pc:picChg chg="add mod">
          <ac:chgData name="Klusák Miroslav" userId="S::miroslav.klusak@mmr.cz::cf173b9e-4fcc-4f02-bd17-e4140a669d97" providerId="AD" clId="Web-{9A5726FF-2908-E4EA-A07C-59439F24EDA6}" dt="2022-11-03T14:26:37.409" v="300" actId="14100"/>
          <ac:picMkLst>
            <pc:docMk/>
            <pc:sldMk cId="3549289797" sldId="271"/>
            <ac:picMk id="4" creationId="{DC0A4372-F875-AF84-38FC-0153A6903607}"/>
          </ac:picMkLst>
        </pc:picChg>
      </pc:sldChg>
      <pc:sldChg chg="addSp">
        <pc:chgData name="Klusák Miroslav" userId="S::miroslav.klusak@mmr.cz::cf173b9e-4fcc-4f02-bd17-e4140a669d97" providerId="AD" clId="Web-{9A5726FF-2908-E4EA-A07C-59439F24EDA6}" dt="2022-11-03T14:26:48.190" v="302"/>
        <pc:sldMkLst>
          <pc:docMk/>
          <pc:sldMk cId="1727935936" sldId="272"/>
        </pc:sldMkLst>
        <pc:picChg chg="add">
          <ac:chgData name="Klusák Miroslav" userId="S::miroslav.klusak@mmr.cz::cf173b9e-4fcc-4f02-bd17-e4140a669d97" providerId="AD" clId="Web-{9A5726FF-2908-E4EA-A07C-59439F24EDA6}" dt="2022-11-03T14:26:48.190" v="302"/>
          <ac:picMkLst>
            <pc:docMk/>
            <pc:sldMk cId="1727935936" sldId="272"/>
            <ac:picMk id="3" creationId="{4339FF8E-25C6-EE1C-E2B7-C38C77B74B24}"/>
          </ac:picMkLst>
        </pc:picChg>
      </pc:sldChg>
      <pc:sldChg chg="del mod modShow">
        <pc:chgData name="Klusák Miroslav" userId="S::miroslav.klusak@mmr.cz::cf173b9e-4fcc-4f02-bd17-e4140a669d97" providerId="AD" clId="Web-{9A5726FF-2908-E4EA-A07C-59439F24EDA6}" dt="2022-11-03T10:19:04.710" v="296"/>
        <pc:sldMkLst>
          <pc:docMk/>
          <pc:sldMk cId="3218380190" sldId="273"/>
        </pc:sldMkLst>
      </pc:sldChg>
      <pc:sldChg chg="mod ord modShow">
        <pc:chgData name="Klusák Miroslav" userId="S::miroslav.klusak@mmr.cz::cf173b9e-4fcc-4f02-bd17-e4140a669d97" providerId="AD" clId="Web-{9A5726FF-2908-E4EA-A07C-59439F24EDA6}" dt="2022-11-03T10:19:18.648" v="297"/>
        <pc:sldMkLst>
          <pc:docMk/>
          <pc:sldMk cId="187312077" sldId="274"/>
        </pc:sldMkLst>
      </pc:sldChg>
    </pc:docChg>
  </pc:docChgLst>
  <pc:docChgLst>
    <pc:chgData name="Klusák Miroslav" userId="S::miroslav.klusak@mmr.cz::cf173b9e-4fcc-4f02-bd17-e4140a669d97" providerId="AD" clId="Web-{4B436D36-7896-9EFA-58B9-E0085DB9719B}"/>
    <pc:docChg chg="modSld">
      <pc:chgData name="Klusák Miroslav" userId="S::miroslav.klusak@mmr.cz::cf173b9e-4fcc-4f02-bd17-e4140a669d97" providerId="AD" clId="Web-{4B436D36-7896-9EFA-58B9-E0085DB9719B}" dt="2022-11-04T15:39:33.276" v="1075" actId="14100"/>
      <pc:docMkLst>
        <pc:docMk/>
      </pc:docMkLst>
      <pc:sldChg chg="modSp modNotes">
        <pc:chgData name="Klusák Miroslav" userId="S::miroslav.klusak@mmr.cz::cf173b9e-4fcc-4f02-bd17-e4140a669d97" providerId="AD" clId="Web-{4B436D36-7896-9EFA-58B9-E0085DB9719B}" dt="2022-11-04T15:39:33.276" v="1075" actId="14100"/>
        <pc:sldMkLst>
          <pc:docMk/>
          <pc:sldMk cId="3370696924" sldId="258"/>
        </pc:sldMkLst>
        <pc:picChg chg="mod">
          <ac:chgData name="Klusák Miroslav" userId="S::miroslav.klusak@mmr.cz::cf173b9e-4fcc-4f02-bd17-e4140a669d97" providerId="AD" clId="Web-{4B436D36-7896-9EFA-58B9-E0085DB9719B}" dt="2022-11-04T15:39:33.276" v="1075" actId="14100"/>
          <ac:picMkLst>
            <pc:docMk/>
            <pc:sldMk cId="3370696924" sldId="258"/>
            <ac:picMk id="2" creationId="{00000000-0000-0000-0000-000000000000}"/>
          </ac:picMkLst>
        </pc:picChg>
      </pc:sldChg>
      <pc:sldChg chg="modSp modNotes">
        <pc:chgData name="Klusák Miroslav" userId="S::miroslav.klusak@mmr.cz::cf173b9e-4fcc-4f02-bd17-e4140a669d97" providerId="AD" clId="Web-{4B436D36-7896-9EFA-58B9-E0085DB9719B}" dt="2022-11-04T15:38:09.274" v="1072"/>
        <pc:sldMkLst>
          <pc:docMk/>
          <pc:sldMk cId="3549289797" sldId="271"/>
        </pc:sldMkLst>
        <pc:graphicFrameChg chg="mod modGraphic">
          <ac:chgData name="Klusák Miroslav" userId="S::miroslav.klusak@mmr.cz::cf173b9e-4fcc-4f02-bd17-e4140a669d97" providerId="AD" clId="Web-{4B436D36-7896-9EFA-58B9-E0085DB9719B}" dt="2022-11-04T15:30:07.028" v="820"/>
          <ac:graphicFrameMkLst>
            <pc:docMk/>
            <pc:sldMk cId="3549289797" sldId="271"/>
            <ac:graphicFrameMk id="11" creationId="{08EC3C35-57AB-1B01-CE9E-588B0A6A6C63}"/>
          </ac:graphicFrameMkLst>
        </pc:graphicFrameChg>
      </pc:sldChg>
      <pc:sldChg chg="modSp modNotes">
        <pc:chgData name="Klusák Miroslav" userId="S::miroslav.klusak@mmr.cz::cf173b9e-4fcc-4f02-bd17-e4140a669d97" providerId="AD" clId="Web-{4B436D36-7896-9EFA-58B9-E0085DB9719B}" dt="2022-11-04T15:39:22.932" v="1073" actId="14100"/>
        <pc:sldMkLst>
          <pc:docMk/>
          <pc:sldMk cId="480182869" sldId="275"/>
        </pc:sldMkLst>
        <pc:spChg chg="mod">
          <ac:chgData name="Klusák Miroslav" userId="S::miroslav.klusak@mmr.cz::cf173b9e-4fcc-4f02-bd17-e4140a669d97" providerId="AD" clId="Web-{4B436D36-7896-9EFA-58B9-E0085DB9719B}" dt="2022-11-04T15:37:20.569" v="1058" actId="20577"/>
          <ac:spMkLst>
            <pc:docMk/>
            <pc:sldMk cId="480182869" sldId="275"/>
            <ac:spMk id="2" creationId="{00000000-0000-0000-0000-000000000000}"/>
          </ac:spMkLst>
        </pc:spChg>
        <pc:picChg chg="mod">
          <ac:chgData name="Klusák Miroslav" userId="S::miroslav.klusak@mmr.cz::cf173b9e-4fcc-4f02-bd17-e4140a669d97" providerId="AD" clId="Web-{4B436D36-7896-9EFA-58B9-E0085DB9719B}" dt="2022-11-04T15:39:22.932" v="1073" actId="14100"/>
          <ac:picMkLst>
            <pc:docMk/>
            <pc:sldMk cId="480182869" sldId="275"/>
            <ac:picMk id="5" creationId="{ACECD0FE-EBEF-CB8E-36A2-DF3804CD097D}"/>
          </ac:picMkLst>
        </pc:picChg>
      </pc:sldChg>
    </pc:docChg>
  </pc:docChgLst>
  <pc:docChgLst>
    <pc:chgData name="Klusák Miroslav" userId="S::miroslav.klusak@mmr.cz::cf173b9e-4fcc-4f02-bd17-e4140a669d97" providerId="AD" clId="Web-{B39202DC-F031-CB29-308A-8C412943C3D9}"/>
    <pc:docChg chg="addSld delSld modSld">
      <pc:chgData name="Klusák Miroslav" userId="S::miroslav.klusak@mmr.cz::cf173b9e-4fcc-4f02-bd17-e4140a669d97" providerId="AD" clId="Web-{B39202DC-F031-CB29-308A-8C412943C3D9}" dt="2022-11-04T12:53:09.200" v="1185"/>
      <pc:docMkLst>
        <pc:docMk/>
      </pc:docMkLst>
      <pc:sldChg chg="del">
        <pc:chgData name="Klusák Miroslav" userId="S::miroslav.klusak@mmr.cz::cf173b9e-4fcc-4f02-bd17-e4140a669d97" providerId="AD" clId="Web-{B39202DC-F031-CB29-308A-8C412943C3D9}" dt="2022-11-04T12:53:04.075" v="1182"/>
        <pc:sldMkLst>
          <pc:docMk/>
          <pc:sldMk cId="1310468798" sldId="260"/>
        </pc:sldMkLst>
      </pc:sldChg>
      <pc:sldChg chg="del">
        <pc:chgData name="Klusák Miroslav" userId="S::miroslav.klusak@mmr.cz::cf173b9e-4fcc-4f02-bd17-e4140a669d97" providerId="AD" clId="Web-{B39202DC-F031-CB29-308A-8C412943C3D9}" dt="2022-11-04T09:52:51.779" v="1"/>
        <pc:sldMkLst>
          <pc:docMk/>
          <pc:sldMk cId="2252989681" sldId="261"/>
        </pc:sldMkLst>
      </pc:sldChg>
      <pc:sldChg chg="del">
        <pc:chgData name="Klusák Miroslav" userId="S::miroslav.klusak@mmr.cz::cf173b9e-4fcc-4f02-bd17-e4140a669d97" providerId="AD" clId="Web-{B39202DC-F031-CB29-308A-8C412943C3D9}" dt="2022-11-04T12:53:05.715" v="1183"/>
        <pc:sldMkLst>
          <pc:docMk/>
          <pc:sldMk cId="553195020" sldId="267"/>
        </pc:sldMkLst>
      </pc:sldChg>
      <pc:sldChg chg="del">
        <pc:chgData name="Klusák Miroslav" userId="S::miroslav.klusak@mmr.cz::cf173b9e-4fcc-4f02-bd17-e4140a669d97" providerId="AD" clId="Web-{B39202DC-F031-CB29-308A-8C412943C3D9}" dt="2022-11-04T12:53:02.372" v="1181"/>
        <pc:sldMkLst>
          <pc:docMk/>
          <pc:sldMk cId="1753287443" sldId="269"/>
        </pc:sldMkLst>
      </pc:sldChg>
      <pc:sldChg chg="del">
        <pc:chgData name="Klusák Miroslav" userId="S::miroslav.klusak@mmr.cz::cf173b9e-4fcc-4f02-bd17-e4140a669d97" providerId="AD" clId="Web-{B39202DC-F031-CB29-308A-8C412943C3D9}" dt="2022-11-04T12:53:07.075" v="1184"/>
        <pc:sldMkLst>
          <pc:docMk/>
          <pc:sldMk cId="4031937529" sldId="270"/>
        </pc:sldMkLst>
      </pc:sldChg>
      <pc:sldChg chg="modSp modNotes">
        <pc:chgData name="Klusák Miroslav" userId="S::miroslav.klusak@mmr.cz::cf173b9e-4fcc-4f02-bd17-e4140a669d97" providerId="AD" clId="Web-{B39202DC-F031-CB29-308A-8C412943C3D9}" dt="2022-11-04T12:51:08.228" v="1180"/>
        <pc:sldMkLst>
          <pc:docMk/>
          <pc:sldMk cId="3549289797" sldId="271"/>
        </pc:sldMkLst>
        <pc:graphicFrameChg chg="mod modGraphic">
          <ac:chgData name="Klusák Miroslav" userId="S::miroslav.klusak@mmr.cz::cf173b9e-4fcc-4f02-bd17-e4140a669d97" providerId="AD" clId="Web-{B39202DC-F031-CB29-308A-8C412943C3D9}" dt="2022-11-04T12:51:08.228" v="1180"/>
          <ac:graphicFrameMkLst>
            <pc:docMk/>
            <pc:sldMk cId="3549289797" sldId="271"/>
            <ac:graphicFrameMk id="11" creationId="{08EC3C35-57AB-1B01-CE9E-588B0A6A6C63}"/>
          </ac:graphicFrameMkLst>
        </pc:graphicFrameChg>
      </pc:sldChg>
      <pc:sldChg chg="del">
        <pc:chgData name="Klusák Miroslav" userId="S::miroslav.klusak@mmr.cz::cf173b9e-4fcc-4f02-bd17-e4140a669d97" providerId="AD" clId="Web-{B39202DC-F031-CB29-308A-8C412943C3D9}" dt="2022-11-04T12:53:09.200" v="1185"/>
        <pc:sldMkLst>
          <pc:docMk/>
          <pc:sldMk cId="187312077" sldId="274"/>
        </pc:sldMkLst>
      </pc:sldChg>
      <pc:sldChg chg="modSp add modNotes">
        <pc:chgData name="Klusák Miroslav" userId="S::miroslav.klusak@mmr.cz::cf173b9e-4fcc-4f02-bd17-e4140a669d97" providerId="AD" clId="Web-{B39202DC-F031-CB29-308A-8C412943C3D9}" dt="2022-11-04T10:17:56.530" v="599"/>
        <pc:sldMkLst>
          <pc:docMk/>
          <pc:sldMk cId="480182869" sldId="275"/>
        </pc:sldMkLst>
        <pc:spChg chg="mod">
          <ac:chgData name="Klusák Miroslav" userId="S::miroslav.klusak@mmr.cz::cf173b9e-4fcc-4f02-bd17-e4140a669d97" providerId="AD" clId="Web-{B39202DC-F031-CB29-308A-8C412943C3D9}" dt="2022-11-04T10:11:57.300" v="381" actId="20577"/>
          <ac:spMkLst>
            <pc:docMk/>
            <pc:sldMk cId="480182869" sldId="275"/>
            <ac:spMk id="2" creationId="{00000000-0000-0000-0000-000000000000}"/>
          </ac:spMkLst>
        </pc:spChg>
      </pc:sldChg>
    </pc:docChg>
  </pc:docChgLst>
  <pc:docChgLst>
    <pc:chgData name="Nešporová Markéta" userId="S::marketa.nesporova@mmr.cz::008b4af2-f20e-48ef-94f6-0df9d538cdc0" providerId="AD" clId="Web-{B0B3DE11-FBFF-04D3-7BBC-271DD3071ACD}"/>
    <pc:docChg chg="modSld">
      <pc:chgData name="Nešporová Markéta" userId="S::marketa.nesporova@mmr.cz::008b4af2-f20e-48ef-94f6-0df9d538cdc0" providerId="AD" clId="Web-{B0B3DE11-FBFF-04D3-7BBC-271DD3071ACD}" dt="2022-11-04T13:41:38.470" v="307" actId="14100"/>
      <pc:docMkLst>
        <pc:docMk/>
      </pc:docMkLst>
      <pc:sldChg chg="modSp">
        <pc:chgData name="Nešporová Markéta" userId="S::marketa.nesporova@mmr.cz::008b4af2-f20e-48ef-94f6-0df9d538cdc0" providerId="AD" clId="Web-{B0B3DE11-FBFF-04D3-7BBC-271DD3071ACD}" dt="2022-11-04T13:41:38.470" v="307" actId="14100"/>
        <pc:sldMkLst>
          <pc:docMk/>
          <pc:sldMk cId="3549289797" sldId="271"/>
        </pc:sldMkLst>
        <pc:spChg chg="mod">
          <ac:chgData name="Nešporová Markéta" userId="S::marketa.nesporova@mmr.cz::008b4af2-f20e-48ef-94f6-0df9d538cdc0" providerId="AD" clId="Web-{B0B3DE11-FBFF-04D3-7BBC-271DD3071ACD}" dt="2022-11-04T13:41:38.470" v="307" actId="14100"/>
          <ac:spMkLst>
            <pc:docMk/>
            <pc:sldMk cId="3549289797" sldId="271"/>
            <ac:spMk id="3" creationId="{00000000-0000-0000-0000-000000000000}"/>
          </ac:spMkLst>
        </pc:spChg>
        <pc:graphicFrameChg chg="mod modGraphic">
          <ac:chgData name="Nešporová Markéta" userId="S::marketa.nesporova@mmr.cz::008b4af2-f20e-48ef-94f6-0df9d538cdc0" providerId="AD" clId="Web-{B0B3DE11-FBFF-04D3-7BBC-271DD3071ACD}" dt="2022-11-04T13:41:15.391" v="304"/>
          <ac:graphicFrameMkLst>
            <pc:docMk/>
            <pc:sldMk cId="3549289797" sldId="271"/>
            <ac:graphicFrameMk id="11" creationId="{08EC3C35-57AB-1B01-CE9E-588B0A6A6C63}"/>
          </ac:graphicFrameMkLst>
        </pc:graphicFrameChg>
      </pc:sldChg>
      <pc:sldChg chg="modSp">
        <pc:chgData name="Nešporová Markéta" userId="S::marketa.nesporova@mmr.cz::008b4af2-f20e-48ef-94f6-0df9d538cdc0" providerId="AD" clId="Web-{B0B3DE11-FBFF-04D3-7BBC-271DD3071ACD}" dt="2022-11-04T13:40:24.390" v="274" actId="20577"/>
        <pc:sldMkLst>
          <pc:docMk/>
          <pc:sldMk cId="480182869" sldId="275"/>
        </pc:sldMkLst>
        <pc:spChg chg="mod">
          <ac:chgData name="Nešporová Markéta" userId="S::marketa.nesporova@mmr.cz::008b4af2-f20e-48ef-94f6-0df9d538cdc0" providerId="AD" clId="Web-{B0B3DE11-FBFF-04D3-7BBC-271DD3071ACD}" dt="2022-11-04T13:40:24.390" v="274" actId="20577"/>
          <ac:spMkLst>
            <pc:docMk/>
            <pc:sldMk cId="480182869" sldId="275"/>
            <ac:spMk id="2" creationId="{00000000-0000-0000-0000-000000000000}"/>
          </ac:spMkLst>
        </pc:spChg>
      </pc:sldChg>
    </pc:docChg>
  </pc:docChgLst>
  <pc:docChgLst>
    <pc:chgData name="Klusák Miroslav" userId="S::miroslav.klusak@mmr.cz::cf173b9e-4fcc-4f02-bd17-e4140a669d97" providerId="AD" clId="Web-{E56919DB-2114-639A-CBE4-91D352E063CC}"/>
    <pc:docChg chg="addSld modSld">
      <pc:chgData name="Klusák Miroslav" userId="S::miroslav.klusak@mmr.cz::cf173b9e-4fcc-4f02-bd17-e4140a669d97" providerId="AD" clId="Web-{E56919DB-2114-639A-CBE4-91D352E063CC}" dt="2022-11-02T13:38:04.114" v="328"/>
      <pc:docMkLst>
        <pc:docMk/>
      </pc:docMkLst>
      <pc:sldChg chg="modSp modNotes">
        <pc:chgData name="Klusák Miroslav" userId="S::miroslav.klusak@mmr.cz::cf173b9e-4fcc-4f02-bd17-e4140a669d97" providerId="AD" clId="Web-{E56919DB-2114-639A-CBE4-91D352E063CC}" dt="2022-11-02T13:38:04.114" v="328"/>
        <pc:sldMkLst>
          <pc:docMk/>
          <pc:sldMk cId="3370696924" sldId="258"/>
        </pc:sldMkLst>
        <pc:spChg chg="mod">
          <ac:chgData name="Klusák Miroslav" userId="S::miroslav.klusak@mmr.cz::cf173b9e-4fcc-4f02-bd17-e4140a669d97" providerId="AD" clId="Web-{E56919DB-2114-639A-CBE4-91D352E063CC}" dt="2022-11-02T13:09:55.819" v="214" actId="1076"/>
          <ac:spMkLst>
            <pc:docMk/>
            <pc:sldMk cId="3370696924" sldId="258"/>
            <ac:spMk id="4" creationId="{318A5849-4D2B-246E-276D-2D4FDBB404FE}"/>
          </ac:spMkLst>
        </pc:spChg>
      </pc:sldChg>
      <pc:sldChg chg="modSp">
        <pc:chgData name="Klusák Miroslav" userId="S::miroslav.klusak@mmr.cz::cf173b9e-4fcc-4f02-bd17-e4140a669d97" providerId="AD" clId="Web-{E56919DB-2114-639A-CBE4-91D352E063CC}" dt="2022-11-02T10:15:11.542" v="207"/>
        <pc:sldMkLst>
          <pc:docMk/>
          <pc:sldMk cId="3549289797" sldId="271"/>
        </pc:sldMkLst>
        <pc:graphicFrameChg chg="mod modGraphic">
          <ac:chgData name="Klusák Miroslav" userId="S::miroslav.klusak@mmr.cz::cf173b9e-4fcc-4f02-bd17-e4140a669d97" providerId="AD" clId="Web-{E56919DB-2114-639A-CBE4-91D352E063CC}" dt="2022-11-02T10:15:11.542" v="207"/>
          <ac:graphicFrameMkLst>
            <pc:docMk/>
            <pc:sldMk cId="3549289797" sldId="271"/>
            <ac:graphicFrameMk id="11" creationId="{08EC3C35-57AB-1B01-CE9E-588B0A6A6C63}"/>
          </ac:graphicFrameMkLst>
        </pc:graphicFrameChg>
      </pc:sldChg>
      <pc:sldChg chg="modSp add">
        <pc:chgData name="Klusák Miroslav" userId="S::miroslav.klusak@mmr.cz::cf173b9e-4fcc-4f02-bd17-e4140a669d97" providerId="AD" clId="Web-{E56919DB-2114-639A-CBE4-91D352E063CC}" dt="2022-11-02T10:41:16.351" v="212" actId="20577"/>
        <pc:sldMkLst>
          <pc:docMk/>
          <pc:sldMk cId="187312077" sldId="274"/>
        </pc:sldMkLst>
        <pc:spChg chg="mod">
          <ac:chgData name="Klusák Miroslav" userId="S::miroslav.klusak@mmr.cz::cf173b9e-4fcc-4f02-bd17-e4140a669d97" providerId="AD" clId="Web-{E56919DB-2114-639A-CBE4-91D352E063CC}" dt="2022-11-02T10:41:16.351" v="212" actId="20577"/>
          <ac:spMkLst>
            <pc:docMk/>
            <pc:sldMk cId="187312077" sldId="274"/>
            <ac:spMk id="41987" creationId="{00000000-0000-0000-0000-000000000000}"/>
          </ac:spMkLst>
        </pc:spChg>
      </pc:sldChg>
    </pc:docChg>
  </pc:docChgLst>
  <pc:docChgLst>
    <pc:chgData name="Klusák Miroslav" userId="S::miroslav.klusak@mmr.cz::cf173b9e-4fcc-4f02-bd17-e4140a669d97" providerId="AD" clId="Web-{FC1615E5-0B80-A7E6-653B-A870BC627429}"/>
    <pc:docChg chg="addSld delSld modSld sldOrd">
      <pc:chgData name="Klusák Miroslav" userId="S::miroslav.klusak@mmr.cz::cf173b9e-4fcc-4f02-bd17-e4140a669d97" providerId="AD" clId="Web-{FC1615E5-0B80-A7E6-653B-A870BC627429}" dt="2022-11-01T13:13:57.595" v="254" actId="20577"/>
      <pc:docMkLst>
        <pc:docMk/>
      </pc:docMkLst>
      <pc:sldChg chg="modSp">
        <pc:chgData name="Klusák Miroslav" userId="S::miroslav.klusak@mmr.cz::cf173b9e-4fcc-4f02-bd17-e4140a669d97" providerId="AD" clId="Web-{FC1615E5-0B80-A7E6-653B-A870BC627429}" dt="2022-11-01T12:29:26.884" v="37" actId="20577"/>
        <pc:sldMkLst>
          <pc:docMk/>
          <pc:sldMk cId="0" sldId="256"/>
        </pc:sldMkLst>
        <pc:spChg chg="mod">
          <ac:chgData name="Klusák Miroslav" userId="S::miroslav.klusak@mmr.cz::cf173b9e-4fcc-4f02-bd17-e4140a669d97" providerId="AD" clId="Web-{FC1615E5-0B80-A7E6-653B-A870BC627429}" dt="2022-11-01T12:29:26.884" v="37" actId="20577"/>
          <ac:spMkLst>
            <pc:docMk/>
            <pc:sldMk cId="0" sldId="256"/>
            <ac:spMk id="10" creationId="{00000000-0000-0000-0000-000000000000}"/>
          </ac:spMkLst>
        </pc:spChg>
        <pc:spChg chg="mod">
          <ac:chgData name="Klusák Miroslav" userId="S::miroslav.klusak@mmr.cz::cf173b9e-4fcc-4f02-bd17-e4140a669d97" providerId="AD" clId="Web-{FC1615E5-0B80-A7E6-653B-A870BC627429}" dt="2022-11-01T12:29:08.008" v="24" actId="20577"/>
          <ac:spMkLst>
            <pc:docMk/>
            <pc:sldMk cId="0" sldId="256"/>
            <ac:spMk id="8194" creationId="{00000000-0000-0000-0000-000000000000}"/>
          </ac:spMkLst>
        </pc:spChg>
      </pc:sldChg>
      <pc:sldChg chg="addSp delSp modSp">
        <pc:chgData name="Klusák Miroslav" userId="S::miroslav.klusak@mmr.cz::cf173b9e-4fcc-4f02-bd17-e4140a669d97" providerId="AD" clId="Web-{FC1615E5-0B80-A7E6-653B-A870BC627429}" dt="2022-11-01T12:34:26.395" v="112" actId="14100"/>
        <pc:sldMkLst>
          <pc:docMk/>
          <pc:sldMk cId="3370696924" sldId="258"/>
        </pc:sldMkLst>
        <pc:spChg chg="add mod">
          <ac:chgData name="Klusák Miroslav" userId="S::miroslav.klusak@mmr.cz::cf173b9e-4fcc-4f02-bd17-e4140a669d97" providerId="AD" clId="Web-{FC1615E5-0B80-A7E6-653B-A870BC627429}" dt="2022-11-01T12:34:26.395" v="112" actId="14100"/>
          <ac:spMkLst>
            <pc:docMk/>
            <pc:sldMk cId="3370696924" sldId="258"/>
            <ac:spMk id="4" creationId="{318A5849-4D2B-246E-276D-2D4FDBB404FE}"/>
          </ac:spMkLst>
        </pc:spChg>
        <pc:spChg chg="mod">
          <ac:chgData name="Klusák Miroslav" userId="S::miroslav.klusak@mmr.cz::cf173b9e-4fcc-4f02-bd17-e4140a669d97" providerId="AD" clId="Web-{FC1615E5-0B80-A7E6-653B-A870BC627429}" dt="2022-11-01T12:30:02.229" v="47" actId="1076"/>
          <ac:spMkLst>
            <pc:docMk/>
            <pc:sldMk cId="3370696924" sldId="258"/>
            <ac:spMk id="41986" creationId="{00000000-0000-0000-0000-000000000000}"/>
          </ac:spMkLst>
        </pc:spChg>
        <pc:spChg chg="del mod">
          <ac:chgData name="Klusák Miroslav" userId="S::miroslav.klusak@mmr.cz::cf173b9e-4fcc-4f02-bd17-e4140a669d97" providerId="AD" clId="Web-{FC1615E5-0B80-A7E6-653B-A870BC627429}" dt="2022-11-01T12:27:01.207" v="3"/>
          <ac:spMkLst>
            <pc:docMk/>
            <pc:sldMk cId="3370696924" sldId="258"/>
            <ac:spMk id="41987" creationId="{00000000-0000-0000-0000-000000000000}"/>
          </ac:spMkLst>
        </pc:spChg>
        <pc:graphicFrameChg chg="add del mod">
          <ac:chgData name="Klusák Miroslav" userId="S::miroslav.klusak@mmr.cz::cf173b9e-4fcc-4f02-bd17-e4140a669d97" providerId="AD" clId="Web-{FC1615E5-0B80-A7E6-653B-A870BC627429}" dt="2022-11-01T12:32:15.062" v="61"/>
          <ac:graphicFrameMkLst>
            <pc:docMk/>
            <pc:sldMk cId="3370696924" sldId="258"/>
            <ac:graphicFrameMk id="7" creationId="{E3B34EDE-AE1A-AF46-2FED-70AAB5D2CD6D}"/>
          </ac:graphicFrameMkLst>
        </pc:graphicFrameChg>
        <pc:graphicFrameChg chg="add del mod">
          <ac:chgData name="Klusák Miroslav" userId="S::miroslav.klusak@mmr.cz::cf173b9e-4fcc-4f02-bd17-e4140a669d97" providerId="AD" clId="Web-{FC1615E5-0B80-A7E6-653B-A870BC627429}" dt="2022-11-01T12:32:21.328" v="65"/>
          <ac:graphicFrameMkLst>
            <pc:docMk/>
            <pc:sldMk cId="3370696924" sldId="258"/>
            <ac:graphicFrameMk id="9" creationId="{BBA51A0F-2961-C294-2DF2-00D605C506D7}"/>
          </ac:graphicFrameMkLst>
        </pc:graphicFrameChg>
        <pc:graphicFrameChg chg="add del mod">
          <ac:chgData name="Klusák Miroslav" userId="S::miroslav.klusak@mmr.cz::cf173b9e-4fcc-4f02-bd17-e4140a669d97" providerId="AD" clId="Web-{FC1615E5-0B80-A7E6-653B-A870BC627429}" dt="2022-11-01T12:32:36.922" v="67"/>
          <ac:graphicFrameMkLst>
            <pc:docMk/>
            <pc:sldMk cId="3370696924" sldId="258"/>
            <ac:graphicFrameMk id="11" creationId="{3A4196BA-811C-1381-9C72-17E76DABBA10}"/>
          </ac:graphicFrameMkLst>
        </pc:graphicFrameChg>
        <pc:picChg chg="add mod">
          <ac:chgData name="Klusák Miroslav" userId="S::miroslav.klusak@mmr.cz::cf173b9e-4fcc-4f02-bd17-e4140a669d97" providerId="AD" clId="Web-{FC1615E5-0B80-A7E6-653B-A870BC627429}" dt="2022-11-01T12:30:14.605" v="50" actId="1076"/>
          <ac:picMkLst>
            <pc:docMk/>
            <pc:sldMk cId="3370696924" sldId="258"/>
            <ac:picMk id="3" creationId="{B95E25DE-36A0-3C73-F7CF-C7A5D3BE1DFD}"/>
          </ac:picMkLst>
        </pc:picChg>
      </pc:sldChg>
      <pc:sldChg chg="mod modShow">
        <pc:chgData name="Klusák Miroslav" userId="S::miroslav.klusak@mmr.cz::cf173b9e-4fcc-4f02-bd17-e4140a669d97" providerId="AD" clId="Web-{FC1615E5-0B80-A7E6-653B-A870BC627429}" dt="2022-11-01T12:35:36.726" v="138"/>
        <pc:sldMkLst>
          <pc:docMk/>
          <pc:sldMk cId="1310468798" sldId="260"/>
        </pc:sldMkLst>
      </pc:sldChg>
      <pc:sldChg chg="ord">
        <pc:chgData name="Klusák Miroslav" userId="S::miroslav.klusak@mmr.cz::cf173b9e-4fcc-4f02-bd17-e4140a669d97" providerId="AD" clId="Web-{FC1615E5-0B80-A7E6-653B-A870BC627429}" dt="2022-11-01T12:47:31.019" v="243"/>
        <pc:sldMkLst>
          <pc:docMk/>
          <pc:sldMk cId="2252989681" sldId="261"/>
        </pc:sldMkLst>
      </pc:sldChg>
      <pc:sldChg chg="mod modShow">
        <pc:chgData name="Klusák Miroslav" userId="S::miroslav.klusak@mmr.cz::cf173b9e-4fcc-4f02-bd17-e4140a669d97" providerId="AD" clId="Web-{FC1615E5-0B80-A7E6-653B-A870BC627429}" dt="2022-11-01T12:35:39.023" v="139"/>
        <pc:sldMkLst>
          <pc:docMk/>
          <pc:sldMk cId="553195020" sldId="267"/>
        </pc:sldMkLst>
      </pc:sldChg>
      <pc:sldChg chg="del">
        <pc:chgData name="Klusák Miroslav" userId="S::miroslav.klusak@mmr.cz::cf173b9e-4fcc-4f02-bd17-e4140a669d97" providerId="AD" clId="Web-{FC1615E5-0B80-A7E6-653B-A870BC627429}" dt="2022-11-01T12:36:05.321" v="141"/>
        <pc:sldMkLst>
          <pc:docMk/>
          <pc:sldMk cId="3175475569" sldId="268"/>
        </pc:sldMkLst>
      </pc:sldChg>
      <pc:sldChg chg="add mod replId modShow">
        <pc:chgData name="Klusák Miroslav" userId="S::miroslav.klusak@mmr.cz::cf173b9e-4fcc-4f02-bd17-e4140a669d97" providerId="AD" clId="Web-{FC1615E5-0B80-A7E6-653B-A870BC627429}" dt="2022-11-01T12:35:33.835" v="137"/>
        <pc:sldMkLst>
          <pc:docMk/>
          <pc:sldMk cId="1753287443" sldId="269"/>
        </pc:sldMkLst>
      </pc:sldChg>
      <pc:sldChg chg="addSp delSp modSp add">
        <pc:chgData name="Klusák Miroslav" userId="S::miroslav.klusak@mmr.cz::cf173b9e-4fcc-4f02-bd17-e4140a669d97" providerId="AD" clId="Web-{FC1615E5-0B80-A7E6-653B-A870BC627429}" dt="2022-11-01T12:31:22.795" v="57" actId="1076"/>
        <pc:sldMkLst>
          <pc:docMk/>
          <pc:sldMk cId="4031937529" sldId="270"/>
        </pc:sldMkLst>
        <pc:spChg chg="add del mod">
          <ac:chgData name="Klusák Miroslav" userId="S::miroslav.klusak@mmr.cz::cf173b9e-4fcc-4f02-bd17-e4140a669d97" providerId="AD" clId="Web-{FC1615E5-0B80-A7E6-653B-A870BC627429}" dt="2022-11-01T12:31:12.935" v="54"/>
          <ac:spMkLst>
            <pc:docMk/>
            <pc:sldMk cId="4031937529" sldId="270"/>
            <ac:spMk id="5" creationId="{42BF45A1-20F8-327C-CE03-A692C7277B63}"/>
          </ac:spMkLst>
        </pc:spChg>
        <pc:picChg chg="del">
          <ac:chgData name="Klusák Miroslav" userId="S::miroslav.klusak@mmr.cz::cf173b9e-4fcc-4f02-bd17-e4140a669d97" providerId="AD" clId="Web-{FC1615E5-0B80-A7E6-653B-A870BC627429}" dt="2022-11-01T12:30:48.356" v="53"/>
          <ac:picMkLst>
            <pc:docMk/>
            <pc:sldMk cId="4031937529" sldId="270"/>
            <ac:picMk id="4" creationId="{3969B6C7-9E6F-24ED-6E87-6135AAFA92EF}"/>
          </ac:picMkLst>
        </pc:picChg>
        <pc:picChg chg="add mod ord">
          <ac:chgData name="Klusák Miroslav" userId="S::miroslav.klusak@mmr.cz::cf173b9e-4fcc-4f02-bd17-e4140a669d97" providerId="AD" clId="Web-{FC1615E5-0B80-A7E6-653B-A870BC627429}" dt="2022-11-01T12:31:22.795" v="57" actId="1076"/>
          <ac:picMkLst>
            <pc:docMk/>
            <pc:sldMk cId="4031937529" sldId="270"/>
            <ac:picMk id="6" creationId="{178E05D7-8F9C-4237-D92D-05D07358D57C}"/>
          </ac:picMkLst>
        </pc:picChg>
      </pc:sldChg>
      <pc:sldChg chg="addSp delSp modSp add ord">
        <pc:chgData name="Klusák Miroslav" userId="S::miroslav.klusak@mmr.cz::cf173b9e-4fcc-4f02-bd17-e4140a669d97" providerId="AD" clId="Web-{FC1615E5-0B80-A7E6-653B-A870BC627429}" dt="2022-11-01T12:44:22.606" v="235"/>
        <pc:sldMkLst>
          <pc:docMk/>
          <pc:sldMk cId="3549289797" sldId="271"/>
        </pc:sldMkLst>
        <pc:graphicFrameChg chg="add del mod">
          <ac:chgData name="Klusák Miroslav" userId="S::miroslav.klusak@mmr.cz::cf173b9e-4fcc-4f02-bd17-e4140a669d97" providerId="AD" clId="Web-{FC1615E5-0B80-A7E6-653B-A870BC627429}" dt="2022-11-01T12:41:24.411" v="169"/>
          <ac:graphicFrameMkLst>
            <pc:docMk/>
            <pc:sldMk cId="3549289797" sldId="271"/>
            <ac:graphicFrameMk id="4" creationId="{CF9DAD40-96D7-28E5-58C4-E2A14A034716}"/>
          </ac:graphicFrameMkLst>
        </pc:graphicFrameChg>
        <pc:graphicFrameChg chg="add del mod">
          <ac:chgData name="Klusák Miroslav" userId="S::miroslav.klusak@mmr.cz::cf173b9e-4fcc-4f02-bd17-e4140a669d97" providerId="AD" clId="Web-{FC1615E5-0B80-A7E6-653B-A870BC627429}" dt="2022-11-01T12:41:30.458" v="173"/>
          <ac:graphicFrameMkLst>
            <pc:docMk/>
            <pc:sldMk cId="3549289797" sldId="271"/>
            <ac:graphicFrameMk id="6" creationId="{1275A1D9-BE42-7CFC-DF29-43830EC29E57}"/>
          </ac:graphicFrameMkLst>
        </pc:graphicFrameChg>
        <pc:graphicFrameChg chg="add del mod">
          <ac:chgData name="Klusák Miroslav" userId="S::miroslav.klusak@mmr.cz::cf173b9e-4fcc-4f02-bd17-e4140a669d97" providerId="AD" clId="Web-{FC1615E5-0B80-A7E6-653B-A870BC627429}" dt="2022-11-01T12:43:26.291" v="221"/>
          <ac:graphicFrameMkLst>
            <pc:docMk/>
            <pc:sldMk cId="3549289797" sldId="271"/>
            <ac:graphicFrameMk id="8" creationId="{BC8E3CC6-FED7-CE66-13FB-0C346E5AF21A}"/>
          </ac:graphicFrameMkLst>
        </pc:graphicFrameChg>
        <pc:graphicFrameChg chg="mod modGraphic">
          <ac:chgData name="Klusák Miroslav" userId="S::miroslav.klusak@mmr.cz::cf173b9e-4fcc-4f02-bd17-e4140a669d97" providerId="AD" clId="Web-{FC1615E5-0B80-A7E6-653B-A870BC627429}" dt="2022-11-01T12:44:22.606" v="235"/>
          <ac:graphicFrameMkLst>
            <pc:docMk/>
            <pc:sldMk cId="3549289797" sldId="271"/>
            <ac:graphicFrameMk id="11" creationId="{08EC3C35-57AB-1B01-CE9E-588B0A6A6C63}"/>
          </ac:graphicFrameMkLst>
        </pc:graphicFrameChg>
      </pc:sldChg>
      <pc:sldChg chg="modSp add ord">
        <pc:chgData name="Klusák Miroslav" userId="S::miroslav.klusak@mmr.cz::cf173b9e-4fcc-4f02-bd17-e4140a669d97" providerId="AD" clId="Web-{FC1615E5-0B80-A7E6-653B-A870BC627429}" dt="2022-11-01T12:47:39.222" v="244"/>
        <pc:sldMkLst>
          <pc:docMk/>
          <pc:sldMk cId="1727935936" sldId="272"/>
        </pc:sldMkLst>
        <pc:spChg chg="mod">
          <ac:chgData name="Klusák Miroslav" userId="S::miroslav.klusak@mmr.cz::cf173b9e-4fcc-4f02-bd17-e4140a669d97" providerId="AD" clId="Web-{FC1615E5-0B80-A7E6-653B-A870BC627429}" dt="2022-11-01T12:37:07.323" v="167" actId="20577"/>
          <ac:spMkLst>
            <pc:docMk/>
            <pc:sldMk cId="1727935936" sldId="272"/>
            <ac:spMk id="5" creationId="{00000000-0000-0000-0000-000000000000}"/>
          </ac:spMkLst>
        </pc:spChg>
      </pc:sldChg>
      <pc:sldChg chg="modSp add">
        <pc:chgData name="Klusák Miroslav" userId="S::miroslav.klusak@mmr.cz::cf173b9e-4fcc-4f02-bd17-e4140a669d97" providerId="AD" clId="Web-{FC1615E5-0B80-A7E6-653B-A870BC627429}" dt="2022-11-01T13:13:57.595" v="254" actId="20577"/>
        <pc:sldMkLst>
          <pc:docMk/>
          <pc:sldMk cId="3218380190" sldId="273"/>
        </pc:sldMkLst>
        <pc:spChg chg="mod">
          <ac:chgData name="Klusák Miroslav" userId="S::miroslav.klusak@mmr.cz::cf173b9e-4fcc-4f02-bd17-e4140a669d97" providerId="AD" clId="Web-{FC1615E5-0B80-A7E6-653B-A870BC627429}" dt="2022-11-01T13:13:57.595" v="254" actId="20577"/>
          <ac:spMkLst>
            <pc:docMk/>
            <pc:sldMk cId="3218380190" sldId="273"/>
            <ac:spMk id="41987" creationId="{00000000-0000-0000-0000-000000000000}"/>
          </ac:spMkLst>
        </pc:spChg>
      </pc:sldChg>
      <pc:sldMasterChg chg="addSldLayout">
        <pc:chgData name="Klusák Miroslav" userId="S::miroslav.klusak@mmr.cz::cf173b9e-4fcc-4f02-bd17-e4140a669d97" providerId="AD" clId="Web-{FC1615E5-0B80-A7E6-653B-A870BC627429}" dt="2022-11-01T12:30:45.121" v="52"/>
        <pc:sldMasterMkLst>
          <pc:docMk/>
          <pc:sldMasterMk cId="1848415415" sldId="2147483665"/>
        </pc:sldMasterMkLst>
        <pc:sldLayoutChg chg="add">
          <pc:chgData name="Klusák Miroslav" userId="S::miroslav.klusak@mmr.cz::cf173b9e-4fcc-4f02-bd17-e4140a669d97" providerId="AD" clId="Web-{FC1615E5-0B80-A7E6-653B-A870BC627429}" dt="2022-11-01T12:30:45.121" v="52"/>
          <pc:sldLayoutMkLst>
            <pc:docMk/>
            <pc:sldMasterMk cId="1848415415" sldId="2147483665"/>
            <pc:sldLayoutMk cId="3558800132" sldId="2147483670"/>
          </pc:sldLayoutMkLst>
        </pc:sldLayoutChg>
        <pc:sldLayoutChg chg="add">
          <pc:chgData name="Klusák Miroslav" userId="S::miroslav.klusak@mmr.cz::cf173b9e-4fcc-4f02-bd17-e4140a669d97" providerId="AD" clId="Web-{FC1615E5-0B80-A7E6-653B-A870BC627429}" dt="2022-11-01T12:30:45.121" v="52"/>
          <pc:sldLayoutMkLst>
            <pc:docMk/>
            <pc:sldMasterMk cId="1848415415" sldId="2147483665"/>
            <pc:sldLayoutMk cId="1560166959" sldId="2147483671"/>
          </pc:sldLayoutMkLst>
        </pc:sldLayoutChg>
      </pc:sldMasterChg>
    </pc:docChg>
  </pc:docChgLst>
  <pc:docChgLst>
    <pc:chgData name="Klusák Miroslav" userId="S::miroslav.klusak@mmr.cz::cf173b9e-4fcc-4f02-bd17-e4140a669d97" providerId="AD" clId="Web-{BF8C3622-DCCF-9049-BB97-441A0C238CDF}"/>
    <pc:docChg chg="modSld">
      <pc:chgData name="Klusák Miroslav" userId="S::miroslav.klusak@mmr.cz::cf173b9e-4fcc-4f02-bd17-e4140a669d97" providerId="AD" clId="Web-{BF8C3622-DCCF-9049-BB97-441A0C238CDF}" dt="2022-11-03T16:15:42.725" v="1404"/>
      <pc:docMkLst>
        <pc:docMk/>
      </pc:docMkLst>
      <pc:sldChg chg="modSp modNotes">
        <pc:chgData name="Klusák Miroslav" userId="S::miroslav.klusak@mmr.cz::cf173b9e-4fcc-4f02-bd17-e4140a669d97" providerId="AD" clId="Web-{BF8C3622-DCCF-9049-BB97-441A0C238CDF}" dt="2022-11-03T16:15:42.725" v="1404"/>
        <pc:sldMkLst>
          <pc:docMk/>
          <pc:sldMk cId="3549289797" sldId="271"/>
        </pc:sldMkLst>
        <pc:graphicFrameChg chg="mod modGraphic">
          <ac:chgData name="Klusák Miroslav" userId="S::miroslav.klusak@mmr.cz::cf173b9e-4fcc-4f02-bd17-e4140a669d97" providerId="AD" clId="Web-{BF8C3622-DCCF-9049-BB97-441A0C238CDF}" dt="2022-11-03T16:15:19.318" v="1396"/>
          <ac:graphicFrameMkLst>
            <pc:docMk/>
            <pc:sldMk cId="3549289797" sldId="271"/>
            <ac:graphicFrameMk id="11" creationId="{08EC3C35-57AB-1B01-CE9E-588B0A6A6C63}"/>
          </ac:graphicFrameMkLst>
        </pc:graphicFrame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9F1C2EFA-0950-4EDD-B902-2C9FD7601EB2}" type="datetimeFigureOut">
              <a:rPr lang="cs-CZ"/>
              <a:pPr>
                <a:defRPr/>
              </a:pPr>
              <a:t>04.11.2022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anose="020F0502020204030204" pitchFamily="34" charset="0"/>
              </a:defRPr>
            </a:lvl1pPr>
          </a:lstStyle>
          <a:p>
            <a:fld id="{1938F04E-C256-4330-A7EA-E0EE7F5DA386}" type="slidenum">
              <a:rPr lang="cs-CZ" altLang="cs-CZ"/>
              <a:pPr/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ED22B08D-22A7-44C7-9A9A-15F0430FEC6E}" type="datetimeFigureOut">
              <a:rPr lang="cs-CZ"/>
              <a:pPr>
                <a:defRPr/>
              </a:pPr>
              <a:t>04.11.2022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cs-CZ" noProof="0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noProof="0"/>
              <a:t>Klepnutím lze upravit styly předlohy textu.</a:t>
            </a:r>
          </a:p>
          <a:p>
            <a:pPr lvl="1"/>
            <a:r>
              <a:rPr lang="cs-CZ" noProof="0"/>
              <a:t>Druhá úroveň</a:t>
            </a:r>
          </a:p>
          <a:p>
            <a:pPr lvl="2"/>
            <a:r>
              <a:rPr lang="cs-CZ" noProof="0"/>
              <a:t>Třetí úroveň</a:t>
            </a:r>
          </a:p>
          <a:p>
            <a:pPr lvl="3"/>
            <a:r>
              <a:rPr lang="cs-CZ" noProof="0"/>
              <a:t>Čtvrtá úroveň</a:t>
            </a:r>
          </a:p>
          <a:p>
            <a:pPr lvl="4"/>
            <a:r>
              <a:rPr lang="cs-CZ" noProof="0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anose="020F0502020204030204" pitchFamily="34" charset="0"/>
              </a:defRPr>
            </a:lvl1pPr>
          </a:lstStyle>
          <a:p>
            <a:fld id="{687C561E-2E38-4584-AB37-860AD06BBB35}" type="slidenum">
              <a:rPr lang="cs-CZ" altLang="cs-CZ"/>
              <a:pPr/>
              <a:t>‹#›</a:t>
            </a:fld>
            <a:endParaRPr lang="cs-CZ" alt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>
                <a:cs typeface="Calibri"/>
              </a:rPr>
              <a:t>Na </a:t>
            </a:r>
            <a:r>
              <a:rPr lang="en-US" err="1">
                <a:cs typeface="Calibri"/>
              </a:rPr>
              <a:t>mapě</a:t>
            </a:r>
            <a:r>
              <a:rPr lang="en-US">
                <a:cs typeface="Calibri"/>
              </a:rPr>
              <a:t> </a:t>
            </a:r>
            <a:r>
              <a:rPr lang="en-US" err="1">
                <a:cs typeface="Calibri"/>
              </a:rPr>
              <a:t>vidíte</a:t>
            </a:r>
            <a:r>
              <a:rPr lang="en-US">
                <a:cs typeface="Calibri"/>
              </a:rPr>
              <a:t> Inex </a:t>
            </a:r>
            <a:r>
              <a:rPr lang="en-US" err="1">
                <a:cs typeface="Calibri"/>
              </a:rPr>
              <a:t>sociálního</a:t>
            </a:r>
            <a:r>
              <a:rPr lang="en-US">
                <a:cs typeface="Calibri"/>
              </a:rPr>
              <a:t> </a:t>
            </a:r>
            <a:r>
              <a:rPr lang="en-US" err="1">
                <a:cs typeface="Calibri"/>
              </a:rPr>
              <a:t>vyloučení</a:t>
            </a:r>
            <a:r>
              <a:rPr lang="en-US">
                <a:cs typeface="Calibri"/>
              </a:rPr>
              <a:t> u </a:t>
            </a:r>
            <a:r>
              <a:rPr lang="en-US" err="1">
                <a:cs typeface="Calibri"/>
              </a:rPr>
              <a:t>všech</a:t>
            </a:r>
            <a:r>
              <a:rPr lang="en-US">
                <a:cs typeface="Calibri"/>
              </a:rPr>
              <a:t> </a:t>
            </a:r>
            <a:r>
              <a:rPr lang="en-US" err="1">
                <a:cs typeface="Calibri"/>
              </a:rPr>
              <a:t>středně</a:t>
            </a:r>
            <a:r>
              <a:rPr lang="en-US">
                <a:cs typeface="Calibri"/>
              </a:rPr>
              <a:t> </a:t>
            </a:r>
            <a:r>
              <a:rPr lang="en-US" err="1">
                <a:cs typeface="Calibri"/>
              </a:rPr>
              <a:t>velkých</a:t>
            </a:r>
            <a:r>
              <a:rPr lang="en-US">
                <a:cs typeface="Calibri"/>
              </a:rPr>
              <a:t> </a:t>
            </a:r>
            <a:r>
              <a:rPr lang="en-US" err="1">
                <a:cs typeface="Calibri"/>
              </a:rPr>
              <a:t>obcí</a:t>
            </a:r>
            <a:r>
              <a:rPr lang="en-US">
                <a:cs typeface="Calibri"/>
              </a:rPr>
              <a:t> s </a:t>
            </a:r>
            <a:r>
              <a:rPr lang="en-US" err="1">
                <a:cs typeface="Calibri"/>
              </a:rPr>
              <a:t>populací</a:t>
            </a:r>
            <a:r>
              <a:rPr lang="en-US">
                <a:cs typeface="Calibri"/>
              </a:rPr>
              <a:t> </a:t>
            </a:r>
            <a:r>
              <a:rPr lang="en-US" err="1">
                <a:cs typeface="Calibri"/>
              </a:rPr>
              <a:t>obyvatel</a:t>
            </a:r>
            <a:r>
              <a:rPr lang="en-US">
                <a:cs typeface="Calibri"/>
              </a:rPr>
              <a:t> do 10 000.</a:t>
            </a:r>
          </a:p>
          <a:p>
            <a:endParaRPr lang="en-US">
              <a:cs typeface="Calibri"/>
            </a:endParaRPr>
          </a:p>
          <a:p>
            <a:r>
              <a:rPr lang="en-US">
                <a:cs typeface="Calibri"/>
              </a:rPr>
              <a:t>Ze 110 </a:t>
            </a:r>
            <a:r>
              <a:rPr lang="en-US" err="1">
                <a:cs typeface="Calibri"/>
              </a:rPr>
              <a:t>obcí</a:t>
            </a:r>
            <a:r>
              <a:rPr lang="en-US">
                <a:cs typeface="Calibri"/>
              </a:rPr>
              <a:t> se </a:t>
            </a:r>
            <a:r>
              <a:rPr lang="en-US" err="1">
                <a:cs typeface="Calibri"/>
              </a:rPr>
              <a:t>kterými</a:t>
            </a:r>
            <a:r>
              <a:rPr lang="en-US">
                <a:cs typeface="Calibri"/>
              </a:rPr>
              <a:t> </a:t>
            </a:r>
            <a:r>
              <a:rPr lang="en-US" err="1">
                <a:cs typeface="Calibri"/>
              </a:rPr>
              <a:t>Agentura</a:t>
            </a:r>
            <a:r>
              <a:rPr lang="en-US">
                <a:cs typeface="Calibri"/>
              </a:rPr>
              <a:t> pro </a:t>
            </a:r>
            <a:r>
              <a:rPr lang="en-US" err="1">
                <a:cs typeface="Calibri"/>
              </a:rPr>
              <a:t>sociální</a:t>
            </a:r>
            <a:r>
              <a:rPr lang="en-US">
                <a:cs typeface="Calibri"/>
              </a:rPr>
              <a:t> </a:t>
            </a:r>
            <a:r>
              <a:rPr lang="en-US" err="1">
                <a:cs typeface="Calibri"/>
              </a:rPr>
              <a:t>začleňování</a:t>
            </a:r>
            <a:r>
              <a:rPr lang="en-US">
                <a:cs typeface="Calibri"/>
              </a:rPr>
              <a:t> v </a:t>
            </a:r>
            <a:r>
              <a:rPr lang="en-US" err="1">
                <a:cs typeface="Calibri"/>
              </a:rPr>
              <a:t>letech</a:t>
            </a:r>
            <a:r>
              <a:rPr lang="en-US">
                <a:cs typeface="Calibri"/>
              </a:rPr>
              <a:t> 2016 – 2022 </a:t>
            </a:r>
            <a:r>
              <a:rPr lang="en-US" err="1">
                <a:cs typeface="Calibri"/>
              </a:rPr>
              <a:t>spolupracovala</a:t>
            </a:r>
            <a:r>
              <a:rPr lang="en-US">
                <a:cs typeface="Calibri"/>
              </a:rPr>
              <a:t>, ___ </a:t>
            </a:r>
            <a:r>
              <a:rPr lang="en-US" err="1">
                <a:cs typeface="Calibri"/>
              </a:rPr>
              <a:t>obcí</a:t>
            </a:r>
            <a:r>
              <a:rPr lang="en-US">
                <a:cs typeface="Calibri"/>
              </a:rPr>
              <a:t> </a:t>
            </a:r>
            <a:r>
              <a:rPr lang="en-US" err="1">
                <a:cs typeface="Calibri"/>
              </a:rPr>
              <a:t>řadíme</a:t>
            </a:r>
            <a:r>
              <a:rPr lang="en-US">
                <a:cs typeface="Calibri"/>
              </a:rPr>
              <a:t> do </a:t>
            </a:r>
            <a:r>
              <a:rPr lang="en-US" err="1">
                <a:cs typeface="Calibri"/>
              </a:rPr>
              <a:t>kategorie</a:t>
            </a:r>
            <a:r>
              <a:rPr lang="en-US">
                <a:cs typeface="Calibri"/>
              </a:rPr>
              <a:t> </a:t>
            </a:r>
            <a:r>
              <a:rPr lang="en-US" err="1">
                <a:cs typeface="Calibri"/>
              </a:rPr>
              <a:t>středně</a:t>
            </a:r>
            <a:r>
              <a:rPr lang="en-US">
                <a:cs typeface="Calibri"/>
              </a:rPr>
              <a:t> </a:t>
            </a:r>
            <a:r>
              <a:rPr lang="en-US" err="1">
                <a:cs typeface="Calibri"/>
              </a:rPr>
              <a:t>velké</a:t>
            </a:r>
            <a:r>
              <a:rPr lang="en-US">
                <a:cs typeface="Calibri"/>
              </a:rPr>
              <a:t> </a:t>
            </a:r>
            <a:r>
              <a:rPr lang="en-US" err="1">
                <a:cs typeface="Calibri"/>
              </a:rPr>
              <a:t>obce</a:t>
            </a:r>
            <a:r>
              <a:rPr lang="en-US">
                <a:cs typeface="Calibri"/>
              </a:rPr>
              <a:t>.</a:t>
            </a:r>
            <a:endParaRPr lang="en-US"/>
          </a:p>
          <a:p>
            <a:r>
              <a:rPr lang="en-US">
                <a:cs typeface="Calibri"/>
              </a:rPr>
              <a:t>Pro </a:t>
            </a:r>
            <a:r>
              <a:rPr lang="en-US" err="1">
                <a:cs typeface="Calibri"/>
              </a:rPr>
              <a:t>detailnější</a:t>
            </a:r>
            <a:r>
              <a:rPr lang="en-US">
                <a:cs typeface="Calibri"/>
              </a:rPr>
              <a:t> </a:t>
            </a:r>
            <a:r>
              <a:rPr lang="en-US" err="1">
                <a:cs typeface="Calibri"/>
              </a:rPr>
              <a:t>popis</a:t>
            </a:r>
            <a:r>
              <a:rPr lang="en-US">
                <a:cs typeface="Calibri"/>
              </a:rPr>
              <a:t> </a:t>
            </a:r>
            <a:r>
              <a:rPr lang="en-US" err="1">
                <a:cs typeface="Calibri"/>
              </a:rPr>
              <a:t>zkušeností</a:t>
            </a:r>
            <a:r>
              <a:rPr lang="en-US">
                <a:cs typeface="Calibri"/>
              </a:rPr>
              <a:t> </a:t>
            </a:r>
            <a:r>
              <a:rPr lang="en-US" err="1">
                <a:cs typeface="Calibri"/>
              </a:rPr>
              <a:t>jsme</a:t>
            </a:r>
            <a:r>
              <a:rPr lang="en-US">
                <a:cs typeface="Calibri"/>
              </a:rPr>
              <a:t> </a:t>
            </a:r>
            <a:r>
              <a:rPr lang="en-US" err="1">
                <a:cs typeface="Calibri"/>
              </a:rPr>
              <a:t>vybrali</a:t>
            </a:r>
            <a:r>
              <a:rPr lang="en-US">
                <a:cs typeface="Calibri"/>
              </a:rPr>
              <a:t> </a:t>
            </a:r>
            <a:r>
              <a:rPr lang="en-US" err="1">
                <a:cs typeface="Calibri"/>
              </a:rPr>
              <a:t>Českou</a:t>
            </a:r>
            <a:r>
              <a:rPr lang="en-US">
                <a:cs typeface="Calibri"/>
              </a:rPr>
              <a:t> </a:t>
            </a:r>
            <a:r>
              <a:rPr lang="en-US" err="1">
                <a:cs typeface="Calibri"/>
              </a:rPr>
              <a:t>Lípu</a:t>
            </a:r>
            <a:r>
              <a:rPr lang="en-US">
                <a:cs typeface="Calibri"/>
              </a:rPr>
              <a:t>, </a:t>
            </a:r>
            <a:r>
              <a:rPr lang="en-US" err="1">
                <a:cs typeface="Calibri"/>
              </a:rPr>
              <a:t>Kadaň</a:t>
            </a:r>
            <a:r>
              <a:rPr lang="en-US">
                <a:cs typeface="Calibri"/>
              </a:rPr>
              <a:t> a </a:t>
            </a:r>
            <a:r>
              <a:rPr lang="en-US" err="1">
                <a:cs typeface="Calibri"/>
              </a:rPr>
              <a:t>Frýdlant</a:t>
            </a:r>
            <a:r>
              <a:rPr lang="en-US">
                <a:cs typeface="Calibri"/>
              </a:rPr>
              <a:t>, </a:t>
            </a:r>
            <a:r>
              <a:rPr lang="en-US" err="1">
                <a:cs typeface="Calibri"/>
              </a:rPr>
              <a:t>jejichž</a:t>
            </a:r>
            <a:r>
              <a:rPr lang="en-US">
                <a:cs typeface="Calibri"/>
              </a:rPr>
              <a:t> </a:t>
            </a:r>
            <a:r>
              <a:rPr lang="en-US" err="1">
                <a:cs typeface="Calibri"/>
              </a:rPr>
              <a:t>zástupce</a:t>
            </a:r>
            <a:r>
              <a:rPr lang="en-US">
                <a:cs typeface="Calibri"/>
              </a:rPr>
              <a:t> </a:t>
            </a:r>
            <a:r>
              <a:rPr lang="en-US" err="1">
                <a:cs typeface="Calibri"/>
              </a:rPr>
              <a:t>jsme</a:t>
            </a:r>
            <a:r>
              <a:rPr lang="en-US">
                <a:cs typeface="Calibri"/>
              </a:rPr>
              <a:t> </a:t>
            </a:r>
            <a:r>
              <a:rPr lang="en-US" err="1">
                <a:cs typeface="Calibri"/>
              </a:rPr>
              <a:t>pozvali</a:t>
            </a:r>
            <a:r>
              <a:rPr lang="en-US">
                <a:cs typeface="Calibri"/>
              </a:rPr>
              <a:t> do </a:t>
            </a:r>
            <a:r>
              <a:rPr lang="en-US" err="1">
                <a:cs typeface="Calibri"/>
              </a:rPr>
              <a:t>druhé</a:t>
            </a:r>
            <a:r>
              <a:rPr lang="en-US">
                <a:cs typeface="Calibri"/>
              </a:rPr>
              <a:t> a </a:t>
            </a:r>
            <a:r>
              <a:rPr lang="en-US" err="1">
                <a:cs typeface="Calibri"/>
              </a:rPr>
              <a:t>třetí</a:t>
            </a:r>
            <a:r>
              <a:rPr lang="en-US">
                <a:cs typeface="Calibri"/>
              </a:rPr>
              <a:t> </a:t>
            </a:r>
            <a:r>
              <a:rPr lang="en-US" err="1">
                <a:cs typeface="Calibri"/>
              </a:rPr>
              <a:t>části</a:t>
            </a:r>
            <a:r>
              <a:rPr lang="en-US">
                <a:cs typeface="Calibri"/>
              </a:rPr>
              <a:t> </a:t>
            </a:r>
            <a:r>
              <a:rPr lang="en-US" err="1">
                <a:cs typeface="Calibri"/>
              </a:rPr>
              <a:t>tohoto</a:t>
            </a:r>
            <a:r>
              <a:rPr lang="en-US">
                <a:cs typeface="Calibri"/>
              </a:rPr>
              <a:t> </a:t>
            </a:r>
            <a:r>
              <a:rPr lang="en-US" err="1">
                <a:cs typeface="Calibri"/>
              </a:rPr>
              <a:t>bloku</a:t>
            </a:r>
            <a:r>
              <a:rPr lang="en-US">
                <a:cs typeface="Calibri"/>
              </a:rPr>
              <a:t>.</a:t>
            </a:r>
          </a:p>
          <a:p>
            <a:endParaRPr lang="en-US">
              <a:cs typeface="Calibri"/>
            </a:endParaRPr>
          </a:p>
          <a:p>
            <a:r>
              <a:rPr lang="en-US">
                <a:cs typeface="Calibri"/>
              </a:rPr>
              <a:t>Mapou </a:t>
            </a:r>
            <a:r>
              <a:rPr lang="en-US" err="1">
                <a:cs typeface="Calibri"/>
              </a:rPr>
              <a:t>bych</a:t>
            </a:r>
            <a:r>
              <a:rPr lang="en-US">
                <a:cs typeface="Calibri"/>
              </a:rPr>
              <a:t> </a:t>
            </a:r>
            <a:r>
              <a:rPr lang="en-US" err="1">
                <a:cs typeface="Calibri"/>
              </a:rPr>
              <a:t>chtěl</a:t>
            </a:r>
            <a:r>
              <a:rPr lang="en-US">
                <a:cs typeface="Calibri"/>
              </a:rPr>
              <a:t> </a:t>
            </a:r>
            <a:r>
              <a:rPr lang="en-US" err="1">
                <a:cs typeface="Calibri"/>
              </a:rPr>
              <a:t>ilustrovat</a:t>
            </a:r>
            <a:r>
              <a:rPr lang="en-US">
                <a:cs typeface="Calibri"/>
              </a:rPr>
              <a:t> </a:t>
            </a:r>
            <a:r>
              <a:rPr lang="en-US" err="1">
                <a:cs typeface="Calibri"/>
              </a:rPr>
              <a:t>rozprostření</a:t>
            </a:r>
            <a:r>
              <a:rPr lang="en-US">
                <a:cs typeface="Calibri"/>
              </a:rPr>
              <a:t> </a:t>
            </a:r>
            <a:r>
              <a:rPr lang="en-US" err="1">
                <a:cs typeface="Calibri"/>
              </a:rPr>
              <a:t>obcí</a:t>
            </a:r>
            <a:r>
              <a:rPr lang="en-US">
                <a:cs typeface="Calibri"/>
              </a:rPr>
              <a:t> v </a:t>
            </a:r>
            <a:r>
              <a:rPr lang="en-US" err="1">
                <a:cs typeface="Calibri"/>
              </a:rPr>
              <a:t>republice</a:t>
            </a:r>
            <a:r>
              <a:rPr lang="en-US">
                <a:cs typeface="Calibri"/>
              </a:rPr>
              <a:t>.</a:t>
            </a:r>
          </a:p>
          <a:p>
            <a:endParaRPr lang="en-US">
              <a:cs typeface="Calibri"/>
            </a:endParaRP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87C561E-2E38-4584-AB37-860AD06BBB35}" type="slidenum">
              <a:rPr lang="cs-CZ" altLang="cs-CZ"/>
              <a:pPr/>
              <a:t>2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427879414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>
                <a:cs typeface="Calibri"/>
              </a:rPr>
              <a:t>Hlavní </a:t>
            </a:r>
            <a:r>
              <a:rPr lang="en-US" err="1">
                <a:cs typeface="Calibri"/>
              </a:rPr>
              <a:t>rozdíl</a:t>
            </a:r>
            <a:r>
              <a:rPr lang="en-US">
                <a:cs typeface="Calibri"/>
              </a:rPr>
              <a:t> </a:t>
            </a:r>
            <a:r>
              <a:rPr lang="en-US" err="1">
                <a:cs typeface="Calibri"/>
              </a:rPr>
              <a:t>mezi</a:t>
            </a:r>
            <a:r>
              <a:rPr lang="en-US">
                <a:cs typeface="Calibri"/>
              </a:rPr>
              <a:t> </a:t>
            </a:r>
            <a:r>
              <a:rPr lang="en-US" err="1">
                <a:cs typeface="Calibri"/>
              </a:rPr>
              <a:t>třemni</a:t>
            </a:r>
            <a:r>
              <a:rPr lang="en-US">
                <a:cs typeface="Calibri"/>
              </a:rPr>
              <a:t> </a:t>
            </a:r>
            <a:r>
              <a:rPr lang="en-US" err="1">
                <a:cs typeface="Calibri"/>
              </a:rPr>
              <a:t>kategoriemi</a:t>
            </a:r>
            <a:r>
              <a:rPr lang="en-US">
                <a:cs typeface="Calibri"/>
              </a:rPr>
              <a:t> </a:t>
            </a:r>
            <a:r>
              <a:rPr lang="en-US" err="1">
                <a:cs typeface="Calibri"/>
              </a:rPr>
              <a:t>obcí</a:t>
            </a:r>
            <a:r>
              <a:rPr lang="en-US">
                <a:cs typeface="Calibri"/>
              </a:rPr>
              <a:t> </a:t>
            </a:r>
            <a:r>
              <a:rPr lang="en-US" err="1">
                <a:cs typeface="Calibri"/>
              </a:rPr>
              <a:t>spatřujeme</a:t>
            </a:r>
            <a:r>
              <a:rPr lang="en-US">
                <a:cs typeface="Calibri"/>
              </a:rPr>
              <a:t> </a:t>
            </a:r>
            <a:r>
              <a:rPr lang="en-US" err="1">
                <a:cs typeface="Calibri"/>
              </a:rPr>
              <a:t>především</a:t>
            </a:r>
            <a:r>
              <a:rPr lang="en-US">
                <a:cs typeface="Calibri"/>
              </a:rPr>
              <a:t> v </a:t>
            </a:r>
            <a:r>
              <a:rPr lang="en-US" err="1">
                <a:cs typeface="Calibri"/>
              </a:rPr>
              <a:t>jejich</a:t>
            </a:r>
            <a:r>
              <a:rPr lang="en-US">
                <a:cs typeface="Calibri"/>
              </a:rPr>
              <a:t> </a:t>
            </a:r>
            <a:r>
              <a:rPr lang="en-US" err="1">
                <a:cs typeface="Calibri"/>
              </a:rPr>
              <a:t>kapacitách</a:t>
            </a:r>
            <a:r>
              <a:rPr lang="en-US">
                <a:cs typeface="Calibri"/>
              </a:rPr>
              <a:t> a </a:t>
            </a:r>
            <a:r>
              <a:rPr lang="en-US" err="1">
                <a:cs typeface="Calibri"/>
              </a:rPr>
              <a:t>podmínkách</a:t>
            </a:r>
            <a:r>
              <a:rPr lang="en-US">
                <a:cs typeface="Calibri"/>
              </a:rPr>
              <a:t> </a:t>
            </a:r>
            <a:r>
              <a:rPr lang="en-US" err="1">
                <a:cs typeface="Calibri"/>
              </a:rPr>
              <a:t>řešit</a:t>
            </a:r>
            <a:r>
              <a:rPr lang="en-US">
                <a:cs typeface="Calibri"/>
              </a:rPr>
              <a:t> </a:t>
            </a:r>
            <a:r>
              <a:rPr lang="en-US" err="1">
                <a:cs typeface="Calibri"/>
              </a:rPr>
              <a:t>sociální</a:t>
            </a:r>
            <a:r>
              <a:rPr lang="en-US">
                <a:cs typeface="Calibri"/>
              </a:rPr>
              <a:t> </a:t>
            </a:r>
            <a:r>
              <a:rPr lang="en-US" err="1">
                <a:cs typeface="Calibri"/>
              </a:rPr>
              <a:t>vyloučení</a:t>
            </a:r>
            <a:r>
              <a:rPr lang="en-US">
                <a:cs typeface="Calibri"/>
              </a:rPr>
              <a:t>, </a:t>
            </a:r>
            <a:r>
              <a:rPr lang="en-US" err="1">
                <a:cs typeface="Calibri"/>
              </a:rPr>
              <a:t>které</a:t>
            </a:r>
            <a:r>
              <a:rPr lang="en-US">
                <a:cs typeface="Calibri"/>
              </a:rPr>
              <a:t> se </a:t>
            </a:r>
            <a:r>
              <a:rPr lang="en-US" err="1">
                <a:cs typeface="Calibri"/>
              </a:rPr>
              <a:t>propisují</a:t>
            </a:r>
            <a:r>
              <a:rPr lang="en-US">
                <a:cs typeface="Calibri"/>
              </a:rPr>
              <a:t> do </a:t>
            </a:r>
            <a:r>
              <a:rPr lang="en-US" err="1">
                <a:cs typeface="Calibri"/>
              </a:rPr>
              <a:t>silných</a:t>
            </a:r>
            <a:r>
              <a:rPr lang="en-US">
                <a:cs typeface="Calibri"/>
              </a:rPr>
              <a:t> a </a:t>
            </a:r>
            <a:r>
              <a:rPr lang="en-US" err="1">
                <a:cs typeface="Calibri"/>
              </a:rPr>
              <a:t>slabých</a:t>
            </a:r>
            <a:r>
              <a:rPr lang="en-US">
                <a:cs typeface="Calibri"/>
              </a:rPr>
              <a:t> </a:t>
            </a:r>
            <a:r>
              <a:rPr lang="en-US" err="1">
                <a:cs typeface="Calibri"/>
              </a:rPr>
              <a:t>stránek</a:t>
            </a:r>
            <a:r>
              <a:rPr lang="en-US">
                <a:cs typeface="Calibri"/>
              </a:rPr>
              <a:t> </a:t>
            </a:r>
            <a:r>
              <a:rPr lang="en-US" err="1">
                <a:cs typeface="Calibri"/>
              </a:rPr>
              <a:t>obcí</a:t>
            </a:r>
            <a:r>
              <a:rPr lang="en-US">
                <a:cs typeface="Calibri"/>
              </a:rPr>
              <a:t>.</a:t>
            </a:r>
          </a:p>
          <a:p>
            <a:endParaRPr lang="en-US">
              <a:cs typeface="Calibri"/>
            </a:endParaRPr>
          </a:p>
          <a:p>
            <a:r>
              <a:rPr lang="en-US">
                <a:cs typeface="Calibri"/>
              </a:rPr>
              <a:t>U </a:t>
            </a:r>
            <a:r>
              <a:rPr lang="en-US" err="1">
                <a:cs typeface="Calibri"/>
              </a:rPr>
              <a:t>středně</a:t>
            </a:r>
            <a:r>
              <a:rPr lang="en-US">
                <a:cs typeface="Calibri"/>
              </a:rPr>
              <a:t> </a:t>
            </a:r>
            <a:r>
              <a:rPr lang="en-US" err="1">
                <a:cs typeface="Calibri"/>
              </a:rPr>
              <a:t>velkých</a:t>
            </a:r>
            <a:r>
              <a:rPr lang="en-US">
                <a:cs typeface="Calibri"/>
              </a:rPr>
              <a:t> </a:t>
            </a:r>
            <a:r>
              <a:rPr lang="en-US" err="1">
                <a:cs typeface="Calibri"/>
              </a:rPr>
              <a:t>obcích</a:t>
            </a:r>
            <a:r>
              <a:rPr lang="en-US">
                <a:cs typeface="Calibri"/>
              </a:rPr>
              <a:t> </a:t>
            </a:r>
            <a:r>
              <a:rPr lang="en-US" err="1">
                <a:cs typeface="Calibri"/>
              </a:rPr>
              <a:t>vidíme</a:t>
            </a:r>
            <a:r>
              <a:rPr lang="en-US">
                <a:cs typeface="Calibri"/>
              </a:rPr>
              <a:t> </a:t>
            </a:r>
            <a:r>
              <a:rPr lang="en-US" b="1" err="1">
                <a:cs typeface="Calibri"/>
              </a:rPr>
              <a:t>silnou</a:t>
            </a:r>
            <a:r>
              <a:rPr lang="en-US" b="1">
                <a:cs typeface="Calibri"/>
              </a:rPr>
              <a:t> </a:t>
            </a:r>
            <a:r>
              <a:rPr lang="en-US" b="1" err="1">
                <a:cs typeface="Calibri"/>
              </a:rPr>
              <a:t>stránku</a:t>
            </a:r>
            <a:r>
              <a:rPr lang="en-US">
                <a:cs typeface="Calibri"/>
              </a:rPr>
              <a:t> v </a:t>
            </a:r>
            <a:r>
              <a:rPr lang="en-US" err="1">
                <a:cs typeface="Calibri"/>
              </a:rPr>
              <a:t>e</a:t>
            </a:r>
            <a:r>
              <a:rPr lang="en-US" u="sng" err="1">
                <a:cs typeface="Calibri"/>
              </a:rPr>
              <a:t>fektivní</a:t>
            </a:r>
            <a:r>
              <a:rPr lang="en-US" u="sng">
                <a:cs typeface="Calibri"/>
              </a:rPr>
              <a:t> </a:t>
            </a:r>
            <a:r>
              <a:rPr lang="en-US" u="sng" err="1">
                <a:cs typeface="Calibri"/>
              </a:rPr>
              <a:t>koordinaci</a:t>
            </a:r>
            <a:r>
              <a:rPr lang="en-US" u="sng">
                <a:cs typeface="Calibri"/>
              </a:rPr>
              <a:t> </a:t>
            </a:r>
            <a:r>
              <a:rPr lang="en-US" u="sng" err="1">
                <a:cs typeface="Calibri"/>
              </a:rPr>
              <a:t>relativně</a:t>
            </a:r>
            <a:r>
              <a:rPr lang="en-US" u="sng">
                <a:cs typeface="Calibri"/>
              </a:rPr>
              <a:t> </a:t>
            </a:r>
            <a:r>
              <a:rPr lang="en-US" u="sng" err="1">
                <a:cs typeface="Calibri"/>
              </a:rPr>
              <a:t>kompaktních</a:t>
            </a:r>
            <a:r>
              <a:rPr lang="en-US" u="sng">
                <a:cs typeface="Calibri"/>
              </a:rPr>
              <a:t> </a:t>
            </a:r>
            <a:r>
              <a:rPr lang="en-US" u="sng" err="1">
                <a:cs typeface="Calibri"/>
              </a:rPr>
              <a:t>týmů</a:t>
            </a:r>
            <a:r>
              <a:rPr lang="en-US">
                <a:cs typeface="Calibri"/>
              </a:rPr>
              <a:t>, </a:t>
            </a:r>
            <a:r>
              <a:rPr lang="en-US" err="1">
                <a:cs typeface="Calibri"/>
              </a:rPr>
              <a:t>které</a:t>
            </a:r>
            <a:r>
              <a:rPr lang="en-US">
                <a:cs typeface="Calibri"/>
              </a:rPr>
              <a:t> se </a:t>
            </a:r>
            <a:r>
              <a:rPr lang="en-US" err="1">
                <a:cs typeface="Calibri"/>
              </a:rPr>
              <a:t>ukazují</a:t>
            </a:r>
            <a:r>
              <a:rPr lang="en-US">
                <a:cs typeface="Calibri"/>
              </a:rPr>
              <a:t> </a:t>
            </a:r>
            <a:r>
              <a:rPr lang="en-US" err="1">
                <a:cs typeface="Calibri"/>
              </a:rPr>
              <a:t>jako</a:t>
            </a:r>
            <a:r>
              <a:rPr lang="en-US">
                <a:cs typeface="Calibri"/>
              </a:rPr>
              <a:t> </a:t>
            </a:r>
            <a:r>
              <a:rPr lang="en-US" err="1">
                <a:cs typeface="Calibri"/>
              </a:rPr>
              <a:t>efektivní</a:t>
            </a:r>
            <a:r>
              <a:rPr lang="en-US">
                <a:cs typeface="Calibri"/>
              </a:rPr>
              <a:t>. </a:t>
            </a:r>
          </a:p>
          <a:p>
            <a:r>
              <a:rPr lang="en-US" err="1">
                <a:cs typeface="Calibri"/>
              </a:rPr>
              <a:t>Naproti</a:t>
            </a:r>
            <a:r>
              <a:rPr lang="en-US">
                <a:cs typeface="Calibri"/>
              </a:rPr>
              <a:t> </a:t>
            </a:r>
            <a:r>
              <a:rPr lang="en-US" err="1">
                <a:cs typeface="Calibri"/>
              </a:rPr>
              <a:t>tomu</a:t>
            </a:r>
            <a:r>
              <a:rPr lang="en-US">
                <a:cs typeface="Calibri"/>
              </a:rPr>
              <a:t> </a:t>
            </a:r>
            <a:r>
              <a:rPr lang="en-US" b="1" err="1">
                <a:cs typeface="Calibri"/>
              </a:rPr>
              <a:t>slabou</a:t>
            </a:r>
            <a:r>
              <a:rPr lang="en-US" b="1">
                <a:cs typeface="Calibri"/>
              </a:rPr>
              <a:t> </a:t>
            </a:r>
            <a:r>
              <a:rPr lang="en-US" b="1" err="1">
                <a:cs typeface="Calibri"/>
              </a:rPr>
              <a:t>stránkou</a:t>
            </a:r>
            <a:r>
              <a:rPr lang="en-US">
                <a:cs typeface="Calibri"/>
              </a:rPr>
              <a:t> </a:t>
            </a:r>
            <a:r>
              <a:rPr lang="en-US" err="1">
                <a:cs typeface="Calibri"/>
              </a:rPr>
              <a:t>jsou</a:t>
            </a:r>
            <a:r>
              <a:rPr lang="en-US" u="sng">
                <a:cs typeface="Calibri"/>
              </a:rPr>
              <a:t> </a:t>
            </a:r>
            <a:r>
              <a:rPr lang="en-US" u="sng" err="1">
                <a:cs typeface="Calibri"/>
              </a:rPr>
              <a:t>omezené</a:t>
            </a:r>
            <a:r>
              <a:rPr lang="en-US" u="sng">
                <a:cs typeface="Calibri"/>
              </a:rPr>
              <a:t> </a:t>
            </a:r>
            <a:r>
              <a:rPr lang="en-US" u="sng" err="1">
                <a:cs typeface="Calibri"/>
              </a:rPr>
              <a:t>odborné</a:t>
            </a:r>
            <a:r>
              <a:rPr lang="en-US" u="sng">
                <a:cs typeface="Calibri"/>
              </a:rPr>
              <a:t> </a:t>
            </a:r>
            <a:r>
              <a:rPr lang="en-US" u="sng" err="1">
                <a:cs typeface="Calibri"/>
              </a:rPr>
              <a:t>kapacity</a:t>
            </a:r>
            <a:r>
              <a:rPr lang="en-US" u="sng">
                <a:cs typeface="Calibri"/>
              </a:rPr>
              <a:t> </a:t>
            </a:r>
            <a:r>
              <a:rPr lang="en-US" u="sng" err="1">
                <a:cs typeface="Calibri"/>
              </a:rPr>
              <a:t>těchto</a:t>
            </a:r>
            <a:r>
              <a:rPr lang="en-US" u="sng">
                <a:cs typeface="Calibri"/>
              </a:rPr>
              <a:t> </a:t>
            </a:r>
            <a:r>
              <a:rPr lang="en-US" u="sng" err="1">
                <a:cs typeface="Calibri"/>
              </a:rPr>
              <a:t>týmů</a:t>
            </a:r>
            <a:r>
              <a:rPr lang="en-US">
                <a:cs typeface="Calibri"/>
              </a:rPr>
              <a:t>. Kdy </a:t>
            </a:r>
            <a:r>
              <a:rPr lang="en-US" err="1">
                <a:cs typeface="Calibri"/>
              </a:rPr>
              <a:t>střední</a:t>
            </a:r>
            <a:r>
              <a:rPr lang="en-US">
                <a:cs typeface="Calibri"/>
              </a:rPr>
              <a:t> </a:t>
            </a:r>
            <a:r>
              <a:rPr lang="en-US" err="1">
                <a:cs typeface="Calibri"/>
              </a:rPr>
              <a:t>obce</a:t>
            </a:r>
            <a:r>
              <a:rPr lang="en-US">
                <a:cs typeface="Calibri"/>
              </a:rPr>
              <a:t> </a:t>
            </a:r>
            <a:r>
              <a:rPr lang="en-US" err="1">
                <a:cs typeface="Calibri"/>
              </a:rPr>
              <a:t>nemají</a:t>
            </a:r>
            <a:r>
              <a:rPr lang="en-US">
                <a:cs typeface="Calibri"/>
              </a:rPr>
              <a:t> </a:t>
            </a:r>
            <a:r>
              <a:rPr lang="en-US" err="1">
                <a:cs typeface="Calibri"/>
              </a:rPr>
              <a:t>zdroje</a:t>
            </a:r>
            <a:r>
              <a:rPr lang="en-US">
                <a:cs typeface="Calibri"/>
              </a:rPr>
              <a:t> </a:t>
            </a:r>
            <a:r>
              <a:rPr lang="en-US" err="1">
                <a:cs typeface="Calibri"/>
              </a:rPr>
              <a:t>na</a:t>
            </a:r>
            <a:r>
              <a:rPr lang="en-US">
                <a:cs typeface="Calibri"/>
              </a:rPr>
              <a:t> </a:t>
            </a:r>
            <a:r>
              <a:rPr lang="en-US" err="1">
                <a:cs typeface="Calibri"/>
              </a:rPr>
              <a:t>zajištění</a:t>
            </a:r>
            <a:r>
              <a:rPr lang="en-US">
                <a:cs typeface="Calibri"/>
              </a:rPr>
              <a:t> </a:t>
            </a:r>
            <a:r>
              <a:rPr lang="en-US" err="1">
                <a:cs typeface="Calibri"/>
              </a:rPr>
              <a:t>potřebného</a:t>
            </a:r>
            <a:r>
              <a:rPr lang="en-US">
                <a:cs typeface="Calibri"/>
              </a:rPr>
              <a:t> </a:t>
            </a:r>
            <a:r>
              <a:rPr lang="en-US" err="1">
                <a:cs typeface="Calibri"/>
              </a:rPr>
              <a:t>spektra</a:t>
            </a:r>
            <a:r>
              <a:rPr lang="en-US">
                <a:cs typeface="Calibri"/>
              </a:rPr>
              <a:t> </a:t>
            </a:r>
            <a:r>
              <a:rPr lang="en-US" err="1">
                <a:cs typeface="Calibri"/>
              </a:rPr>
              <a:t>odborníků</a:t>
            </a:r>
            <a:r>
              <a:rPr lang="en-US">
                <a:cs typeface="Calibri"/>
              </a:rPr>
              <a:t>.</a:t>
            </a:r>
          </a:p>
          <a:p>
            <a:r>
              <a:rPr lang="en-US" err="1">
                <a:cs typeface="Calibri"/>
              </a:rPr>
              <a:t>Pokud</a:t>
            </a:r>
            <a:r>
              <a:rPr lang="en-US">
                <a:cs typeface="Calibri"/>
              </a:rPr>
              <a:t> se </a:t>
            </a:r>
            <a:r>
              <a:rPr lang="en-US" err="1">
                <a:cs typeface="Calibri"/>
              </a:rPr>
              <a:t>obci</a:t>
            </a:r>
            <a:r>
              <a:rPr lang="en-US">
                <a:cs typeface="Calibri"/>
              </a:rPr>
              <a:t> </a:t>
            </a:r>
            <a:r>
              <a:rPr lang="en-US" err="1">
                <a:cs typeface="Calibri"/>
              </a:rPr>
              <a:t>podaří</a:t>
            </a:r>
            <a:r>
              <a:rPr lang="en-US">
                <a:cs typeface="Calibri"/>
              </a:rPr>
              <a:t> </a:t>
            </a:r>
            <a:r>
              <a:rPr lang="en-US" err="1">
                <a:cs typeface="Calibri"/>
              </a:rPr>
              <a:t>překonat</a:t>
            </a:r>
            <a:r>
              <a:rPr lang="en-US">
                <a:cs typeface="Calibri"/>
              </a:rPr>
              <a:t> </a:t>
            </a:r>
            <a:r>
              <a:rPr lang="en-US" err="1">
                <a:cs typeface="Calibri"/>
              </a:rPr>
              <a:t>tuto</a:t>
            </a:r>
            <a:r>
              <a:rPr lang="en-US">
                <a:cs typeface="Calibri"/>
              </a:rPr>
              <a:t> </a:t>
            </a:r>
            <a:r>
              <a:rPr lang="en-US" err="1">
                <a:cs typeface="Calibri"/>
              </a:rPr>
              <a:t>slabou</a:t>
            </a:r>
            <a:r>
              <a:rPr lang="en-US">
                <a:cs typeface="Calibri"/>
              </a:rPr>
              <a:t> </a:t>
            </a:r>
            <a:r>
              <a:rPr lang="en-US" err="1">
                <a:cs typeface="Calibri"/>
              </a:rPr>
              <a:t>stránku</a:t>
            </a:r>
            <a:r>
              <a:rPr lang="en-US">
                <a:cs typeface="Calibri"/>
              </a:rPr>
              <a:t> a je v </a:t>
            </a:r>
            <a:r>
              <a:rPr lang="en-US" err="1">
                <a:cs typeface="Calibri"/>
              </a:rPr>
              <a:t>území</a:t>
            </a:r>
            <a:r>
              <a:rPr lang="en-US">
                <a:cs typeface="Calibri"/>
              </a:rPr>
              <a:t> </a:t>
            </a:r>
            <a:r>
              <a:rPr lang="en-US" err="1">
                <a:cs typeface="Calibri"/>
              </a:rPr>
              <a:t>vůle</a:t>
            </a:r>
            <a:r>
              <a:rPr lang="en-US">
                <a:cs typeface="Calibri"/>
              </a:rPr>
              <a:t> se </a:t>
            </a:r>
            <a:r>
              <a:rPr lang="en-US" err="1">
                <a:cs typeface="Calibri"/>
              </a:rPr>
              <a:t>koordinovat</a:t>
            </a:r>
            <a:r>
              <a:rPr lang="en-US">
                <a:cs typeface="Calibri"/>
              </a:rPr>
              <a:t> a </a:t>
            </a:r>
            <a:r>
              <a:rPr lang="en-US" err="1">
                <a:cs typeface="Calibri"/>
              </a:rPr>
              <a:t>využít</a:t>
            </a:r>
            <a:r>
              <a:rPr lang="en-US">
                <a:cs typeface="Calibri"/>
              </a:rPr>
              <a:t> </a:t>
            </a:r>
            <a:r>
              <a:rPr lang="en-US" err="1">
                <a:cs typeface="Calibri"/>
              </a:rPr>
              <a:t>funkční</a:t>
            </a:r>
            <a:r>
              <a:rPr lang="en-US">
                <a:cs typeface="Calibri"/>
              </a:rPr>
              <a:t> </a:t>
            </a:r>
            <a:r>
              <a:rPr lang="en-US" err="1">
                <a:cs typeface="Calibri"/>
              </a:rPr>
              <a:t>tým</a:t>
            </a:r>
            <a:r>
              <a:rPr lang="en-US">
                <a:cs typeface="Calibri"/>
              </a:rPr>
              <a:t>, </a:t>
            </a:r>
            <a:r>
              <a:rPr lang="en-US" err="1">
                <a:cs typeface="Calibri"/>
              </a:rPr>
              <a:t>pak</a:t>
            </a:r>
            <a:r>
              <a:rPr lang="en-US">
                <a:cs typeface="Calibri"/>
              </a:rPr>
              <a:t> je </a:t>
            </a:r>
            <a:r>
              <a:rPr lang="en-US" b="1" err="1">
                <a:cs typeface="Calibri"/>
              </a:rPr>
              <a:t>příležitost</a:t>
            </a:r>
            <a:r>
              <a:rPr lang="en-US" b="1">
                <a:cs typeface="Calibri"/>
              </a:rPr>
              <a:t> </a:t>
            </a:r>
            <a:r>
              <a:rPr lang="en-US" b="1" err="1">
                <a:cs typeface="Calibri"/>
              </a:rPr>
              <a:t>skrze</a:t>
            </a:r>
            <a:r>
              <a:rPr lang="en-US" b="1">
                <a:cs typeface="Calibri"/>
              </a:rPr>
              <a:t> </a:t>
            </a:r>
            <a:r>
              <a:rPr lang="en-US">
                <a:cs typeface="Calibri"/>
              </a:rPr>
              <a:t>ORP </a:t>
            </a:r>
            <a:r>
              <a:rPr lang="en-US" err="1">
                <a:cs typeface="Calibri"/>
              </a:rPr>
              <a:t>pozitivně</a:t>
            </a:r>
            <a:r>
              <a:rPr lang="en-US">
                <a:cs typeface="Calibri"/>
              </a:rPr>
              <a:t> </a:t>
            </a:r>
            <a:r>
              <a:rPr lang="en-US" err="1">
                <a:cs typeface="Calibri"/>
              </a:rPr>
              <a:t>ovlivnit</a:t>
            </a:r>
            <a:r>
              <a:rPr lang="en-US">
                <a:cs typeface="Calibri"/>
              </a:rPr>
              <a:t> </a:t>
            </a:r>
            <a:r>
              <a:rPr lang="en-US" err="1">
                <a:cs typeface="Calibri"/>
              </a:rPr>
              <a:t>širší</a:t>
            </a:r>
            <a:r>
              <a:rPr lang="en-US">
                <a:cs typeface="Calibri"/>
              </a:rPr>
              <a:t> </a:t>
            </a:r>
            <a:r>
              <a:rPr lang="en-US" err="1">
                <a:cs typeface="Calibri"/>
              </a:rPr>
              <a:t>území</a:t>
            </a:r>
            <a:r>
              <a:rPr lang="en-US">
                <a:cs typeface="Calibri"/>
              </a:rPr>
              <a:t> a </a:t>
            </a:r>
            <a:r>
              <a:rPr lang="en-US" err="1">
                <a:cs typeface="Calibri"/>
              </a:rPr>
              <a:t>okolí</a:t>
            </a:r>
            <a:r>
              <a:rPr lang="en-US">
                <a:cs typeface="Calibri"/>
              </a:rPr>
              <a:t> </a:t>
            </a:r>
            <a:r>
              <a:rPr lang="en-US" err="1">
                <a:cs typeface="Calibri"/>
              </a:rPr>
              <a:t>obce</a:t>
            </a:r>
            <a:r>
              <a:rPr lang="en-US">
                <a:cs typeface="Calibri"/>
              </a:rPr>
              <a:t>.</a:t>
            </a:r>
          </a:p>
          <a:p>
            <a:r>
              <a:rPr lang="en-US" b="1" err="1">
                <a:cs typeface="Calibri"/>
              </a:rPr>
              <a:t>Hrozbou</a:t>
            </a:r>
            <a:r>
              <a:rPr lang="en-US" b="1">
                <a:cs typeface="Calibri"/>
              </a:rPr>
              <a:t> </a:t>
            </a:r>
            <a:r>
              <a:rPr lang="en-US" err="1">
                <a:cs typeface="Calibri"/>
              </a:rPr>
              <a:t>pak</a:t>
            </a:r>
            <a:r>
              <a:rPr lang="en-US">
                <a:cs typeface="Calibri"/>
              </a:rPr>
              <a:t> </a:t>
            </a:r>
            <a:r>
              <a:rPr lang="en-US" err="1">
                <a:cs typeface="Calibri"/>
              </a:rPr>
              <a:t>bývá</a:t>
            </a:r>
            <a:r>
              <a:rPr lang="en-US">
                <a:cs typeface="Calibri"/>
              </a:rPr>
              <a:t> </a:t>
            </a:r>
            <a:r>
              <a:rPr lang="en-US" u="sng" err="1">
                <a:cs typeface="Calibri"/>
              </a:rPr>
              <a:t>velké</a:t>
            </a:r>
            <a:r>
              <a:rPr lang="en-US" u="sng">
                <a:cs typeface="Calibri"/>
              </a:rPr>
              <a:t> </a:t>
            </a:r>
            <a:r>
              <a:rPr lang="en-US" u="sng" err="1">
                <a:cs typeface="Calibri"/>
              </a:rPr>
              <a:t>množství</a:t>
            </a:r>
            <a:r>
              <a:rPr lang="en-US" u="sng">
                <a:cs typeface="Calibri"/>
              </a:rPr>
              <a:t> </a:t>
            </a:r>
            <a:r>
              <a:rPr lang="en-US" u="sng" err="1">
                <a:cs typeface="Calibri"/>
              </a:rPr>
              <a:t>lokalit</a:t>
            </a:r>
            <a:r>
              <a:rPr lang="en-US" u="sng">
                <a:cs typeface="Calibri"/>
              </a:rPr>
              <a:t>,</a:t>
            </a:r>
            <a:r>
              <a:rPr lang="en-US">
                <a:cs typeface="Calibri"/>
              </a:rPr>
              <a:t> </a:t>
            </a:r>
            <a:r>
              <a:rPr lang="en-US" err="1">
                <a:cs typeface="Calibri"/>
              </a:rPr>
              <a:t>kdy</a:t>
            </a:r>
            <a:r>
              <a:rPr lang="en-US">
                <a:cs typeface="Calibri"/>
              </a:rPr>
              <a:t> </a:t>
            </a:r>
            <a:r>
              <a:rPr lang="en-US" err="1">
                <a:cs typeface="Calibri"/>
              </a:rPr>
              <a:t>dojde</a:t>
            </a:r>
            <a:r>
              <a:rPr lang="en-US">
                <a:cs typeface="Calibri"/>
              </a:rPr>
              <a:t> k </a:t>
            </a:r>
            <a:r>
              <a:rPr lang="en-US" err="1">
                <a:cs typeface="Calibri"/>
              </a:rPr>
              <a:t>přetížení</a:t>
            </a:r>
            <a:r>
              <a:rPr lang="en-US">
                <a:cs typeface="Calibri"/>
              </a:rPr>
              <a:t> </a:t>
            </a:r>
            <a:r>
              <a:rPr lang="en-US" err="1">
                <a:cs typeface="Calibri"/>
              </a:rPr>
              <a:t>kompaktního</a:t>
            </a:r>
            <a:r>
              <a:rPr lang="en-US">
                <a:cs typeface="Calibri"/>
              </a:rPr>
              <a:t> </a:t>
            </a:r>
            <a:r>
              <a:rPr lang="en-US" err="1">
                <a:cs typeface="Calibri"/>
              </a:rPr>
              <a:t>týmu</a:t>
            </a:r>
            <a:r>
              <a:rPr lang="en-US">
                <a:cs typeface="Calibri"/>
              </a:rPr>
              <a:t> a </a:t>
            </a:r>
            <a:r>
              <a:rPr lang="en-US" err="1">
                <a:cs typeface="Calibri"/>
              </a:rPr>
              <a:t>nebo</a:t>
            </a:r>
            <a:r>
              <a:rPr lang="en-US">
                <a:cs typeface="Calibri"/>
              </a:rPr>
              <a:t> </a:t>
            </a:r>
            <a:r>
              <a:rPr lang="en-US" u="sng" err="1">
                <a:cs typeface="Calibri"/>
              </a:rPr>
              <a:t>snižování</a:t>
            </a:r>
            <a:r>
              <a:rPr lang="en-US" u="sng">
                <a:cs typeface="Calibri"/>
              </a:rPr>
              <a:t> (</a:t>
            </a:r>
            <a:r>
              <a:rPr lang="en-US" u="sng" err="1">
                <a:cs typeface="Calibri"/>
              </a:rPr>
              <a:t>odborného</a:t>
            </a:r>
            <a:r>
              <a:rPr lang="en-US" u="sng">
                <a:cs typeface="Calibri"/>
              </a:rPr>
              <a:t>) </a:t>
            </a:r>
            <a:r>
              <a:rPr lang="en-US" u="sng" err="1">
                <a:cs typeface="Calibri"/>
              </a:rPr>
              <a:t>personálu</a:t>
            </a:r>
            <a:r>
              <a:rPr lang="en-US" u="sng">
                <a:cs typeface="Calibri"/>
              </a:rPr>
              <a:t> v </a:t>
            </a:r>
            <a:r>
              <a:rPr lang="en-US" u="sng" err="1">
                <a:cs typeface="Calibri"/>
              </a:rPr>
              <a:t>týmu</a:t>
            </a:r>
            <a:r>
              <a:rPr lang="en-US" u="sng">
                <a:cs typeface="Calibri"/>
              </a:rPr>
              <a:t> </a:t>
            </a:r>
            <a:r>
              <a:rPr lang="en-US" u="sng" err="1">
                <a:cs typeface="Calibri"/>
              </a:rPr>
              <a:t>města</a:t>
            </a:r>
            <a:r>
              <a:rPr lang="en-US">
                <a:cs typeface="Calibri"/>
              </a:rPr>
              <a:t>.</a:t>
            </a:r>
          </a:p>
          <a:p>
            <a:endParaRPr lang="en-US">
              <a:cs typeface="Calibri"/>
            </a:endParaRPr>
          </a:p>
          <a:p>
            <a:r>
              <a:rPr lang="en-US">
                <a:cs typeface="Calibri"/>
              </a:rPr>
              <a:t>Toto je </a:t>
            </a:r>
            <a:r>
              <a:rPr lang="en-US" err="1">
                <a:cs typeface="Calibri"/>
              </a:rPr>
              <a:t>první</a:t>
            </a:r>
            <a:r>
              <a:rPr lang="en-US">
                <a:cs typeface="Calibri"/>
              </a:rPr>
              <a:t> </a:t>
            </a:r>
            <a:r>
              <a:rPr lang="en-US" err="1">
                <a:cs typeface="Calibri"/>
              </a:rPr>
              <a:t>rovina</a:t>
            </a:r>
            <a:r>
              <a:rPr lang="en-US">
                <a:cs typeface="Calibri"/>
              </a:rPr>
              <a:t>.</a:t>
            </a:r>
          </a:p>
          <a:p>
            <a:r>
              <a:rPr lang="en-US" b="1" err="1"/>
              <a:t>Využití</a:t>
            </a:r>
            <a:r>
              <a:rPr lang="en-US" b="1"/>
              <a:t> </a:t>
            </a:r>
            <a:r>
              <a:rPr lang="en-US" b="1" err="1"/>
              <a:t>sylných</a:t>
            </a:r>
            <a:r>
              <a:rPr lang="en-US" b="1"/>
              <a:t> </a:t>
            </a:r>
            <a:r>
              <a:rPr lang="en-US" b="1" err="1"/>
              <a:t>stránek</a:t>
            </a:r>
            <a:r>
              <a:rPr lang="en-US" b="1"/>
              <a:t> a </a:t>
            </a:r>
            <a:r>
              <a:rPr lang="en-US" b="1" err="1"/>
              <a:t>příležitostí</a:t>
            </a:r>
            <a:r>
              <a:rPr lang="en-US" b="1"/>
              <a:t>, </a:t>
            </a:r>
            <a:r>
              <a:rPr lang="en-US" b="1" err="1"/>
              <a:t>překonání</a:t>
            </a:r>
            <a:r>
              <a:rPr lang="en-US" b="1"/>
              <a:t> </a:t>
            </a:r>
            <a:r>
              <a:rPr lang="en-US" b="1" err="1"/>
              <a:t>slabých</a:t>
            </a:r>
            <a:r>
              <a:rPr lang="en-US" b="1"/>
              <a:t> </a:t>
            </a:r>
            <a:r>
              <a:rPr lang="en-US" b="1" err="1"/>
              <a:t>stránek</a:t>
            </a:r>
            <a:r>
              <a:rPr lang="en-US" b="1"/>
              <a:t> a </a:t>
            </a:r>
            <a:r>
              <a:rPr lang="en-US" b="1" err="1"/>
              <a:t>hrozeb</a:t>
            </a:r>
            <a:r>
              <a:rPr lang="en-US" b="1"/>
              <a:t> </a:t>
            </a:r>
            <a:r>
              <a:rPr lang="en-US" b="1" err="1"/>
              <a:t>můžme</a:t>
            </a:r>
            <a:r>
              <a:rPr lang="en-US" b="1"/>
              <a:t> </a:t>
            </a:r>
            <a:r>
              <a:rPr lang="en-US" b="1" err="1"/>
              <a:t>ilustrovat</a:t>
            </a:r>
            <a:r>
              <a:rPr lang="en-US" b="1"/>
              <a:t> </a:t>
            </a:r>
            <a:r>
              <a:rPr lang="en-US" b="1" err="1"/>
              <a:t>na</a:t>
            </a:r>
            <a:r>
              <a:rPr lang="en-US" b="1"/>
              <a:t> </a:t>
            </a:r>
            <a:r>
              <a:rPr lang="en-US" b="1" err="1"/>
              <a:t>mnoha</a:t>
            </a:r>
            <a:r>
              <a:rPr lang="en-US" b="1"/>
              <a:t> </a:t>
            </a:r>
            <a:r>
              <a:rPr lang="en-US" b="1" err="1"/>
              <a:t>příkladech</a:t>
            </a:r>
            <a:r>
              <a:rPr lang="en-US" b="1"/>
              <a:t>. </a:t>
            </a:r>
            <a:r>
              <a:rPr lang="en-US" b="1" err="1"/>
              <a:t>Vybral</a:t>
            </a:r>
            <a:r>
              <a:rPr lang="en-US" b="1"/>
              <a:t> </a:t>
            </a:r>
            <a:r>
              <a:rPr lang="en-US" b="1" err="1"/>
              <a:t>jsem</a:t>
            </a:r>
            <a:r>
              <a:rPr lang="en-US" b="1"/>
              <a:t> </a:t>
            </a:r>
            <a:r>
              <a:rPr lang="en-US" b="1" err="1"/>
              <a:t>čtyři</a:t>
            </a:r>
            <a:r>
              <a:rPr lang="en-US" b="1"/>
              <a:t> </a:t>
            </a:r>
            <a:r>
              <a:rPr lang="en-US" b="1" err="1"/>
              <a:t>následující</a:t>
            </a:r>
            <a:r>
              <a:rPr lang="en-US" b="1"/>
              <a:t>.</a:t>
            </a:r>
            <a:endParaRPr lang="en-US">
              <a:cs typeface="Calibri"/>
            </a:endParaRPr>
          </a:p>
          <a:p>
            <a:endParaRPr lang="en-US">
              <a:cs typeface="Calibri"/>
            </a:endParaRPr>
          </a:p>
          <a:p>
            <a:r>
              <a:rPr lang="en-US">
                <a:cs typeface="Calibri"/>
              </a:rPr>
              <a:t>--</a:t>
            </a:r>
          </a:p>
          <a:p>
            <a:r>
              <a:rPr lang="en-US" err="1">
                <a:cs typeface="Calibri"/>
              </a:rPr>
              <a:t>Další</a:t>
            </a:r>
            <a:r>
              <a:rPr lang="en-US">
                <a:cs typeface="Calibri"/>
              </a:rPr>
              <a:t> </a:t>
            </a:r>
            <a:r>
              <a:rPr lang="en-US" b="1" err="1">
                <a:cs typeface="Calibri"/>
              </a:rPr>
              <a:t>silnou</a:t>
            </a:r>
            <a:r>
              <a:rPr lang="en-US" b="1">
                <a:cs typeface="Calibri"/>
              </a:rPr>
              <a:t> </a:t>
            </a:r>
            <a:r>
              <a:rPr lang="en-US" b="1" err="1">
                <a:cs typeface="Calibri"/>
              </a:rPr>
              <a:t>stránkou</a:t>
            </a:r>
            <a:r>
              <a:rPr lang="en-US" b="1">
                <a:cs typeface="Calibri"/>
              </a:rPr>
              <a:t> </a:t>
            </a:r>
            <a:r>
              <a:rPr lang="en-US" b="1" err="1">
                <a:cs typeface="Calibri"/>
              </a:rPr>
              <a:t>středně</a:t>
            </a:r>
            <a:r>
              <a:rPr lang="en-US" b="1">
                <a:cs typeface="Calibri"/>
              </a:rPr>
              <a:t> </a:t>
            </a:r>
            <a:r>
              <a:rPr lang="en-US" b="1" err="1">
                <a:cs typeface="Calibri"/>
              </a:rPr>
              <a:t>velkých</a:t>
            </a:r>
            <a:r>
              <a:rPr lang="en-US">
                <a:cs typeface="Calibri"/>
              </a:rPr>
              <a:t> </a:t>
            </a:r>
            <a:r>
              <a:rPr lang="en-US" err="1">
                <a:cs typeface="Calibri"/>
              </a:rPr>
              <a:t>obcí</a:t>
            </a:r>
            <a:r>
              <a:rPr lang="en-US">
                <a:cs typeface="Calibri"/>
              </a:rPr>
              <a:t> </a:t>
            </a:r>
            <a:r>
              <a:rPr lang="en-US" err="1">
                <a:cs typeface="Calibri"/>
              </a:rPr>
              <a:t>bývá</a:t>
            </a:r>
            <a:r>
              <a:rPr lang="en-US">
                <a:cs typeface="Calibri"/>
              </a:rPr>
              <a:t> </a:t>
            </a:r>
            <a:r>
              <a:rPr lang="en-US" u="sng" err="1">
                <a:cs typeface="Calibri"/>
              </a:rPr>
              <a:t>znalost</a:t>
            </a:r>
            <a:r>
              <a:rPr lang="en-US" u="sng">
                <a:cs typeface="Calibri"/>
              </a:rPr>
              <a:t> </a:t>
            </a:r>
            <a:r>
              <a:rPr lang="en-US" u="sng" err="1">
                <a:cs typeface="Calibri"/>
              </a:rPr>
              <a:t>území</a:t>
            </a:r>
            <a:r>
              <a:rPr lang="en-US" u="sng">
                <a:cs typeface="Calibri"/>
              </a:rPr>
              <a:t> a </a:t>
            </a:r>
            <a:r>
              <a:rPr lang="en-US" u="sng" err="1">
                <a:cs typeface="Calibri"/>
              </a:rPr>
              <a:t>znalost</a:t>
            </a:r>
            <a:r>
              <a:rPr lang="en-US" u="sng">
                <a:cs typeface="Calibri"/>
              </a:rPr>
              <a:t> </a:t>
            </a:r>
            <a:r>
              <a:rPr lang="en-US" u="sng" err="1">
                <a:cs typeface="Calibri"/>
              </a:rPr>
              <a:t>potřeb</a:t>
            </a:r>
            <a:r>
              <a:rPr lang="en-US" u="sng">
                <a:cs typeface="Calibri"/>
              </a:rPr>
              <a:t> </a:t>
            </a:r>
            <a:r>
              <a:rPr lang="en-US" u="sng" err="1">
                <a:cs typeface="Calibri"/>
              </a:rPr>
              <a:t>komunitního</a:t>
            </a:r>
            <a:r>
              <a:rPr lang="en-US" u="sng">
                <a:cs typeface="Calibri"/>
              </a:rPr>
              <a:t> </a:t>
            </a:r>
            <a:r>
              <a:rPr lang="en-US" u="sng" err="1">
                <a:cs typeface="Calibri"/>
              </a:rPr>
              <a:t>plánování</a:t>
            </a:r>
            <a:r>
              <a:rPr lang="en-US">
                <a:cs typeface="Calibri"/>
              </a:rPr>
              <a:t>. </a:t>
            </a:r>
            <a:r>
              <a:rPr lang="en-US" err="1">
                <a:cs typeface="Calibri"/>
              </a:rPr>
              <a:t>Kontinuita</a:t>
            </a:r>
            <a:r>
              <a:rPr lang="en-US">
                <a:cs typeface="Calibri"/>
              </a:rPr>
              <a:t> </a:t>
            </a:r>
            <a:r>
              <a:rPr lang="en-US" err="1">
                <a:cs typeface="Calibri"/>
              </a:rPr>
              <a:t>ve</a:t>
            </a:r>
            <a:r>
              <a:rPr lang="en-US">
                <a:cs typeface="Calibri"/>
              </a:rPr>
              <a:t> </a:t>
            </a:r>
            <a:r>
              <a:rPr lang="en-US" err="1">
                <a:cs typeface="Calibri"/>
              </a:rPr>
              <a:t>spolupráci</a:t>
            </a:r>
            <a:r>
              <a:rPr lang="en-US">
                <a:cs typeface="Calibri"/>
              </a:rPr>
              <a:t> s </a:t>
            </a:r>
            <a:r>
              <a:rPr lang="en-US" err="1">
                <a:cs typeface="Calibri"/>
              </a:rPr>
              <a:t>aktéry</a:t>
            </a:r>
            <a:r>
              <a:rPr lang="en-US">
                <a:cs typeface="Calibri"/>
              </a:rPr>
              <a:t> v </a:t>
            </a:r>
            <a:r>
              <a:rPr lang="en-US" err="1">
                <a:cs typeface="Calibri"/>
              </a:rPr>
              <a:t>území</a:t>
            </a:r>
            <a:r>
              <a:rPr lang="en-US">
                <a:cs typeface="Calibri"/>
              </a:rPr>
              <a:t> a </a:t>
            </a:r>
            <a:r>
              <a:rPr lang="en-US" err="1">
                <a:cs typeface="Calibri"/>
              </a:rPr>
              <a:t>kontinuita</a:t>
            </a:r>
            <a:r>
              <a:rPr lang="en-US">
                <a:cs typeface="Calibri"/>
              </a:rPr>
              <a:t> </a:t>
            </a:r>
            <a:r>
              <a:rPr lang="en-US" err="1">
                <a:cs typeface="Calibri"/>
              </a:rPr>
              <a:t>působení</a:t>
            </a:r>
            <a:r>
              <a:rPr lang="en-US">
                <a:cs typeface="Calibri"/>
              </a:rPr>
              <a:t> </a:t>
            </a:r>
            <a:r>
              <a:rPr lang="en-US" err="1">
                <a:cs typeface="Calibri"/>
              </a:rPr>
              <a:t>státních</a:t>
            </a:r>
            <a:r>
              <a:rPr lang="en-US">
                <a:cs typeface="Calibri"/>
              </a:rPr>
              <a:t> </a:t>
            </a:r>
            <a:r>
              <a:rPr lang="en-US" err="1">
                <a:cs typeface="Calibri"/>
              </a:rPr>
              <a:t>institucí</a:t>
            </a:r>
            <a:r>
              <a:rPr lang="en-US">
                <a:cs typeface="Calibri"/>
              </a:rPr>
              <a:t> a </a:t>
            </a:r>
            <a:r>
              <a:rPr lang="en-US" err="1">
                <a:cs typeface="Calibri"/>
              </a:rPr>
              <a:t>nevládních</a:t>
            </a:r>
            <a:r>
              <a:rPr lang="en-US">
                <a:cs typeface="Calibri"/>
              </a:rPr>
              <a:t> </a:t>
            </a:r>
            <a:r>
              <a:rPr lang="en-US" err="1">
                <a:cs typeface="Calibri"/>
              </a:rPr>
              <a:t>organizací</a:t>
            </a:r>
            <a:r>
              <a:rPr lang="en-US">
                <a:cs typeface="Calibri"/>
              </a:rPr>
              <a:t>.</a:t>
            </a:r>
            <a:endParaRPr lang="en-US" err="1">
              <a:cs typeface="Calibri"/>
            </a:endParaRPr>
          </a:p>
          <a:p>
            <a:r>
              <a:rPr lang="en-US" err="1">
                <a:cs typeface="Calibri"/>
              </a:rPr>
              <a:t>Naproti</a:t>
            </a:r>
            <a:r>
              <a:rPr lang="en-US">
                <a:cs typeface="Calibri"/>
              </a:rPr>
              <a:t> </a:t>
            </a:r>
            <a:r>
              <a:rPr lang="en-US" err="1">
                <a:cs typeface="Calibri"/>
              </a:rPr>
              <a:t>tomu</a:t>
            </a:r>
            <a:r>
              <a:rPr lang="en-US">
                <a:cs typeface="Calibri"/>
              </a:rPr>
              <a:t> </a:t>
            </a:r>
            <a:r>
              <a:rPr lang="en-US" err="1">
                <a:cs typeface="Calibri"/>
              </a:rPr>
              <a:t>jako</a:t>
            </a:r>
            <a:r>
              <a:rPr lang="en-US">
                <a:cs typeface="Calibri"/>
              </a:rPr>
              <a:t> </a:t>
            </a:r>
            <a:r>
              <a:rPr lang="en-US" b="1" err="1">
                <a:cs typeface="Calibri"/>
              </a:rPr>
              <a:t>slabá</a:t>
            </a:r>
            <a:r>
              <a:rPr lang="en-US" b="1">
                <a:cs typeface="Calibri"/>
              </a:rPr>
              <a:t> </a:t>
            </a:r>
            <a:r>
              <a:rPr lang="en-US" b="1" err="1">
                <a:cs typeface="Calibri"/>
              </a:rPr>
              <a:t>stránka</a:t>
            </a:r>
            <a:r>
              <a:rPr lang="en-US" b="1">
                <a:cs typeface="Calibri"/>
              </a:rPr>
              <a:t> </a:t>
            </a:r>
            <a:r>
              <a:rPr lang="en-US" err="1">
                <a:cs typeface="Calibri"/>
              </a:rPr>
              <a:t>může</a:t>
            </a:r>
            <a:r>
              <a:rPr lang="en-US">
                <a:cs typeface="Calibri"/>
              </a:rPr>
              <a:t> </a:t>
            </a:r>
            <a:r>
              <a:rPr lang="en-US" err="1">
                <a:cs typeface="Calibri"/>
              </a:rPr>
              <a:t>půsbit</a:t>
            </a:r>
            <a:r>
              <a:rPr lang="en-US">
                <a:cs typeface="Calibri"/>
              </a:rPr>
              <a:t> </a:t>
            </a:r>
            <a:r>
              <a:rPr lang="en-US" u="sng" err="1">
                <a:cs typeface="Calibri"/>
              </a:rPr>
              <a:t>fyzická</a:t>
            </a:r>
            <a:r>
              <a:rPr lang="en-US" u="sng">
                <a:cs typeface="Calibri"/>
              </a:rPr>
              <a:t> </a:t>
            </a:r>
            <a:r>
              <a:rPr lang="en-US" u="sng" err="1">
                <a:cs typeface="Calibri"/>
              </a:rPr>
              <a:t>vzdálenost</a:t>
            </a:r>
            <a:r>
              <a:rPr lang="en-US" u="sng">
                <a:cs typeface="Calibri"/>
              </a:rPr>
              <a:t> </a:t>
            </a:r>
            <a:r>
              <a:rPr lang="en-US" u="sng" err="1">
                <a:cs typeface="Calibri"/>
              </a:rPr>
              <a:t>aktérů</a:t>
            </a:r>
            <a:r>
              <a:rPr lang="en-US">
                <a:cs typeface="Calibri"/>
              </a:rPr>
              <a:t>, </a:t>
            </a:r>
            <a:r>
              <a:rPr lang="en-US" err="1">
                <a:cs typeface="Calibri"/>
              </a:rPr>
              <a:t>kteří</a:t>
            </a:r>
            <a:r>
              <a:rPr lang="en-US">
                <a:cs typeface="Calibri"/>
              </a:rPr>
              <a:t> </a:t>
            </a:r>
            <a:r>
              <a:rPr lang="en-US" err="1">
                <a:cs typeface="Calibri"/>
              </a:rPr>
              <a:t>působí</a:t>
            </a:r>
            <a:r>
              <a:rPr lang="en-US">
                <a:cs typeface="Calibri"/>
              </a:rPr>
              <a:t> v </a:t>
            </a:r>
            <a:r>
              <a:rPr lang="en-US" err="1">
                <a:cs typeface="Calibri"/>
              </a:rPr>
              <a:t>lokalitě</a:t>
            </a:r>
            <a:r>
              <a:rPr lang="en-US">
                <a:cs typeface="Calibri"/>
              </a:rPr>
              <a:t>, ale </a:t>
            </a:r>
            <a:r>
              <a:rPr lang="en-US" err="1">
                <a:cs typeface="Calibri"/>
              </a:rPr>
              <a:t>jejich</a:t>
            </a:r>
            <a:r>
              <a:rPr lang="en-US">
                <a:cs typeface="Calibri"/>
              </a:rPr>
              <a:t> </a:t>
            </a:r>
            <a:r>
              <a:rPr lang="en-US" err="1">
                <a:cs typeface="Calibri"/>
              </a:rPr>
              <a:t>pracoviště</a:t>
            </a:r>
            <a:r>
              <a:rPr lang="en-US">
                <a:cs typeface="Calibri"/>
              </a:rPr>
              <a:t> je </a:t>
            </a:r>
            <a:r>
              <a:rPr lang="en-US" err="1">
                <a:cs typeface="Calibri"/>
              </a:rPr>
              <a:t>mimo</a:t>
            </a:r>
            <a:r>
              <a:rPr lang="en-US">
                <a:cs typeface="Calibri"/>
              </a:rPr>
              <a:t> </a:t>
            </a:r>
            <a:r>
              <a:rPr lang="en-US" err="1">
                <a:cs typeface="Calibri"/>
              </a:rPr>
              <a:t>lokalitu</a:t>
            </a:r>
            <a:r>
              <a:rPr lang="en-US">
                <a:cs typeface="Calibri"/>
              </a:rPr>
              <a:t>. </a:t>
            </a:r>
            <a:r>
              <a:rPr lang="en-US" err="1">
                <a:cs typeface="Calibri"/>
              </a:rPr>
              <a:t>Například</a:t>
            </a:r>
            <a:r>
              <a:rPr lang="en-US">
                <a:cs typeface="Calibri"/>
              </a:rPr>
              <a:t> </a:t>
            </a:r>
            <a:r>
              <a:rPr lang="en-US" err="1">
                <a:cs typeface="Calibri"/>
              </a:rPr>
              <a:t>Úřady</a:t>
            </a:r>
            <a:r>
              <a:rPr lang="en-US">
                <a:cs typeface="Calibri"/>
              </a:rPr>
              <a:t> </a:t>
            </a:r>
            <a:r>
              <a:rPr lang="en-US" err="1">
                <a:cs typeface="Calibri"/>
              </a:rPr>
              <a:t>Práce</a:t>
            </a:r>
            <a:r>
              <a:rPr lang="en-US">
                <a:cs typeface="Calibri"/>
              </a:rPr>
              <a:t>, </a:t>
            </a:r>
            <a:r>
              <a:rPr lang="en-US" err="1">
                <a:cs typeface="Calibri"/>
              </a:rPr>
              <a:t>Policie</a:t>
            </a:r>
            <a:r>
              <a:rPr lang="en-US">
                <a:cs typeface="Calibri"/>
              </a:rPr>
              <a:t> ČR, </a:t>
            </a:r>
            <a:r>
              <a:rPr lang="en-US" err="1">
                <a:cs typeface="Calibri"/>
              </a:rPr>
              <a:t>atd</a:t>
            </a:r>
            <a:r>
              <a:rPr lang="en-US">
                <a:cs typeface="Calibri"/>
              </a:rPr>
              <a:t>. (</a:t>
            </a:r>
            <a:r>
              <a:rPr lang="en-US" err="1">
                <a:cs typeface="Calibri"/>
              </a:rPr>
              <a:t>Mimochodem</a:t>
            </a:r>
            <a:r>
              <a:rPr lang="en-US">
                <a:cs typeface="Calibri"/>
              </a:rPr>
              <a:t> </a:t>
            </a:r>
            <a:r>
              <a:rPr lang="en-US" err="1">
                <a:cs typeface="Calibri"/>
              </a:rPr>
              <a:t>tento</a:t>
            </a:r>
            <a:r>
              <a:rPr lang="en-US">
                <a:cs typeface="Calibri"/>
              </a:rPr>
              <a:t> </a:t>
            </a:r>
            <a:r>
              <a:rPr lang="en-US" err="1">
                <a:cs typeface="Calibri"/>
              </a:rPr>
              <a:t>efekt</a:t>
            </a:r>
            <a:r>
              <a:rPr lang="en-US">
                <a:cs typeface="Calibri"/>
              </a:rPr>
              <a:t> </a:t>
            </a:r>
            <a:r>
              <a:rPr lang="en-US" err="1">
                <a:cs typeface="Calibri"/>
              </a:rPr>
              <a:t>pozorujeme</a:t>
            </a:r>
            <a:r>
              <a:rPr lang="en-US">
                <a:cs typeface="Calibri"/>
              </a:rPr>
              <a:t> </a:t>
            </a:r>
            <a:r>
              <a:rPr lang="en-US" err="1">
                <a:cs typeface="Calibri"/>
              </a:rPr>
              <a:t>i</a:t>
            </a:r>
            <a:r>
              <a:rPr lang="en-US">
                <a:cs typeface="Calibri"/>
              </a:rPr>
              <a:t> </a:t>
            </a:r>
            <a:r>
              <a:rPr lang="en-US" err="1">
                <a:cs typeface="Calibri"/>
              </a:rPr>
              <a:t>na</a:t>
            </a:r>
            <a:r>
              <a:rPr lang="en-US">
                <a:cs typeface="Calibri"/>
              </a:rPr>
              <a:t> </a:t>
            </a:r>
            <a:r>
              <a:rPr lang="en-US" err="1">
                <a:cs typeface="Calibri"/>
              </a:rPr>
              <a:t>práci</a:t>
            </a:r>
            <a:r>
              <a:rPr lang="en-US">
                <a:cs typeface="Calibri"/>
              </a:rPr>
              <a:t> </a:t>
            </a:r>
            <a:r>
              <a:rPr lang="en-US" err="1">
                <a:cs typeface="Calibri"/>
              </a:rPr>
              <a:t>našeho</a:t>
            </a:r>
            <a:r>
              <a:rPr lang="en-US">
                <a:cs typeface="Calibri"/>
              </a:rPr>
              <a:t> </a:t>
            </a:r>
            <a:r>
              <a:rPr lang="en-US" err="1">
                <a:cs typeface="Calibri"/>
              </a:rPr>
              <a:t>odboru</a:t>
            </a:r>
            <a:r>
              <a:rPr lang="en-US">
                <a:cs typeface="Calibri"/>
              </a:rPr>
              <a:t>.)</a:t>
            </a:r>
          </a:p>
          <a:p>
            <a:r>
              <a:rPr lang="en-US" b="1" err="1"/>
              <a:t>Příležitostí</a:t>
            </a:r>
            <a:r>
              <a:rPr lang="en-US">
                <a:cs typeface="Calibri"/>
              </a:rPr>
              <a:t> je </a:t>
            </a:r>
            <a:r>
              <a:rPr lang="en-US" err="1">
                <a:cs typeface="Calibri"/>
              </a:rPr>
              <a:t>využívání</a:t>
            </a:r>
            <a:r>
              <a:rPr lang="en-US">
                <a:cs typeface="Calibri"/>
              </a:rPr>
              <a:t> a </a:t>
            </a:r>
            <a:r>
              <a:rPr lang="en-US" err="1">
                <a:cs typeface="Calibri"/>
              </a:rPr>
              <a:t>adaptace</a:t>
            </a:r>
            <a:r>
              <a:rPr lang="en-US">
                <a:cs typeface="Calibri"/>
              </a:rPr>
              <a:t> </a:t>
            </a:r>
            <a:r>
              <a:rPr lang="en-US" err="1">
                <a:cs typeface="Calibri"/>
              </a:rPr>
              <a:t>dobré</a:t>
            </a:r>
            <a:r>
              <a:rPr lang="en-US">
                <a:cs typeface="Calibri"/>
              </a:rPr>
              <a:t> </a:t>
            </a:r>
            <a:r>
              <a:rPr lang="en-US" err="1">
                <a:cs typeface="Calibri"/>
              </a:rPr>
              <a:t>praxe</a:t>
            </a:r>
            <a:r>
              <a:rPr lang="en-US">
                <a:cs typeface="Calibri"/>
              </a:rPr>
              <a:t> v </a:t>
            </a:r>
            <a:r>
              <a:rPr lang="en-US" err="1">
                <a:cs typeface="Calibri"/>
              </a:rPr>
              <a:t>postupech</a:t>
            </a:r>
            <a:r>
              <a:rPr lang="en-US">
                <a:cs typeface="Calibri"/>
              </a:rPr>
              <a:t> </a:t>
            </a:r>
            <a:r>
              <a:rPr lang="en-US" err="1">
                <a:cs typeface="Calibri"/>
              </a:rPr>
              <a:t>sociálnícho</a:t>
            </a:r>
            <a:r>
              <a:rPr lang="en-US">
                <a:cs typeface="Calibri"/>
              </a:rPr>
              <a:t> </a:t>
            </a:r>
            <a:r>
              <a:rPr lang="en-US" err="1">
                <a:cs typeface="Calibri"/>
              </a:rPr>
              <a:t>začleňování</a:t>
            </a:r>
            <a:r>
              <a:rPr lang="en-US">
                <a:cs typeface="Calibri"/>
              </a:rPr>
              <a:t>. </a:t>
            </a:r>
            <a:r>
              <a:rPr lang="en-US" err="1">
                <a:cs typeface="Calibri"/>
              </a:rPr>
              <a:t>Třeba</a:t>
            </a:r>
            <a:r>
              <a:rPr lang="en-US">
                <a:cs typeface="Calibri"/>
              </a:rPr>
              <a:t> </a:t>
            </a:r>
            <a:r>
              <a:rPr lang="en-US" err="1"/>
              <a:t>i</a:t>
            </a:r>
            <a:r>
              <a:rPr lang="en-US"/>
              <a:t> </a:t>
            </a:r>
            <a:r>
              <a:rPr lang="en-US" err="1"/>
              <a:t>efektivní</a:t>
            </a:r>
            <a:r>
              <a:rPr lang="en-US"/>
              <a:t> </a:t>
            </a:r>
            <a:r>
              <a:rPr lang="en-US" err="1"/>
              <a:t>využívání</a:t>
            </a:r>
            <a:r>
              <a:rPr lang="en-US"/>
              <a:t> </a:t>
            </a:r>
            <a:r>
              <a:rPr lang="en-US" err="1"/>
              <a:t>nástrojů</a:t>
            </a:r>
            <a:r>
              <a:rPr lang="en-US"/>
              <a:t> </a:t>
            </a:r>
            <a:r>
              <a:rPr lang="en-US" err="1"/>
              <a:t>aktivní</a:t>
            </a:r>
            <a:r>
              <a:rPr lang="en-US"/>
              <a:t> </a:t>
            </a:r>
            <a:r>
              <a:rPr lang="en-US" err="1"/>
              <a:t>politiky</a:t>
            </a:r>
            <a:r>
              <a:rPr lang="en-US"/>
              <a:t> </a:t>
            </a:r>
            <a:r>
              <a:rPr lang="en-US" err="1"/>
              <a:t>zaměstnanosti</a:t>
            </a:r>
            <a:r>
              <a:rPr lang="en-US"/>
              <a:t>.</a:t>
            </a:r>
            <a:endParaRPr lang="en-US">
              <a:cs typeface="Calibri"/>
            </a:endParaRPr>
          </a:p>
          <a:p>
            <a:r>
              <a:rPr lang="en-US" err="1">
                <a:cs typeface="Calibri"/>
              </a:rPr>
              <a:t>Hrozbou</a:t>
            </a:r>
            <a:r>
              <a:rPr lang="en-US">
                <a:cs typeface="Calibri"/>
              </a:rPr>
              <a:t> </a:t>
            </a:r>
            <a:r>
              <a:rPr lang="en-US" err="1">
                <a:cs typeface="Calibri"/>
              </a:rPr>
              <a:t>bývají</a:t>
            </a:r>
            <a:r>
              <a:rPr lang="en-US">
                <a:cs typeface="Calibri"/>
              </a:rPr>
              <a:t> </a:t>
            </a:r>
            <a:r>
              <a:rPr lang="en-US" err="1">
                <a:cs typeface="Calibri"/>
              </a:rPr>
              <a:t>změny</a:t>
            </a:r>
            <a:r>
              <a:rPr lang="en-US">
                <a:cs typeface="Calibri"/>
              </a:rPr>
              <a:t> </a:t>
            </a:r>
            <a:r>
              <a:rPr lang="en-US" err="1">
                <a:cs typeface="Calibri"/>
              </a:rPr>
              <a:t>politického</a:t>
            </a:r>
            <a:r>
              <a:rPr lang="en-US">
                <a:cs typeface="Calibri"/>
              </a:rPr>
              <a:t> </a:t>
            </a:r>
            <a:r>
              <a:rPr lang="en-US" err="1">
                <a:cs typeface="Calibri"/>
              </a:rPr>
              <a:t>vedení</a:t>
            </a:r>
            <a:r>
              <a:rPr lang="en-US">
                <a:cs typeface="Calibri"/>
              </a:rPr>
              <a:t>, </a:t>
            </a:r>
            <a:r>
              <a:rPr lang="en-US" err="1">
                <a:cs typeface="Calibri"/>
              </a:rPr>
              <a:t>personální</a:t>
            </a:r>
            <a:r>
              <a:rPr lang="en-US">
                <a:cs typeface="Calibri"/>
              </a:rPr>
              <a:t> </a:t>
            </a:r>
            <a:r>
              <a:rPr lang="en-US" err="1">
                <a:cs typeface="Calibri"/>
              </a:rPr>
              <a:t>obměny</a:t>
            </a:r>
            <a:r>
              <a:rPr lang="en-US">
                <a:cs typeface="Calibri"/>
              </a:rPr>
              <a:t> a </a:t>
            </a:r>
            <a:r>
              <a:rPr lang="en-US" err="1">
                <a:cs typeface="Calibri"/>
              </a:rPr>
              <a:t>narušení</a:t>
            </a:r>
            <a:r>
              <a:rPr lang="en-US">
                <a:cs typeface="Calibri"/>
              </a:rPr>
              <a:t> </a:t>
            </a:r>
            <a:r>
              <a:rPr lang="en-US" err="1">
                <a:cs typeface="Calibri"/>
              </a:rPr>
              <a:t>kontinuity</a:t>
            </a:r>
            <a:r>
              <a:rPr lang="en-US">
                <a:cs typeface="Calibri"/>
              </a:rPr>
              <a:t> </a:t>
            </a:r>
            <a:r>
              <a:rPr lang="en-US" err="1">
                <a:cs typeface="Calibri"/>
              </a:rPr>
              <a:t>ve</a:t>
            </a:r>
            <a:r>
              <a:rPr lang="en-US">
                <a:cs typeface="Calibri"/>
              </a:rPr>
              <a:t> </a:t>
            </a:r>
            <a:r>
              <a:rPr lang="en-US" err="1">
                <a:cs typeface="Calibri"/>
              </a:rPr>
              <a:t>sledování</a:t>
            </a:r>
            <a:r>
              <a:rPr lang="en-US">
                <a:cs typeface="Calibri"/>
              </a:rPr>
              <a:t> </a:t>
            </a:r>
            <a:r>
              <a:rPr lang="en-US" err="1">
                <a:cs typeface="Calibri"/>
              </a:rPr>
              <a:t>cílů</a:t>
            </a:r>
            <a:r>
              <a:rPr lang="en-US">
                <a:cs typeface="Calibri"/>
              </a:rPr>
              <a:t> a </a:t>
            </a:r>
            <a:r>
              <a:rPr lang="en-US" err="1">
                <a:cs typeface="Calibri"/>
              </a:rPr>
              <a:t>implementace</a:t>
            </a:r>
            <a:r>
              <a:rPr lang="en-US">
                <a:cs typeface="Calibri"/>
              </a:rPr>
              <a:t> </a:t>
            </a:r>
            <a:r>
              <a:rPr lang="en-US" err="1">
                <a:cs typeface="Calibri"/>
              </a:rPr>
              <a:t>vizí</a:t>
            </a:r>
            <a:r>
              <a:rPr lang="en-US">
                <a:cs typeface="Calibri"/>
              </a:rPr>
              <a:t>. </a:t>
            </a:r>
          </a:p>
          <a:p>
            <a:endParaRPr lang="en-US">
              <a:cs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87C561E-2E38-4584-AB37-860AD06BBB35}" type="slidenum">
              <a:rPr lang="cs-CZ" altLang="cs-CZ"/>
              <a:pPr/>
              <a:t>3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378167666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>
                <a:cs typeface="Calibri"/>
              </a:rPr>
              <a:t>A do </a:t>
            </a:r>
            <a:r>
              <a:rPr lang="en-US" b="1" err="1">
                <a:cs typeface="Calibri"/>
              </a:rPr>
              <a:t>většího</a:t>
            </a:r>
            <a:r>
              <a:rPr lang="en-US" b="1">
                <a:cs typeface="Calibri"/>
              </a:rPr>
              <a:t> </a:t>
            </a:r>
            <a:r>
              <a:rPr lang="en-US" b="1" err="1">
                <a:cs typeface="Calibri"/>
              </a:rPr>
              <a:t>detailu</a:t>
            </a:r>
            <a:r>
              <a:rPr lang="en-US" b="1">
                <a:cs typeface="Calibri"/>
              </a:rPr>
              <a:t> </a:t>
            </a:r>
            <a:r>
              <a:rPr lang="en-US" b="1" err="1">
                <a:cs typeface="Calibri"/>
              </a:rPr>
              <a:t>popíši</a:t>
            </a:r>
            <a:r>
              <a:rPr lang="en-US" b="1">
                <a:cs typeface="Calibri"/>
              </a:rPr>
              <a:t> </a:t>
            </a:r>
            <a:r>
              <a:rPr lang="en-US" b="1" err="1">
                <a:cs typeface="Calibri"/>
              </a:rPr>
              <a:t>dva</a:t>
            </a:r>
            <a:r>
              <a:rPr lang="en-US" b="1">
                <a:cs typeface="Calibri"/>
              </a:rPr>
              <a:t> </a:t>
            </a:r>
            <a:r>
              <a:rPr lang="en-US" b="1" err="1">
                <a:cs typeface="Calibri"/>
              </a:rPr>
              <a:t>příklady</a:t>
            </a:r>
            <a:r>
              <a:rPr lang="en-US" b="1">
                <a:cs typeface="Calibri"/>
              </a:rPr>
              <a:t>:</a:t>
            </a:r>
          </a:p>
          <a:p>
            <a:endParaRPr lang="en-US" b="1">
              <a:cs typeface="Calibri"/>
            </a:endParaRPr>
          </a:p>
          <a:p>
            <a:r>
              <a:rPr lang="en-US" b="1" err="1">
                <a:cs typeface="Calibri"/>
              </a:rPr>
              <a:t>Žatec</a:t>
            </a:r>
            <a:r>
              <a:rPr lang="en-US" b="1">
                <a:cs typeface="Calibri"/>
              </a:rPr>
              <a:t> (RCZ):</a:t>
            </a:r>
            <a:r>
              <a:rPr lang="en-US">
                <a:cs typeface="Calibri"/>
              </a:rPr>
              <a:t>  </a:t>
            </a:r>
            <a:r>
              <a:rPr lang="en-US"/>
              <a:t>I </a:t>
            </a:r>
            <a:r>
              <a:rPr lang="en-US" err="1"/>
              <a:t>přes</a:t>
            </a:r>
            <a:r>
              <a:rPr lang="en-US"/>
              <a:t> to, </a:t>
            </a:r>
            <a:r>
              <a:rPr lang="en-US" err="1"/>
              <a:t>že</a:t>
            </a:r>
            <a:r>
              <a:rPr lang="en-US"/>
              <a:t> v </a:t>
            </a:r>
            <a:r>
              <a:rPr lang="en-US" err="1"/>
              <a:t>Žatci</a:t>
            </a:r>
            <a:r>
              <a:rPr lang="en-US"/>
              <a:t> </a:t>
            </a:r>
            <a:r>
              <a:rPr lang="en-US" err="1"/>
              <a:t>působíme</a:t>
            </a:r>
            <a:r>
              <a:rPr lang="en-US"/>
              <a:t> </a:t>
            </a:r>
            <a:r>
              <a:rPr lang="en-US" err="1"/>
              <a:t>relativně</a:t>
            </a:r>
            <a:r>
              <a:rPr lang="en-US"/>
              <a:t> </a:t>
            </a:r>
            <a:r>
              <a:rPr lang="en-US" err="1"/>
              <a:t>krátkou</a:t>
            </a:r>
            <a:r>
              <a:rPr lang="en-US"/>
              <a:t> </a:t>
            </a:r>
            <a:r>
              <a:rPr lang="en-US" err="1"/>
              <a:t>dobu</a:t>
            </a:r>
            <a:r>
              <a:rPr lang="en-US"/>
              <a:t>, </a:t>
            </a:r>
            <a:r>
              <a:rPr lang="en-US" err="1"/>
              <a:t>podařilo</a:t>
            </a:r>
            <a:r>
              <a:rPr lang="en-US"/>
              <a:t> se </a:t>
            </a:r>
            <a:r>
              <a:rPr lang="en-US" err="1"/>
              <a:t>zde</a:t>
            </a:r>
            <a:r>
              <a:rPr lang="en-US"/>
              <a:t> </a:t>
            </a:r>
            <a:r>
              <a:rPr lang="en-US" err="1"/>
              <a:t>nastartovat</a:t>
            </a:r>
            <a:r>
              <a:rPr lang="en-US"/>
              <a:t> </a:t>
            </a:r>
            <a:r>
              <a:rPr lang="en-US" err="1"/>
              <a:t>několik</a:t>
            </a:r>
            <a:r>
              <a:rPr lang="en-US"/>
              <a:t> </a:t>
            </a:r>
            <a:r>
              <a:rPr lang="en-US" err="1"/>
              <a:t>klíčových</a:t>
            </a:r>
            <a:r>
              <a:rPr lang="en-US"/>
              <a:t> </a:t>
            </a:r>
            <a:r>
              <a:rPr lang="en-US" err="1"/>
              <a:t>opatření</a:t>
            </a:r>
            <a:r>
              <a:rPr lang="en-US"/>
              <a:t>. </a:t>
            </a:r>
            <a:r>
              <a:rPr lang="en-US" err="1"/>
              <a:t>Jako</a:t>
            </a:r>
            <a:r>
              <a:rPr lang="en-US"/>
              <a:t> je </a:t>
            </a:r>
            <a:r>
              <a:rPr lang="en-US" err="1"/>
              <a:t>systém</a:t>
            </a:r>
            <a:r>
              <a:rPr lang="en-US"/>
              <a:t> </a:t>
            </a:r>
            <a:r>
              <a:rPr lang="en-US" err="1"/>
              <a:t>dluhového</a:t>
            </a:r>
            <a:r>
              <a:rPr lang="en-US"/>
              <a:t> </a:t>
            </a:r>
            <a:r>
              <a:rPr lang="en-US" err="1"/>
              <a:t>poradenství</a:t>
            </a:r>
            <a:r>
              <a:rPr lang="en-US"/>
              <a:t>, </a:t>
            </a:r>
            <a:r>
              <a:rPr lang="en-US" err="1"/>
              <a:t>kterým</a:t>
            </a:r>
            <a:r>
              <a:rPr lang="en-US"/>
              <a:t> </a:t>
            </a:r>
            <a:r>
              <a:rPr lang="en-US" err="1"/>
              <a:t>prošlo</a:t>
            </a:r>
            <a:r>
              <a:rPr lang="en-US"/>
              <a:t> </a:t>
            </a:r>
            <a:r>
              <a:rPr lang="en-US" err="1"/>
              <a:t>téměř</a:t>
            </a:r>
            <a:r>
              <a:rPr lang="en-US"/>
              <a:t> 200 </a:t>
            </a:r>
            <a:r>
              <a:rPr lang="en-US" err="1"/>
              <a:t>osob</a:t>
            </a:r>
            <a:r>
              <a:rPr lang="en-US"/>
              <a:t> a </a:t>
            </a:r>
            <a:r>
              <a:rPr lang="en-US" err="1"/>
              <a:t>také</a:t>
            </a:r>
            <a:r>
              <a:rPr lang="en-US"/>
              <a:t> </a:t>
            </a:r>
            <a:r>
              <a:rPr lang="en-US" err="1"/>
              <a:t>tréninková</a:t>
            </a:r>
            <a:r>
              <a:rPr lang="en-US"/>
              <a:t> </a:t>
            </a:r>
            <a:r>
              <a:rPr lang="en-US" err="1"/>
              <a:t>pracovní</a:t>
            </a:r>
            <a:r>
              <a:rPr lang="en-US"/>
              <a:t> </a:t>
            </a:r>
            <a:r>
              <a:rPr lang="en-US" err="1"/>
              <a:t>místa</a:t>
            </a:r>
            <a:r>
              <a:rPr lang="en-US"/>
              <a:t>, </a:t>
            </a:r>
            <a:r>
              <a:rPr lang="en-US" err="1"/>
              <a:t>která</a:t>
            </a:r>
            <a:r>
              <a:rPr lang="en-US"/>
              <a:t> </a:t>
            </a:r>
            <a:r>
              <a:rPr lang="en-US" err="1"/>
              <a:t>připravily</a:t>
            </a:r>
            <a:r>
              <a:rPr lang="en-US"/>
              <a:t> </a:t>
            </a:r>
            <a:r>
              <a:rPr lang="en-US" err="1"/>
              <a:t>na</a:t>
            </a:r>
            <a:r>
              <a:rPr lang="en-US"/>
              <a:t> </a:t>
            </a:r>
            <a:r>
              <a:rPr lang="en-US" err="1"/>
              <a:t>vstup</a:t>
            </a:r>
            <a:r>
              <a:rPr lang="en-US"/>
              <a:t> </a:t>
            </a:r>
            <a:r>
              <a:rPr lang="en-US" err="1"/>
              <a:t>na</a:t>
            </a:r>
            <a:r>
              <a:rPr lang="en-US"/>
              <a:t> </a:t>
            </a:r>
            <a:r>
              <a:rPr lang="en-US" err="1"/>
              <a:t>trh</a:t>
            </a:r>
            <a:r>
              <a:rPr lang="en-US"/>
              <a:t> </a:t>
            </a:r>
            <a:r>
              <a:rPr lang="en-US" err="1"/>
              <a:t>práce</a:t>
            </a:r>
            <a:r>
              <a:rPr lang="en-US"/>
              <a:t> 25 </a:t>
            </a:r>
            <a:r>
              <a:rPr lang="en-US" err="1"/>
              <a:t>osob</a:t>
            </a:r>
            <a:r>
              <a:rPr lang="en-US"/>
              <a:t> se </a:t>
            </a:r>
            <a:r>
              <a:rPr lang="en-US" err="1"/>
              <a:t>ztíženým</a:t>
            </a:r>
            <a:r>
              <a:rPr lang="en-US"/>
              <a:t> </a:t>
            </a:r>
            <a:r>
              <a:rPr lang="en-US" err="1"/>
              <a:t>přístupem</a:t>
            </a:r>
            <a:r>
              <a:rPr lang="en-US"/>
              <a:t> </a:t>
            </a:r>
            <a:r>
              <a:rPr lang="en-US" err="1"/>
              <a:t>na</a:t>
            </a:r>
            <a:r>
              <a:rPr lang="en-US"/>
              <a:t> </a:t>
            </a:r>
            <a:r>
              <a:rPr lang="en-US" err="1"/>
              <a:t>trh</a:t>
            </a:r>
            <a:r>
              <a:rPr lang="en-US"/>
              <a:t> </a:t>
            </a:r>
            <a:r>
              <a:rPr lang="en-US" err="1"/>
              <a:t>práce</a:t>
            </a:r>
            <a:r>
              <a:rPr lang="en-US"/>
              <a:t>. </a:t>
            </a:r>
            <a:r>
              <a:rPr lang="en-US" err="1"/>
              <a:t>Podařilo</a:t>
            </a:r>
            <a:r>
              <a:rPr lang="en-US"/>
              <a:t> se </a:t>
            </a:r>
            <a:r>
              <a:rPr lang="en-US" err="1"/>
              <a:t>dosáhnout</a:t>
            </a:r>
            <a:r>
              <a:rPr lang="en-US"/>
              <a:t> </a:t>
            </a:r>
            <a:r>
              <a:rPr lang="en-US" err="1"/>
              <a:t>synchronní</a:t>
            </a:r>
            <a:r>
              <a:rPr lang="en-US"/>
              <a:t> a </a:t>
            </a:r>
            <a:r>
              <a:rPr lang="en-US" err="1"/>
              <a:t>komplexnější</a:t>
            </a:r>
            <a:r>
              <a:rPr lang="en-US"/>
              <a:t> </a:t>
            </a:r>
            <a:r>
              <a:rPr lang="en-US" err="1"/>
              <a:t>podpory</a:t>
            </a:r>
            <a:r>
              <a:rPr lang="en-US"/>
              <a:t> </a:t>
            </a:r>
            <a:r>
              <a:rPr lang="en-US" err="1"/>
              <a:t>díky</a:t>
            </a:r>
            <a:r>
              <a:rPr lang="en-US"/>
              <a:t> </a:t>
            </a:r>
            <a:r>
              <a:rPr lang="en-US" err="1"/>
              <a:t>pravidelné</a:t>
            </a:r>
            <a:r>
              <a:rPr lang="en-US"/>
              <a:t> </a:t>
            </a:r>
            <a:r>
              <a:rPr lang="en-US" err="1"/>
              <a:t>komunikaci</a:t>
            </a:r>
            <a:r>
              <a:rPr lang="en-US"/>
              <a:t> za </a:t>
            </a:r>
            <a:r>
              <a:rPr lang="en-US" err="1"/>
              <a:t>účelem</a:t>
            </a:r>
            <a:r>
              <a:rPr lang="en-US"/>
              <a:t> </a:t>
            </a:r>
            <a:r>
              <a:rPr lang="en-US" err="1"/>
              <a:t>hledání</a:t>
            </a:r>
            <a:r>
              <a:rPr lang="en-US"/>
              <a:t> a </a:t>
            </a:r>
            <a:r>
              <a:rPr lang="en-US" err="1"/>
              <a:t>řešení</a:t>
            </a:r>
            <a:r>
              <a:rPr lang="en-US"/>
              <a:t> </a:t>
            </a:r>
            <a:r>
              <a:rPr lang="en-US" err="1"/>
              <a:t>problémů</a:t>
            </a:r>
            <a:r>
              <a:rPr lang="en-US"/>
              <a:t>  a </a:t>
            </a:r>
            <a:r>
              <a:rPr lang="en-US" err="1"/>
              <a:t>organizace</a:t>
            </a:r>
            <a:r>
              <a:rPr lang="en-US"/>
              <a:t> </a:t>
            </a:r>
            <a:r>
              <a:rPr lang="en-US" err="1"/>
              <a:t>dále</a:t>
            </a:r>
            <a:r>
              <a:rPr lang="en-US"/>
              <a:t> </a:t>
            </a:r>
            <a:r>
              <a:rPr lang="en-US" err="1"/>
              <a:t>nastavují</a:t>
            </a:r>
            <a:r>
              <a:rPr lang="en-US"/>
              <a:t> </a:t>
            </a:r>
            <a:r>
              <a:rPr lang="en-US" err="1"/>
              <a:t>mechanismy</a:t>
            </a:r>
            <a:r>
              <a:rPr lang="en-US"/>
              <a:t> </a:t>
            </a:r>
            <a:r>
              <a:rPr lang="en-US" err="1"/>
              <a:t>udržitelného</a:t>
            </a:r>
            <a:r>
              <a:rPr lang="en-US"/>
              <a:t> </a:t>
            </a:r>
            <a:r>
              <a:rPr lang="en-US" err="1"/>
              <a:t>propojování</a:t>
            </a:r>
            <a:r>
              <a:rPr lang="en-US"/>
              <a:t> </a:t>
            </a:r>
            <a:r>
              <a:rPr lang="en-US" err="1"/>
              <a:t>mezi</a:t>
            </a:r>
            <a:r>
              <a:rPr lang="en-US"/>
              <a:t> </a:t>
            </a:r>
            <a:r>
              <a:rPr lang="en-US" err="1"/>
              <a:t>sebou</a:t>
            </a:r>
            <a:r>
              <a:rPr lang="en-US"/>
              <a:t> </a:t>
            </a:r>
            <a:r>
              <a:rPr lang="en-US" err="1"/>
              <a:t>při</a:t>
            </a:r>
            <a:r>
              <a:rPr lang="en-US"/>
              <a:t> </a:t>
            </a:r>
            <a:r>
              <a:rPr lang="en-US" err="1"/>
              <a:t>plánování</a:t>
            </a:r>
            <a:r>
              <a:rPr lang="en-US"/>
              <a:t> </a:t>
            </a:r>
            <a:r>
              <a:rPr lang="en-US" err="1"/>
              <a:t>i</a:t>
            </a:r>
            <a:r>
              <a:rPr lang="en-US"/>
              <a:t> </a:t>
            </a:r>
            <a:r>
              <a:rPr lang="en-US" err="1"/>
              <a:t>při</a:t>
            </a:r>
            <a:r>
              <a:rPr lang="en-US"/>
              <a:t> </a:t>
            </a:r>
            <a:r>
              <a:rPr lang="en-US" err="1"/>
              <a:t>realizaci</a:t>
            </a:r>
            <a:r>
              <a:rPr lang="en-US"/>
              <a:t> </a:t>
            </a:r>
            <a:r>
              <a:rPr lang="en-US" err="1"/>
              <a:t>integračních</a:t>
            </a:r>
            <a:r>
              <a:rPr lang="en-US"/>
              <a:t> </a:t>
            </a:r>
            <a:r>
              <a:rPr lang="en-US" err="1"/>
              <a:t>opatření</a:t>
            </a:r>
            <a:r>
              <a:rPr lang="en-US"/>
              <a:t>. </a:t>
            </a:r>
            <a:endParaRPr lang="en-US">
              <a:cs typeface="Calibri"/>
            </a:endParaRPr>
          </a:p>
          <a:p>
            <a:endParaRPr lang="en-US"/>
          </a:p>
          <a:p>
            <a:r>
              <a:rPr lang="cs-CZ" b="1"/>
              <a:t>Moravská </a:t>
            </a:r>
            <a:r>
              <a:rPr lang="cs-CZ" b="1" err="1"/>
              <a:t>třebová</a:t>
            </a:r>
            <a:r>
              <a:rPr lang="cs-CZ" b="1"/>
              <a:t> (RCS)</a:t>
            </a:r>
            <a:r>
              <a:rPr lang="cs-CZ"/>
              <a:t> - mimo jiné díky příkladné spolupráci realizátorů projektů dochází k předávání klientů v rámci služeb s cílem vyřešit co nejlépe situaci klienta. Komunikace a setkávání realizátorů je na vysoké úrovni. V oblasti zaměstnanosti chceme zmínit projekt Květná zahrada. Poskytuje individuální podporu pro osoby dlouhodobě nezaměstnané. O kterých někteří mluví jako o "nezaměstnatelných". </a:t>
            </a:r>
            <a:endParaRPr lang="cs-CZ">
              <a:cs typeface="Calibri"/>
            </a:endParaRPr>
          </a:p>
          <a:p>
            <a:r>
              <a:rPr lang="cs-CZ"/>
              <a:t>Na podrobnou analýzu životní situace klienta navázali 1) podpůrné aktivity (včetně sociálně terapeutické podpory, koučinku, motivace), 2) zprostředkování dluhového poradenství a poradenství v bydlení a 3) práci na vhodném tréninkovém místě.</a:t>
            </a:r>
            <a:endParaRPr lang="en-US"/>
          </a:p>
          <a:p>
            <a:endParaRPr lang="cs-CZ"/>
          </a:p>
          <a:p>
            <a:r>
              <a:rPr lang="cs-CZ"/>
              <a:t>To byly jen dva příklady našich společných úspěchů. Výsledků, které nám přináší radost, dávají hlubší smysl naší práci a motivaci pokračovat dále.</a:t>
            </a:r>
            <a:endParaRPr lang="en-US"/>
          </a:p>
          <a:p>
            <a:endParaRPr lang="cs-CZ"/>
          </a:p>
          <a:p>
            <a:r>
              <a:rPr lang="cs-CZ"/>
              <a:t>Teď předám slovo kolegyni Zuzaně Palečkové.</a:t>
            </a:r>
            <a:endParaRPr lang="en-US"/>
          </a:p>
          <a:p>
            <a:endParaRPr lang="en-US">
              <a:cs typeface="Calibri"/>
            </a:endParaRPr>
          </a:p>
          <a:p>
            <a:r>
              <a:rPr lang="en-US">
                <a:cs typeface="Calibri"/>
              </a:rPr>
              <a:t>---</a:t>
            </a:r>
          </a:p>
          <a:p>
            <a:r>
              <a:rPr lang="en-US" b="1">
                <a:cs typeface="Calibri"/>
              </a:rPr>
              <a:t>Krnov (RCV):</a:t>
            </a:r>
            <a:r>
              <a:rPr lang="en-US">
                <a:cs typeface="Calibri"/>
              </a:rPr>
              <a:t> </a:t>
            </a:r>
            <a:r>
              <a:rPr lang="en-US"/>
              <a:t>V </a:t>
            </a:r>
            <a:r>
              <a:rPr lang="en-US" err="1"/>
              <a:t>rámci</a:t>
            </a:r>
            <a:r>
              <a:rPr lang="en-US"/>
              <a:t> </a:t>
            </a:r>
            <a:r>
              <a:rPr lang="en-US" err="1"/>
              <a:t>Tematického</a:t>
            </a:r>
            <a:r>
              <a:rPr lang="en-US"/>
              <a:t> </a:t>
            </a:r>
            <a:r>
              <a:rPr lang="en-US" err="1"/>
              <a:t>akčního</a:t>
            </a:r>
            <a:r>
              <a:rPr lang="en-US"/>
              <a:t> </a:t>
            </a:r>
            <a:r>
              <a:rPr lang="en-US" err="1"/>
              <a:t>plánu</a:t>
            </a:r>
            <a:r>
              <a:rPr lang="en-US"/>
              <a:t> </a:t>
            </a:r>
            <a:r>
              <a:rPr lang="en-US" err="1"/>
              <a:t>byly</a:t>
            </a:r>
            <a:r>
              <a:rPr lang="en-US"/>
              <a:t> </a:t>
            </a:r>
            <a:r>
              <a:rPr lang="en-US" err="1"/>
              <a:t>realizovány</a:t>
            </a:r>
            <a:r>
              <a:rPr lang="en-US"/>
              <a:t> </a:t>
            </a:r>
            <a:r>
              <a:rPr lang="en-US" err="1"/>
              <a:t>dva</a:t>
            </a:r>
            <a:r>
              <a:rPr lang="en-US"/>
              <a:t> </a:t>
            </a:r>
            <a:r>
              <a:rPr lang="en-US" err="1"/>
              <a:t>propojené</a:t>
            </a:r>
            <a:r>
              <a:rPr lang="en-US"/>
              <a:t> </a:t>
            </a:r>
            <a:r>
              <a:rPr lang="en-US" err="1"/>
              <a:t>projekty</a:t>
            </a:r>
            <a:r>
              <a:rPr lang="en-US"/>
              <a:t>: </a:t>
            </a:r>
            <a:endParaRPr lang="en-US">
              <a:cs typeface="Calibri"/>
            </a:endParaRPr>
          </a:p>
          <a:p>
            <a:r>
              <a:rPr lang="en-US"/>
              <a:t>1) </a:t>
            </a:r>
            <a:r>
              <a:rPr lang="en-US" err="1"/>
              <a:t>obecní</a:t>
            </a:r>
            <a:r>
              <a:rPr lang="en-US"/>
              <a:t> </a:t>
            </a:r>
            <a:r>
              <a:rPr lang="en-US" err="1"/>
              <a:t>projekt</a:t>
            </a:r>
            <a:r>
              <a:rPr lang="en-US"/>
              <a:t>  </a:t>
            </a:r>
            <a:r>
              <a:rPr lang="en-US" err="1"/>
              <a:t>zaměřený</a:t>
            </a:r>
            <a:r>
              <a:rPr lang="en-US"/>
              <a:t> </a:t>
            </a:r>
            <a:r>
              <a:rPr lang="en-US" err="1"/>
              <a:t>na</a:t>
            </a:r>
            <a:r>
              <a:rPr lang="en-US"/>
              <a:t>  </a:t>
            </a:r>
            <a:r>
              <a:rPr lang="en-US" err="1"/>
              <a:t>sociální</a:t>
            </a:r>
            <a:r>
              <a:rPr lang="en-US"/>
              <a:t> </a:t>
            </a:r>
            <a:r>
              <a:rPr lang="en-US" err="1"/>
              <a:t>bydlení</a:t>
            </a:r>
            <a:r>
              <a:rPr lang="en-US"/>
              <a:t>; 2) </a:t>
            </a:r>
            <a:r>
              <a:rPr lang="en-US" err="1"/>
              <a:t>projekt</a:t>
            </a:r>
            <a:r>
              <a:rPr lang="en-US"/>
              <a:t> </a:t>
            </a:r>
            <a:r>
              <a:rPr lang="en-US" err="1"/>
              <a:t>neziskovky</a:t>
            </a:r>
            <a:r>
              <a:rPr lang="en-US"/>
              <a:t> s </a:t>
            </a:r>
            <a:r>
              <a:rPr lang="en-US" err="1"/>
              <a:t>partnerstvím</a:t>
            </a:r>
            <a:r>
              <a:rPr lang="en-US"/>
              <a:t> </a:t>
            </a:r>
            <a:r>
              <a:rPr lang="en-US" err="1"/>
              <a:t>obce</a:t>
            </a:r>
            <a:r>
              <a:rPr lang="en-US"/>
              <a:t> </a:t>
            </a:r>
            <a:r>
              <a:rPr lang="en-US" err="1"/>
              <a:t>zaměřený</a:t>
            </a:r>
            <a:r>
              <a:rPr lang="en-US"/>
              <a:t> </a:t>
            </a:r>
            <a:r>
              <a:rPr lang="en-US" err="1"/>
              <a:t>na</a:t>
            </a:r>
            <a:r>
              <a:rPr lang="en-US"/>
              <a:t> </a:t>
            </a:r>
            <a:r>
              <a:rPr lang="en-US" err="1"/>
              <a:t>dluhy</a:t>
            </a:r>
            <a:r>
              <a:rPr lang="en-US"/>
              <a:t>. </a:t>
            </a:r>
            <a:r>
              <a:rPr lang="en-US" err="1"/>
              <a:t>Obec</a:t>
            </a:r>
            <a:r>
              <a:rPr lang="en-US"/>
              <a:t> v </a:t>
            </a:r>
            <a:r>
              <a:rPr lang="en-US" err="1"/>
              <a:t>rámci</a:t>
            </a:r>
            <a:r>
              <a:rPr lang="en-US"/>
              <a:t> </a:t>
            </a:r>
            <a:r>
              <a:rPr lang="en-US" err="1"/>
              <a:t>své</a:t>
            </a:r>
            <a:r>
              <a:rPr lang="en-US"/>
              <a:t> </a:t>
            </a:r>
            <a:r>
              <a:rPr lang="en-US" err="1"/>
              <a:t>práce</a:t>
            </a:r>
            <a:r>
              <a:rPr lang="en-US"/>
              <a:t> s </a:t>
            </a:r>
            <a:r>
              <a:rPr lang="en-US" err="1"/>
              <a:t>nízkopříjmovými</a:t>
            </a:r>
            <a:r>
              <a:rPr lang="en-US"/>
              <a:t> </a:t>
            </a:r>
            <a:r>
              <a:rPr lang="en-US" err="1"/>
              <a:t>domácnostmi</a:t>
            </a:r>
            <a:r>
              <a:rPr lang="en-US"/>
              <a:t> </a:t>
            </a:r>
            <a:r>
              <a:rPr lang="en-US" err="1"/>
              <a:t>úzce</a:t>
            </a:r>
            <a:r>
              <a:rPr lang="en-US"/>
              <a:t> </a:t>
            </a:r>
            <a:r>
              <a:rPr lang="en-US" err="1"/>
              <a:t>spolupracovala</a:t>
            </a:r>
            <a:r>
              <a:rPr lang="en-US"/>
              <a:t> </a:t>
            </a:r>
            <a:r>
              <a:rPr lang="en-US" err="1"/>
              <a:t>na</a:t>
            </a:r>
            <a:r>
              <a:rPr lang="en-US"/>
              <a:t> </a:t>
            </a:r>
            <a:r>
              <a:rPr lang="en-US" err="1"/>
              <a:t>řešení</a:t>
            </a:r>
            <a:r>
              <a:rPr lang="en-US"/>
              <a:t> </a:t>
            </a:r>
            <a:r>
              <a:rPr lang="en-US" err="1"/>
              <a:t>jejich</a:t>
            </a:r>
            <a:r>
              <a:rPr lang="en-US"/>
              <a:t> </a:t>
            </a:r>
            <a:r>
              <a:rPr lang="en-US" err="1"/>
              <a:t>dluhové</a:t>
            </a:r>
            <a:r>
              <a:rPr lang="en-US"/>
              <a:t> </a:t>
            </a:r>
            <a:r>
              <a:rPr lang="en-US" err="1"/>
              <a:t>problematiky</a:t>
            </a:r>
            <a:r>
              <a:rPr lang="en-US"/>
              <a:t> s </a:t>
            </a:r>
            <a:r>
              <a:rPr lang="en-US" err="1"/>
              <a:t>příslušnou</a:t>
            </a:r>
            <a:r>
              <a:rPr lang="en-US"/>
              <a:t> </a:t>
            </a:r>
            <a:r>
              <a:rPr lang="en-US" err="1"/>
              <a:t>neziskovkou</a:t>
            </a:r>
            <a:r>
              <a:rPr lang="en-US"/>
              <a:t>. V </a:t>
            </a:r>
            <a:r>
              <a:rPr lang="en-US" err="1"/>
              <a:t>oblasti</a:t>
            </a:r>
            <a:r>
              <a:rPr lang="en-US"/>
              <a:t> </a:t>
            </a:r>
            <a:r>
              <a:rPr lang="en-US" err="1"/>
              <a:t>bydlení</a:t>
            </a:r>
            <a:r>
              <a:rPr lang="en-US"/>
              <a:t> </a:t>
            </a:r>
            <a:r>
              <a:rPr lang="en-US" err="1"/>
              <a:t>dosáhli</a:t>
            </a:r>
            <a:r>
              <a:rPr lang="en-US"/>
              <a:t> </a:t>
            </a:r>
            <a:r>
              <a:rPr lang="en-US" err="1"/>
              <a:t>spolupráce</a:t>
            </a:r>
            <a:r>
              <a:rPr lang="en-US"/>
              <a:t> s </a:t>
            </a:r>
            <a:r>
              <a:rPr lang="en-US" err="1"/>
              <a:t>vícero</a:t>
            </a:r>
            <a:r>
              <a:rPr lang="en-US"/>
              <a:t> </a:t>
            </a:r>
            <a:r>
              <a:rPr lang="en-US" err="1"/>
              <a:t>aktéry</a:t>
            </a:r>
            <a:r>
              <a:rPr lang="en-US"/>
              <a:t>.</a:t>
            </a:r>
            <a:endParaRPr lang="en-US">
              <a:cs typeface="Calibri"/>
            </a:endParaRPr>
          </a:p>
          <a:p>
            <a:endParaRPr lang="en-US">
              <a:cs typeface="Calibri"/>
            </a:endParaRPr>
          </a:p>
          <a:p>
            <a:r>
              <a:rPr lang="cs-CZ" b="1"/>
              <a:t>Oblast Odry, Fulnek, </a:t>
            </a:r>
            <a:r>
              <a:rPr lang="cs-CZ" b="1" err="1"/>
              <a:t>Vítkovsko</a:t>
            </a:r>
            <a:r>
              <a:rPr lang="cs-CZ" b="1"/>
              <a:t> (RCV) - </a:t>
            </a:r>
            <a:r>
              <a:rPr lang="cs-CZ"/>
              <a:t>Prostřednictvím velmi dobře fungujícího dluhového poradenství v rámci sociální služby, které poskytuje v celém regionu Charita Odry, se daří významně snižovat podíl zadlužených obyvatel, např. v Odrách za posledních 5 let o víc jak 6%! Poradna spolupracuje i se zaměstnavateli a školami, řeší problém komplexně v celém regionu.</a:t>
            </a:r>
            <a:endParaRPr lang="en-US"/>
          </a:p>
          <a:p>
            <a:endParaRPr lang="cs-CZ" b="1">
              <a:cs typeface="Calibri"/>
            </a:endParaRPr>
          </a:p>
          <a:p>
            <a:endParaRPr lang="cs-CZ">
              <a:cs typeface="Calibri"/>
            </a:endParaRPr>
          </a:p>
          <a:p>
            <a:endParaRPr lang="cs-CZ">
              <a:cs typeface="Calibri"/>
            </a:endParaRPr>
          </a:p>
          <a:p>
            <a:endParaRPr lang="cs-CZ">
              <a:cs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87C561E-2E38-4584-AB37-860AD06BBB35}" type="slidenum">
              <a:rPr lang="cs-CZ" altLang="cs-CZ"/>
              <a:pPr/>
              <a:t>4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29133708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Relationship Id="rId4" Type="http://schemas.openxmlformats.org/officeDocument/2006/relationships/image" Target="../media/image2.emf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Relationship Id="rId4" Type="http://schemas.openxmlformats.org/officeDocument/2006/relationships/image" Target="../media/image2.emf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3.xml"/><Relationship Id="rId4" Type="http://schemas.openxmlformats.org/officeDocument/2006/relationships/image" Target="../media/image2.emf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Úvodní li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9" descr="podtisk_modry.em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007" b="8623"/>
          <a:stretch>
            <a:fillRect/>
          </a:stretch>
        </p:blipFill>
        <p:spPr bwMode="auto">
          <a:xfrm>
            <a:off x="0" y="1989138"/>
            <a:ext cx="7908925" cy="4868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Obdélník 6"/>
          <p:cNvSpPr>
            <a:spLocks noChangeAspect="1"/>
          </p:cNvSpPr>
          <p:nvPr/>
        </p:nvSpPr>
        <p:spPr>
          <a:xfrm>
            <a:off x="0" y="0"/>
            <a:ext cx="9144000" cy="260350"/>
          </a:xfrm>
          <a:prstGeom prst="rect">
            <a:avLst/>
          </a:prstGeom>
          <a:solidFill>
            <a:srgbClr val="0000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cs-CZ">
              <a:noFill/>
            </a:endParaRPr>
          </a:p>
        </p:txBody>
      </p:sp>
      <p:sp>
        <p:nvSpPr>
          <p:cNvPr id="8" name="Obdélník 7"/>
          <p:cNvSpPr/>
          <p:nvPr/>
        </p:nvSpPr>
        <p:spPr>
          <a:xfrm>
            <a:off x="0" y="260649"/>
            <a:ext cx="9144000" cy="144016"/>
          </a:xfrm>
          <a:prstGeom prst="rect">
            <a:avLst/>
          </a:prstGeom>
          <a:gradFill>
            <a:gsLst>
              <a:gs pos="0">
                <a:srgbClr val="000099"/>
              </a:gs>
              <a:gs pos="100000">
                <a:schemeClr val="bg1">
                  <a:alpha val="0"/>
                </a:schemeClr>
              </a:gs>
            </a:gsLst>
            <a:lin ang="0" scaled="1"/>
          </a:gradFill>
          <a:ln>
            <a:noFill/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cs-CZ">
              <a:noFill/>
            </a:endParaRPr>
          </a:p>
        </p:txBody>
      </p:sp>
      <p:sp>
        <p:nvSpPr>
          <p:cNvPr id="9" name="Podnadpis 2"/>
          <p:cNvSpPr txBox="1">
            <a:spLocks/>
          </p:cNvSpPr>
          <p:nvPr/>
        </p:nvSpPr>
        <p:spPr>
          <a:xfrm>
            <a:off x="1403350" y="3789363"/>
            <a:ext cx="7208838" cy="576262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600" baseline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cs-CZ"/>
              <a:t>MINISTERSTVO PRO MÍSTNÍ ROZVOJ ČR</a:t>
            </a:r>
          </a:p>
        </p:txBody>
      </p:sp>
      <p:pic>
        <p:nvPicPr>
          <p:cNvPr id="10" name="Obrázek 7" descr="mmr_cr_rgb.em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692150"/>
            <a:ext cx="2565400" cy="563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Podnadpis 2"/>
          <p:cNvSpPr>
            <a:spLocks noGrp="1"/>
          </p:cNvSpPr>
          <p:nvPr>
            <p:ph type="subTitle" idx="1"/>
          </p:nvPr>
        </p:nvSpPr>
        <p:spPr>
          <a:xfrm>
            <a:off x="1403648" y="4581128"/>
            <a:ext cx="7056784" cy="1800200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spcBef>
                <a:spcPts val="1000"/>
              </a:spcBef>
              <a:spcAft>
                <a:spcPts val="1000"/>
              </a:spcAft>
              <a:buNone/>
              <a:defRPr sz="2000" baseline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/>
              <a:t>Kliknutím můžete upravit styl předlohy.</a:t>
            </a:r>
          </a:p>
        </p:txBody>
      </p:sp>
      <p:sp>
        <p:nvSpPr>
          <p:cNvPr id="6" name="Nadpis 13"/>
          <p:cNvSpPr>
            <a:spLocks noGrp="1" noChangeAspect="1"/>
          </p:cNvSpPr>
          <p:nvPr>
            <p:ph type="title"/>
          </p:nvPr>
        </p:nvSpPr>
        <p:spPr>
          <a:xfrm>
            <a:off x="1403648" y="1988840"/>
            <a:ext cx="7283152" cy="1872208"/>
          </a:xfrm>
          <a:prstGeom prst="rect">
            <a:avLst/>
          </a:prstGeom>
        </p:spPr>
        <p:txBody>
          <a:bodyPr/>
          <a:lstStyle>
            <a:lvl1pPr algn="l">
              <a:defRPr b="1" baseline="0">
                <a:solidFill>
                  <a:srgbClr val="000099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cs-CZ"/>
              <a:t>Kliknutím lze upravit styl.</a:t>
            </a:r>
          </a:p>
        </p:txBody>
      </p:sp>
    </p:spTree>
    <p:extLst>
      <p:ext uri="{BB962C8B-B14F-4D97-AF65-F5344CB8AC3E}">
        <p14:creationId xmlns:p14="http://schemas.microsoft.com/office/powerpoint/2010/main" val="37229867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nitřní list s na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9" descr="podtisk_modry.em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007" b="8623"/>
          <a:stretch>
            <a:fillRect/>
          </a:stretch>
        </p:blipFill>
        <p:spPr bwMode="auto">
          <a:xfrm>
            <a:off x="0" y="1989138"/>
            <a:ext cx="7908925" cy="4868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Obdélník 4"/>
          <p:cNvSpPr>
            <a:spLocks noChangeAspect="1"/>
          </p:cNvSpPr>
          <p:nvPr/>
        </p:nvSpPr>
        <p:spPr>
          <a:xfrm>
            <a:off x="0" y="0"/>
            <a:ext cx="9144000" cy="260350"/>
          </a:xfrm>
          <a:prstGeom prst="rect">
            <a:avLst/>
          </a:prstGeom>
          <a:solidFill>
            <a:srgbClr val="0000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cs-CZ">
              <a:noFill/>
            </a:endParaRPr>
          </a:p>
        </p:txBody>
      </p:sp>
      <p:sp>
        <p:nvSpPr>
          <p:cNvPr id="6" name="Obdélník 5"/>
          <p:cNvSpPr/>
          <p:nvPr/>
        </p:nvSpPr>
        <p:spPr>
          <a:xfrm>
            <a:off x="0" y="260649"/>
            <a:ext cx="9144000" cy="144016"/>
          </a:xfrm>
          <a:prstGeom prst="rect">
            <a:avLst/>
          </a:prstGeom>
          <a:gradFill>
            <a:gsLst>
              <a:gs pos="0">
                <a:srgbClr val="000099"/>
              </a:gs>
              <a:gs pos="100000">
                <a:schemeClr val="bg1">
                  <a:alpha val="0"/>
                </a:schemeClr>
              </a:gs>
            </a:gsLst>
            <a:lin ang="0" scaled="1"/>
          </a:gradFill>
          <a:ln>
            <a:noFill/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cs-CZ">
              <a:noFill/>
            </a:endParaRPr>
          </a:p>
        </p:txBody>
      </p:sp>
      <p:pic>
        <p:nvPicPr>
          <p:cNvPr id="7" name="Obrázek 3" descr="mmr_cr_rgb.em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620713"/>
            <a:ext cx="2016125" cy="442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95536" y="2060848"/>
            <a:ext cx="8291264" cy="439248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spcBef>
                <a:spcPts val="1000"/>
              </a:spcBef>
              <a:spcAft>
                <a:spcPts val="1000"/>
              </a:spcAft>
              <a:buFontTx/>
              <a:buNone/>
              <a:defRPr sz="2800">
                <a:latin typeface="Arial" pitchFamily="34" charset="0"/>
                <a:cs typeface="Arial" pitchFamily="34" charset="0"/>
              </a:defRPr>
            </a:lvl1pPr>
            <a:lvl2pPr algn="l">
              <a:buFontTx/>
              <a:buNone/>
              <a:defRPr sz="2400">
                <a:latin typeface="Arial" pitchFamily="34" charset="0"/>
                <a:cs typeface="Arial" pitchFamily="34" charset="0"/>
              </a:defRPr>
            </a:lvl2pPr>
            <a:lvl3pPr algn="l">
              <a:buFontTx/>
              <a:buNone/>
              <a:defRPr sz="2000">
                <a:latin typeface="Arial" pitchFamily="34" charset="0"/>
                <a:cs typeface="Arial" pitchFamily="34" charset="0"/>
              </a:defRPr>
            </a:lvl3pPr>
            <a:lvl4pPr algn="l">
              <a:buFontTx/>
              <a:buNone/>
              <a:defRPr sz="1800">
                <a:latin typeface="Arial" pitchFamily="34" charset="0"/>
                <a:cs typeface="Arial" pitchFamily="34" charset="0"/>
              </a:defRPr>
            </a:lvl4pPr>
            <a:lvl5pPr algn="l">
              <a:buFontTx/>
              <a:buNone/>
              <a:defRPr sz="1800">
                <a:latin typeface="Arial" pitchFamily="34" charset="0"/>
                <a:cs typeface="Arial" pitchFamily="34" charset="0"/>
              </a:defRPr>
            </a:lvl5pPr>
            <a:lvl6pPr>
              <a:buNone/>
              <a:defRPr/>
            </a:lvl6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10" name="Nadpis 9"/>
          <p:cNvSpPr>
            <a:spLocks noGrp="1"/>
          </p:cNvSpPr>
          <p:nvPr>
            <p:ph type="title"/>
          </p:nvPr>
        </p:nvSpPr>
        <p:spPr>
          <a:xfrm>
            <a:off x="395536" y="1412776"/>
            <a:ext cx="8291264" cy="504056"/>
          </a:xfrm>
          <a:prstGeom prst="rect">
            <a:avLst/>
          </a:prstGeom>
        </p:spPr>
        <p:txBody>
          <a:bodyPr anchor="t">
            <a:noAutofit/>
          </a:bodyPr>
          <a:lstStyle>
            <a:lvl1pPr algn="l">
              <a:defRPr sz="3200" b="1">
                <a:solidFill>
                  <a:srgbClr val="000099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cs-CZ"/>
              <a:t>Kliknutím lze upravit styl.</a:t>
            </a:r>
          </a:p>
        </p:txBody>
      </p:sp>
    </p:spTree>
    <p:extLst>
      <p:ext uri="{BB962C8B-B14F-4D97-AF65-F5344CB8AC3E}">
        <p14:creationId xmlns:p14="http://schemas.microsoft.com/office/powerpoint/2010/main" val="37197049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nitřní list bez nadpis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ázek 9" descr="podtisk_modry.em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007" b="8623"/>
          <a:stretch>
            <a:fillRect/>
          </a:stretch>
        </p:blipFill>
        <p:spPr bwMode="auto">
          <a:xfrm>
            <a:off x="0" y="1989138"/>
            <a:ext cx="7908925" cy="4868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Obdélník 3"/>
          <p:cNvSpPr>
            <a:spLocks noChangeAspect="1"/>
          </p:cNvSpPr>
          <p:nvPr/>
        </p:nvSpPr>
        <p:spPr>
          <a:xfrm>
            <a:off x="0" y="0"/>
            <a:ext cx="9144000" cy="260350"/>
          </a:xfrm>
          <a:prstGeom prst="rect">
            <a:avLst/>
          </a:prstGeom>
          <a:solidFill>
            <a:srgbClr val="0000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cs-CZ">
              <a:noFill/>
            </a:endParaRPr>
          </a:p>
        </p:txBody>
      </p:sp>
      <p:sp>
        <p:nvSpPr>
          <p:cNvPr id="5" name="Obdélník 4"/>
          <p:cNvSpPr/>
          <p:nvPr/>
        </p:nvSpPr>
        <p:spPr>
          <a:xfrm>
            <a:off x="0" y="260649"/>
            <a:ext cx="9144000" cy="144016"/>
          </a:xfrm>
          <a:prstGeom prst="rect">
            <a:avLst/>
          </a:prstGeom>
          <a:gradFill>
            <a:gsLst>
              <a:gs pos="0">
                <a:srgbClr val="000099"/>
              </a:gs>
              <a:gs pos="100000">
                <a:schemeClr val="bg1">
                  <a:alpha val="0"/>
                </a:schemeClr>
              </a:gs>
            </a:gsLst>
            <a:lin ang="0" scaled="1"/>
          </a:gradFill>
          <a:ln>
            <a:noFill/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cs-CZ">
              <a:noFill/>
            </a:endParaRPr>
          </a:p>
        </p:txBody>
      </p:sp>
      <p:pic>
        <p:nvPicPr>
          <p:cNvPr id="6" name="Obrázek 2" descr="mmr_cr_rgb.em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620713"/>
            <a:ext cx="2016125" cy="442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Zástupný symbol pro obsah 2"/>
          <p:cNvSpPr>
            <a:spLocks noGrp="1"/>
          </p:cNvSpPr>
          <p:nvPr>
            <p:ph idx="1"/>
          </p:nvPr>
        </p:nvSpPr>
        <p:spPr>
          <a:xfrm>
            <a:off x="395536" y="1484784"/>
            <a:ext cx="8291264" cy="496855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spcBef>
                <a:spcPts val="1000"/>
              </a:spcBef>
              <a:spcAft>
                <a:spcPts val="1000"/>
              </a:spcAft>
              <a:buFontTx/>
              <a:buNone/>
              <a:defRPr sz="2800">
                <a:latin typeface="Arial" pitchFamily="34" charset="0"/>
                <a:cs typeface="Arial" pitchFamily="34" charset="0"/>
              </a:defRPr>
            </a:lvl1pPr>
            <a:lvl2pPr algn="l">
              <a:buFontTx/>
              <a:buNone/>
              <a:defRPr sz="2400">
                <a:latin typeface="Arial" pitchFamily="34" charset="0"/>
                <a:cs typeface="Arial" pitchFamily="34" charset="0"/>
              </a:defRPr>
            </a:lvl2pPr>
            <a:lvl3pPr algn="l">
              <a:buFontTx/>
              <a:buNone/>
              <a:defRPr sz="2000">
                <a:latin typeface="Arial" pitchFamily="34" charset="0"/>
                <a:cs typeface="Arial" pitchFamily="34" charset="0"/>
              </a:defRPr>
            </a:lvl3pPr>
            <a:lvl4pPr algn="l">
              <a:buFontTx/>
              <a:buNone/>
              <a:defRPr sz="1800">
                <a:latin typeface="Arial" pitchFamily="34" charset="0"/>
                <a:cs typeface="Arial" pitchFamily="34" charset="0"/>
              </a:defRPr>
            </a:lvl4pPr>
            <a:lvl5pPr algn="l">
              <a:buFontTx/>
              <a:buNone/>
              <a:defRPr sz="1800">
                <a:latin typeface="Arial" pitchFamily="34" charset="0"/>
                <a:cs typeface="Arial" pitchFamily="34" charset="0"/>
              </a:defRPr>
            </a:lvl5pPr>
            <a:lvl6pPr>
              <a:buNone/>
              <a:defRPr/>
            </a:lvl6pPr>
          </a:lstStyle>
          <a:p>
            <a:pPr lvl="0"/>
            <a:r>
              <a:rPr lang="cs-CZ"/>
              <a:t>Upravte styly předlohy textu.</a:t>
            </a:r>
          </a:p>
        </p:txBody>
      </p:sp>
    </p:spTree>
    <p:extLst>
      <p:ext uri="{BB962C8B-B14F-4D97-AF65-F5344CB8AC3E}">
        <p14:creationId xmlns:p14="http://schemas.microsoft.com/office/powerpoint/2010/main" val="1313810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nitřní list s odrážkam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ázek 9" descr="podtisk_modry.em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007" b="8623"/>
          <a:stretch>
            <a:fillRect/>
          </a:stretch>
        </p:blipFill>
        <p:spPr bwMode="auto">
          <a:xfrm>
            <a:off x="0" y="1989138"/>
            <a:ext cx="7908925" cy="4868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Obdélník 5"/>
          <p:cNvSpPr>
            <a:spLocks noChangeAspect="1"/>
          </p:cNvSpPr>
          <p:nvPr/>
        </p:nvSpPr>
        <p:spPr>
          <a:xfrm>
            <a:off x="0" y="0"/>
            <a:ext cx="9144000" cy="260350"/>
          </a:xfrm>
          <a:prstGeom prst="rect">
            <a:avLst/>
          </a:prstGeom>
          <a:solidFill>
            <a:srgbClr val="0000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cs-CZ">
              <a:noFill/>
            </a:endParaRPr>
          </a:p>
        </p:txBody>
      </p:sp>
      <p:sp>
        <p:nvSpPr>
          <p:cNvPr id="7" name="Obdélník 6"/>
          <p:cNvSpPr/>
          <p:nvPr/>
        </p:nvSpPr>
        <p:spPr>
          <a:xfrm>
            <a:off x="0" y="260649"/>
            <a:ext cx="9144000" cy="144016"/>
          </a:xfrm>
          <a:prstGeom prst="rect">
            <a:avLst/>
          </a:prstGeom>
          <a:gradFill>
            <a:gsLst>
              <a:gs pos="0">
                <a:srgbClr val="000099"/>
              </a:gs>
              <a:gs pos="100000">
                <a:schemeClr val="bg1">
                  <a:alpha val="0"/>
                </a:schemeClr>
              </a:gs>
            </a:gsLst>
            <a:lin ang="0" scaled="1"/>
          </a:gradFill>
          <a:ln>
            <a:noFill/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cs-CZ">
              <a:noFill/>
            </a:endParaRPr>
          </a:p>
        </p:txBody>
      </p:sp>
      <p:pic>
        <p:nvPicPr>
          <p:cNvPr id="8" name="Obrázek 4" descr="mmr_cr_rgb.em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620713"/>
            <a:ext cx="2016125" cy="442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Nadpis 9"/>
          <p:cNvSpPr>
            <a:spLocks noGrp="1"/>
          </p:cNvSpPr>
          <p:nvPr>
            <p:ph type="title"/>
          </p:nvPr>
        </p:nvSpPr>
        <p:spPr>
          <a:xfrm>
            <a:off x="395536" y="1412776"/>
            <a:ext cx="8291264" cy="504056"/>
          </a:xfrm>
          <a:prstGeom prst="rect">
            <a:avLst/>
          </a:prstGeom>
        </p:spPr>
        <p:txBody>
          <a:bodyPr anchor="t">
            <a:noAutofit/>
          </a:bodyPr>
          <a:lstStyle>
            <a:lvl1pPr algn="l">
              <a:defRPr sz="3200" b="1">
                <a:solidFill>
                  <a:srgbClr val="000099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4" name="Zástupný symbol pro obsah 2"/>
          <p:cNvSpPr>
            <a:spLocks noGrp="1"/>
          </p:cNvSpPr>
          <p:nvPr>
            <p:ph idx="10"/>
          </p:nvPr>
        </p:nvSpPr>
        <p:spPr>
          <a:xfrm>
            <a:off x="467544" y="2060849"/>
            <a:ext cx="8229600" cy="4392488"/>
          </a:xfrm>
          <a:prstGeom prst="rect">
            <a:avLst/>
          </a:prstGeom>
        </p:spPr>
        <p:txBody>
          <a:bodyPr/>
          <a:lstStyle>
            <a:lvl1pPr marL="342900" indent="-342900">
              <a:buClr>
                <a:schemeClr val="accent1"/>
              </a:buClr>
              <a:buFont typeface="Wingdings" pitchFamily="2" charset="2"/>
              <a:buChar char="§"/>
              <a:defRPr/>
            </a:lvl1pPr>
            <a:lvl2pPr marL="742950" indent="-285750">
              <a:buClr>
                <a:schemeClr val="accent1"/>
              </a:buClr>
              <a:buFont typeface="Wingdings" pitchFamily="2" charset="2"/>
              <a:buChar char="§"/>
              <a:defRPr/>
            </a:lvl2pPr>
            <a:lvl3pPr marL="1143000" indent="-228600">
              <a:buClr>
                <a:schemeClr val="accent1"/>
              </a:buClr>
              <a:buFont typeface="Wingdings" pitchFamily="2" charset="2"/>
              <a:buChar char="§"/>
              <a:defRPr/>
            </a:lvl3pPr>
            <a:lvl4pPr marL="1600200" indent="-228600">
              <a:buClr>
                <a:schemeClr val="accent1"/>
              </a:buClr>
              <a:buFont typeface="Wingdings" pitchFamily="2" charset="2"/>
              <a:buChar char="§"/>
              <a:defRPr/>
            </a:lvl4pPr>
            <a:lvl5pPr marL="2057400" indent="-228600">
              <a:buClr>
                <a:schemeClr val="accent1"/>
              </a:buClr>
              <a:buFont typeface="Wingdings" pitchFamily="2" charset="2"/>
              <a:buChar char="§"/>
              <a:defRPr/>
            </a:lvl5pPr>
          </a:lstStyle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675073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Úvodní list">
  <p:cSld name="1_Úvodní list"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Google Shape;13;p2" descr="podtisk_modry.emf"/>
          <p:cNvPicPr preferRelativeResize="0"/>
          <p:nvPr/>
        </p:nvPicPr>
        <p:blipFill rotWithShape="1">
          <a:blip r:embed="rId2">
            <a:alphaModFix/>
          </a:blip>
          <a:srcRect l="17007" b="8622"/>
          <a:stretch/>
        </p:blipFill>
        <p:spPr>
          <a:xfrm>
            <a:off x="1" y="1989138"/>
            <a:ext cx="7908925" cy="4868862"/>
          </a:xfrm>
          <a:prstGeom prst="rect">
            <a:avLst/>
          </a:prstGeom>
          <a:noFill/>
          <a:ln>
            <a:noFill/>
          </a:ln>
        </p:spPr>
      </p:pic>
      <p:sp>
        <p:nvSpPr>
          <p:cNvPr id="14" name="Google Shape;14;p2"/>
          <p:cNvSpPr/>
          <p:nvPr/>
        </p:nvSpPr>
        <p:spPr>
          <a:xfrm>
            <a:off x="0" y="0"/>
            <a:ext cx="9144000" cy="260350"/>
          </a:xfrm>
          <a:prstGeom prst="rect">
            <a:avLst/>
          </a:prstGeom>
          <a:solidFill>
            <a:srgbClr val="000099"/>
          </a:solidFill>
          <a:ln>
            <a:noFill/>
          </a:ln>
        </p:spPr>
        <p:txBody>
          <a:bodyPr spcFirstLastPara="1" wrap="square" lIns="68569" tIns="34275" rIns="68569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35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" name="Google Shape;15;p2"/>
          <p:cNvSpPr/>
          <p:nvPr/>
        </p:nvSpPr>
        <p:spPr>
          <a:xfrm>
            <a:off x="0" y="260649"/>
            <a:ext cx="9144000" cy="144016"/>
          </a:xfrm>
          <a:prstGeom prst="rect">
            <a:avLst/>
          </a:prstGeom>
          <a:gradFill>
            <a:gsLst>
              <a:gs pos="0">
                <a:srgbClr val="000099"/>
              </a:gs>
              <a:gs pos="100000">
                <a:srgbClr val="FFFFFF">
                  <a:alpha val="0"/>
                </a:srgbClr>
              </a:gs>
            </a:gsLst>
            <a:lin ang="0" scaled="0"/>
          </a:gradFill>
          <a:ln>
            <a:noFill/>
          </a:ln>
          <a:effectLst>
            <a:reflection stA="52000" endA="300" endPos="35000" sy="-100000" algn="bl" rotWithShape="0"/>
          </a:effectLst>
        </p:spPr>
        <p:txBody>
          <a:bodyPr spcFirstLastPara="1" wrap="square" lIns="68569" tIns="34275" rIns="68569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35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" name="Google Shape;16;p2"/>
          <p:cNvSpPr txBox="1"/>
          <p:nvPr/>
        </p:nvSpPr>
        <p:spPr>
          <a:xfrm>
            <a:off x="1403350" y="3789363"/>
            <a:ext cx="7208838" cy="5762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34275" rIns="68569" bIns="342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None/>
            </a:pPr>
            <a:r>
              <a:rPr lang="en-US" sz="195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MINISTERSTVO PRO MÍSTNÍ ROZVOJ ČR</a:t>
            </a:r>
            <a:endParaRPr sz="1350"/>
          </a:p>
        </p:txBody>
      </p:sp>
      <p:pic>
        <p:nvPicPr>
          <p:cNvPr id="17" name="Google Shape;17;p2" descr="mmr_cr_rgb.emf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23850" y="692150"/>
            <a:ext cx="2565400" cy="563563"/>
          </a:xfrm>
          <a:prstGeom prst="rect">
            <a:avLst/>
          </a:prstGeom>
          <a:noFill/>
          <a:ln>
            <a:noFill/>
          </a:ln>
        </p:spPr>
      </p:pic>
      <p:sp>
        <p:nvSpPr>
          <p:cNvPr id="18" name="Google Shape;18;p2"/>
          <p:cNvSpPr txBox="1">
            <a:spLocks noGrp="1"/>
          </p:cNvSpPr>
          <p:nvPr>
            <p:ph type="subTitle" idx="1"/>
          </p:nvPr>
        </p:nvSpPr>
        <p:spPr>
          <a:xfrm>
            <a:off x="1403649" y="4581128"/>
            <a:ext cx="7056784" cy="18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15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ctr">
              <a:spcBef>
                <a:spcPts val="750"/>
              </a:spcBef>
              <a:spcAft>
                <a:spcPts val="0"/>
              </a:spcAft>
              <a:buClr>
                <a:srgbClr val="888888"/>
              </a:buClr>
              <a:buSzPts val="2800"/>
              <a:buNone/>
              <a:defRPr>
                <a:solidFill>
                  <a:srgbClr val="888888"/>
                </a:solidFill>
              </a:defRPr>
            </a:lvl2pPr>
            <a:lvl3pPr lvl="2" algn="ctr"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>
                <a:solidFill>
                  <a:srgbClr val="888888"/>
                </a:solidFill>
              </a:defRPr>
            </a:lvl3pPr>
            <a:lvl4pPr lvl="3" algn="ctr">
              <a:spcBef>
                <a:spcPts val="3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4pPr>
            <a:lvl5pPr lvl="4" algn="ctr">
              <a:spcBef>
                <a:spcPts val="3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5pPr>
            <a:lvl6pPr lvl="5" algn="ctr">
              <a:spcBef>
                <a:spcPts val="3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algn="ctr">
              <a:spcBef>
                <a:spcPts val="3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algn="ctr">
              <a:spcBef>
                <a:spcPts val="3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algn="ctr">
              <a:spcBef>
                <a:spcPts val="3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19" name="Google Shape;19;p2"/>
          <p:cNvSpPr txBox="1">
            <a:spLocks noGrp="1"/>
          </p:cNvSpPr>
          <p:nvPr>
            <p:ph type="title"/>
          </p:nvPr>
        </p:nvSpPr>
        <p:spPr>
          <a:xfrm>
            <a:off x="1403649" y="1988840"/>
            <a:ext cx="7283152" cy="187220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>
                <a:solidFill>
                  <a:srgbClr val="000099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5588001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nitřní list s nadpisem">
  <p:cSld name="1_Vnitřní list s nadpisem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Google Shape;21;p3" descr="podtisk_modry.emf"/>
          <p:cNvPicPr preferRelativeResize="0"/>
          <p:nvPr/>
        </p:nvPicPr>
        <p:blipFill rotWithShape="1">
          <a:blip r:embed="rId2">
            <a:alphaModFix/>
          </a:blip>
          <a:srcRect l="17007" b="8622"/>
          <a:stretch/>
        </p:blipFill>
        <p:spPr>
          <a:xfrm>
            <a:off x="1" y="1989138"/>
            <a:ext cx="7908925" cy="4868862"/>
          </a:xfrm>
          <a:prstGeom prst="rect">
            <a:avLst/>
          </a:prstGeom>
          <a:noFill/>
          <a:ln>
            <a:noFill/>
          </a:ln>
        </p:spPr>
      </p:pic>
      <p:sp>
        <p:nvSpPr>
          <p:cNvPr id="22" name="Google Shape;22;p3"/>
          <p:cNvSpPr/>
          <p:nvPr/>
        </p:nvSpPr>
        <p:spPr>
          <a:xfrm>
            <a:off x="0" y="0"/>
            <a:ext cx="9144000" cy="260350"/>
          </a:xfrm>
          <a:prstGeom prst="rect">
            <a:avLst/>
          </a:prstGeom>
          <a:solidFill>
            <a:srgbClr val="000099"/>
          </a:solidFill>
          <a:ln>
            <a:noFill/>
          </a:ln>
        </p:spPr>
        <p:txBody>
          <a:bodyPr spcFirstLastPara="1" wrap="square" lIns="68569" tIns="34275" rIns="68569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35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" name="Google Shape;23;p3"/>
          <p:cNvSpPr/>
          <p:nvPr/>
        </p:nvSpPr>
        <p:spPr>
          <a:xfrm>
            <a:off x="0" y="260649"/>
            <a:ext cx="9144000" cy="144016"/>
          </a:xfrm>
          <a:prstGeom prst="rect">
            <a:avLst/>
          </a:prstGeom>
          <a:gradFill>
            <a:gsLst>
              <a:gs pos="0">
                <a:srgbClr val="000099"/>
              </a:gs>
              <a:gs pos="100000">
                <a:srgbClr val="FFFFFF">
                  <a:alpha val="0"/>
                </a:srgbClr>
              </a:gs>
            </a:gsLst>
            <a:lin ang="0" scaled="0"/>
          </a:gradFill>
          <a:ln>
            <a:noFill/>
          </a:ln>
          <a:effectLst>
            <a:reflection stA="52000" endA="300" endPos="35000" sy="-100000" algn="bl" rotWithShape="0"/>
          </a:effectLst>
        </p:spPr>
        <p:txBody>
          <a:bodyPr spcFirstLastPara="1" wrap="square" lIns="68569" tIns="34275" rIns="68569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350"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4" name="Google Shape;24;p3" descr="mmr_cr_rgb.emf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68314" y="620713"/>
            <a:ext cx="2016125" cy="442912"/>
          </a:xfrm>
          <a:prstGeom prst="rect">
            <a:avLst/>
          </a:prstGeom>
          <a:noFill/>
          <a:ln>
            <a:noFill/>
          </a:ln>
        </p:spPr>
      </p:pic>
      <p:sp>
        <p:nvSpPr>
          <p:cNvPr id="25" name="Google Shape;25;p3"/>
          <p:cNvSpPr txBox="1">
            <a:spLocks noGrp="1"/>
          </p:cNvSpPr>
          <p:nvPr>
            <p:ph type="body" idx="1"/>
          </p:nvPr>
        </p:nvSpPr>
        <p:spPr>
          <a:xfrm>
            <a:off x="395536" y="2060848"/>
            <a:ext cx="8291264" cy="43924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342900" lvl="0" indent="-171450" algn="l"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100">
                <a:latin typeface="Arial"/>
                <a:ea typeface="Arial"/>
                <a:cs typeface="Arial"/>
                <a:sym typeface="Arial"/>
              </a:defRPr>
            </a:lvl1pPr>
            <a:lvl2pPr marL="685800" lvl="1" indent="-171450" algn="l"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1800">
                <a:latin typeface="Arial"/>
                <a:ea typeface="Arial"/>
                <a:cs typeface="Arial"/>
                <a:sym typeface="Arial"/>
              </a:defRPr>
            </a:lvl2pPr>
            <a:lvl3pPr marL="1028700" lvl="2" indent="-17145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1500">
                <a:latin typeface="Arial"/>
                <a:ea typeface="Arial"/>
                <a:cs typeface="Arial"/>
                <a:sym typeface="Arial"/>
              </a:defRPr>
            </a:lvl3pPr>
            <a:lvl4pPr marL="1371600" lvl="3" indent="-171450" algn="l">
              <a:spcBef>
                <a:spcPts val="27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350">
                <a:latin typeface="Arial"/>
                <a:ea typeface="Arial"/>
                <a:cs typeface="Arial"/>
                <a:sym typeface="Arial"/>
              </a:defRPr>
            </a:lvl4pPr>
            <a:lvl5pPr marL="1714500" lvl="4" indent="-171450" algn="l">
              <a:spcBef>
                <a:spcPts val="27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350">
                <a:latin typeface="Arial"/>
                <a:ea typeface="Arial"/>
                <a:cs typeface="Arial"/>
                <a:sym typeface="Arial"/>
              </a:defRPr>
            </a:lvl5pPr>
            <a:lvl6pPr marL="2057400" lvl="5" indent="-17145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/>
            </a:lvl6pPr>
            <a:lvl7pPr marL="2400300" lvl="6" indent="-257175" algn="l">
              <a:spcBef>
                <a:spcPts val="27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2743200" lvl="7" indent="-257175" algn="l">
              <a:spcBef>
                <a:spcPts val="27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3086100" lvl="8" indent="-257175" algn="l">
              <a:spcBef>
                <a:spcPts val="27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6" name="Google Shape;26;p3"/>
          <p:cNvSpPr txBox="1">
            <a:spLocks noGrp="1"/>
          </p:cNvSpPr>
          <p:nvPr>
            <p:ph type="title"/>
          </p:nvPr>
        </p:nvSpPr>
        <p:spPr>
          <a:xfrm>
            <a:off x="395536" y="1412776"/>
            <a:ext cx="8291264" cy="5040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2400" b="1">
                <a:solidFill>
                  <a:srgbClr val="000099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5601669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5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403350" y="1916113"/>
            <a:ext cx="7272338" cy="1871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cs-CZ"/>
              <a:t>Klepnutím lze upravit styl předlohy nadpisů.</a:t>
            </a:r>
          </a:p>
        </p:txBody>
      </p:sp>
      <p:sp>
        <p:nvSpPr>
          <p:cNvPr id="9226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403350" y="4581525"/>
            <a:ext cx="7200900" cy="1800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endParaRPr lang="en-US" altLang="cs-CZ"/>
          </a:p>
        </p:txBody>
      </p:sp>
    </p:spTree>
    <p:extLst>
      <p:ext uri="{BB962C8B-B14F-4D97-AF65-F5344CB8AC3E}">
        <p14:creationId xmlns:p14="http://schemas.microsoft.com/office/powerpoint/2010/main" val="18484154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  <p:sldLayoutId id="2147483667" r:id="rId2"/>
    <p:sldLayoutId id="2147483668" r:id="rId3"/>
    <p:sldLayoutId id="2147483666" r:id="rId4"/>
    <p:sldLayoutId id="2147483670" r:id="rId5"/>
    <p:sldLayoutId id="2147483671" r:id="rId6"/>
  </p:sldLayoutIdLst>
  <p:hf sldNum="0"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 b="1" kern="1200">
          <a:solidFill>
            <a:srgbClr val="000099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0099"/>
          </a:solidFill>
          <a:latin typeface="Arial" panose="020B0604020202020204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0099"/>
          </a:solidFill>
          <a:latin typeface="Arial" panose="020B0604020202020204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0099"/>
          </a:solidFill>
          <a:latin typeface="Arial" panose="020B0604020202020204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0099"/>
          </a:solidFill>
          <a:latin typeface="Arial" panose="020B0604020202020204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0099"/>
          </a:solidFill>
          <a:latin typeface="Arial" panose="020B0604020202020204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0099"/>
          </a:solidFill>
          <a:latin typeface="Arial" panose="020B0604020202020204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0099"/>
          </a:solidFill>
          <a:latin typeface="Arial" panose="020B0604020202020204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0099"/>
          </a:solidFill>
          <a:latin typeface="Arial" panose="020B0604020202020204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délník 4">
            <a:extLst>
              <a:ext uri="{FF2B5EF4-FFF2-40B4-BE49-F238E27FC236}">
                <a16:creationId xmlns:a16="http://schemas.microsoft.com/office/drawing/2014/main" id="{705CC813-C56B-4E72-AB13-7969DFD8F83A}"/>
              </a:ext>
            </a:extLst>
          </p:cNvPr>
          <p:cNvSpPr/>
          <p:nvPr/>
        </p:nvSpPr>
        <p:spPr>
          <a:xfrm>
            <a:off x="323528" y="548680"/>
            <a:ext cx="2592288" cy="823529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8194" name="Nadpis 2"/>
          <p:cNvSpPr>
            <a:spLocks noGrp="1"/>
          </p:cNvSpPr>
          <p:nvPr>
            <p:ph type="title"/>
          </p:nvPr>
        </p:nvSpPr>
        <p:spPr>
          <a:xfrm>
            <a:off x="899592" y="1482491"/>
            <a:ext cx="7416824" cy="1811926"/>
          </a:xfrm>
          <a:noFill/>
        </p:spPr>
        <p:txBody>
          <a:bodyPr/>
          <a:lstStyle/>
          <a:p>
            <a:r>
              <a:rPr lang="cs-CZ" sz="3600">
                <a:latin typeface="Arial"/>
                <a:cs typeface="Arial"/>
              </a:rPr>
              <a:t>Spolupráce ASZ se středně velkými městy v rozmezí </a:t>
            </a:r>
            <a:br>
              <a:rPr lang="cs-CZ" sz="3600">
                <a:latin typeface="Arial"/>
                <a:cs typeface="Arial"/>
              </a:rPr>
            </a:br>
            <a:r>
              <a:rPr lang="cs-CZ" sz="3600">
                <a:latin typeface="Arial"/>
                <a:cs typeface="Arial"/>
              </a:rPr>
              <a:t>let 2016 – 2022</a:t>
            </a:r>
            <a:endParaRPr lang="en-US" altLang="cs-CZ" sz="3600">
              <a:latin typeface="Arial"/>
              <a:cs typeface="Arial"/>
            </a:endParaRPr>
          </a:p>
        </p:txBody>
      </p:sp>
      <p:sp>
        <p:nvSpPr>
          <p:cNvPr id="4" name="TextovéPole 3"/>
          <p:cNvSpPr txBox="1"/>
          <p:nvPr/>
        </p:nvSpPr>
        <p:spPr>
          <a:xfrm>
            <a:off x="611561" y="6237312"/>
            <a:ext cx="7992888" cy="57708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cs-CZ" sz="1050">
                <a:latin typeface="Arial"/>
                <a:cs typeface="Arial"/>
              </a:rPr>
              <a:t>Tento materiál vznikl za finanční podpory Evropského sociálního fondu prostřednictvím Operačního programu Zaměstnanost </a:t>
            </a:r>
            <a:r>
              <a:rPr lang="en-US" sz="1050">
                <a:latin typeface="Arial"/>
                <a:cs typeface="Arial"/>
              </a:rPr>
              <a:t> </a:t>
            </a:r>
            <a:br>
              <a:rPr lang="en-US" sz="1050">
                <a:latin typeface="Arial"/>
                <a:cs typeface="Arial"/>
              </a:rPr>
            </a:br>
            <a:r>
              <a:rPr lang="en-US" sz="1050">
                <a:latin typeface="Arial"/>
                <a:cs typeface="Arial"/>
              </a:rPr>
              <a:t> </a:t>
            </a:r>
            <a:r>
              <a:rPr lang="cs-CZ" sz="1050">
                <a:latin typeface="Arial"/>
                <a:cs typeface="Arial"/>
              </a:rPr>
              <a:t>v rámci projektu „ Systémové zajištění sociálního začleňování“, </a:t>
            </a:r>
            <a:r>
              <a:rPr lang="en-US" sz="1050">
                <a:latin typeface="Arial"/>
                <a:cs typeface="Arial"/>
              </a:rPr>
              <a:t> </a:t>
            </a:r>
            <a:r>
              <a:rPr lang="cs-CZ" sz="1050">
                <a:latin typeface="Arial"/>
                <a:cs typeface="Arial"/>
              </a:rPr>
              <a:t> </a:t>
            </a:r>
            <a:endParaRPr lang="en-US">
              <a:latin typeface="Arial"/>
              <a:cs typeface="Arial"/>
            </a:endParaRPr>
          </a:p>
          <a:p>
            <a:pPr algn="ctr"/>
            <a:r>
              <a:rPr lang="cs-CZ" sz="1050">
                <a:latin typeface="Arial"/>
                <a:cs typeface="Arial"/>
              </a:rPr>
              <a:t>registrační číslo projektu: CZ.03.2.63/0.0./0.0/15_030/0000605  </a:t>
            </a:r>
            <a:endParaRPr lang="cs-CZ"/>
          </a:p>
        </p:txBody>
      </p:sp>
      <p:sp>
        <p:nvSpPr>
          <p:cNvPr id="6" name="TextovéPole 5"/>
          <p:cNvSpPr txBox="1"/>
          <p:nvPr/>
        </p:nvSpPr>
        <p:spPr>
          <a:xfrm>
            <a:off x="1889256" y="3350932"/>
            <a:ext cx="51117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/>
              <a:t>Odbor pro sociální začleňování (Agentura)</a:t>
            </a:r>
          </a:p>
        </p:txBody>
      </p:sp>
      <p:pic>
        <p:nvPicPr>
          <p:cNvPr id="7" name="Obrázek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513141"/>
            <a:ext cx="3941148" cy="1111185"/>
          </a:xfrm>
          <a:prstGeom prst="rect">
            <a:avLst/>
          </a:prstGeom>
        </p:spPr>
      </p:pic>
      <p:pic>
        <p:nvPicPr>
          <p:cNvPr id="2" name="Obrázek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6583" y="5196008"/>
            <a:ext cx="5454650" cy="844550"/>
          </a:xfrm>
          <a:prstGeom prst="rect">
            <a:avLst/>
          </a:prstGeom>
        </p:spPr>
      </p:pic>
      <p:sp>
        <p:nvSpPr>
          <p:cNvPr id="10" name="TextovéPole 9"/>
          <p:cNvSpPr txBox="1"/>
          <p:nvPr/>
        </p:nvSpPr>
        <p:spPr>
          <a:xfrm>
            <a:off x="1889256" y="4374481"/>
            <a:ext cx="5111704" cy="369332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cs-CZ">
                <a:latin typeface="Arial"/>
                <a:cs typeface="Arial"/>
              </a:rPr>
              <a:t>Autor: Mgr. Miroslav Klusák</a:t>
            </a:r>
          </a:p>
        </p:txBody>
      </p:sp>
      <p:sp>
        <p:nvSpPr>
          <p:cNvPr id="11" name="TextovéPole 10"/>
          <p:cNvSpPr txBox="1"/>
          <p:nvPr/>
        </p:nvSpPr>
        <p:spPr>
          <a:xfrm>
            <a:off x="1889256" y="4738146"/>
            <a:ext cx="51117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/>
              <a:t>Datum: 7. listopadu 2022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délník 4">
            <a:extLst>
              <a:ext uri="{FF2B5EF4-FFF2-40B4-BE49-F238E27FC236}">
                <a16:creationId xmlns:a16="http://schemas.microsoft.com/office/drawing/2014/main" id="{E27C75C9-CD4B-4196-9A5D-BFC61EE6A2E7}"/>
              </a:ext>
            </a:extLst>
          </p:cNvPr>
          <p:cNvSpPr/>
          <p:nvPr/>
        </p:nvSpPr>
        <p:spPr>
          <a:xfrm>
            <a:off x="395287" y="548680"/>
            <a:ext cx="2160489" cy="71973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pic>
        <p:nvPicPr>
          <p:cNvPr id="2" name="Obrázek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1520" y="488973"/>
            <a:ext cx="3047493" cy="881304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4198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290888" y="552263"/>
            <a:ext cx="5395073" cy="576263"/>
          </a:xfrm>
        </p:spPr>
        <p:txBody>
          <a:bodyPr wrap="none" anchor="t"/>
          <a:lstStyle/>
          <a:p>
            <a:r>
              <a:rPr lang="cs-CZ" altLang="cs-CZ" sz="2800"/>
              <a:t>Středně velké obce ve spolupráci</a:t>
            </a:r>
            <a:endParaRPr lang="en-US" altLang="cs-CZ" sz="2800"/>
          </a:p>
        </p:txBody>
      </p:sp>
      <p:pic>
        <p:nvPicPr>
          <p:cNvPr id="3" name="Picture 3" descr="obce_nad_10k.png">
            <a:extLst>
              <a:ext uri="{FF2B5EF4-FFF2-40B4-BE49-F238E27FC236}">
                <a16:creationId xmlns:a16="http://schemas.microsoft.com/office/drawing/2014/main" id="{B95E25DE-36A0-3C73-F7CF-C7A5D3BE1DF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1553628"/>
            <a:ext cx="7368986" cy="5220954"/>
          </a:xfrm>
          <a:prstGeom prst="rect">
            <a:avLst/>
          </a:prstGeom>
        </p:spPr>
      </p:pic>
      <p:sp>
        <p:nvSpPr>
          <p:cNvPr id="4" name="TextBox 1">
            <a:extLst>
              <a:ext uri="{FF2B5EF4-FFF2-40B4-BE49-F238E27FC236}">
                <a16:creationId xmlns:a16="http://schemas.microsoft.com/office/drawing/2014/main" id="{318A5849-4D2B-246E-276D-2D4FDBB404FE}"/>
              </a:ext>
            </a:extLst>
          </p:cNvPr>
          <p:cNvSpPr txBox="1"/>
          <p:nvPr/>
        </p:nvSpPr>
        <p:spPr>
          <a:xfrm>
            <a:off x="6896571" y="2997745"/>
            <a:ext cx="2353928" cy="3077766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cs-CZ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r>
              <a:rPr lang="en-US" b="1" err="1">
                <a:latin typeface="Arial"/>
                <a:cs typeface="Arial"/>
              </a:rPr>
              <a:t>Česká</a:t>
            </a:r>
            <a:r>
              <a:rPr lang="en-US" b="1">
                <a:latin typeface="Arial"/>
                <a:cs typeface="Arial"/>
              </a:rPr>
              <a:t> </a:t>
            </a:r>
            <a:r>
              <a:rPr lang="en-US" b="1" err="1">
                <a:latin typeface="Arial"/>
                <a:cs typeface="Arial"/>
              </a:rPr>
              <a:t>Lípa</a:t>
            </a:r>
            <a:r>
              <a:rPr lang="en-US" b="1">
                <a:latin typeface="Arial"/>
                <a:cs typeface="Arial"/>
              </a:rPr>
              <a:t> </a:t>
            </a:r>
            <a:endParaRPr lang="en-US" b="1">
              <a:cs typeface="Arial"/>
            </a:endParaRPr>
          </a:p>
          <a:p>
            <a:r>
              <a:rPr lang="en-US" b="1" err="1">
                <a:latin typeface="Arial"/>
                <a:cs typeface="Arial"/>
              </a:rPr>
              <a:t>Kadaň</a:t>
            </a:r>
            <a:endParaRPr lang="en-US" b="1" err="1">
              <a:cs typeface="Arial"/>
            </a:endParaRPr>
          </a:p>
          <a:p>
            <a:r>
              <a:rPr lang="en-US" sz="1400" b="1" err="1">
                <a:latin typeface="Arial"/>
                <a:cs typeface="Arial"/>
              </a:rPr>
              <a:t>Frýdlant</a:t>
            </a:r>
          </a:p>
          <a:p>
            <a:r>
              <a:rPr lang="en-US" sz="1400" err="1">
                <a:latin typeface="Arial"/>
                <a:cs typeface="Arial"/>
              </a:rPr>
              <a:t>Břeclav</a:t>
            </a:r>
            <a:endParaRPr lang="en-US" sz="1400">
              <a:latin typeface="Arial"/>
              <a:cs typeface="Arial"/>
            </a:endParaRPr>
          </a:p>
          <a:p>
            <a:r>
              <a:rPr lang="en-US" sz="1400" err="1">
                <a:latin typeface="Arial"/>
                <a:cs typeface="Arial"/>
              </a:rPr>
              <a:t>Žatec</a:t>
            </a:r>
            <a:r>
              <a:rPr lang="en-US" sz="1400">
                <a:latin typeface="Arial"/>
                <a:cs typeface="Arial"/>
              </a:rPr>
              <a:t> </a:t>
            </a:r>
            <a:endParaRPr lang="en-US" sz="1400">
              <a:cs typeface="Arial"/>
            </a:endParaRPr>
          </a:p>
          <a:p>
            <a:r>
              <a:rPr lang="en-US" sz="1400">
                <a:latin typeface="Arial"/>
                <a:cs typeface="Arial"/>
              </a:rPr>
              <a:t>Krnov </a:t>
            </a:r>
            <a:endParaRPr lang="en-US" sz="1400">
              <a:cs typeface="Arial" panose="020B0604020202020204" pitchFamily="34" charset="0"/>
            </a:endParaRPr>
          </a:p>
          <a:p>
            <a:r>
              <a:rPr lang="en-US" sz="1400" err="1">
                <a:latin typeface="Arial"/>
                <a:cs typeface="Arial"/>
              </a:rPr>
              <a:t>Fulnek</a:t>
            </a:r>
            <a:r>
              <a:rPr lang="en-US" sz="1400">
                <a:latin typeface="Arial"/>
                <a:cs typeface="Arial"/>
              </a:rPr>
              <a:t>, </a:t>
            </a:r>
            <a:r>
              <a:rPr lang="en-US" sz="1400" err="1">
                <a:latin typeface="Arial"/>
                <a:cs typeface="Arial"/>
              </a:rPr>
              <a:t>Vítkovsko</a:t>
            </a:r>
            <a:r>
              <a:rPr lang="en-US" sz="1400">
                <a:latin typeface="Arial"/>
                <a:cs typeface="Arial"/>
              </a:rPr>
              <a:t> </a:t>
            </a:r>
            <a:endParaRPr lang="en-US" sz="1400">
              <a:cs typeface="Arial"/>
            </a:endParaRPr>
          </a:p>
          <a:p>
            <a:r>
              <a:rPr lang="en-US" sz="1400" err="1">
                <a:latin typeface="Arial"/>
                <a:cs typeface="Arial"/>
              </a:rPr>
              <a:t>Moravský</a:t>
            </a:r>
            <a:r>
              <a:rPr lang="en-US" sz="1400">
                <a:latin typeface="Arial"/>
                <a:cs typeface="Arial"/>
              </a:rPr>
              <a:t> </a:t>
            </a:r>
            <a:r>
              <a:rPr lang="en-US" sz="1400" err="1">
                <a:latin typeface="Arial"/>
                <a:cs typeface="Arial"/>
              </a:rPr>
              <a:t>Beroun</a:t>
            </a:r>
            <a:r>
              <a:rPr lang="en-US" sz="1400">
                <a:latin typeface="Arial"/>
                <a:cs typeface="Arial"/>
              </a:rPr>
              <a:t> </a:t>
            </a:r>
            <a:endParaRPr lang="en-US" sz="1400">
              <a:cs typeface="Arial"/>
            </a:endParaRPr>
          </a:p>
          <a:p>
            <a:r>
              <a:rPr lang="en-US" sz="1400" err="1">
                <a:latin typeface="Arial"/>
                <a:cs typeface="Arial"/>
              </a:rPr>
              <a:t>Moravská</a:t>
            </a:r>
            <a:r>
              <a:rPr lang="en-US" sz="1400">
                <a:latin typeface="Arial"/>
                <a:cs typeface="Arial"/>
              </a:rPr>
              <a:t> </a:t>
            </a:r>
            <a:r>
              <a:rPr lang="en-US" sz="1400" err="1">
                <a:latin typeface="Arial"/>
                <a:cs typeface="Arial"/>
              </a:rPr>
              <a:t>Třebová</a:t>
            </a:r>
            <a:r>
              <a:rPr lang="en-US" sz="1400">
                <a:latin typeface="Arial"/>
                <a:cs typeface="Arial"/>
              </a:rPr>
              <a:t> </a:t>
            </a:r>
            <a:endParaRPr lang="en-US" sz="1400">
              <a:cs typeface="Arial"/>
            </a:endParaRPr>
          </a:p>
          <a:p>
            <a:r>
              <a:rPr lang="en-US" sz="1400">
                <a:latin typeface="Arial"/>
                <a:cs typeface="Arial"/>
              </a:rPr>
              <a:t>Nový Bor </a:t>
            </a:r>
            <a:endParaRPr lang="en-US" sz="1400">
              <a:cs typeface="Arial"/>
            </a:endParaRPr>
          </a:p>
          <a:p>
            <a:r>
              <a:rPr lang="en-US" sz="1400" err="1">
                <a:latin typeface="Arial"/>
                <a:cs typeface="Arial"/>
              </a:rPr>
              <a:t>Písek</a:t>
            </a:r>
            <a:r>
              <a:rPr lang="en-US" sz="1400">
                <a:latin typeface="Arial"/>
                <a:cs typeface="Arial"/>
              </a:rPr>
              <a:t> </a:t>
            </a:r>
            <a:endParaRPr lang="en-US" sz="1400">
              <a:cs typeface="Arial" panose="020B0604020202020204" pitchFamily="34" charset="0"/>
            </a:endParaRPr>
          </a:p>
          <a:p>
            <a:r>
              <a:rPr lang="en-US" sz="1400">
                <a:latin typeface="Arial"/>
                <a:cs typeface="Arial"/>
              </a:rPr>
              <a:t>….</a:t>
            </a:r>
          </a:p>
          <a:p>
            <a:r>
              <a:rPr lang="en-US">
                <a:latin typeface="Arial"/>
                <a:cs typeface="Arial"/>
              </a:rPr>
              <a:t>A </a:t>
            </a:r>
            <a:r>
              <a:rPr lang="en-US" err="1">
                <a:latin typeface="Arial"/>
                <a:cs typeface="Arial"/>
              </a:rPr>
              <a:t>další</a:t>
            </a:r>
            <a:r>
              <a:rPr lang="en-US">
                <a:latin typeface="Arial"/>
                <a:cs typeface="Arial"/>
              </a:rPr>
              <a:t> viz Web ASZ</a:t>
            </a:r>
          </a:p>
        </p:txBody>
      </p:sp>
    </p:spTree>
    <p:extLst>
      <p:ext uri="{BB962C8B-B14F-4D97-AF65-F5344CB8AC3E}">
        <p14:creationId xmlns:p14="http://schemas.microsoft.com/office/powerpoint/2010/main" val="33706969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2570564" y="448068"/>
            <a:ext cx="6171721" cy="772012"/>
          </a:xfrm>
        </p:spPr>
        <p:txBody>
          <a:bodyPr/>
          <a:lstStyle/>
          <a:p>
            <a:pPr algn="r"/>
            <a:r>
              <a:rPr lang="cs-CZ" sz="2400">
                <a:latin typeface="Arial"/>
                <a:cs typeface="Arial"/>
              </a:rPr>
              <a:t>Silné a slabé stránky, příležitosti </a:t>
            </a:r>
            <a:br>
              <a:rPr lang="cs-CZ" sz="2400">
                <a:latin typeface="Arial"/>
                <a:cs typeface="Arial"/>
              </a:rPr>
            </a:br>
            <a:r>
              <a:rPr lang="cs-CZ" sz="2400">
                <a:latin typeface="Arial"/>
                <a:cs typeface="Arial"/>
              </a:rPr>
              <a:t>a hrozby řešení sociálního vyloučení</a:t>
            </a:r>
            <a:endParaRPr lang="en-US"/>
          </a:p>
        </p:txBody>
      </p:sp>
      <p:graphicFrame>
        <p:nvGraphicFramePr>
          <p:cNvPr id="11" name="Content Placeholder 10">
            <a:extLst>
              <a:ext uri="{FF2B5EF4-FFF2-40B4-BE49-F238E27FC236}">
                <a16:creationId xmlns:a16="http://schemas.microsoft.com/office/drawing/2014/main" id="{08EC3C35-57AB-1B01-CE9E-588B0A6A6C6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05915437"/>
              </p:ext>
            </p:extLst>
          </p:nvPr>
        </p:nvGraphicFramePr>
        <p:xfrm>
          <a:off x="210844" y="1353844"/>
          <a:ext cx="8657718" cy="4894686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009833">
                  <a:extLst>
                    <a:ext uri="{9D8B030D-6E8A-4147-A177-3AD203B41FA5}">
                      <a16:colId xmlns:a16="http://schemas.microsoft.com/office/drawing/2014/main" val="2555348632"/>
                    </a:ext>
                  </a:extLst>
                </a:gridCol>
                <a:gridCol w="3562165">
                  <a:extLst>
                    <a:ext uri="{9D8B030D-6E8A-4147-A177-3AD203B41FA5}">
                      <a16:colId xmlns:a16="http://schemas.microsoft.com/office/drawing/2014/main" val="3742678188"/>
                    </a:ext>
                  </a:extLst>
                </a:gridCol>
                <a:gridCol w="4085720">
                  <a:extLst>
                    <a:ext uri="{9D8B030D-6E8A-4147-A177-3AD203B41FA5}">
                      <a16:colId xmlns:a16="http://schemas.microsoft.com/office/drawing/2014/main" val="31048401"/>
                    </a:ext>
                  </a:extLst>
                </a:gridCol>
              </a:tblGrid>
              <a:tr h="428625">
                <a:tc rowSpan="4">
                  <a:txBody>
                    <a:bodyPr/>
                    <a:lstStyle/>
                    <a:p>
                      <a:pPr algn="ctr" fontAlgn="base"/>
                      <a:r>
                        <a:rPr lang="en-US" sz="1400" b="1" err="1">
                          <a:effectLst/>
                        </a:rPr>
                        <a:t>Vnitřní</a:t>
                      </a:r>
                      <a:r>
                        <a:rPr lang="en-US" sz="1400" b="1">
                          <a:effectLst/>
                        </a:rPr>
                        <a:t> </a:t>
                      </a:r>
                      <a:endParaRPr lang="en-US" sz="1400"/>
                    </a:p>
                    <a:p>
                      <a:pPr lvl="0" algn="ctr">
                        <a:buNone/>
                      </a:pPr>
                      <a:r>
                        <a:rPr lang="en-US" sz="1400" b="1" err="1">
                          <a:effectLst/>
                        </a:rPr>
                        <a:t>prostředí</a:t>
                      </a:r>
                      <a:r>
                        <a:rPr lang="en-US" sz="1400" b="1">
                          <a:effectLst/>
                        </a:rPr>
                        <a:t>​</a:t>
                      </a:r>
                      <a:endParaRPr lang="en-US" sz="1400"/>
                    </a:p>
                  </a:txBody>
                  <a:tcPr anchor="ctr">
                    <a:lnL w="12700">
                      <a:solidFill>
                        <a:schemeClr val="tx1"/>
                      </a:solidFill>
                    </a:lnL>
                    <a:lnR w="12700">
                      <a:solidFill>
                        <a:schemeClr val="tx1"/>
                      </a:solidFill>
                    </a:lnR>
                    <a:lnT w="12700">
                      <a:solidFill>
                        <a:schemeClr val="tx1"/>
                      </a:solidFill>
                    </a:lnT>
                    <a:lnB w="12700">
                      <a:solidFill>
                        <a:schemeClr val="tx1"/>
                      </a:solidFill>
                    </a:lnB>
                    <a:solidFill>
                      <a:srgbClr val="ED7D3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en-US" sz="2000" b="1" err="1">
                          <a:effectLst/>
                        </a:rPr>
                        <a:t>Silné</a:t>
                      </a:r>
                      <a:r>
                        <a:rPr lang="en-US" sz="2000" b="1">
                          <a:effectLst/>
                        </a:rPr>
                        <a:t> </a:t>
                      </a:r>
                      <a:r>
                        <a:rPr lang="en-US" sz="2000" b="1" kern="120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stránky</a:t>
                      </a:r>
                      <a:r>
                        <a:rPr lang="en-US" sz="2000" b="1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​</a:t>
                      </a:r>
                    </a:p>
                  </a:txBody>
                  <a:tcPr anchor="b">
                    <a:lnL w="12700">
                      <a:solidFill>
                        <a:schemeClr val="tx1"/>
                      </a:solidFill>
                    </a:lnL>
                    <a:lnR w="12700">
                      <a:solidFill>
                        <a:schemeClr val="tx1"/>
                      </a:solidFill>
                    </a:lnR>
                    <a:lnT w="12700">
                      <a:solidFill>
                        <a:schemeClr val="tx1"/>
                      </a:solidFill>
                    </a:lnT>
                    <a:lnB w="12700">
                      <a:solidFill>
                        <a:schemeClr val="tx1"/>
                      </a:solidFill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en-US" sz="2000" b="1" err="1">
                          <a:effectLst/>
                        </a:rPr>
                        <a:t>Slabé</a:t>
                      </a:r>
                      <a:r>
                        <a:rPr lang="en-US" sz="2000" b="1">
                          <a:effectLst/>
                        </a:rPr>
                        <a:t> </a:t>
                      </a:r>
                      <a:r>
                        <a:rPr lang="en-US" sz="2000" b="1" err="1">
                          <a:effectLst/>
                        </a:rPr>
                        <a:t>stránky</a:t>
                      </a:r>
                      <a:r>
                        <a:rPr lang="en-US" sz="2000" b="1">
                          <a:effectLst/>
                        </a:rPr>
                        <a:t>​</a:t>
                      </a:r>
                    </a:p>
                  </a:txBody>
                  <a:tcPr anchor="b">
                    <a:lnL w="12700">
                      <a:solidFill>
                        <a:schemeClr val="tx1"/>
                      </a:solidFill>
                    </a:lnL>
                    <a:lnR w="12700">
                      <a:solidFill>
                        <a:schemeClr val="tx1"/>
                      </a:solidFill>
                    </a:lnR>
                    <a:lnT w="12700">
                      <a:solidFill>
                        <a:schemeClr val="tx1"/>
                      </a:solidFill>
                    </a:lnT>
                    <a:lnB w="12700">
                      <a:solidFill>
                        <a:schemeClr val="tx1"/>
                      </a:solidFill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99090597"/>
                  </a:ext>
                </a:extLst>
              </a:tr>
              <a:tr h="4572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 marL="0" marR="0" marT="0" marB="0" horzOverflow="overflow"/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 b="1" i="0" u="none" strike="noStrike" noProof="0" err="1">
                          <a:effectLst/>
                          <a:latin typeface="Arial"/>
                        </a:rPr>
                        <a:t>Efektivní</a:t>
                      </a:r>
                      <a:r>
                        <a:rPr lang="en-US" sz="1200" b="1" i="0" u="none" strike="noStrike" noProof="0">
                          <a:effectLst/>
                          <a:latin typeface="Arial"/>
                        </a:rPr>
                        <a:t> </a:t>
                      </a:r>
                      <a:r>
                        <a:rPr lang="en-US" sz="1200" b="1" i="0" u="none" strike="noStrike" noProof="0" err="1">
                          <a:effectLst/>
                          <a:latin typeface="Arial"/>
                        </a:rPr>
                        <a:t>koordinace</a:t>
                      </a:r>
                      <a:r>
                        <a:rPr lang="en-US" sz="1200" b="1" i="0" u="none" strike="noStrike" noProof="0">
                          <a:effectLst/>
                          <a:latin typeface="Arial"/>
                        </a:rPr>
                        <a:t> </a:t>
                      </a:r>
                      <a:r>
                        <a:rPr lang="en-US" sz="1200" b="1" i="0" u="none" strike="noStrike" noProof="0" err="1">
                          <a:effectLst/>
                          <a:latin typeface="Arial"/>
                        </a:rPr>
                        <a:t>na</a:t>
                      </a:r>
                      <a:r>
                        <a:rPr lang="en-US" sz="1200" b="1" i="0" u="none" strike="noStrike" noProof="0">
                          <a:effectLst/>
                          <a:latin typeface="Arial"/>
                        </a:rPr>
                        <a:t> </a:t>
                      </a:r>
                      <a:r>
                        <a:rPr lang="en-US" sz="1200" b="1" i="0" u="none" strike="noStrike" noProof="0" err="1">
                          <a:effectLst/>
                          <a:latin typeface="Arial"/>
                        </a:rPr>
                        <a:t>menším</a:t>
                      </a:r>
                      <a:r>
                        <a:rPr lang="en-US" sz="1200" b="1" i="0" u="none" strike="noStrike" noProof="0">
                          <a:effectLst/>
                          <a:latin typeface="Arial"/>
                        </a:rPr>
                        <a:t> </a:t>
                      </a:r>
                      <a:r>
                        <a:rPr lang="en-US" sz="1200" b="1" i="0" u="none" strike="noStrike" noProof="0" err="1">
                          <a:effectLst/>
                          <a:latin typeface="Arial"/>
                        </a:rPr>
                        <a:t>území</a:t>
                      </a:r>
                      <a:r>
                        <a:rPr lang="en-US" sz="1200" b="1" i="0" u="none" strike="noStrike" noProof="0">
                          <a:effectLst/>
                          <a:latin typeface="Arial"/>
                        </a:rPr>
                        <a:t>.</a:t>
                      </a:r>
                      <a:endParaRPr lang="en-US" sz="1200" b="1" i="0" u="none" strike="noStrike" noProof="0">
                        <a:effectLst/>
                      </a:endParaRPr>
                    </a:p>
                    <a:p>
                      <a:pPr lv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 b="1" i="0" u="none" strike="noStrike" noProof="0" err="1">
                          <a:effectLst/>
                          <a:latin typeface="Arial"/>
                        </a:rPr>
                        <a:t>Funkční</a:t>
                      </a:r>
                      <a:r>
                        <a:rPr lang="en-US" sz="1200" b="1" i="0" u="none" strike="noStrike" noProof="0">
                          <a:effectLst/>
                          <a:latin typeface="Arial"/>
                        </a:rPr>
                        <a:t> </a:t>
                      </a:r>
                      <a:r>
                        <a:rPr lang="en-US" sz="1200" b="1" i="0" u="none" strike="noStrike" noProof="0" err="1">
                          <a:effectLst/>
                          <a:latin typeface="Arial"/>
                        </a:rPr>
                        <a:t>tým</a:t>
                      </a:r>
                      <a:r>
                        <a:rPr lang="en-US" sz="1200" b="1" i="0" u="none" strike="noStrike" noProof="0">
                          <a:effectLst/>
                          <a:latin typeface="Arial"/>
                        </a:rPr>
                        <a:t> pro </a:t>
                      </a:r>
                      <a:r>
                        <a:rPr lang="en-US" sz="1200" b="1" i="0" u="none" strike="noStrike" noProof="0" err="1">
                          <a:effectLst/>
                          <a:latin typeface="Arial"/>
                        </a:rPr>
                        <a:t>řešení</a:t>
                      </a:r>
                      <a:r>
                        <a:rPr lang="en-US" sz="1200" b="1" i="0" u="none" strike="noStrike" noProof="0">
                          <a:effectLst/>
                          <a:latin typeface="Arial"/>
                        </a:rPr>
                        <a:t> </a:t>
                      </a:r>
                      <a:r>
                        <a:rPr lang="en-US" sz="1200" b="1" i="0" u="none" strike="noStrike" noProof="0" err="1">
                          <a:effectLst/>
                          <a:latin typeface="Arial"/>
                        </a:rPr>
                        <a:t>problémů</a:t>
                      </a:r>
                      <a:r>
                        <a:rPr lang="en-US" sz="1200" b="1" i="0" u="none" strike="noStrike" noProof="0">
                          <a:effectLst/>
                          <a:latin typeface="Arial"/>
                        </a:rPr>
                        <a:t>.</a:t>
                      </a:r>
                      <a:endParaRPr lang="en-US" sz="1200" b="1" i="0" u="none" strike="noStrike" noProof="0">
                        <a:effectLst/>
                      </a:endParaRPr>
                    </a:p>
                  </a:txBody>
                  <a:tcPr anchor="ctr">
                    <a:lnL w="12700">
                      <a:solidFill>
                        <a:schemeClr val="tx1"/>
                      </a:solidFill>
                    </a:lnL>
                    <a:lnR w="12700">
                      <a:solidFill>
                        <a:schemeClr val="tx1"/>
                      </a:solidFill>
                    </a:lnR>
                    <a:lnT w="12700">
                      <a:solidFill>
                        <a:schemeClr val="tx1"/>
                      </a:solidFill>
                    </a:lnT>
                    <a:lnB w="12700">
                      <a:solidFill>
                        <a:schemeClr val="tx1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-US" sz="1200" b="1" i="0" u="none" strike="noStrike" noProof="0" err="1">
                          <a:effectLst/>
                          <a:latin typeface="Arial"/>
                        </a:rPr>
                        <a:t>Omezené</a:t>
                      </a:r>
                      <a:r>
                        <a:rPr lang="en-US" sz="1200" b="1" i="0" u="none" strike="noStrike" noProof="0">
                          <a:effectLst/>
                          <a:latin typeface="Arial"/>
                        </a:rPr>
                        <a:t> </a:t>
                      </a:r>
                      <a:r>
                        <a:rPr lang="en-US" sz="1200" b="1" i="0" u="none" strike="noStrike" noProof="0" err="1">
                          <a:effectLst/>
                          <a:latin typeface="Arial"/>
                        </a:rPr>
                        <a:t>odborné</a:t>
                      </a:r>
                      <a:r>
                        <a:rPr lang="en-US" sz="1200" b="1" i="0" u="none" strike="noStrike" noProof="0">
                          <a:effectLst/>
                          <a:latin typeface="Arial"/>
                        </a:rPr>
                        <a:t> </a:t>
                      </a:r>
                      <a:r>
                        <a:rPr lang="en-US" sz="1200" b="1" i="0" u="none" strike="noStrike" noProof="0" err="1">
                          <a:effectLst/>
                          <a:latin typeface="Arial"/>
                        </a:rPr>
                        <a:t>kapacity</a:t>
                      </a:r>
                      <a:r>
                        <a:rPr lang="en-US" sz="1200" b="1" i="0" u="none" strike="noStrike" noProof="0">
                          <a:effectLst/>
                          <a:latin typeface="Arial"/>
                        </a:rPr>
                        <a:t> </a:t>
                      </a:r>
                    </a:p>
                    <a:p>
                      <a:pPr lvl="0" algn="ctr">
                        <a:buNone/>
                      </a:pPr>
                      <a:r>
                        <a:rPr lang="en-US" sz="1200" b="1" i="0" u="none" strike="noStrike" noProof="0">
                          <a:effectLst/>
                          <a:latin typeface="Arial"/>
                        </a:rPr>
                        <a:t>(</a:t>
                      </a:r>
                      <a:r>
                        <a:rPr lang="en-US" sz="1200" b="1" i="0" u="none" strike="noStrike" noProof="0" err="1">
                          <a:effectLst/>
                          <a:latin typeface="Arial"/>
                        </a:rPr>
                        <a:t>nízké</a:t>
                      </a:r>
                      <a:r>
                        <a:rPr lang="en-US" sz="1200" b="1" i="0" u="none" strike="noStrike" noProof="0">
                          <a:effectLst/>
                          <a:latin typeface="Arial"/>
                        </a:rPr>
                        <a:t> </a:t>
                      </a:r>
                      <a:r>
                        <a:rPr lang="en-US" sz="1200" b="1" i="0" u="none" strike="noStrike" noProof="0" err="1">
                          <a:effectLst/>
                          <a:latin typeface="Arial"/>
                        </a:rPr>
                        <a:t>spektrum</a:t>
                      </a:r>
                      <a:r>
                        <a:rPr lang="en-US" sz="1200" b="1" i="0" u="none" strike="noStrike" noProof="0">
                          <a:effectLst/>
                          <a:latin typeface="Arial"/>
                        </a:rPr>
                        <a:t> </a:t>
                      </a:r>
                      <a:r>
                        <a:rPr lang="en-US" sz="1200" b="1" i="0" u="none" strike="noStrike" noProof="0" err="1">
                          <a:effectLst/>
                          <a:latin typeface="Arial"/>
                        </a:rPr>
                        <a:t>kompetencí</a:t>
                      </a:r>
                      <a:r>
                        <a:rPr lang="en-US" sz="1200" b="1" i="0" u="none" strike="noStrike" noProof="0">
                          <a:effectLst/>
                          <a:latin typeface="Arial"/>
                        </a:rPr>
                        <a:t> v </a:t>
                      </a:r>
                      <a:r>
                        <a:rPr lang="en-US" sz="1200" b="1" i="0" u="none" strike="noStrike" noProof="0" err="1">
                          <a:effectLst/>
                          <a:latin typeface="Arial"/>
                        </a:rPr>
                        <a:t>týmu</a:t>
                      </a:r>
                      <a:r>
                        <a:rPr lang="en-US" sz="1200" b="1" i="0" u="none" strike="noStrike" noProof="0">
                          <a:effectLst/>
                          <a:latin typeface="Arial"/>
                        </a:rPr>
                        <a:t>) </a:t>
                      </a:r>
                    </a:p>
                  </a:txBody>
                  <a:tcPr anchor="ctr">
                    <a:lnL w="12700">
                      <a:solidFill>
                        <a:schemeClr val="tx1"/>
                      </a:solidFill>
                    </a:lnL>
                    <a:lnR w="12700">
                      <a:solidFill>
                        <a:schemeClr val="tx1"/>
                      </a:solidFill>
                    </a:lnR>
                    <a:lnT w="12700">
                      <a:solidFill>
                        <a:schemeClr val="tx1"/>
                      </a:solidFill>
                    </a:lnT>
                    <a:lnB w="12700">
                      <a:solidFill>
                        <a:schemeClr val="tx1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09356973"/>
                  </a:ext>
                </a:extLst>
              </a:tr>
              <a:tr h="37147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 marL="0" marR="0" marT="0" marB="0" horzOverflow="overflow"/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 b="0" i="0" u="none" strike="noStrike" noProof="0" err="1">
                          <a:effectLst/>
                          <a:latin typeface="Arial"/>
                        </a:rPr>
                        <a:t>Znalost</a:t>
                      </a:r>
                      <a:r>
                        <a:rPr lang="en-US" sz="1200" b="0" i="0" u="none" strike="noStrike" noProof="0">
                          <a:effectLst/>
                          <a:latin typeface="Arial"/>
                        </a:rPr>
                        <a:t> </a:t>
                      </a:r>
                      <a:r>
                        <a:rPr lang="en-US" sz="1200" b="0" i="0" u="none" strike="noStrike" noProof="0" err="1">
                          <a:effectLst/>
                          <a:latin typeface="Arial"/>
                        </a:rPr>
                        <a:t>území</a:t>
                      </a:r>
                      <a:r>
                        <a:rPr lang="en-US" sz="1200" b="0" i="0" u="none" strike="noStrike" noProof="0">
                          <a:effectLst/>
                          <a:latin typeface="Arial"/>
                        </a:rPr>
                        <a:t>, </a:t>
                      </a:r>
                      <a:r>
                        <a:rPr lang="en-US" sz="1200" b="0" i="0" u="none" strike="noStrike" noProof="0" err="1">
                          <a:effectLst/>
                          <a:latin typeface="Arial"/>
                        </a:rPr>
                        <a:t>znalost</a:t>
                      </a:r>
                      <a:r>
                        <a:rPr lang="en-US" sz="1200" b="0" i="0" u="none" strike="noStrike" noProof="0">
                          <a:effectLst/>
                          <a:latin typeface="Arial"/>
                        </a:rPr>
                        <a:t> </a:t>
                      </a:r>
                      <a:r>
                        <a:rPr lang="en-US" sz="1200" b="0" i="0" u="none" strike="noStrike" noProof="0" err="1">
                          <a:effectLst/>
                          <a:latin typeface="Arial"/>
                        </a:rPr>
                        <a:t>potřeb</a:t>
                      </a:r>
                      <a:r>
                        <a:rPr lang="en-US" sz="1200" b="0" i="0" u="none" strike="noStrike" noProof="0">
                          <a:effectLst/>
                          <a:latin typeface="Arial"/>
                        </a:rPr>
                        <a:t> </a:t>
                      </a:r>
                      <a:r>
                        <a:rPr lang="en-US" sz="1200" b="0" i="0" u="none" strike="noStrike" noProof="0" err="1">
                          <a:effectLst/>
                          <a:latin typeface="Arial"/>
                        </a:rPr>
                        <a:t>komunitního</a:t>
                      </a:r>
                      <a:r>
                        <a:rPr lang="en-US" sz="1200" b="0" i="0" u="none" strike="noStrike" noProof="0">
                          <a:effectLst/>
                          <a:latin typeface="Arial"/>
                        </a:rPr>
                        <a:t> </a:t>
                      </a:r>
                      <a:r>
                        <a:rPr lang="en-US" sz="1200" b="0" i="0" u="none" strike="noStrike" noProof="0" err="1">
                          <a:effectLst/>
                          <a:latin typeface="Arial"/>
                        </a:rPr>
                        <a:t>plánování</a:t>
                      </a:r>
                      <a:r>
                        <a:rPr lang="en-US" sz="1200" b="0" i="0" u="none" strike="noStrike" noProof="0">
                          <a:effectLst/>
                          <a:latin typeface="Arial"/>
                        </a:rPr>
                        <a:t>. </a:t>
                      </a:r>
                      <a:r>
                        <a:rPr lang="en-US" sz="1200" b="0" i="0" u="none" strike="noStrike" noProof="0" err="1">
                          <a:effectLst/>
                          <a:latin typeface="Arial"/>
                        </a:rPr>
                        <a:t>Dlouhodobá</a:t>
                      </a:r>
                      <a:r>
                        <a:rPr lang="en-US" sz="1200" b="0" i="0" u="none" strike="noStrike" noProof="0">
                          <a:effectLst/>
                          <a:latin typeface="Arial"/>
                        </a:rPr>
                        <a:t> </a:t>
                      </a:r>
                      <a:r>
                        <a:rPr lang="en-US" sz="1200" b="0" i="0" u="none" strike="noStrike" noProof="0" err="1">
                          <a:effectLst/>
                          <a:latin typeface="Arial"/>
                        </a:rPr>
                        <a:t>spolupráce</a:t>
                      </a:r>
                      <a:r>
                        <a:rPr lang="en-US" sz="1200" b="0" i="0" u="none" strike="noStrike" noProof="0">
                          <a:effectLst/>
                          <a:latin typeface="Arial"/>
                        </a:rPr>
                        <a:t> s </a:t>
                      </a:r>
                      <a:r>
                        <a:rPr lang="en-US" sz="1200" b="0" i="0" u="none" strike="noStrike" noProof="0" err="1">
                          <a:effectLst/>
                          <a:latin typeface="Arial"/>
                        </a:rPr>
                        <a:t>aktéry</a:t>
                      </a:r>
                      <a:r>
                        <a:rPr lang="en-US" sz="1200" b="0" i="0" u="none" strike="noStrike" noProof="0">
                          <a:effectLst/>
                          <a:latin typeface="Arial"/>
                        </a:rPr>
                        <a:t> </a:t>
                      </a:r>
                      <a:endParaRPr lang="en-US" b="0"/>
                    </a:p>
                    <a:p>
                      <a:pPr lv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 b="0" i="0" u="none" strike="noStrike" noProof="0">
                          <a:effectLst/>
                          <a:latin typeface="Arial"/>
                        </a:rPr>
                        <a:t>v </a:t>
                      </a:r>
                      <a:r>
                        <a:rPr lang="en-US" sz="1200" b="0" i="0" u="none" strike="noStrike" noProof="0" err="1">
                          <a:effectLst/>
                          <a:latin typeface="Arial"/>
                        </a:rPr>
                        <a:t>území</a:t>
                      </a:r>
                      <a:r>
                        <a:rPr lang="en-US" sz="1200" b="0" i="0" u="none" strike="noStrike" noProof="0">
                          <a:effectLst/>
                          <a:latin typeface="Arial"/>
                        </a:rPr>
                        <a:t> a </a:t>
                      </a:r>
                      <a:r>
                        <a:rPr lang="en-US" sz="1200" b="0" i="0" u="none" strike="noStrike" noProof="0" err="1">
                          <a:effectLst/>
                          <a:latin typeface="Arial"/>
                        </a:rPr>
                        <a:t>působení</a:t>
                      </a:r>
                      <a:r>
                        <a:rPr lang="en-US" sz="1200" b="0" i="0" u="none" strike="noStrike" noProof="0">
                          <a:effectLst/>
                          <a:latin typeface="Arial"/>
                        </a:rPr>
                        <a:t> </a:t>
                      </a:r>
                      <a:r>
                        <a:rPr lang="en-US" sz="1200" b="0" i="0" u="none" strike="noStrike" noProof="0" err="1">
                          <a:effectLst/>
                          <a:latin typeface="Arial"/>
                        </a:rPr>
                        <a:t>organizací</a:t>
                      </a:r>
                      <a:r>
                        <a:rPr lang="en-US" sz="1200" b="0" i="0" u="none" strike="noStrike" noProof="0">
                          <a:effectLst/>
                          <a:latin typeface="Arial"/>
                        </a:rPr>
                        <a:t>.</a:t>
                      </a:r>
                      <a:endParaRPr lang="en-US"/>
                    </a:p>
                  </a:txBody>
                  <a:tcPr anchor="ctr">
                    <a:lnL w="12700">
                      <a:solidFill>
                        <a:schemeClr val="tx1"/>
                      </a:solidFill>
                    </a:lnL>
                    <a:lnR w="12700">
                      <a:solidFill>
                        <a:schemeClr val="tx1"/>
                      </a:solidFill>
                    </a:lnR>
                    <a:lnT w="12700">
                      <a:solidFill>
                        <a:schemeClr val="tx1"/>
                      </a:solidFill>
                    </a:lnT>
                    <a:lnB w="12700">
                      <a:solidFill>
                        <a:schemeClr val="tx1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-US" sz="1200" b="0" i="0" u="none" strike="noStrike" noProof="0" err="1">
                          <a:effectLst/>
                          <a:latin typeface="Arial"/>
                        </a:rPr>
                        <a:t>Nižší</a:t>
                      </a:r>
                      <a:r>
                        <a:rPr lang="en-US" sz="1200" b="0" i="0" u="none" strike="noStrike" noProof="0">
                          <a:effectLst/>
                          <a:latin typeface="Arial"/>
                        </a:rPr>
                        <a:t> </a:t>
                      </a:r>
                      <a:r>
                        <a:rPr lang="en-US" sz="1200" b="0" i="0" u="none" strike="noStrike" noProof="0" err="1">
                          <a:effectLst/>
                          <a:latin typeface="Arial"/>
                        </a:rPr>
                        <a:t>míra</a:t>
                      </a:r>
                      <a:r>
                        <a:rPr lang="en-US" sz="1200" b="0" i="0" u="none" strike="noStrike" noProof="0">
                          <a:effectLst/>
                          <a:latin typeface="Arial"/>
                        </a:rPr>
                        <a:t> </a:t>
                      </a:r>
                      <a:r>
                        <a:rPr lang="en-US" sz="1200" b="0" i="0" u="none" strike="noStrike" noProof="0" err="1">
                          <a:effectLst/>
                          <a:latin typeface="Arial"/>
                        </a:rPr>
                        <a:t>spolupráce</a:t>
                      </a:r>
                      <a:r>
                        <a:rPr lang="en-US" sz="1200" b="0" i="0" u="none" strike="noStrike" noProof="0">
                          <a:effectLst/>
                          <a:latin typeface="Arial"/>
                        </a:rPr>
                        <a:t> s </a:t>
                      </a:r>
                      <a:r>
                        <a:rPr lang="en-US" sz="1200" b="0" i="0" u="none" strike="noStrike" noProof="0" err="1">
                          <a:effectLst/>
                          <a:latin typeface="Arial"/>
                        </a:rPr>
                        <a:t>aktéry</a:t>
                      </a:r>
                      <a:r>
                        <a:rPr lang="en-US" sz="1200" b="0" i="0" u="none" strike="noStrike" noProof="0">
                          <a:effectLst/>
                          <a:latin typeface="Arial"/>
                        </a:rPr>
                        <a:t>, </a:t>
                      </a:r>
                      <a:endParaRPr lang="en-US" b="0"/>
                    </a:p>
                    <a:p>
                      <a:pPr lvl="0" algn="ctr">
                        <a:buNone/>
                      </a:pPr>
                      <a:r>
                        <a:rPr lang="en-US" sz="1200" b="0" i="0" u="none" strike="noStrike" noProof="0" err="1">
                          <a:effectLst/>
                          <a:latin typeface="Arial"/>
                        </a:rPr>
                        <a:t>kteří</a:t>
                      </a:r>
                      <a:r>
                        <a:rPr lang="en-US" sz="1200" b="0" i="0" u="none" strike="noStrike" noProof="0">
                          <a:effectLst/>
                          <a:latin typeface="Arial"/>
                        </a:rPr>
                        <a:t> </a:t>
                      </a:r>
                      <a:r>
                        <a:rPr lang="en-US" sz="1200" b="0" i="0" u="none" strike="noStrike" noProof="0" err="1">
                          <a:effectLst/>
                          <a:latin typeface="Arial"/>
                        </a:rPr>
                        <a:t>jsou</a:t>
                      </a:r>
                      <a:r>
                        <a:rPr lang="en-US" sz="1200" b="0" i="0" u="none" strike="noStrike" noProof="0">
                          <a:effectLst/>
                          <a:latin typeface="Arial"/>
                        </a:rPr>
                        <a:t> </a:t>
                      </a:r>
                      <a:r>
                        <a:rPr lang="en-US" sz="1200" b="0" i="0" u="none" strike="noStrike" noProof="0" err="1">
                          <a:effectLst/>
                          <a:latin typeface="Arial"/>
                        </a:rPr>
                        <a:t>soustředěni</a:t>
                      </a:r>
                      <a:r>
                        <a:rPr lang="en-US" sz="1200" b="0" i="0" u="none" strike="noStrike" noProof="0">
                          <a:effectLst/>
                          <a:latin typeface="Arial"/>
                        </a:rPr>
                        <a:t> </a:t>
                      </a:r>
                      <a:r>
                        <a:rPr lang="en-US" sz="1200" b="0" i="0" u="none" strike="noStrike" noProof="0" err="1">
                          <a:effectLst/>
                          <a:latin typeface="Arial"/>
                        </a:rPr>
                        <a:t>mimo</a:t>
                      </a:r>
                      <a:r>
                        <a:rPr lang="en-US" sz="1200" b="0" i="0" u="none" strike="noStrike" noProof="0">
                          <a:effectLst/>
                          <a:latin typeface="Arial"/>
                        </a:rPr>
                        <a:t> </a:t>
                      </a:r>
                      <a:r>
                        <a:rPr lang="en-US" sz="1200" b="0" i="0" u="none" strike="noStrike" noProof="0" err="1">
                          <a:effectLst/>
                          <a:latin typeface="Arial"/>
                        </a:rPr>
                        <a:t>území</a:t>
                      </a:r>
                      <a:r>
                        <a:rPr lang="en-US" sz="1200" b="0" i="0" u="none" strike="noStrike" noProof="0">
                          <a:effectLst/>
                          <a:latin typeface="Arial"/>
                        </a:rPr>
                        <a:t> (ÚP, PČR </a:t>
                      </a:r>
                      <a:r>
                        <a:rPr lang="en-US" sz="1200" b="0" i="0" u="none" strike="noStrike" noProof="0" err="1">
                          <a:effectLst/>
                          <a:latin typeface="Arial"/>
                        </a:rPr>
                        <a:t>atd</a:t>
                      </a:r>
                      <a:r>
                        <a:rPr lang="en-US" sz="1200" b="0" i="0" u="none" strike="noStrike" noProof="0">
                          <a:effectLst/>
                          <a:latin typeface="Arial"/>
                        </a:rPr>
                        <a:t>.)</a:t>
                      </a:r>
                      <a:endParaRPr lang="en-US"/>
                    </a:p>
                  </a:txBody>
                  <a:tcPr anchor="ctr">
                    <a:lnL w="12700">
                      <a:solidFill>
                        <a:schemeClr val="tx1"/>
                      </a:solidFill>
                    </a:lnL>
                    <a:lnR w="12700">
                      <a:solidFill>
                        <a:schemeClr val="tx1"/>
                      </a:solidFill>
                    </a:lnR>
                    <a:lnT w="12700">
                      <a:solidFill>
                        <a:schemeClr val="tx1"/>
                      </a:solidFill>
                    </a:lnT>
                    <a:lnB w="12700">
                      <a:solidFill>
                        <a:schemeClr val="tx1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08875589"/>
                  </a:ext>
                </a:extLst>
              </a:tr>
              <a:tr h="4572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 marL="0" marR="0" marT="0" marB="0" horzOverflow="overflow"/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-US" sz="1200" b="0" i="0" u="none" strike="noStrike" noProof="0" err="1">
                          <a:effectLst/>
                          <a:latin typeface="Arial"/>
                        </a:rPr>
                        <a:t>Koordinace</a:t>
                      </a:r>
                      <a:r>
                        <a:rPr lang="en-US" sz="1200" b="0" i="0" u="none" strike="noStrike" noProof="0">
                          <a:effectLst/>
                          <a:latin typeface="Arial"/>
                        </a:rPr>
                        <a:t> </a:t>
                      </a:r>
                      <a:r>
                        <a:rPr lang="en-US" sz="1200" b="0" i="0" u="none" strike="noStrike" noProof="0" err="1">
                          <a:effectLst/>
                          <a:latin typeface="Arial"/>
                        </a:rPr>
                        <a:t>aktérů</a:t>
                      </a:r>
                      <a:r>
                        <a:rPr lang="en-US" sz="1200" b="0" i="0" u="none" strike="noStrike" noProof="0">
                          <a:effectLst/>
                          <a:latin typeface="Arial"/>
                        </a:rPr>
                        <a:t> </a:t>
                      </a:r>
                      <a:r>
                        <a:rPr lang="en-US" sz="1200" b="0" i="0" u="none" strike="noStrike" noProof="0" err="1">
                          <a:effectLst/>
                          <a:latin typeface="Arial"/>
                        </a:rPr>
                        <a:t>ve</a:t>
                      </a:r>
                      <a:r>
                        <a:rPr lang="en-US" sz="1200" b="0" i="0" u="none" strike="noStrike" noProof="0">
                          <a:effectLst/>
                          <a:latin typeface="Arial"/>
                        </a:rPr>
                        <a:t> </a:t>
                      </a:r>
                      <a:r>
                        <a:rPr lang="en-US" sz="1200" b="0" i="0" u="none" strike="noStrike" noProof="0" err="1">
                          <a:effectLst/>
                          <a:latin typeface="Arial"/>
                        </a:rPr>
                        <a:t>městě</a:t>
                      </a:r>
                      <a:r>
                        <a:rPr lang="en-US" sz="1200" b="0" i="0" u="none" strike="noStrike" noProof="0">
                          <a:effectLst/>
                          <a:latin typeface="Arial"/>
                        </a:rPr>
                        <a:t> s </a:t>
                      </a:r>
                      <a:r>
                        <a:rPr lang="en-US" sz="1200" b="0" i="0" u="none" strike="noStrike" noProof="0" err="1">
                          <a:effectLst/>
                          <a:latin typeface="Arial"/>
                        </a:rPr>
                        <a:t>přesahem</a:t>
                      </a:r>
                      <a:r>
                        <a:rPr lang="en-US" sz="1200" b="0" i="0" u="none" strike="noStrike" noProof="0">
                          <a:effectLst/>
                          <a:latin typeface="Arial"/>
                        </a:rPr>
                        <a:t> </a:t>
                      </a:r>
                      <a:endParaRPr lang="en-US" sz="1200" b="0" i="0" u="none" strike="noStrike" noProof="0" err="1">
                        <a:effectLst/>
                        <a:latin typeface="Arial"/>
                      </a:endParaRPr>
                    </a:p>
                    <a:p>
                      <a:pPr lvl="0" algn="ctr">
                        <a:buNone/>
                      </a:pPr>
                      <a:r>
                        <a:rPr lang="en-US" sz="1200" b="0" i="0" u="none" strike="noStrike" noProof="0">
                          <a:effectLst/>
                          <a:latin typeface="Arial"/>
                        </a:rPr>
                        <a:t>do </a:t>
                      </a:r>
                      <a:r>
                        <a:rPr lang="en-US" sz="1200" b="0" i="0" u="none" strike="noStrike" noProof="0" err="1">
                          <a:effectLst/>
                          <a:latin typeface="Arial"/>
                        </a:rPr>
                        <a:t>území</a:t>
                      </a:r>
                      <a:r>
                        <a:rPr lang="en-US" sz="1200" b="0" i="0" u="none" strike="noStrike" noProof="0">
                          <a:effectLst/>
                          <a:latin typeface="Arial"/>
                        </a:rPr>
                        <a:t> ORP</a:t>
                      </a:r>
                    </a:p>
                  </a:txBody>
                  <a:tcPr anchor="ctr">
                    <a:lnL w="12700">
                      <a:solidFill>
                        <a:schemeClr val="tx1"/>
                      </a:solidFill>
                    </a:lnL>
                    <a:lnR w="12700">
                      <a:solidFill>
                        <a:schemeClr val="tx1"/>
                      </a:solidFill>
                    </a:lnR>
                    <a:lnT w="12700">
                      <a:solidFill>
                        <a:schemeClr val="tx1"/>
                      </a:solidFill>
                    </a:lnT>
                    <a:lnB w="12700">
                      <a:solidFill>
                        <a:schemeClr val="tx1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-US" sz="1200" b="0" i="0" u="none" strike="noStrike" noProof="0" err="1">
                          <a:effectLst/>
                          <a:latin typeface="Arial"/>
                        </a:rPr>
                        <a:t>Nižší</a:t>
                      </a:r>
                      <a:r>
                        <a:rPr lang="en-US" sz="1200" b="0" i="0" u="none" strike="noStrike" noProof="0">
                          <a:effectLst/>
                          <a:latin typeface="Arial"/>
                        </a:rPr>
                        <a:t> </a:t>
                      </a:r>
                      <a:r>
                        <a:rPr lang="en-US" sz="1200" b="0" i="0" u="none" strike="noStrike" noProof="0" err="1">
                          <a:effectLst/>
                          <a:latin typeface="Arial"/>
                        </a:rPr>
                        <a:t>udržitelnost</a:t>
                      </a:r>
                      <a:r>
                        <a:rPr lang="en-US" sz="1200" b="0" i="0" u="none" strike="noStrike" noProof="0">
                          <a:effectLst/>
                          <a:latin typeface="Arial"/>
                        </a:rPr>
                        <a:t> </a:t>
                      </a:r>
                      <a:r>
                        <a:rPr lang="en-US" sz="1200" b="0" i="0" u="none" strike="noStrike" noProof="0" err="1">
                          <a:effectLst/>
                          <a:latin typeface="Arial"/>
                        </a:rPr>
                        <a:t>pilotně</a:t>
                      </a:r>
                      <a:r>
                        <a:rPr lang="en-US" sz="1200" b="0" i="0" u="none" strike="noStrike" noProof="0">
                          <a:effectLst/>
                          <a:latin typeface="Arial"/>
                        </a:rPr>
                        <a:t> </a:t>
                      </a:r>
                      <a:r>
                        <a:rPr lang="en-US" sz="1200" b="0" i="0" u="none" strike="noStrike" noProof="0" err="1">
                          <a:effectLst/>
                          <a:latin typeface="Arial"/>
                        </a:rPr>
                        <a:t>odzkušovaných</a:t>
                      </a:r>
                      <a:r>
                        <a:rPr lang="en-US" sz="1200" b="0" i="0" u="none" strike="noStrike" noProof="0">
                          <a:effectLst/>
                          <a:latin typeface="Arial"/>
                        </a:rPr>
                        <a:t> </a:t>
                      </a:r>
                      <a:r>
                        <a:rPr lang="en-US" sz="1200" b="0" i="0" u="none" strike="noStrike" noProof="0" err="1">
                          <a:effectLst/>
                          <a:latin typeface="Arial"/>
                        </a:rPr>
                        <a:t>postupů</a:t>
                      </a:r>
                      <a:r>
                        <a:rPr lang="en-US" sz="1200" b="0" i="0" u="none" strike="noStrike" noProof="0">
                          <a:effectLst/>
                          <a:latin typeface="Arial"/>
                        </a:rPr>
                        <a:t> v </a:t>
                      </a:r>
                      <a:r>
                        <a:rPr lang="en-US" sz="1200" b="0" i="0" u="none" strike="noStrike" noProof="0" err="1">
                          <a:effectLst/>
                          <a:latin typeface="Arial"/>
                        </a:rPr>
                        <a:t>rámci</a:t>
                      </a:r>
                      <a:r>
                        <a:rPr lang="en-US" sz="1200" b="0" i="0" u="none" strike="noStrike" noProof="0">
                          <a:effectLst/>
                          <a:latin typeface="Arial"/>
                        </a:rPr>
                        <a:t> ESF </a:t>
                      </a:r>
                      <a:r>
                        <a:rPr lang="en-US" sz="1200" b="0" i="0" u="none" strike="noStrike" noProof="0" err="1">
                          <a:effectLst/>
                          <a:latin typeface="Arial"/>
                        </a:rPr>
                        <a:t>projektů</a:t>
                      </a:r>
                      <a:r>
                        <a:rPr lang="en-US" sz="1200" b="0" i="0" u="none" strike="noStrike" noProof="0">
                          <a:effectLst/>
                          <a:latin typeface="Arial"/>
                        </a:rPr>
                        <a:t> = </a:t>
                      </a:r>
                      <a:r>
                        <a:rPr lang="en-US" sz="1200" b="0" i="0" u="none" strike="noStrike" noProof="0" err="1">
                          <a:effectLst/>
                          <a:latin typeface="Arial"/>
                        </a:rPr>
                        <a:t>nižší</a:t>
                      </a:r>
                      <a:r>
                        <a:rPr lang="en-US" sz="1200" b="0" i="0" u="none" strike="noStrike" noProof="0">
                          <a:effectLst/>
                          <a:latin typeface="Arial"/>
                        </a:rPr>
                        <a:t> </a:t>
                      </a:r>
                      <a:r>
                        <a:rPr lang="en-US" sz="1200" b="0" i="0" u="none" strike="noStrike" noProof="0" err="1">
                          <a:effectLst/>
                          <a:latin typeface="Arial"/>
                        </a:rPr>
                        <a:t>podíl</a:t>
                      </a:r>
                      <a:r>
                        <a:rPr lang="en-US" sz="1200" b="0" i="0" u="none" strike="noStrike" noProof="0">
                          <a:effectLst/>
                          <a:latin typeface="Arial"/>
                        </a:rPr>
                        <a:t> </a:t>
                      </a:r>
                      <a:r>
                        <a:rPr lang="en-US" sz="1200" b="0" i="0" u="none" strike="noStrike" noProof="0" err="1">
                          <a:effectLst/>
                          <a:latin typeface="Arial"/>
                        </a:rPr>
                        <a:t>rozpočtu</a:t>
                      </a:r>
                      <a:r>
                        <a:rPr lang="en-US" sz="1200" b="0" i="0" u="none" strike="noStrike" noProof="0">
                          <a:effectLst/>
                          <a:latin typeface="Arial"/>
                        </a:rPr>
                        <a:t> </a:t>
                      </a:r>
                      <a:r>
                        <a:rPr lang="en-US" sz="1200" b="0" i="0" u="none" strike="noStrike" noProof="0" err="1">
                          <a:effectLst/>
                          <a:latin typeface="Arial"/>
                        </a:rPr>
                        <a:t>obcí</a:t>
                      </a:r>
                      <a:r>
                        <a:rPr lang="en-US" sz="1200" b="0" i="0" u="none" strike="noStrike" noProof="0">
                          <a:effectLst/>
                          <a:latin typeface="Arial"/>
                        </a:rPr>
                        <a:t> </a:t>
                      </a:r>
                      <a:endParaRPr lang="en-US" err="1"/>
                    </a:p>
                    <a:p>
                      <a:pPr lvl="0" algn="ctr">
                        <a:buNone/>
                      </a:pPr>
                      <a:r>
                        <a:rPr lang="en-US" sz="1200" b="0" i="0" u="none" strike="noStrike" noProof="0">
                          <a:effectLst/>
                          <a:latin typeface="Arial"/>
                        </a:rPr>
                        <a:t>pro oblast </a:t>
                      </a:r>
                      <a:r>
                        <a:rPr lang="en-US" sz="1200" b="0" i="0" u="none" strike="noStrike" noProof="0" err="1">
                          <a:effectLst/>
                          <a:latin typeface="Arial"/>
                        </a:rPr>
                        <a:t>sociální</a:t>
                      </a:r>
                      <a:r>
                        <a:rPr lang="en-US" sz="1200" b="0" i="0" u="none" strike="noStrike" noProof="0">
                          <a:effectLst/>
                          <a:latin typeface="Arial"/>
                        </a:rPr>
                        <a:t> </a:t>
                      </a:r>
                      <a:r>
                        <a:rPr lang="en-US" sz="1200" b="0" i="0" u="none" strike="noStrike" noProof="0" err="1">
                          <a:effectLst/>
                          <a:latin typeface="Arial"/>
                        </a:rPr>
                        <a:t>politiky</a:t>
                      </a:r>
                      <a:endParaRPr lang="en-US"/>
                    </a:p>
                  </a:txBody>
                  <a:tcPr anchor="ctr">
                    <a:lnL w="12700">
                      <a:solidFill>
                        <a:schemeClr val="tx1"/>
                      </a:solidFill>
                    </a:lnL>
                    <a:lnR w="12700">
                      <a:solidFill>
                        <a:schemeClr val="tx1"/>
                      </a:solidFill>
                    </a:lnR>
                    <a:lnT w="12700">
                      <a:solidFill>
                        <a:schemeClr val="tx1"/>
                      </a:solidFill>
                    </a:lnT>
                    <a:lnB w="12700">
                      <a:solidFill>
                        <a:schemeClr val="tx1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16495084"/>
                  </a:ext>
                </a:extLst>
              </a:tr>
              <a:tr h="410044">
                <a:tc rowSpan="6">
                  <a:txBody>
                    <a:bodyPr/>
                    <a:lstStyle/>
                    <a:p>
                      <a:pPr algn="ctr" fontAlgn="base"/>
                      <a:r>
                        <a:rPr lang="en-US" sz="1400" b="1" err="1">
                          <a:effectLst/>
                        </a:rPr>
                        <a:t>Vnější</a:t>
                      </a:r>
                      <a:r>
                        <a:rPr lang="en-US" sz="1400" b="1">
                          <a:effectLst/>
                        </a:rPr>
                        <a:t> </a:t>
                      </a:r>
                      <a:endParaRPr lang="en-US" sz="1400"/>
                    </a:p>
                    <a:p>
                      <a:pPr lvl="0" algn="ctr">
                        <a:buNone/>
                      </a:pPr>
                      <a:r>
                        <a:rPr lang="en-US" sz="1400" b="1" err="1">
                          <a:effectLst/>
                        </a:rPr>
                        <a:t>prostředí</a:t>
                      </a:r>
                      <a:r>
                        <a:rPr lang="en-US" sz="2400" b="1">
                          <a:effectLst/>
                        </a:rPr>
                        <a:t>​</a:t>
                      </a:r>
                    </a:p>
                  </a:txBody>
                  <a:tcPr anchor="ctr">
                    <a:lnL w="12700">
                      <a:solidFill>
                        <a:schemeClr val="tx1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>
                      <a:solidFill>
                        <a:schemeClr val="tx1"/>
                      </a:solidFill>
                    </a:lnT>
                    <a:lnB w="12700">
                      <a:solidFill>
                        <a:schemeClr val="tx1"/>
                      </a:solidFill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en-US" sz="2000" b="1" err="1">
                          <a:effectLst/>
                        </a:rPr>
                        <a:t>Příležitosti</a:t>
                      </a:r>
                      <a:r>
                        <a:rPr lang="en-US" sz="2000" b="1">
                          <a:effectLst/>
                        </a:rPr>
                        <a:t>​</a:t>
                      </a:r>
                    </a:p>
                  </a:txBody>
                  <a:tcPr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>
                      <a:solidFill>
                        <a:schemeClr val="tx1"/>
                      </a:solidFill>
                    </a:lnT>
                    <a:lnB w="12700">
                      <a:solidFill>
                        <a:schemeClr val="tx1"/>
                      </a:solidFill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en-US" sz="2000" b="1" err="1">
                          <a:effectLst/>
                        </a:rPr>
                        <a:t>Hrozby</a:t>
                      </a:r>
                      <a:r>
                        <a:rPr lang="en-US" sz="2000" b="1">
                          <a:effectLst/>
                        </a:rPr>
                        <a:t>​</a:t>
                      </a:r>
                    </a:p>
                  </a:txBody>
                  <a:tcPr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chemeClr val="tx1"/>
                      </a:solidFill>
                    </a:lnR>
                    <a:lnT w="12700">
                      <a:solidFill>
                        <a:schemeClr val="tx1"/>
                      </a:solidFill>
                    </a:lnT>
                    <a:lnB w="12700">
                      <a:solidFill>
                        <a:schemeClr val="tx1"/>
                      </a:solidFill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11922103"/>
                  </a:ext>
                </a:extLst>
              </a:tr>
              <a:tr h="4572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 marL="0" marR="0" marT="0" marB="0" horzOverflow="overflow"/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-US" sz="1200" b="1" i="0" u="none" strike="noStrike" kern="1200" err="1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Ovlivnit</a:t>
                      </a:r>
                      <a:r>
                        <a:rPr lang="en-US" sz="1200" b="1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200" b="1" i="0" u="none" strike="noStrike" kern="1200" err="1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širší</a:t>
                      </a:r>
                      <a:r>
                        <a:rPr lang="en-US" sz="1200" b="1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200" b="1" i="0" u="none" strike="noStrike" kern="1200" err="1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území</a:t>
                      </a:r>
                      <a:r>
                        <a:rPr lang="en-US" sz="1200" b="1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200" b="1" i="0" u="none" strike="noStrike" kern="1200" err="1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skrze</a:t>
                      </a:r>
                      <a:r>
                        <a:rPr lang="en-US" sz="1200" b="1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 ORP </a:t>
                      </a:r>
                      <a:endParaRPr lang="cs-CZ" b="1"/>
                    </a:p>
                    <a:p>
                      <a:pPr lvl="0" algn="ctr">
                        <a:buNone/>
                      </a:pPr>
                      <a:r>
                        <a:rPr lang="en-US" sz="1200" b="1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a </a:t>
                      </a:r>
                      <a:r>
                        <a:rPr lang="en-US" sz="1200" b="1" i="0" u="none" strike="noStrike" kern="1200" err="1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spolupracovat</a:t>
                      </a:r>
                      <a:r>
                        <a:rPr lang="en-US" sz="1200" b="1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 </a:t>
                      </a:r>
                      <a:r>
                        <a:rPr lang="en-US" sz="1200" b="1" i="0" u="none" strike="noStrike" kern="1200" noProof="0">
                          <a:effectLst/>
                          <a:latin typeface="Arial"/>
                        </a:rPr>
                        <a:t>s </a:t>
                      </a:r>
                      <a:r>
                        <a:rPr lang="en-US" sz="1200" b="1" i="0" u="none" strike="noStrike" kern="1200" noProof="0" err="1">
                          <a:effectLst/>
                          <a:latin typeface="Arial"/>
                        </a:rPr>
                        <a:t>podobně</a:t>
                      </a:r>
                      <a:r>
                        <a:rPr lang="en-US" sz="1200" b="1" i="0" u="none" strike="noStrike" kern="1200" noProof="0">
                          <a:effectLst/>
                          <a:latin typeface="Arial"/>
                        </a:rPr>
                        <a:t> </a:t>
                      </a:r>
                      <a:r>
                        <a:rPr lang="en-US" sz="1200" b="1" i="0" u="none" strike="noStrike" kern="1200" noProof="0" err="1">
                          <a:effectLst/>
                          <a:latin typeface="Arial"/>
                        </a:rPr>
                        <a:t>velkými</a:t>
                      </a:r>
                      <a:r>
                        <a:rPr lang="en-US" sz="1200" b="1" i="0" u="none" strike="noStrike" kern="1200" noProof="0">
                          <a:effectLst/>
                          <a:latin typeface="Arial"/>
                        </a:rPr>
                        <a:t> </a:t>
                      </a:r>
                      <a:r>
                        <a:rPr lang="en-US" sz="1200" b="1" i="0" u="none" strike="noStrike" kern="1200" noProof="0" err="1">
                          <a:effectLst/>
                          <a:latin typeface="Arial"/>
                        </a:rPr>
                        <a:t>obcemi</a:t>
                      </a:r>
                      <a:r>
                        <a:rPr lang="en-US" sz="1200" b="1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.</a:t>
                      </a:r>
                    </a:p>
                  </a:txBody>
                  <a:tcPr anchor="b">
                    <a:lnL w="12700">
                      <a:solidFill>
                        <a:schemeClr val="tx1"/>
                      </a:solidFill>
                    </a:lnL>
                    <a:lnR w="12700">
                      <a:solidFill>
                        <a:schemeClr val="tx1"/>
                      </a:solidFill>
                    </a:lnR>
                    <a:lnT w="12700">
                      <a:solidFill>
                        <a:schemeClr val="tx1"/>
                      </a:solidFill>
                    </a:lnT>
                    <a:lnB w="12700">
                      <a:solidFill>
                        <a:schemeClr val="tx1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-US" sz="1200" b="1" i="0" u="none" strike="noStrike" noProof="0" err="1">
                          <a:effectLst/>
                          <a:latin typeface="Arial"/>
                        </a:rPr>
                        <a:t>Přetíženost</a:t>
                      </a:r>
                      <a:r>
                        <a:rPr lang="en-US" sz="1200" b="1" i="0" u="none" strike="noStrike" noProof="0">
                          <a:effectLst/>
                          <a:latin typeface="Arial"/>
                        </a:rPr>
                        <a:t> </a:t>
                      </a:r>
                      <a:r>
                        <a:rPr lang="en-US" sz="1200" b="1" i="0" u="none" strike="noStrike" noProof="0" err="1">
                          <a:effectLst/>
                          <a:latin typeface="Arial"/>
                        </a:rPr>
                        <a:t>při</a:t>
                      </a:r>
                      <a:r>
                        <a:rPr lang="en-US" sz="1200" b="1" i="0" u="none" strike="noStrike" noProof="0">
                          <a:effectLst/>
                          <a:latin typeface="Arial"/>
                        </a:rPr>
                        <a:t> </a:t>
                      </a:r>
                      <a:r>
                        <a:rPr lang="en-US" sz="1200" b="1" i="0" u="none" strike="noStrike" noProof="0" err="1">
                          <a:effectLst/>
                          <a:latin typeface="Arial"/>
                        </a:rPr>
                        <a:t>velkém</a:t>
                      </a:r>
                      <a:r>
                        <a:rPr lang="en-US" sz="1200" b="1" i="0" u="none" strike="noStrike" noProof="0">
                          <a:effectLst/>
                          <a:latin typeface="Arial"/>
                        </a:rPr>
                        <a:t> </a:t>
                      </a:r>
                      <a:r>
                        <a:rPr lang="en-US" sz="1200" b="1" i="0" u="none" strike="noStrike" noProof="0" err="1">
                          <a:effectLst/>
                          <a:latin typeface="Arial"/>
                        </a:rPr>
                        <a:t>množství</a:t>
                      </a:r>
                      <a:r>
                        <a:rPr lang="en-US" sz="1200" b="1" i="0" u="none" strike="noStrike" noProof="0">
                          <a:effectLst/>
                          <a:latin typeface="Arial"/>
                        </a:rPr>
                        <a:t> </a:t>
                      </a:r>
                      <a:r>
                        <a:rPr lang="en-US" sz="1200" b="1" i="0" u="none" strike="noStrike" noProof="0" err="1">
                          <a:effectLst/>
                          <a:latin typeface="Arial"/>
                        </a:rPr>
                        <a:t>obcí</a:t>
                      </a:r>
                      <a:endParaRPr lang="en-US" b="1" err="1"/>
                    </a:p>
                    <a:p>
                      <a:pPr lv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 b="1" i="0" u="none" strike="noStrike" kern="1200" noProof="0" err="1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Nedostatek</a:t>
                      </a:r>
                      <a:r>
                        <a:rPr lang="en-US" sz="1200" b="1" i="0" u="none" strike="noStrike" kern="1200" noProof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 (</a:t>
                      </a:r>
                      <a:r>
                        <a:rPr lang="en-US" sz="1200" b="1" i="0" u="none" strike="noStrike" kern="1200" noProof="0" err="1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odborných</a:t>
                      </a:r>
                      <a:r>
                        <a:rPr lang="en-US" sz="1200" b="1" i="0" u="none" strike="noStrike" kern="1200" noProof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) </a:t>
                      </a:r>
                      <a:r>
                        <a:rPr lang="en-US" sz="1200" b="1" i="0" u="none" strike="noStrike" kern="1200" noProof="0" err="1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pracovníků</a:t>
                      </a:r>
                      <a:r>
                        <a:rPr lang="en-US" sz="1200" b="1" i="0" u="none" strike="noStrike" kern="1200" noProof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. </a:t>
                      </a:r>
                    </a:p>
                  </a:txBody>
                  <a:tcPr anchor="b">
                    <a:lnL w="12700">
                      <a:solidFill>
                        <a:schemeClr val="tx1"/>
                      </a:solidFill>
                    </a:lnL>
                    <a:lnR w="12700">
                      <a:solidFill>
                        <a:schemeClr val="tx1"/>
                      </a:solidFill>
                    </a:lnR>
                    <a:lnT w="12700">
                      <a:solidFill>
                        <a:schemeClr val="tx1"/>
                      </a:solidFill>
                    </a:lnT>
                    <a:lnB w="12700">
                      <a:solidFill>
                        <a:schemeClr val="tx1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43075732"/>
                  </a:ext>
                </a:extLst>
              </a:tr>
              <a:tr h="4572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 marL="0" marR="0" marT="0" marB="0" horzOverflow="overflow"/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 b="0" i="0" u="none" strike="noStrike" noProof="0" err="1">
                          <a:effectLst/>
                          <a:latin typeface="Arial"/>
                        </a:rPr>
                        <a:t>Využívání</a:t>
                      </a:r>
                      <a:r>
                        <a:rPr lang="en-US" sz="1200" b="0" i="0" u="none" strike="noStrike" noProof="0">
                          <a:effectLst/>
                          <a:latin typeface="Arial"/>
                        </a:rPr>
                        <a:t> a </a:t>
                      </a:r>
                      <a:r>
                        <a:rPr lang="en-US" sz="1200" b="0" i="0" u="none" strike="noStrike" noProof="0" err="1">
                          <a:effectLst/>
                          <a:latin typeface="Arial"/>
                        </a:rPr>
                        <a:t>adaptace</a:t>
                      </a:r>
                      <a:r>
                        <a:rPr lang="en-US" sz="1200" b="0" i="0" u="none" strike="noStrike" noProof="0">
                          <a:effectLst/>
                          <a:latin typeface="Arial"/>
                        </a:rPr>
                        <a:t> </a:t>
                      </a:r>
                      <a:r>
                        <a:rPr lang="en-US" sz="1200" b="0" i="0" u="none" strike="noStrike" noProof="0" err="1">
                          <a:effectLst/>
                          <a:latin typeface="Arial"/>
                        </a:rPr>
                        <a:t>dobré</a:t>
                      </a:r>
                      <a:r>
                        <a:rPr lang="en-US" sz="1200" b="0" i="0" u="none" strike="noStrike" noProof="0">
                          <a:effectLst/>
                          <a:latin typeface="Arial"/>
                        </a:rPr>
                        <a:t> </a:t>
                      </a:r>
                      <a:r>
                        <a:rPr lang="en-US" sz="1200" b="0" i="0" u="none" strike="noStrike" noProof="0" err="1">
                          <a:effectLst/>
                          <a:latin typeface="Arial"/>
                        </a:rPr>
                        <a:t>praxe</a:t>
                      </a:r>
                      <a:r>
                        <a:rPr lang="en-US" sz="1200" b="0" i="0" u="none" strike="noStrike" noProof="0">
                          <a:effectLst/>
                          <a:latin typeface="Arial"/>
                        </a:rPr>
                        <a:t> (</a:t>
                      </a:r>
                      <a:r>
                        <a:rPr lang="en-US" sz="1200" b="0" i="0" u="none" strike="noStrike" noProof="0" err="1">
                          <a:effectLst/>
                          <a:latin typeface="Arial"/>
                        </a:rPr>
                        <a:t>postupů</a:t>
                      </a:r>
                      <a:r>
                        <a:rPr lang="en-US" sz="1200" b="0" i="0" u="none" strike="noStrike" noProof="0">
                          <a:effectLst/>
                          <a:latin typeface="Arial"/>
                        </a:rPr>
                        <a:t> SZ)</a:t>
                      </a:r>
                    </a:p>
                  </a:txBody>
                  <a:tcPr anchor="b">
                    <a:lnL w="12700">
                      <a:solidFill>
                        <a:schemeClr val="tx1"/>
                      </a:solidFill>
                    </a:lnL>
                    <a:lnR w="12700">
                      <a:solidFill>
                        <a:schemeClr val="tx1"/>
                      </a:solidFill>
                    </a:lnR>
                    <a:lnT w="12700">
                      <a:solidFill>
                        <a:schemeClr val="tx1"/>
                      </a:solidFill>
                    </a:lnT>
                    <a:lnB w="12700">
                      <a:solidFill>
                        <a:schemeClr val="tx1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 b="0" i="0" u="none" strike="noStrike" noProof="0" err="1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Změny</a:t>
                      </a:r>
                      <a:r>
                        <a:rPr lang="en-US" sz="1200" b="0" i="0" u="none" strike="noStrike" noProof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 </a:t>
                      </a:r>
                      <a:r>
                        <a:rPr lang="en-US" sz="1200" b="0" i="0" u="none" strike="noStrike" noProof="0" err="1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politického</a:t>
                      </a:r>
                      <a:r>
                        <a:rPr lang="en-US" sz="1200" b="0" i="0" u="none" strike="noStrike" noProof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 </a:t>
                      </a:r>
                      <a:r>
                        <a:rPr lang="en-US" sz="1200" b="0" i="0" u="none" strike="noStrike" noProof="0" err="1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vedení</a:t>
                      </a:r>
                      <a:r>
                        <a:rPr lang="en-US" sz="1200" b="0" i="0" u="none" strike="noStrike" noProof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 - </a:t>
                      </a:r>
                      <a:r>
                        <a:rPr lang="en-US" sz="1200" b="0" i="0" u="none" strike="noStrike" noProof="0" err="1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nerespektování</a:t>
                      </a:r>
                      <a:r>
                        <a:rPr lang="en-US" sz="1200" b="0" i="0" u="none" strike="noStrike" noProof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 </a:t>
                      </a:r>
                      <a:endParaRPr lang="en-US" sz="1200" b="0" i="0" u="none" strike="noStrike" noProof="0">
                        <a:effectLst/>
                      </a:endParaRPr>
                    </a:p>
                    <a:p>
                      <a:pPr lv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 b="0" i="0" u="none" strike="noStrike" noProof="0" err="1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dlouhodobých</a:t>
                      </a:r>
                      <a:r>
                        <a:rPr lang="en-US" sz="1200" b="0" i="0" u="none" strike="noStrike" noProof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 </a:t>
                      </a:r>
                      <a:r>
                        <a:rPr lang="en-US" sz="1200" b="0" i="0" u="none" strike="noStrike" noProof="0" err="1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vizí</a:t>
                      </a:r>
                      <a:r>
                        <a:rPr lang="en-US" sz="1200" b="0" i="0" u="none" strike="noStrike" noProof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 a </a:t>
                      </a:r>
                      <a:r>
                        <a:rPr lang="en-US" sz="1200" b="0" i="0" u="none" strike="noStrike" noProof="0" err="1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cílů</a:t>
                      </a:r>
                      <a:r>
                        <a:rPr lang="en-US" sz="1200" b="0" i="0" u="none" strike="noStrike" noProof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 </a:t>
                      </a:r>
                      <a:endParaRPr lang="en-US" sz="1200" b="0" i="0" u="none" strike="noStrike" noProof="0">
                        <a:effectLst/>
                      </a:endParaRPr>
                    </a:p>
                  </a:txBody>
                  <a:tcPr anchor="b">
                    <a:lnL w="12700">
                      <a:solidFill>
                        <a:schemeClr val="tx1"/>
                      </a:solidFill>
                    </a:lnL>
                    <a:lnR w="12700">
                      <a:solidFill>
                        <a:schemeClr val="tx1"/>
                      </a:solidFill>
                    </a:lnR>
                    <a:lnT w="12700">
                      <a:solidFill>
                        <a:schemeClr val="tx1"/>
                      </a:solidFill>
                    </a:lnT>
                    <a:lnB w="12700">
                      <a:solidFill>
                        <a:schemeClr val="tx1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68930273"/>
                  </a:ext>
                </a:extLst>
              </a:tr>
              <a:tr h="37147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 marL="0" marR="0" marT="0" marB="0" horzOverflow="overflow"/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-US" sz="1200" b="0" i="0" u="none" strike="noStrike" noProof="0" err="1">
                          <a:effectLst/>
                          <a:latin typeface="Arial"/>
                        </a:rPr>
                        <a:t>Efektivní</a:t>
                      </a:r>
                      <a:r>
                        <a:rPr lang="en-US" sz="1200" b="0" i="0" u="none" strike="noStrike" noProof="0">
                          <a:effectLst/>
                          <a:latin typeface="Arial"/>
                        </a:rPr>
                        <a:t> </a:t>
                      </a:r>
                      <a:r>
                        <a:rPr lang="en-US" sz="1200" b="0" i="0" u="none" strike="noStrike" noProof="0" err="1">
                          <a:effectLst/>
                          <a:latin typeface="Arial"/>
                        </a:rPr>
                        <a:t>využívání</a:t>
                      </a:r>
                      <a:r>
                        <a:rPr lang="en-US" sz="1200" b="0" i="0" u="none" strike="noStrike" noProof="0">
                          <a:effectLst/>
                          <a:latin typeface="Arial"/>
                        </a:rPr>
                        <a:t> </a:t>
                      </a:r>
                      <a:r>
                        <a:rPr lang="en-US" sz="1200" b="0" i="0" u="none" strike="noStrike" noProof="0" err="1">
                          <a:effectLst/>
                          <a:latin typeface="Arial"/>
                        </a:rPr>
                        <a:t>zdrojů</a:t>
                      </a:r>
                      <a:r>
                        <a:rPr lang="en-US" sz="1200" b="0" i="0" u="none" strike="noStrike" noProof="0">
                          <a:effectLst/>
                          <a:latin typeface="Arial"/>
                        </a:rPr>
                        <a:t> ESF</a:t>
                      </a:r>
                      <a:endParaRPr lang="en-US" sz="1200" b="0" i="0" u="none" strike="noStrike" noProof="0">
                        <a:effectLst/>
                      </a:endParaRPr>
                    </a:p>
                    <a:p>
                      <a:pPr lvl="0" algn="ctr">
                        <a:buNone/>
                      </a:pPr>
                      <a:r>
                        <a:rPr lang="en-US" sz="1200" b="0" i="0" u="none" strike="noStrike" noProof="0" err="1">
                          <a:effectLst/>
                          <a:latin typeface="Arial"/>
                        </a:rPr>
                        <a:t>Nastavení</a:t>
                      </a:r>
                      <a:r>
                        <a:rPr lang="en-US" sz="1200" b="0" i="0" u="none" strike="noStrike" noProof="0">
                          <a:effectLst/>
                          <a:latin typeface="Arial"/>
                        </a:rPr>
                        <a:t> </a:t>
                      </a:r>
                      <a:r>
                        <a:rPr lang="en-US" sz="1200" b="0" i="0" u="none" strike="noStrike" noProof="0" err="1">
                          <a:effectLst/>
                          <a:latin typeface="Arial"/>
                        </a:rPr>
                        <a:t>systému</a:t>
                      </a:r>
                      <a:r>
                        <a:rPr lang="en-US" sz="1200" b="0" i="0" u="none" strike="noStrike" noProof="0">
                          <a:effectLst/>
                          <a:latin typeface="Arial"/>
                        </a:rPr>
                        <a:t> </a:t>
                      </a:r>
                      <a:r>
                        <a:rPr lang="en-US" sz="1200" b="0" i="0" u="none" strike="noStrike" noProof="0" err="1">
                          <a:effectLst/>
                          <a:latin typeface="Arial"/>
                        </a:rPr>
                        <a:t>vyhodnocování</a:t>
                      </a:r>
                      <a:r>
                        <a:rPr lang="en-US" sz="1200" b="0" i="0" u="none" strike="noStrike" noProof="0">
                          <a:effectLst/>
                          <a:latin typeface="Arial"/>
                        </a:rPr>
                        <a:t> </a:t>
                      </a:r>
                      <a:r>
                        <a:rPr lang="en-US" sz="1200" b="0" i="0" u="none" strike="noStrike" noProof="0" err="1">
                          <a:effectLst/>
                          <a:latin typeface="Arial"/>
                        </a:rPr>
                        <a:t>politiky</a:t>
                      </a:r>
                      <a:r>
                        <a:rPr lang="en-US" sz="1200" b="0" i="0" u="none" strike="noStrike" noProof="0">
                          <a:effectLst/>
                          <a:latin typeface="Arial"/>
                        </a:rPr>
                        <a:t> SZ</a:t>
                      </a:r>
                      <a:endParaRPr lang="en-US"/>
                    </a:p>
                  </a:txBody>
                  <a:tcPr anchor="b">
                    <a:lnL w="12700">
                      <a:solidFill>
                        <a:schemeClr val="tx1"/>
                      </a:solidFill>
                    </a:lnL>
                    <a:lnR w="12700">
                      <a:solidFill>
                        <a:schemeClr val="tx1"/>
                      </a:solidFill>
                    </a:lnR>
                    <a:lnT w="12700">
                      <a:solidFill>
                        <a:schemeClr val="tx1"/>
                      </a:solidFill>
                    </a:lnT>
                    <a:lnB w="12700">
                      <a:solidFill>
                        <a:schemeClr val="tx1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-US" sz="1200" b="0" i="0" u="none" strike="noStrike" noProof="0" err="1">
                          <a:effectLst/>
                          <a:latin typeface="Arial"/>
                        </a:rPr>
                        <a:t>Změny</a:t>
                      </a:r>
                      <a:r>
                        <a:rPr lang="en-US" sz="1200" b="0" i="0" u="none" strike="noStrike" noProof="0">
                          <a:effectLst/>
                          <a:latin typeface="Arial"/>
                        </a:rPr>
                        <a:t> </a:t>
                      </a:r>
                      <a:r>
                        <a:rPr lang="en-US" sz="1200" b="0" i="0" u="none" strike="noStrike" noProof="0" err="1">
                          <a:effectLst/>
                          <a:latin typeface="Arial"/>
                        </a:rPr>
                        <a:t>legislativy</a:t>
                      </a:r>
                      <a:r>
                        <a:rPr lang="en-US" sz="1200" b="0" i="0" u="none" strike="noStrike" noProof="0">
                          <a:effectLst/>
                          <a:latin typeface="Arial"/>
                        </a:rPr>
                        <a:t> </a:t>
                      </a:r>
                      <a:r>
                        <a:rPr lang="en-US" sz="1200" b="0" i="0" u="none" strike="noStrike" noProof="0" err="1">
                          <a:effectLst/>
                          <a:latin typeface="Arial"/>
                        </a:rPr>
                        <a:t>nereflektující</a:t>
                      </a:r>
                      <a:r>
                        <a:rPr lang="en-US" sz="1200" b="0" i="0" u="none" strike="noStrike" noProof="0">
                          <a:effectLst/>
                          <a:latin typeface="Arial"/>
                        </a:rPr>
                        <a:t> </a:t>
                      </a:r>
                      <a:r>
                        <a:rPr lang="en-US" sz="1200" b="0" i="0" u="none" strike="noStrike" noProof="0" err="1">
                          <a:effectLst/>
                          <a:latin typeface="Arial"/>
                        </a:rPr>
                        <a:t>potřeby</a:t>
                      </a:r>
                      <a:r>
                        <a:rPr lang="en-US" sz="1200" b="0" i="0" u="none" strike="noStrike" noProof="0">
                          <a:effectLst/>
                          <a:latin typeface="Arial"/>
                        </a:rPr>
                        <a:t> </a:t>
                      </a:r>
                      <a:r>
                        <a:rPr lang="en-US" sz="1200" b="0" i="0" u="none" strike="noStrike" noProof="0" err="1">
                          <a:effectLst/>
                          <a:latin typeface="Arial"/>
                        </a:rPr>
                        <a:t>obcí</a:t>
                      </a:r>
                      <a:r>
                        <a:rPr lang="en-US" sz="1200" b="0" i="0" u="none" strike="noStrike" noProof="0">
                          <a:effectLst/>
                          <a:latin typeface="Arial"/>
                        </a:rPr>
                        <a:t> a </a:t>
                      </a:r>
                      <a:r>
                        <a:rPr lang="en-US" sz="1200" b="0" i="0" u="none" strike="noStrike" noProof="0" err="1">
                          <a:effectLst/>
                          <a:latin typeface="Arial"/>
                        </a:rPr>
                        <a:t>současně</a:t>
                      </a:r>
                      <a:r>
                        <a:rPr lang="en-US" sz="1200" b="0" i="0" u="none" strike="noStrike" noProof="0">
                          <a:effectLst/>
                          <a:latin typeface="Arial"/>
                        </a:rPr>
                        <a:t> </a:t>
                      </a:r>
                      <a:endParaRPr lang="en-US" err="1"/>
                    </a:p>
                    <a:p>
                      <a:pPr lvl="0" algn="ctr">
                        <a:buNone/>
                      </a:pPr>
                      <a:r>
                        <a:rPr lang="en-US" sz="1200" b="0" i="0" u="none" strike="noStrike" noProof="0" err="1">
                          <a:effectLst/>
                          <a:latin typeface="Arial"/>
                        </a:rPr>
                        <a:t>i</a:t>
                      </a:r>
                      <a:r>
                        <a:rPr lang="en-US" sz="1200" b="0" i="0" u="none" strike="noStrike" noProof="0">
                          <a:effectLst/>
                          <a:latin typeface="Arial"/>
                        </a:rPr>
                        <a:t> </a:t>
                      </a:r>
                      <a:r>
                        <a:rPr lang="en-US" sz="1200" b="0" i="0" u="none" strike="noStrike" noProof="0" err="1">
                          <a:effectLst/>
                          <a:latin typeface="Arial"/>
                        </a:rPr>
                        <a:t>reálné</a:t>
                      </a:r>
                      <a:r>
                        <a:rPr lang="en-US" sz="1200" b="0" i="0" u="none" strike="noStrike" noProof="0">
                          <a:effectLst/>
                          <a:latin typeface="Arial"/>
                        </a:rPr>
                        <a:t> </a:t>
                      </a:r>
                      <a:r>
                        <a:rPr lang="en-US" sz="1200" b="0" i="0" u="none" strike="noStrike" noProof="0" err="1">
                          <a:effectLst/>
                          <a:latin typeface="Arial"/>
                        </a:rPr>
                        <a:t>mantinely</a:t>
                      </a:r>
                      <a:r>
                        <a:rPr lang="en-US" sz="1200" b="0" i="0" u="none" strike="noStrike" noProof="0">
                          <a:effectLst/>
                          <a:latin typeface="Arial"/>
                        </a:rPr>
                        <a:t> </a:t>
                      </a:r>
                      <a:r>
                        <a:rPr lang="en-US" sz="1200" b="0" i="0" u="none" strike="noStrike" noProof="0" err="1">
                          <a:effectLst/>
                          <a:latin typeface="Arial"/>
                        </a:rPr>
                        <a:t>možného</a:t>
                      </a:r>
                      <a:endParaRPr lang="en-US"/>
                    </a:p>
                  </a:txBody>
                  <a:tcPr anchor="b">
                    <a:lnL w="12700">
                      <a:solidFill>
                        <a:schemeClr val="tx1"/>
                      </a:solidFill>
                    </a:lnL>
                    <a:lnR w="12700">
                      <a:solidFill>
                        <a:schemeClr val="tx1"/>
                      </a:solidFill>
                    </a:lnR>
                    <a:lnT w="12700">
                      <a:solidFill>
                        <a:schemeClr val="tx1"/>
                      </a:solidFill>
                    </a:lnT>
                    <a:lnB w="12700">
                      <a:solidFill>
                        <a:schemeClr val="tx1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63457190"/>
                  </a:ext>
                </a:extLst>
              </a:tr>
              <a:tr h="48985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 marL="0" marR="0" marT="0" marB="0" horzOverflow="overflow"/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-US" sz="1200" b="0" i="0" u="none" strike="noStrike" kern="1200" noProof="0" err="1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Změna</a:t>
                      </a:r>
                      <a:r>
                        <a:rPr lang="en-US" sz="1200" b="0" i="0" u="none" strike="noStrike" kern="1200" noProof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 RUD - </a:t>
                      </a:r>
                      <a:r>
                        <a:rPr lang="en-US" sz="1200" b="0" i="0" u="none" strike="noStrike" kern="1200" noProof="0" err="1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zohlednění</a:t>
                      </a:r>
                      <a:r>
                        <a:rPr lang="en-US" sz="1200" b="0" i="0" u="none" strike="noStrike" kern="1200" noProof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200" b="0" i="0" u="none" strike="noStrike" kern="1200" noProof="0" err="1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situace</a:t>
                      </a:r>
                      <a:r>
                        <a:rPr lang="en-US" sz="1200" b="0" i="0" u="none" strike="noStrike" kern="1200" noProof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200" b="0" i="0" u="none" strike="noStrike" kern="1200" noProof="0" err="1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sociálního</a:t>
                      </a:r>
                      <a:r>
                        <a:rPr lang="en-US" sz="1200" b="0" i="0" u="none" strike="noStrike" kern="1200" noProof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200" b="0" i="0" u="none" strike="noStrike" kern="1200" noProof="0" err="1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vyloučení</a:t>
                      </a:r>
                      <a:r>
                        <a:rPr lang="en-US" sz="1200" b="0" i="0" u="none" strike="noStrike" kern="1200" noProof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 v </a:t>
                      </a:r>
                      <a:r>
                        <a:rPr lang="en-US" sz="1200" b="0" i="0" u="none" strike="noStrike" kern="1200" noProof="0" err="1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území</a:t>
                      </a:r>
                      <a:endParaRPr lang="en-US" sz="1200" b="0" i="0" u="none" strike="noStrike" kern="1200">
                        <a:solidFill>
                          <a:schemeClr val="tx1"/>
                        </a:solidFill>
                        <a:effectLst/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b">
                    <a:lnL w="12700">
                      <a:solidFill>
                        <a:schemeClr val="tx1"/>
                      </a:solidFill>
                    </a:lnL>
                    <a:lnR w="12700">
                      <a:solidFill>
                        <a:schemeClr val="tx1"/>
                      </a:solidFill>
                    </a:lnR>
                    <a:lnT w="12700">
                      <a:solidFill>
                        <a:schemeClr val="tx1"/>
                      </a:solidFill>
                    </a:lnT>
                    <a:lnB w="12700">
                      <a:solidFill>
                        <a:schemeClr val="tx1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 b="0" i="0" u="none" strike="noStrike" noProof="0" err="1">
                          <a:effectLst/>
                          <a:latin typeface="Arial"/>
                        </a:rPr>
                        <a:t>Nedostatek</a:t>
                      </a:r>
                      <a:r>
                        <a:rPr lang="en-US" sz="1200" b="0" i="0" u="none" strike="noStrike" noProof="0">
                          <a:effectLst/>
                          <a:latin typeface="Arial"/>
                        </a:rPr>
                        <a:t> </a:t>
                      </a:r>
                      <a:r>
                        <a:rPr lang="en-US" sz="1200" b="0" i="0" u="none" strike="noStrike" noProof="0" err="1">
                          <a:effectLst/>
                          <a:latin typeface="Arial"/>
                        </a:rPr>
                        <a:t>veřejných</a:t>
                      </a:r>
                      <a:r>
                        <a:rPr lang="en-US" sz="1200" b="0" i="0" u="none" strike="noStrike" noProof="0">
                          <a:effectLst/>
                          <a:latin typeface="Arial"/>
                        </a:rPr>
                        <a:t> </a:t>
                      </a:r>
                      <a:r>
                        <a:rPr lang="en-US" sz="1200" b="0" i="0" u="none" strike="noStrike" noProof="0" err="1">
                          <a:effectLst/>
                          <a:latin typeface="Arial"/>
                        </a:rPr>
                        <a:t>zdrojů</a:t>
                      </a:r>
                      <a:endParaRPr lang="en-US" sz="1200" b="0" i="0" u="none" strike="noStrike" noProof="0" err="1">
                        <a:effectLst/>
                      </a:endParaRPr>
                    </a:p>
                    <a:p>
                      <a:pPr lvl="0" algn="ctr">
                        <a:buNone/>
                      </a:pPr>
                      <a:r>
                        <a:rPr lang="en-US" sz="1200" b="0" i="0" u="none" strike="noStrike" noProof="0" err="1">
                          <a:effectLst/>
                          <a:latin typeface="Arial"/>
                        </a:rPr>
                        <a:t>Nestabilita</a:t>
                      </a:r>
                      <a:r>
                        <a:rPr lang="en-US" sz="1200" b="0" i="0" u="none" strike="noStrike" noProof="0">
                          <a:effectLst/>
                          <a:latin typeface="Arial"/>
                        </a:rPr>
                        <a:t> </a:t>
                      </a:r>
                      <a:r>
                        <a:rPr lang="en-US" sz="1200" b="0" i="0" u="none" strike="noStrike" noProof="0" err="1">
                          <a:effectLst/>
                          <a:latin typeface="Arial"/>
                        </a:rPr>
                        <a:t>poskytovatelů</a:t>
                      </a:r>
                      <a:r>
                        <a:rPr lang="en-US" sz="1200" b="0" i="0" u="none" strike="noStrike" noProof="0">
                          <a:effectLst/>
                          <a:latin typeface="Arial"/>
                        </a:rPr>
                        <a:t> </a:t>
                      </a:r>
                      <a:r>
                        <a:rPr lang="en-US" sz="1200" b="0" i="0" u="none" strike="noStrike" noProof="0" err="1">
                          <a:effectLst/>
                          <a:latin typeface="Arial"/>
                        </a:rPr>
                        <a:t>pomoci</a:t>
                      </a:r>
                      <a:r>
                        <a:rPr lang="en-US" sz="1200" b="0" i="0" u="none" strike="noStrike" noProof="0">
                          <a:effectLst/>
                          <a:latin typeface="Arial"/>
                        </a:rPr>
                        <a:t> </a:t>
                      </a:r>
                      <a:r>
                        <a:rPr lang="en-US" sz="1200" b="0" i="0" u="none" strike="noStrike" noProof="0" err="1">
                          <a:effectLst/>
                          <a:latin typeface="Arial"/>
                        </a:rPr>
                        <a:t>působící</a:t>
                      </a:r>
                      <a:r>
                        <a:rPr lang="en-US" sz="1200" b="0" i="0" u="none" strike="noStrike" noProof="0">
                          <a:effectLst/>
                          <a:latin typeface="Arial"/>
                        </a:rPr>
                        <a:t> v </a:t>
                      </a:r>
                      <a:r>
                        <a:rPr lang="en-US" sz="1200" b="0" i="0" u="none" strike="noStrike" noProof="0" err="1">
                          <a:effectLst/>
                          <a:latin typeface="Arial"/>
                        </a:rPr>
                        <a:t>území</a:t>
                      </a:r>
                      <a:endParaRPr lang="en-US" sz="1200" b="0" i="0" u="none" strike="noStrike" noProof="0" err="1">
                        <a:effectLst/>
                      </a:endParaRPr>
                    </a:p>
                  </a:txBody>
                  <a:tcPr anchor="b">
                    <a:lnL w="12700">
                      <a:solidFill>
                        <a:schemeClr val="tx1"/>
                      </a:solidFill>
                    </a:lnL>
                    <a:lnR w="12700">
                      <a:solidFill>
                        <a:schemeClr val="tx1"/>
                      </a:solidFill>
                    </a:lnR>
                    <a:lnT w="12700">
                      <a:solidFill>
                        <a:schemeClr val="tx1"/>
                      </a:solidFill>
                    </a:lnT>
                    <a:lnB w="12700">
                      <a:solidFill>
                        <a:schemeClr val="tx1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89896387"/>
                  </a:ext>
                </a:extLst>
              </a:tr>
              <a:tr h="371475"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 anchor="ctr">
                    <a:lnL w="12700">
                      <a:solidFill>
                        <a:schemeClr val="tx1"/>
                      </a:solidFill>
                    </a:lnL>
                    <a:lnR w="12700">
                      <a:solidFill>
                        <a:schemeClr val="tx1"/>
                      </a:solidFill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chemeClr val="tx1"/>
                      </a:solidFill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-US" sz="1200" b="0" i="0" u="none" strike="noStrike" kern="1200" noProof="0" err="1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Možnost</a:t>
                      </a:r>
                      <a:r>
                        <a:rPr lang="en-US" sz="1200" b="0" i="0" u="none" strike="noStrike" kern="1200" noProof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 </a:t>
                      </a:r>
                      <a:r>
                        <a:rPr lang="en-US" sz="1200" b="0" i="0" u="none" strike="noStrike" kern="1200" noProof="0" err="1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bližší</a:t>
                      </a:r>
                      <a:r>
                        <a:rPr lang="en-US" sz="1200" b="0" i="0" u="none" strike="noStrike" kern="1200" noProof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200" b="0" i="0" u="none" strike="noStrike" kern="1200" noProof="0" err="1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spolupráce</a:t>
                      </a:r>
                      <a:r>
                        <a:rPr lang="en-US" sz="1200" b="0" i="0" u="none" strike="noStrike" kern="1200" noProof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 s </a:t>
                      </a:r>
                      <a:r>
                        <a:rPr lang="en-US" sz="1200" b="0" i="0" u="none" strike="noStrike" kern="1200" noProof="0" err="1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krajem</a:t>
                      </a:r>
                      <a:r>
                        <a:rPr lang="en-US" sz="1200" b="0" i="0" u="none" strike="noStrike" kern="1200" noProof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 </a:t>
                      </a:r>
                      <a:endParaRPr lang="cs-CZ"/>
                    </a:p>
                    <a:p>
                      <a:pPr lvl="0" algn="ctr">
                        <a:buNone/>
                      </a:pPr>
                      <a:r>
                        <a:rPr lang="en-US" sz="1200" b="0" i="0" u="none" strike="noStrike" kern="1200" noProof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v </a:t>
                      </a:r>
                      <a:r>
                        <a:rPr lang="en-US" sz="1200" b="0" i="0" u="none" strike="noStrike" kern="1200" noProof="0" err="1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zájmu</a:t>
                      </a:r>
                      <a:r>
                        <a:rPr lang="en-US" sz="1200" b="0" i="0" u="none" strike="noStrike" kern="1200" noProof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 </a:t>
                      </a:r>
                      <a:r>
                        <a:rPr lang="en-US" sz="1200" b="0" i="0" u="none" strike="noStrike" kern="1200" noProof="0" err="1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získání</a:t>
                      </a:r>
                      <a:r>
                        <a:rPr lang="en-US" sz="1200" b="0" i="0" u="none" strike="noStrike" kern="1200" noProof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200" b="0" i="0" u="none" strike="noStrike" kern="1200" noProof="0" err="1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podpory</a:t>
                      </a:r>
                      <a:r>
                        <a:rPr lang="en-US" sz="1200" b="0" i="0" u="none" strike="noStrike" kern="1200" noProof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 pro </a:t>
                      </a:r>
                      <a:r>
                        <a:rPr lang="en-US" sz="1200" b="0" i="0" u="none" strike="noStrike" kern="1200" noProof="0" err="1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území</a:t>
                      </a:r>
                      <a:r>
                        <a:rPr lang="en-US" sz="1200" b="0" i="0" u="none" strike="noStrike" kern="1200" noProof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 ORP</a:t>
                      </a:r>
                    </a:p>
                  </a:txBody>
                  <a:tcPr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chemeClr val="tx1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 b="0" i="0" u="none" strike="noStrike" kern="1200" noProof="0" err="1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Zvyšující</a:t>
                      </a:r>
                      <a:r>
                        <a:rPr lang="en-US" sz="1200" b="0" i="0" u="none" strike="noStrike" kern="1200" noProof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 se </a:t>
                      </a:r>
                      <a:r>
                        <a:rPr lang="en-US" sz="1200" b="0" i="0" u="none" strike="noStrike" kern="1200" noProof="0" err="1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nezaměstnanost</a:t>
                      </a:r>
                      <a:r>
                        <a:rPr lang="en-US" sz="1200" b="0" i="0" u="none" strike="noStrike" kern="1200" noProof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, </a:t>
                      </a:r>
                      <a:r>
                        <a:rPr lang="en-US" sz="1200" b="0" i="0" u="none" strike="noStrike" kern="1200" noProof="0" err="1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zvyšující</a:t>
                      </a:r>
                      <a:r>
                        <a:rPr lang="en-US" sz="1200" b="0" i="0" u="none" strike="noStrike" kern="1200" noProof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 se </a:t>
                      </a:r>
                      <a:r>
                        <a:rPr lang="en-US" sz="1200" b="0" i="0" u="none" strike="noStrike" kern="1200" noProof="0" err="1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nedostatek</a:t>
                      </a:r>
                      <a:endParaRPr lang="en-US" sz="1200" b="0" i="0" u="none" strike="noStrike" kern="1200" noProof="0" err="1">
                        <a:effectLst/>
                      </a:endParaRPr>
                    </a:p>
                    <a:p>
                      <a:pPr lv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 b="0" i="0" u="none" strike="noStrike" kern="1200" noProof="0" err="1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pracovních</a:t>
                      </a:r>
                      <a:r>
                        <a:rPr lang="en-US" sz="1200" b="0" i="0" u="none" strike="noStrike" kern="1200" noProof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 </a:t>
                      </a:r>
                      <a:r>
                        <a:rPr lang="en-US" sz="1200" b="0" i="0" u="none" strike="noStrike" kern="1200" noProof="0" err="1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příležitostí</a:t>
                      </a:r>
                      <a:r>
                        <a:rPr lang="en-US" sz="1200" b="0" i="0" u="none" strike="noStrike" kern="1200" noProof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 </a:t>
                      </a:r>
                      <a:endParaRPr lang="en-US" sz="1200" b="0" i="0" u="none" strike="noStrike" kern="1200" noProof="0">
                        <a:effectLst/>
                      </a:endParaRPr>
                    </a:p>
                  </a:txBody>
                  <a:tcPr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chemeClr val="tx1"/>
                      </a:solidFill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chemeClr val="tx1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55835076"/>
                  </a:ext>
                </a:extLst>
              </a:tr>
            </a:tbl>
          </a:graphicData>
        </a:graphic>
      </p:graphicFrame>
      <p:pic>
        <p:nvPicPr>
          <p:cNvPr id="4" name="Obrázek 1">
            <a:extLst>
              <a:ext uri="{FF2B5EF4-FFF2-40B4-BE49-F238E27FC236}">
                <a16:creationId xmlns:a16="http://schemas.microsoft.com/office/drawing/2014/main" id="{DC0A4372-F875-AF84-38FC-0153A690360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1520" y="488973"/>
            <a:ext cx="2976162" cy="853708"/>
          </a:xfrm>
          <a:prstGeom prst="rect">
            <a:avLst/>
          </a:prstGeom>
          <a:solidFill>
            <a:schemeClr val="bg1"/>
          </a:solidFill>
        </p:spPr>
      </p:pic>
    </p:spTree>
    <p:extLst>
      <p:ext uri="{BB962C8B-B14F-4D97-AF65-F5344CB8AC3E}">
        <p14:creationId xmlns:p14="http://schemas.microsoft.com/office/powerpoint/2010/main" val="35492897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>
          <a:xfrm>
            <a:off x="395536" y="1458327"/>
            <a:ext cx="8291264" cy="5040053"/>
          </a:xfrm>
        </p:spPr>
        <p:txBody>
          <a:bodyPr>
            <a:normAutofit/>
          </a:bodyPr>
          <a:lstStyle/>
          <a:p>
            <a:pPr marL="457200" indent="-457200">
              <a:buFont typeface="Arial"/>
              <a:buChar char="•"/>
            </a:pPr>
            <a:r>
              <a:rPr lang="cs-CZ" b="1">
                <a:latin typeface="Arial"/>
                <a:cs typeface="Arial"/>
              </a:rPr>
              <a:t>Žatec - Aktivizace města a partnerů k plánování prostřednictvím projektů.</a:t>
            </a:r>
            <a:endParaRPr lang="cs-CZ"/>
          </a:p>
          <a:p>
            <a:pPr marL="457200" indent="-457200">
              <a:buFont typeface="Arial"/>
              <a:buChar char="•"/>
            </a:pPr>
            <a:r>
              <a:rPr lang="cs-CZ" b="1">
                <a:latin typeface="Arial"/>
                <a:cs typeface="Arial"/>
              </a:rPr>
              <a:t>Moravská Třebová - spolupráce realizátorů projektů KSPVL</a:t>
            </a:r>
          </a:p>
          <a:p>
            <a:pPr marL="457200" indent="-457200">
              <a:buFont typeface="Arial"/>
              <a:buChar char="•"/>
            </a:pPr>
            <a:r>
              <a:rPr lang="cs-CZ" b="1">
                <a:latin typeface="Arial"/>
                <a:cs typeface="Arial"/>
              </a:rPr>
              <a:t>Krnov </a:t>
            </a:r>
            <a:r>
              <a:rPr lang="cs-CZ">
                <a:latin typeface="Arial"/>
                <a:cs typeface="Arial"/>
              </a:rPr>
              <a:t>- Propojení témat bydlení a dluhové problematiky při řešení sociálního začleňování.</a:t>
            </a:r>
            <a:endParaRPr lang="cs-CZ"/>
          </a:p>
          <a:p>
            <a:pPr marL="457200" indent="-457200">
              <a:buFont typeface="Arial"/>
              <a:buChar char="•"/>
            </a:pPr>
            <a:r>
              <a:rPr lang="cs-CZ" b="1">
                <a:latin typeface="Arial"/>
                <a:cs typeface="Arial"/>
              </a:rPr>
              <a:t>Oblast Odry, Fulnek, </a:t>
            </a:r>
            <a:r>
              <a:rPr lang="cs-CZ" b="1" err="1">
                <a:latin typeface="Arial"/>
                <a:cs typeface="Arial"/>
              </a:rPr>
              <a:t>Vítkovsko</a:t>
            </a:r>
            <a:r>
              <a:rPr lang="cs-CZ">
                <a:latin typeface="Arial"/>
                <a:cs typeface="Arial"/>
              </a:rPr>
              <a:t> - postupné významné snižování podílu zadluženosti obyvatel.</a:t>
            </a:r>
            <a:endParaRPr lang="cs-CZ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2703730" y="658174"/>
            <a:ext cx="6071847" cy="504056"/>
          </a:xfrm>
        </p:spPr>
        <p:txBody>
          <a:bodyPr/>
          <a:lstStyle/>
          <a:p>
            <a:pPr algn="r"/>
            <a:r>
              <a:rPr lang="cs-CZ" sz="2800">
                <a:latin typeface="Arial"/>
                <a:cs typeface="Arial"/>
              </a:rPr>
              <a:t>Co se podařilo/na co jsme pyšní?</a:t>
            </a:r>
          </a:p>
        </p:txBody>
      </p:sp>
      <p:pic>
        <p:nvPicPr>
          <p:cNvPr id="5" name="Obrázek 1">
            <a:extLst>
              <a:ext uri="{FF2B5EF4-FFF2-40B4-BE49-F238E27FC236}">
                <a16:creationId xmlns:a16="http://schemas.microsoft.com/office/drawing/2014/main" id="{ACECD0FE-EBEF-CB8E-36A2-DF3804CD097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1520" y="488973"/>
            <a:ext cx="2708485" cy="792129"/>
          </a:xfrm>
          <a:prstGeom prst="rect">
            <a:avLst/>
          </a:prstGeom>
          <a:solidFill>
            <a:schemeClr val="bg1"/>
          </a:solidFill>
        </p:spPr>
      </p:pic>
    </p:spTree>
    <p:extLst>
      <p:ext uri="{BB962C8B-B14F-4D97-AF65-F5344CB8AC3E}">
        <p14:creationId xmlns:p14="http://schemas.microsoft.com/office/powerpoint/2010/main" val="4801828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odnadpis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>
              <a:spcBef>
                <a:spcPts val="0"/>
              </a:spcBef>
            </a:pPr>
            <a:r>
              <a:rPr lang="cs-CZ" b="1"/>
              <a:t>Mgr. Miroslav Klusák</a:t>
            </a:r>
            <a:endParaRPr lang="en-US"/>
          </a:p>
          <a:p>
            <a:pPr>
              <a:spcBef>
                <a:spcPts val="0"/>
              </a:spcBef>
            </a:pPr>
            <a:r>
              <a:rPr lang="cs-CZ"/>
              <a:t>Vedoucí oddělení regionálního centra střed</a:t>
            </a:r>
            <a:endParaRPr lang="en-US"/>
          </a:p>
          <a:p>
            <a:pPr>
              <a:spcBef>
                <a:spcPts val="0"/>
              </a:spcBef>
            </a:pPr>
            <a:r>
              <a:rPr lang="cs-CZ"/>
              <a:t>Odbor pro sociální začleňování (Agentura) </a:t>
            </a:r>
            <a:r>
              <a:rPr lang="en-US"/>
              <a:t>​</a:t>
            </a:r>
          </a:p>
          <a:p>
            <a:pPr>
              <a:spcBef>
                <a:spcPts val="0"/>
              </a:spcBef>
            </a:pPr>
            <a:r>
              <a:rPr lang="cs-CZ"/>
              <a:t>​</a:t>
            </a:r>
          </a:p>
          <a:p>
            <a:pPr>
              <a:spcBef>
                <a:spcPts val="0"/>
              </a:spcBef>
            </a:pPr>
            <a:r>
              <a:rPr lang="cs-CZ" b="1"/>
              <a:t>Ministerstvo pro místní rozvoj ČR</a:t>
            </a:r>
            <a:r>
              <a:rPr lang="en-US"/>
              <a:t>​</a:t>
            </a:r>
          </a:p>
          <a:p>
            <a:pPr>
              <a:spcBef>
                <a:spcPts val="0"/>
              </a:spcBef>
            </a:pPr>
            <a:r>
              <a:rPr lang="cs-CZ"/>
              <a:t>mobil:+420 704  657 853 </a:t>
            </a:r>
            <a:r>
              <a:rPr lang="en-US"/>
              <a:t>​</a:t>
            </a:r>
          </a:p>
          <a:p>
            <a:pPr>
              <a:spcBef>
                <a:spcPts val="0"/>
              </a:spcBef>
            </a:pPr>
            <a:r>
              <a:rPr lang="cs-CZ"/>
              <a:t>e-mail: </a:t>
            </a:r>
            <a:r>
              <a:rPr lang="cs-CZ" u="sng"/>
              <a:t>Miroslav.Klusak@mmr.cz</a:t>
            </a:r>
            <a:r>
              <a:rPr lang="cs-CZ"/>
              <a:t> </a:t>
            </a:r>
            <a:r>
              <a:rPr lang="en-US"/>
              <a:t>​</a:t>
            </a:r>
          </a:p>
        </p:txBody>
      </p:sp>
      <p:sp>
        <p:nvSpPr>
          <p:cNvPr id="4" name="Nadpis 3"/>
          <p:cNvSpPr>
            <a:spLocks noGrp="1"/>
          </p:cNvSpPr>
          <p:nvPr>
            <p:ph type="title"/>
          </p:nvPr>
        </p:nvSpPr>
        <p:spPr>
          <a:xfrm>
            <a:off x="1403649" y="2801694"/>
            <a:ext cx="7283152" cy="902932"/>
          </a:xfrm>
        </p:spPr>
        <p:txBody>
          <a:bodyPr/>
          <a:lstStyle/>
          <a:p>
            <a:r>
              <a:rPr lang="cs-CZ" sz="4500"/>
              <a:t>Děkuji za pozornost! </a:t>
            </a:r>
          </a:p>
        </p:txBody>
      </p:sp>
      <p:pic>
        <p:nvPicPr>
          <p:cNvPr id="3" name="Obrázek 1">
            <a:extLst>
              <a:ext uri="{FF2B5EF4-FFF2-40B4-BE49-F238E27FC236}">
                <a16:creationId xmlns:a16="http://schemas.microsoft.com/office/drawing/2014/main" id="{4339FF8E-25C6-EE1C-E2B7-C38C77B74B2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520" y="488973"/>
            <a:ext cx="2976162" cy="853708"/>
          </a:xfrm>
          <a:prstGeom prst="rect">
            <a:avLst/>
          </a:prstGeom>
          <a:solidFill>
            <a:schemeClr val="bg1"/>
          </a:solidFill>
        </p:spPr>
      </p:pic>
    </p:spTree>
    <p:extLst>
      <p:ext uri="{BB962C8B-B14F-4D97-AF65-F5344CB8AC3E}">
        <p14:creationId xmlns:p14="http://schemas.microsoft.com/office/powerpoint/2010/main" val="1727935936"/>
      </p:ext>
    </p:extLst>
  </p:cSld>
  <p:clrMapOvr>
    <a:masterClrMapping/>
  </p:clrMapOvr>
</p:sld>
</file>

<file path=ppt/theme/theme1.xml><?xml version="1.0" encoding="utf-8"?>
<a:theme xmlns:a="http://schemas.openxmlformats.org/drawingml/2006/main" name="1_Úvodní list">
  <a:themeElements>
    <a:clrScheme name="Úvodní list 2">
      <a:dk1>
        <a:srgbClr val="000000"/>
      </a:dk1>
      <a:lt1>
        <a:srgbClr val="FFFFFF"/>
      </a:lt1>
      <a:dk2>
        <a:srgbClr val="000099"/>
      </a:dk2>
      <a:lt2>
        <a:srgbClr val="EEECE1"/>
      </a:lt2>
      <a:accent1>
        <a:srgbClr val="000099"/>
      </a:accent1>
      <a:accent2>
        <a:srgbClr val="00AF3F"/>
      </a:accent2>
      <a:accent3>
        <a:srgbClr val="FFFFFF"/>
      </a:accent3>
      <a:accent4>
        <a:srgbClr val="000000"/>
      </a:accent4>
      <a:accent5>
        <a:srgbClr val="AAAACA"/>
      </a:accent5>
      <a:accent6>
        <a:srgbClr val="009E38"/>
      </a:accent6>
      <a:hlink>
        <a:srgbClr val="00AF3F"/>
      </a:hlink>
      <a:folHlink>
        <a:srgbClr val="868686"/>
      </a:folHlink>
    </a:clrScheme>
    <a:fontScheme name="Office – klasické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Úvodní list 1">
        <a:dk1>
          <a:srgbClr val="000000"/>
        </a:dk1>
        <a:lt1>
          <a:srgbClr val="FFFFFF"/>
        </a:lt1>
        <a:dk2>
          <a:srgbClr val="262626"/>
        </a:dk2>
        <a:lt2>
          <a:srgbClr val="EEECE1"/>
        </a:lt2>
        <a:accent1>
          <a:srgbClr val="000099"/>
        </a:accent1>
        <a:accent2>
          <a:srgbClr val="00AF3F"/>
        </a:accent2>
        <a:accent3>
          <a:srgbClr val="FFFFFF"/>
        </a:accent3>
        <a:accent4>
          <a:srgbClr val="000000"/>
        </a:accent4>
        <a:accent5>
          <a:srgbClr val="AAAACA"/>
        </a:accent5>
        <a:accent6>
          <a:srgbClr val="009E38"/>
        </a:accent6>
        <a:hlink>
          <a:srgbClr val="00AF3F"/>
        </a:hlink>
        <a:folHlink>
          <a:srgbClr val="86868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Úvodní list 2">
        <a:dk1>
          <a:srgbClr val="000000"/>
        </a:dk1>
        <a:lt1>
          <a:srgbClr val="FFFFFF"/>
        </a:lt1>
        <a:dk2>
          <a:srgbClr val="000099"/>
        </a:dk2>
        <a:lt2>
          <a:srgbClr val="EEECE1"/>
        </a:lt2>
        <a:accent1>
          <a:srgbClr val="000099"/>
        </a:accent1>
        <a:accent2>
          <a:srgbClr val="00AF3F"/>
        </a:accent2>
        <a:accent3>
          <a:srgbClr val="FFFFFF"/>
        </a:accent3>
        <a:accent4>
          <a:srgbClr val="000000"/>
        </a:accent4>
        <a:accent5>
          <a:srgbClr val="AAAACA"/>
        </a:accent5>
        <a:accent6>
          <a:srgbClr val="009E38"/>
        </a:accent6>
        <a:hlink>
          <a:srgbClr val="00AF3F"/>
        </a:hlink>
        <a:folHlink>
          <a:srgbClr val="86868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Vnitřní list s nadpisem 2">
    <a:dk1>
      <a:srgbClr val="000000"/>
    </a:dk1>
    <a:lt1>
      <a:srgbClr val="FFFFFF"/>
    </a:lt1>
    <a:dk2>
      <a:srgbClr val="000099"/>
    </a:dk2>
    <a:lt2>
      <a:srgbClr val="EEECE1"/>
    </a:lt2>
    <a:accent1>
      <a:srgbClr val="000099"/>
    </a:accent1>
    <a:accent2>
      <a:srgbClr val="00AF3F"/>
    </a:accent2>
    <a:accent3>
      <a:srgbClr val="FFFFFF"/>
    </a:accent3>
    <a:accent4>
      <a:srgbClr val="000000"/>
    </a:accent4>
    <a:accent5>
      <a:srgbClr val="AAAACA"/>
    </a:accent5>
    <a:accent6>
      <a:srgbClr val="009E38"/>
    </a:accent6>
    <a:hlink>
      <a:srgbClr val="00AF3F"/>
    </a:hlink>
    <a:folHlink>
      <a:srgbClr val="868686"/>
    </a:folHlink>
  </a:clrScheme>
</a:themeOverride>
</file>

<file path=ppt/theme/themeOverride2.xml><?xml version="1.0" encoding="utf-8"?>
<a:themeOverride xmlns:a="http://schemas.openxmlformats.org/drawingml/2006/main">
  <a:clrScheme name="Vnitřní list bez nadpisu 2">
    <a:dk1>
      <a:srgbClr val="000000"/>
    </a:dk1>
    <a:lt1>
      <a:srgbClr val="FFFFFF"/>
    </a:lt1>
    <a:dk2>
      <a:srgbClr val="000099"/>
    </a:dk2>
    <a:lt2>
      <a:srgbClr val="EEECE1"/>
    </a:lt2>
    <a:accent1>
      <a:srgbClr val="000099"/>
    </a:accent1>
    <a:accent2>
      <a:srgbClr val="00AF3F"/>
    </a:accent2>
    <a:accent3>
      <a:srgbClr val="FFFFFF"/>
    </a:accent3>
    <a:accent4>
      <a:srgbClr val="000000"/>
    </a:accent4>
    <a:accent5>
      <a:srgbClr val="AAAACA"/>
    </a:accent5>
    <a:accent6>
      <a:srgbClr val="009E38"/>
    </a:accent6>
    <a:hlink>
      <a:srgbClr val="00AF3F"/>
    </a:hlink>
    <a:folHlink>
      <a:srgbClr val="868686"/>
    </a:folHlink>
  </a:clrScheme>
</a:themeOverride>
</file>

<file path=ppt/theme/themeOverride3.xml><?xml version="1.0" encoding="utf-8"?>
<a:themeOverride xmlns:a="http://schemas.openxmlformats.org/drawingml/2006/main">
  <a:clrScheme name="Vnitřní list s odrážkami 1">
    <a:dk1>
      <a:srgbClr val="000000"/>
    </a:dk1>
    <a:lt1>
      <a:srgbClr val="FFFFFF"/>
    </a:lt1>
    <a:dk2>
      <a:srgbClr val="000099"/>
    </a:dk2>
    <a:lt2>
      <a:srgbClr val="EEECE1"/>
    </a:lt2>
    <a:accent1>
      <a:srgbClr val="000099"/>
    </a:accent1>
    <a:accent2>
      <a:srgbClr val="00AF3F"/>
    </a:accent2>
    <a:accent3>
      <a:srgbClr val="FFFFFF"/>
    </a:accent3>
    <a:accent4>
      <a:srgbClr val="000000"/>
    </a:accent4>
    <a:accent5>
      <a:srgbClr val="AAAACA"/>
    </a:accent5>
    <a:accent6>
      <a:srgbClr val="009E38"/>
    </a:accent6>
    <a:hlink>
      <a:srgbClr val="00AF3F"/>
    </a:hlink>
    <a:folHlink>
      <a:srgbClr val="868686"/>
    </a:folHlink>
  </a:clr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DFB0A73B60EF084C90DDF82839CC678B" ma:contentTypeVersion="10" ma:contentTypeDescription="Vytvoří nový dokument" ma:contentTypeScope="" ma:versionID="bd8db9cd9ecf3be9b170904caea1e442">
  <xsd:schema xmlns:xsd="http://www.w3.org/2001/XMLSchema" xmlns:xs="http://www.w3.org/2001/XMLSchema" xmlns:p="http://schemas.microsoft.com/office/2006/metadata/properties" xmlns:ns2="467750d2-41eb-48ec-80e7-ec7951f9ba3d" xmlns:ns3="19ef65a2-88e9-475f-bf96-61b671500c43" targetNamespace="http://schemas.microsoft.com/office/2006/metadata/properties" ma:root="true" ma:fieldsID="398f484e7cc8494a82cbd7609acfcdae" ns2:_="" ns3:_="">
    <xsd:import namespace="467750d2-41eb-48ec-80e7-ec7951f9ba3d"/>
    <xsd:import namespace="19ef65a2-88e9-475f-bf96-61b671500c4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67750d2-41eb-48ec-80e7-ec7951f9ba3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lcf76f155ced4ddcb4097134ff3c332f" ma:index="13" nillable="true" ma:taxonomy="true" ma:internalName="lcf76f155ced4ddcb4097134ff3c332f" ma:taxonomyFieldName="MediaServiceImageTags" ma:displayName="Značky obrázků" ma:readOnly="false" ma:fieldId="{5cf76f15-5ced-4ddc-b409-7134ff3c332f}" ma:taxonomyMulti="true" ma:sspId="de97acfe-e349-49a2-9112-0b04129138de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9ef65a2-88e9-475f-bf96-61b671500c43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dílí se s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dílené s podrobnostmi" ma:internalName="SharedWithDetails" ma:readOnly="true">
      <xsd:simpleType>
        <xsd:restriction base="dms:Note">
          <xsd:maxLength value="255"/>
        </xsd:restriction>
      </xsd:simpleType>
    </xsd:element>
    <xsd:element name="TaxCatchAll" ma:index="14" nillable="true" ma:displayName="Taxonomy Catch All Column" ma:hidden="true" ma:list="{e6f1cc25-e6ae-4f08-822f-ea8f9a7551cf}" ma:internalName="TaxCatchAll" ma:showField="CatchAllData" ma:web="19ef65a2-88e9-475f-bf96-61b671500c4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 obsahu"/>
        <xsd:element ref="dc:title" minOccurs="0" maxOccurs="1" ma:index="4" ma:displayName="Nadpis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467750d2-41eb-48ec-80e7-ec7951f9ba3d">
      <Terms xmlns="http://schemas.microsoft.com/office/infopath/2007/PartnerControls"/>
    </lcf76f155ced4ddcb4097134ff3c332f>
    <TaxCatchAll xmlns="19ef65a2-88e9-475f-bf96-61b671500c43" xsi:nil="true"/>
  </documentManagement>
</p:properties>
</file>

<file path=customXml/itemProps1.xml><?xml version="1.0" encoding="utf-8"?>
<ds:datastoreItem xmlns:ds="http://schemas.openxmlformats.org/officeDocument/2006/customXml" ds:itemID="{C7025A79-C5AE-4FD8-B52D-A249475BCBB8}"/>
</file>

<file path=customXml/itemProps2.xml><?xml version="1.0" encoding="utf-8"?>
<ds:datastoreItem xmlns:ds="http://schemas.openxmlformats.org/officeDocument/2006/customXml" ds:itemID="{61EF1E30-7E7F-4039-ABA4-9AA1E83228E8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BABF5481-7793-488B-9D4A-AC283DD89C6D}">
  <ds:schemaRefs>
    <ds:schemaRef ds:uri="19ef65a2-88e9-475f-bf96-61b671500c43"/>
    <ds:schemaRef ds:uri="467750d2-41eb-48ec-80e7-ec7951f9ba3d"/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MMR šablona (klasický poměr stran)</Template>
  <Application>Microsoft Office PowerPoint</Application>
  <PresentationFormat>On-screen Show (4:3)</PresentationFormat>
  <Slides>5</Slides>
  <Notes>3</Notes>
  <HiddenSlides>0</Hidden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1_Úvodní list</vt:lpstr>
      <vt:lpstr>Spolupráce ASZ se středně velkými městy v rozmezí  let 2016 – 2022</vt:lpstr>
      <vt:lpstr>Středně velké obce ve spolupráci</vt:lpstr>
      <vt:lpstr>Silné a slabé stránky, příležitosti  a hrozby řešení sociálního vyloučení</vt:lpstr>
      <vt:lpstr>Co se podařilo/na co jsme pyšní?</vt:lpstr>
      <vt:lpstr>Děkuji za pozornost! </vt:lpstr>
    </vt:vector>
  </TitlesOfParts>
  <Company>Ministerstvo pro místní rozvoj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NÁZEV PREZENTACE</dc:title>
  <dc:creator>Syruček Petr</dc:creator>
  <cp:revision>1</cp:revision>
  <dcterms:created xsi:type="dcterms:W3CDTF">2020-01-13T10:41:51Z</dcterms:created>
  <dcterms:modified xsi:type="dcterms:W3CDTF">2022-11-04T15:39:41Z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0x010100DFB0A73B60EF084C90DDF82839CC678B</vt:lpwstr>
  </property>
  <property fmtid="{D5CDD505-2E9C-101B-9397-08002B2CF9AE}" pid="3" name="MediaServiceImageTags">
    <vt:lpwstr/>
  </property>
</Properties>
</file>