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4"/>
  </p:sldMasterIdLst>
  <p:notesMasterIdLst>
    <p:notesMasterId r:id="rId13"/>
  </p:notesMasterIdLst>
  <p:handoutMasterIdLst>
    <p:handoutMasterId r:id="rId14"/>
  </p:handoutMasterIdLst>
  <p:sldIdLst>
    <p:sldId id="256" r:id="rId5"/>
    <p:sldId id="304" r:id="rId6"/>
    <p:sldId id="274" r:id="rId7"/>
    <p:sldId id="313" r:id="rId8"/>
    <p:sldId id="310" r:id="rId9"/>
    <p:sldId id="315" r:id="rId10"/>
    <p:sldId id="312" r:id="rId11"/>
    <p:sldId id="316" r:id="rId12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42FD61-99A7-F4DC-36B3-079E1EC99D71}" v="20" dt="2022-11-03T16:50:27.214"/>
    <p1510:client id="{A364F658-030D-8493-CA9C-7BFACA32736D}" v="21" dt="2022-11-01T06:56:14.519"/>
    <p1510:client id="{AA5EABEA-71FE-2F69-7CA9-BFAA7D6920BF}" v="28" dt="2022-11-03T14:11:22.003"/>
    <p1510:client id="{EC4C8337-FE10-8727-0013-279482D530B3}" v="20" dt="2022-10-31T16:44:36.6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73" autoAdjust="0"/>
  </p:normalViewPr>
  <p:slideViewPr>
    <p:cSldViewPr>
      <p:cViewPr varScale="1">
        <p:scale>
          <a:sx n="91" d="100"/>
          <a:sy n="91" d="100"/>
        </p:scale>
        <p:origin x="85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32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ógelová Ladislava" userId="S::ladislava.fogelova@mmr.cz::312f8c05-c554-44c6-b092-0efbc3c28d81" providerId="AD" clId="Web-{AA5EABEA-71FE-2F69-7CA9-BFAA7D6920BF}"/>
    <pc:docChg chg="modSld">
      <pc:chgData name="Fógelová Ladislava" userId="S::ladislava.fogelova@mmr.cz::312f8c05-c554-44c6-b092-0efbc3c28d81" providerId="AD" clId="Web-{AA5EABEA-71FE-2F69-7CA9-BFAA7D6920BF}" dt="2022-11-03T14:11:22.003" v="26"/>
      <pc:docMkLst>
        <pc:docMk/>
      </pc:docMkLst>
      <pc:sldChg chg="modSp">
        <pc:chgData name="Fógelová Ladislava" userId="S::ladislava.fogelova@mmr.cz::312f8c05-c554-44c6-b092-0efbc3c28d81" providerId="AD" clId="Web-{AA5EABEA-71FE-2F69-7CA9-BFAA7D6920BF}" dt="2022-11-03T14:10:15.392" v="7" actId="14100"/>
        <pc:sldMkLst>
          <pc:docMk/>
          <pc:sldMk cId="0" sldId="256"/>
        </pc:sldMkLst>
        <pc:spChg chg="mod">
          <ac:chgData name="Fógelová Ladislava" userId="S::ladislava.fogelova@mmr.cz::312f8c05-c554-44c6-b092-0efbc3c28d81" providerId="AD" clId="Web-{AA5EABEA-71FE-2F69-7CA9-BFAA7D6920BF}" dt="2022-11-03T14:10:15.392" v="7" actId="14100"/>
          <ac:spMkLst>
            <pc:docMk/>
            <pc:sldMk cId="0" sldId="256"/>
            <ac:spMk id="4" creationId="{00000000-0000-0000-0000-000000000000}"/>
          </ac:spMkLst>
        </pc:spChg>
      </pc:sldChg>
      <pc:sldChg chg="addSp modSp">
        <pc:chgData name="Fógelová Ladislava" userId="S::ladislava.fogelova@mmr.cz::312f8c05-c554-44c6-b092-0efbc3c28d81" providerId="AD" clId="Web-{AA5EABEA-71FE-2F69-7CA9-BFAA7D6920BF}" dt="2022-11-03T14:10:31.112" v="11" actId="1076"/>
        <pc:sldMkLst>
          <pc:docMk/>
          <pc:sldMk cId="4104736723" sldId="274"/>
        </pc:sldMkLst>
        <pc:picChg chg="add mod">
          <ac:chgData name="Fógelová Ladislava" userId="S::ladislava.fogelova@mmr.cz::312f8c05-c554-44c6-b092-0efbc3c28d81" providerId="AD" clId="Web-{AA5EABEA-71FE-2F69-7CA9-BFAA7D6920BF}" dt="2022-11-03T14:10:31.112" v="11" actId="1076"/>
          <ac:picMkLst>
            <pc:docMk/>
            <pc:sldMk cId="4104736723" sldId="274"/>
            <ac:picMk id="10" creationId="{9E5E6EBF-F0A8-1FF3-F9CC-9736E037EBD3}"/>
          </ac:picMkLst>
        </pc:picChg>
      </pc:sldChg>
      <pc:sldChg chg="addSp">
        <pc:chgData name="Fógelová Ladislava" userId="S::ladislava.fogelova@mmr.cz::312f8c05-c554-44c6-b092-0efbc3c28d81" providerId="AD" clId="Web-{AA5EABEA-71FE-2F69-7CA9-BFAA7D6920BF}" dt="2022-11-03T14:11:22.003" v="26"/>
        <pc:sldMkLst>
          <pc:docMk/>
          <pc:sldMk cId="1263586099" sldId="303"/>
        </pc:sldMkLst>
        <pc:picChg chg="add">
          <ac:chgData name="Fógelová Ladislava" userId="S::ladislava.fogelova@mmr.cz::312f8c05-c554-44c6-b092-0efbc3c28d81" providerId="AD" clId="Web-{AA5EABEA-71FE-2F69-7CA9-BFAA7D6920BF}" dt="2022-11-03T14:11:22.003" v="26"/>
          <ac:picMkLst>
            <pc:docMk/>
            <pc:sldMk cId="1263586099" sldId="303"/>
            <ac:picMk id="3" creationId="{35928E10-FC33-3060-02F8-D85D5AC9F8FE}"/>
          </ac:picMkLst>
        </pc:picChg>
      </pc:sldChg>
      <pc:sldChg chg="addSp modSp">
        <pc:chgData name="Fógelová Ladislava" userId="S::ladislava.fogelova@mmr.cz::312f8c05-c554-44c6-b092-0efbc3c28d81" providerId="AD" clId="Web-{AA5EABEA-71FE-2F69-7CA9-BFAA7D6920BF}" dt="2022-11-03T14:10:26.283" v="9" actId="1076"/>
        <pc:sldMkLst>
          <pc:docMk/>
          <pc:sldMk cId="3269036437" sldId="304"/>
        </pc:sldMkLst>
        <pc:picChg chg="add mod">
          <ac:chgData name="Fógelová Ladislava" userId="S::ladislava.fogelova@mmr.cz::312f8c05-c554-44c6-b092-0efbc3c28d81" providerId="AD" clId="Web-{AA5EABEA-71FE-2F69-7CA9-BFAA7D6920BF}" dt="2022-11-03T14:10:26.283" v="9" actId="1076"/>
          <ac:picMkLst>
            <pc:docMk/>
            <pc:sldMk cId="3269036437" sldId="304"/>
            <ac:picMk id="5" creationId="{B294E9AD-342C-AC4B-28A9-F658F9985EE4}"/>
          </ac:picMkLst>
        </pc:picChg>
      </pc:sldChg>
      <pc:sldChg chg="addSp modSp">
        <pc:chgData name="Fógelová Ladislava" userId="S::ladislava.fogelova@mmr.cz::312f8c05-c554-44c6-b092-0efbc3c28d81" providerId="AD" clId="Web-{AA5EABEA-71FE-2F69-7CA9-BFAA7D6920BF}" dt="2022-11-03T14:11:00.706" v="19" actId="1076"/>
        <pc:sldMkLst>
          <pc:docMk/>
          <pc:sldMk cId="2952373422" sldId="310"/>
        </pc:sldMkLst>
        <pc:spChg chg="mod">
          <ac:chgData name="Fógelová Ladislava" userId="S::ladislava.fogelova@mmr.cz::312f8c05-c554-44c6-b092-0efbc3c28d81" providerId="AD" clId="Web-{AA5EABEA-71FE-2F69-7CA9-BFAA7D6920BF}" dt="2022-11-03T14:10:57.675" v="18" actId="14100"/>
          <ac:spMkLst>
            <pc:docMk/>
            <pc:sldMk cId="2952373422" sldId="310"/>
            <ac:spMk id="3" creationId="{00000000-0000-0000-0000-000000000000}"/>
          </ac:spMkLst>
        </pc:spChg>
        <pc:picChg chg="add mod">
          <ac:chgData name="Fógelová Ladislava" userId="S::ladislava.fogelova@mmr.cz::312f8c05-c554-44c6-b092-0efbc3c28d81" providerId="AD" clId="Web-{AA5EABEA-71FE-2F69-7CA9-BFAA7D6920BF}" dt="2022-11-03T14:11:00.706" v="19" actId="1076"/>
          <ac:picMkLst>
            <pc:docMk/>
            <pc:sldMk cId="2952373422" sldId="310"/>
            <ac:picMk id="14" creationId="{E3DA0B62-22E0-6257-440C-853E3D64940F}"/>
          </ac:picMkLst>
        </pc:picChg>
      </pc:sldChg>
      <pc:sldChg chg="addSp modSp">
        <pc:chgData name="Fógelová Ladislava" userId="S::ladislava.fogelova@mmr.cz::312f8c05-c554-44c6-b092-0efbc3c28d81" providerId="AD" clId="Web-{AA5EABEA-71FE-2F69-7CA9-BFAA7D6920BF}" dt="2022-11-03T14:11:17.628" v="25" actId="14100"/>
        <pc:sldMkLst>
          <pc:docMk/>
          <pc:sldMk cId="266521958" sldId="312"/>
        </pc:sldMkLst>
        <pc:spChg chg="mod">
          <ac:chgData name="Fógelová Ladislava" userId="S::ladislava.fogelova@mmr.cz::312f8c05-c554-44c6-b092-0efbc3c28d81" providerId="AD" clId="Web-{AA5EABEA-71FE-2F69-7CA9-BFAA7D6920BF}" dt="2022-11-03T14:11:17.628" v="25" actId="14100"/>
          <ac:spMkLst>
            <pc:docMk/>
            <pc:sldMk cId="266521958" sldId="312"/>
            <ac:spMk id="3" creationId="{00000000-0000-0000-0000-000000000000}"/>
          </ac:spMkLst>
        </pc:spChg>
        <pc:picChg chg="add mod">
          <ac:chgData name="Fógelová Ladislava" userId="S::ladislava.fogelova@mmr.cz::312f8c05-c554-44c6-b092-0efbc3c28d81" providerId="AD" clId="Web-{AA5EABEA-71FE-2F69-7CA9-BFAA7D6920BF}" dt="2022-11-03T14:11:12.722" v="23" actId="1076"/>
          <ac:picMkLst>
            <pc:docMk/>
            <pc:sldMk cId="266521958" sldId="312"/>
            <ac:picMk id="16" creationId="{7711BE3F-F478-8C52-D9CF-7E37744A8FF3}"/>
          </ac:picMkLst>
        </pc:picChg>
      </pc:sldChg>
      <pc:sldChg chg="addSp modSp">
        <pc:chgData name="Fógelová Ladislava" userId="S::ladislava.fogelova@mmr.cz::312f8c05-c554-44c6-b092-0efbc3c28d81" providerId="AD" clId="Web-{AA5EABEA-71FE-2F69-7CA9-BFAA7D6920BF}" dt="2022-11-03T14:10:36.346" v="14" actId="1076"/>
        <pc:sldMkLst>
          <pc:docMk/>
          <pc:sldMk cId="2591721638" sldId="313"/>
        </pc:sldMkLst>
        <pc:picChg chg="add mod">
          <ac:chgData name="Fógelová Ladislava" userId="S::ladislava.fogelova@mmr.cz::312f8c05-c554-44c6-b092-0efbc3c28d81" providerId="AD" clId="Web-{AA5EABEA-71FE-2F69-7CA9-BFAA7D6920BF}" dt="2022-11-03T14:10:36.346" v="14" actId="1076"/>
          <ac:picMkLst>
            <pc:docMk/>
            <pc:sldMk cId="2591721638" sldId="313"/>
            <ac:picMk id="11" creationId="{475970DD-F52B-A26D-BA0F-F199EC68AA21}"/>
          </ac:picMkLst>
        </pc:picChg>
      </pc:sldChg>
      <pc:sldChg chg="addSp modSp">
        <pc:chgData name="Fógelová Ladislava" userId="S::ladislava.fogelova@mmr.cz::312f8c05-c554-44c6-b092-0efbc3c28d81" providerId="AD" clId="Web-{AA5EABEA-71FE-2F69-7CA9-BFAA7D6920BF}" dt="2022-11-03T14:11:08.331" v="21" actId="1076"/>
        <pc:sldMkLst>
          <pc:docMk/>
          <pc:sldMk cId="3944012617" sldId="315"/>
        </pc:sldMkLst>
        <pc:picChg chg="add mod">
          <ac:chgData name="Fógelová Ladislava" userId="S::ladislava.fogelova@mmr.cz::312f8c05-c554-44c6-b092-0efbc3c28d81" providerId="AD" clId="Web-{AA5EABEA-71FE-2F69-7CA9-BFAA7D6920BF}" dt="2022-11-03T14:11:08.331" v="21" actId="1076"/>
          <ac:picMkLst>
            <pc:docMk/>
            <pc:sldMk cId="3944012617" sldId="315"/>
            <ac:picMk id="5" creationId="{4E6396A7-0CFC-318F-DCB1-3DB0FFC89287}"/>
          </ac:picMkLst>
        </pc:picChg>
      </pc:sldChg>
    </pc:docChg>
  </pc:docChgLst>
  <pc:docChgLst>
    <pc:chgData name="Mochťák Jan" userId="S::jan.mochtak@mmr.cz::2c2a937f-2125-4300-bcde-b81316f7fb9b" providerId="AD" clId="Web-{3D42FD61-99A7-F4DC-36B3-079E1EC99D71}"/>
    <pc:docChg chg="addSld delSld modSld">
      <pc:chgData name="Mochťák Jan" userId="S::jan.mochtak@mmr.cz::2c2a937f-2125-4300-bcde-b81316f7fb9b" providerId="AD" clId="Web-{3D42FD61-99A7-F4DC-36B3-079E1EC99D71}" dt="2022-11-03T16:50:27.214" v="19"/>
      <pc:docMkLst>
        <pc:docMk/>
      </pc:docMkLst>
      <pc:sldChg chg="modSp">
        <pc:chgData name="Mochťák Jan" userId="S::jan.mochtak@mmr.cz::2c2a937f-2125-4300-bcde-b81316f7fb9b" providerId="AD" clId="Web-{3D42FD61-99A7-F4DC-36B3-079E1EC99D71}" dt="2022-11-03T16:48:08.788" v="1" actId="1076"/>
        <pc:sldMkLst>
          <pc:docMk/>
          <pc:sldMk cId="0" sldId="256"/>
        </pc:sldMkLst>
        <pc:picChg chg="mod">
          <ac:chgData name="Mochťák Jan" userId="S::jan.mochtak@mmr.cz::2c2a937f-2125-4300-bcde-b81316f7fb9b" providerId="AD" clId="Web-{3D42FD61-99A7-F4DC-36B3-079E1EC99D71}" dt="2022-11-03T16:48:08.788" v="1" actId="1076"/>
          <ac:picMkLst>
            <pc:docMk/>
            <pc:sldMk cId="0" sldId="256"/>
            <ac:picMk id="7" creationId="{00000000-0000-0000-0000-000000000000}"/>
          </ac:picMkLst>
        </pc:picChg>
      </pc:sldChg>
      <pc:sldChg chg="addSp modSp del">
        <pc:chgData name="Mochťák Jan" userId="S::jan.mochtak@mmr.cz::2c2a937f-2125-4300-bcde-b81316f7fb9b" providerId="AD" clId="Web-{3D42FD61-99A7-F4DC-36B3-079E1EC99D71}" dt="2022-11-03T16:50:27.214" v="19"/>
        <pc:sldMkLst>
          <pc:docMk/>
          <pc:sldMk cId="1263586099" sldId="303"/>
        </pc:sldMkLst>
        <pc:spChg chg="mod">
          <ac:chgData name="Mochťák Jan" userId="S::jan.mochtak@mmr.cz::2c2a937f-2125-4300-bcde-b81316f7fb9b" providerId="AD" clId="Web-{3D42FD61-99A7-F4DC-36B3-079E1EC99D71}" dt="2022-11-03T16:48:24.258" v="2" actId="1076"/>
          <ac:spMkLst>
            <pc:docMk/>
            <pc:sldMk cId="1263586099" sldId="303"/>
            <ac:spMk id="4" creationId="{00000000-0000-0000-0000-000000000000}"/>
          </ac:spMkLst>
        </pc:spChg>
        <pc:spChg chg="mod">
          <ac:chgData name="Mochťák Jan" userId="S::jan.mochtak@mmr.cz::2c2a937f-2125-4300-bcde-b81316f7fb9b" providerId="AD" clId="Web-{3D42FD61-99A7-F4DC-36B3-079E1EC99D71}" dt="2022-11-03T16:48:57.071" v="6" actId="1076"/>
          <ac:spMkLst>
            <pc:docMk/>
            <pc:sldMk cId="1263586099" sldId="303"/>
            <ac:spMk id="5" creationId="{00000000-0000-0000-0000-000000000000}"/>
          </ac:spMkLst>
        </pc:spChg>
        <pc:picChg chg="add mod">
          <ac:chgData name="Mochťák Jan" userId="S::jan.mochtak@mmr.cz::2c2a937f-2125-4300-bcde-b81316f7fb9b" providerId="AD" clId="Web-{3D42FD61-99A7-F4DC-36B3-079E1EC99D71}" dt="2022-11-03T16:49:00.337" v="7" actId="1076"/>
          <ac:picMkLst>
            <pc:docMk/>
            <pc:sldMk cId="1263586099" sldId="303"/>
            <ac:picMk id="6" creationId="{A5BDF8E6-FF3B-A75B-9D43-1F817131C324}"/>
          </ac:picMkLst>
        </pc:picChg>
      </pc:sldChg>
      <pc:sldChg chg="modSp">
        <pc:chgData name="Mochťák Jan" userId="S::jan.mochtak@mmr.cz::2c2a937f-2125-4300-bcde-b81316f7fb9b" providerId="AD" clId="Web-{3D42FD61-99A7-F4DC-36B3-079E1EC99D71}" dt="2022-11-03T16:47:48.038" v="0" actId="1076"/>
        <pc:sldMkLst>
          <pc:docMk/>
          <pc:sldMk cId="3269036437" sldId="304"/>
        </pc:sldMkLst>
        <pc:picChg chg="mod">
          <ac:chgData name="Mochťák Jan" userId="S::jan.mochtak@mmr.cz::2c2a937f-2125-4300-bcde-b81316f7fb9b" providerId="AD" clId="Web-{3D42FD61-99A7-F4DC-36B3-079E1EC99D71}" dt="2022-11-03T16:47:48.038" v="0" actId="1076"/>
          <ac:picMkLst>
            <pc:docMk/>
            <pc:sldMk cId="3269036437" sldId="304"/>
            <ac:picMk id="5" creationId="{B294E9AD-342C-AC4B-28A9-F658F9985EE4}"/>
          </ac:picMkLst>
        </pc:picChg>
      </pc:sldChg>
      <pc:sldChg chg="addSp delSp modSp new">
        <pc:chgData name="Mochťák Jan" userId="S::jan.mochtak@mmr.cz::2c2a937f-2125-4300-bcde-b81316f7fb9b" providerId="AD" clId="Web-{3D42FD61-99A7-F4DC-36B3-079E1EC99D71}" dt="2022-11-03T16:50:24.042" v="18"/>
        <pc:sldMkLst>
          <pc:docMk/>
          <pc:sldMk cId="2373670493" sldId="316"/>
        </pc:sldMkLst>
        <pc:spChg chg="del">
          <ac:chgData name="Mochťák Jan" userId="S::jan.mochtak@mmr.cz::2c2a937f-2125-4300-bcde-b81316f7fb9b" providerId="AD" clId="Web-{3D42FD61-99A7-F4DC-36B3-079E1EC99D71}" dt="2022-11-03T16:49:38.994" v="10"/>
          <ac:spMkLst>
            <pc:docMk/>
            <pc:sldMk cId="2373670493" sldId="316"/>
            <ac:spMk id="2" creationId="{F4056752-D62C-C2CB-0D95-2D23B269260F}"/>
          </ac:spMkLst>
        </pc:spChg>
        <pc:spChg chg="del">
          <ac:chgData name="Mochťák Jan" userId="S::jan.mochtak@mmr.cz::2c2a937f-2125-4300-bcde-b81316f7fb9b" providerId="AD" clId="Web-{3D42FD61-99A7-F4DC-36B3-079E1EC99D71}" dt="2022-11-03T16:49:35.603" v="9"/>
          <ac:spMkLst>
            <pc:docMk/>
            <pc:sldMk cId="2373670493" sldId="316"/>
            <ac:spMk id="3" creationId="{7C91EEB2-E35E-84BC-1947-60983BD53FA7}"/>
          </ac:spMkLst>
        </pc:spChg>
        <pc:spChg chg="add mod">
          <ac:chgData name="Mochťák Jan" userId="S::jan.mochtak@mmr.cz::2c2a937f-2125-4300-bcde-b81316f7fb9b" providerId="AD" clId="Web-{3D42FD61-99A7-F4DC-36B3-079E1EC99D71}" dt="2022-11-03T16:49:39.869" v="11"/>
          <ac:spMkLst>
            <pc:docMk/>
            <pc:sldMk cId="2373670493" sldId="316"/>
            <ac:spMk id="5" creationId="{DFDAA6E5-0E4E-61A5-AFBC-7D2EAF58DD58}"/>
          </ac:spMkLst>
        </pc:spChg>
        <pc:spChg chg="add mod">
          <ac:chgData name="Mochťák Jan" userId="S::jan.mochtak@mmr.cz::2c2a937f-2125-4300-bcde-b81316f7fb9b" providerId="AD" clId="Web-{3D42FD61-99A7-F4DC-36B3-079E1EC99D71}" dt="2022-11-03T16:50:14.229" v="16" actId="1076"/>
          <ac:spMkLst>
            <pc:docMk/>
            <pc:sldMk cId="2373670493" sldId="316"/>
            <ac:spMk id="7" creationId="{F7AFD84D-9446-DCC2-891A-150DD0F039BA}"/>
          </ac:spMkLst>
        </pc:spChg>
        <pc:picChg chg="add mod">
          <ac:chgData name="Mochťák Jan" userId="S::jan.mochtak@mmr.cz::2c2a937f-2125-4300-bcde-b81316f7fb9b" providerId="AD" clId="Web-{3D42FD61-99A7-F4DC-36B3-079E1EC99D71}" dt="2022-11-03T16:50:16.714" v="17" actId="1076"/>
          <ac:picMkLst>
            <pc:docMk/>
            <pc:sldMk cId="2373670493" sldId="316"/>
            <ac:picMk id="9" creationId="{1E2AF01C-6A53-22B9-83B7-0E7FD462DD38}"/>
          </ac:picMkLst>
        </pc:picChg>
        <pc:picChg chg="add">
          <ac:chgData name="Mochťák Jan" userId="S::jan.mochtak@mmr.cz::2c2a937f-2125-4300-bcde-b81316f7fb9b" providerId="AD" clId="Web-{3D42FD61-99A7-F4DC-36B3-079E1EC99D71}" dt="2022-11-03T16:50:24.042" v="18"/>
          <ac:picMkLst>
            <pc:docMk/>
            <pc:sldMk cId="2373670493" sldId="316"/>
            <ac:picMk id="11" creationId="{12BEA4C1-6668-8A9A-730B-ABC62CB27071}"/>
          </ac:picMkLst>
        </pc:picChg>
      </pc:sldChg>
    </pc:docChg>
  </pc:docChgLst>
  <pc:docChgLst>
    <pc:chgData name="Mochťák Jan" userId="S::jan.mochtak@mmr.cz::2c2a937f-2125-4300-bcde-b81316f7fb9b" providerId="AD" clId="Web-{EC4C8337-FE10-8727-0013-279482D530B3}"/>
    <pc:docChg chg="modSld">
      <pc:chgData name="Mochťák Jan" userId="S::jan.mochtak@mmr.cz::2c2a937f-2125-4300-bcde-b81316f7fb9b" providerId="AD" clId="Web-{EC4C8337-FE10-8727-0013-279482D530B3}" dt="2022-10-31T16:44:36.674" v="17" actId="1076"/>
      <pc:docMkLst>
        <pc:docMk/>
      </pc:docMkLst>
      <pc:sldChg chg="modSp">
        <pc:chgData name="Mochťák Jan" userId="S::jan.mochtak@mmr.cz::2c2a937f-2125-4300-bcde-b81316f7fb9b" providerId="AD" clId="Web-{EC4C8337-FE10-8727-0013-279482D530B3}" dt="2022-10-31T16:44:36.674" v="17" actId="1076"/>
        <pc:sldMkLst>
          <pc:docMk/>
          <pc:sldMk cId="2952373422" sldId="310"/>
        </pc:sldMkLst>
        <pc:spChg chg="mod">
          <ac:chgData name="Mochťák Jan" userId="S::jan.mochtak@mmr.cz::2c2a937f-2125-4300-bcde-b81316f7fb9b" providerId="AD" clId="Web-{EC4C8337-FE10-8727-0013-279482D530B3}" dt="2022-10-31T16:44:33.517" v="16" actId="1076"/>
          <ac:spMkLst>
            <pc:docMk/>
            <pc:sldMk cId="2952373422" sldId="310"/>
            <ac:spMk id="5" creationId="{00000000-0000-0000-0000-000000000000}"/>
          </ac:spMkLst>
        </pc:spChg>
        <pc:spChg chg="mod">
          <ac:chgData name="Mochťák Jan" userId="S::jan.mochtak@mmr.cz::2c2a937f-2125-4300-bcde-b81316f7fb9b" providerId="AD" clId="Web-{EC4C8337-FE10-8727-0013-279482D530B3}" dt="2022-10-31T16:44:28.704" v="15" actId="1076"/>
          <ac:spMkLst>
            <pc:docMk/>
            <pc:sldMk cId="2952373422" sldId="310"/>
            <ac:spMk id="9" creationId="{00000000-0000-0000-0000-000000000000}"/>
          </ac:spMkLst>
        </pc:spChg>
        <pc:graphicFrameChg chg="mod">
          <ac:chgData name="Mochťák Jan" userId="S::jan.mochtak@mmr.cz::2c2a937f-2125-4300-bcde-b81316f7fb9b" providerId="AD" clId="Web-{EC4C8337-FE10-8727-0013-279482D530B3}" dt="2022-10-31T16:44:26.032" v="14" actId="1076"/>
          <ac:graphicFrameMkLst>
            <pc:docMk/>
            <pc:sldMk cId="2952373422" sldId="310"/>
            <ac:graphicFrameMk id="8" creationId="{00000000-0000-0000-0000-000000000000}"/>
          </ac:graphicFrameMkLst>
        </pc:graphicFrameChg>
        <pc:picChg chg="mod">
          <ac:chgData name="Mochťák Jan" userId="S::jan.mochtak@mmr.cz::2c2a937f-2125-4300-bcde-b81316f7fb9b" providerId="AD" clId="Web-{EC4C8337-FE10-8727-0013-279482D530B3}" dt="2022-10-31T16:44:36.674" v="17" actId="1076"/>
          <ac:picMkLst>
            <pc:docMk/>
            <pc:sldMk cId="2952373422" sldId="310"/>
            <ac:picMk id="4" creationId="{00000000-0000-0000-0000-000000000000}"/>
          </ac:picMkLst>
        </pc:picChg>
      </pc:sldChg>
    </pc:docChg>
  </pc:docChgLst>
  <pc:docChgLst>
    <pc:chgData name="Mochťák Jan" userId="S::jan.mochtak@mmr.cz::2c2a937f-2125-4300-bcde-b81316f7fb9b" providerId="AD" clId="Web-{A364F658-030D-8493-CA9C-7BFACA32736D}"/>
    <pc:docChg chg="modSld">
      <pc:chgData name="Mochťák Jan" userId="S::jan.mochtak@mmr.cz::2c2a937f-2125-4300-bcde-b81316f7fb9b" providerId="AD" clId="Web-{A364F658-030D-8493-CA9C-7BFACA32736D}" dt="2022-11-01T06:56:14.519" v="34" actId="20577"/>
      <pc:docMkLst>
        <pc:docMk/>
      </pc:docMkLst>
      <pc:sldChg chg="addSp modSp">
        <pc:chgData name="Mochťák Jan" userId="S::jan.mochtak@mmr.cz::2c2a937f-2125-4300-bcde-b81316f7fb9b" providerId="AD" clId="Web-{A364F658-030D-8493-CA9C-7BFACA32736D}" dt="2022-11-01T06:55:34.471" v="28" actId="20577"/>
        <pc:sldMkLst>
          <pc:docMk/>
          <pc:sldMk cId="2591721638" sldId="313"/>
        </pc:sldMkLst>
        <pc:graphicFrameChg chg="modGraphic">
          <ac:chgData name="Mochťák Jan" userId="S::jan.mochtak@mmr.cz::2c2a937f-2125-4300-bcde-b81316f7fb9b" providerId="AD" clId="Web-{A364F658-030D-8493-CA9C-7BFACA32736D}" dt="2022-11-01T06:55:34.471" v="28" actId="20577"/>
          <ac:graphicFrameMkLst>
            <pc:docMk/>
            <pc:sldMk cId="2591721638" sldId="313"/>
            <ac:graphicFrameMk id="4" creationId="{00000000-0000-0000-0000-000000000000}"/>
          </ac:graphicFrameMkLst>
        </pc:graphicFrameChg>
        <pc:picChg chg="add mod">
          <ac:chgData name="Mochťák Jan" userId="S::jan.mochtak@mmr.cz::2c2a937f-2125-4300-bcde-b81316f7fb9b" providerId="AD" clId="Web-{A364F658-030D-8493-CA9C-7BFACA32736D}" dt="2022-11-01T06:54:17.172" v="7" actId="1076"/>
          <ac:picMkLst>
            <pc:docMk/>
            <pc:sldMk cId="2591721638" sldId="313"/>
            <ac:picMk id="8" creationId="{F9B8530E-EF78-157C-4886-6CE87C8B073A}"/>
          </ac:picMkLst>
        </pc:picChg>
        <pc:cxnChg chg="add mod">
          <ac:chgData name="Mochťák Jan" userId="S::jan.mochtak@mmr.cz::2c2a937f-2125-4300-bcde-b81316f7fb9b" providerId="AD" clId="Web-{A364F658-030D-8493-CA9C-7BFACA32736D}" dt="2022-11-01T06:55:01.798" v="14"/>
          <ac:cxnSpMkLst>
            <pc:docMk/>
            <pc:sldMk cId="2591721638" sldId="313"/>
            <ac:cxnSpMk id="9" creationId="{4EF006C1-4B0C-4F01-C4F3-325287B0C1A9}"/>
          </ac:cxnSpMkLst>
        </pc:cxnChg>
      </pc:sldChg>
      <pc:sldChg chg="modSp">
        <pc:chgData name="Mochťák Jan" userId="S::jan.mochtak@mmr.cz::2c2a937f-2125-4300-bcde-b81316f7fb9b" providerId="AD" clId="Web-{A364F658-030D-8493-CA9C-7BFACA32736D}" dt="2022-11-01T06:56:14.519" v="34" actId="20577"/>
        <pc:sldMkLst>
          <pc:docMk/>
          <pc:sldMk cId="3944012617" sldId="315"/>
        </pc:sldMkLst>
        <pc:spChg chg="mod">
          <ac:chgData name="Mochťák Jan" userId="S::jan.mochtak@mmr.cz::2c2a937f-2125-4300-bcde-b81316f7fb9b" providerId="AD" clId="Web-{A364F658-030D-8493-CA9C-7BFACA32736D}" dt="2022-11-01T06:56:14.519" v="34" actId="20577"/>
          <ac:spMkLst>
            <pc:docMk/>
            <pc:sldMk cId="3944012617" sldId="315"/>
            <ac:spMk id="2" creationId="{00000000-0000-0000-0000-000000000000}"/>
          </ac:spMkLst>
        </pc:spChg>
      </pc:sldChg>
    </pc:docChg>
  </pc:docChgLst>
</pc:chgInfo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A70513-AA01-4968-8B69-690BABD303F8}" type="doc">
      <dgm:prSet loTypeId="urn:microsoft.com/office/officeart/2005/8/layout/default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cs-CZ"/>
        </a:p>
      </dgm:t>
    </dgm:pt>
    <dgm:pt modelId="{A6AFE923-31EF-474F-8B17-66F62C2C51BD}">
      <dgm:prSet phldrT="[Text]" custT="1"/>
      <dgm:spPr/>
      <dgm:t>
        <a:bodyPr/>
        <a:lstStyle/>
        <a:p>
          <a:r>
            <a:rPr lang="cs-CZ" sz="2800" dirty="0"/>
            <a:t>V</a:t>
          </a:r>
        </a:p>
        <a:p>
          <a:r>
            <a:rPr lang="cs-CZ" sz="2000" dirty="0"/>
            <a:t>Proměnlivost (Volatility) = změny rychlejší s mnohem větším dopadem</a:t>
          </a:r>
        </a:p>
      </dgm:t>
    </dgm:pt>
    <dgm:pt modelId="{32C12743-B516-4076-A2A2-E41D2409BECF}" type="parTrans" cxnId="{AF4F4016-DE63-4AA5-AF33-8C139F30EB35}">
      <dgm:prSet/>
      <dgm:spPr/>
      <dgm:t>
        <a:bodyPr/>
        <a:lstStyle/>
        <a:p>
          <a:endParaRPr lang="cs-CZ" sz="2000"/>
        </a:p>
      </dgm:t>
    </dgm:pt>
    <dgm:pt modelId="{CCC1A997-651A-439B-AF9F-556F67E2F994}" type="sibTrans" cxnId="{AF4F4016-DE63-4AA5-AF33-8C139F30EB35}">
      <dgm:prSet/>
      <dgm:spPr/>
      <dgm:t>
        <a:bodyPr/>
        <a:lstStyle/>
        <a:p>
          <a:endParaRPr lang="cs-CZ" sz="2000"/>
        </a:p>
      </dgm:t>
    </dgm:pt>
    <dgm:pt modelId="{261C055D-6088-4298-B9BF-5C0DD56DDD38}">
      <dgm:prSet phldrT="[Text]" custT="1"/>
      <dgm:spPr/>
      <dgm:t>
        <a:bodyPr/>
        <a:lstStyle/>
        <a:p>
          <a:r>
            <a:rPr lang="cs-CZ" sz="2800" dirty="0"/>
            <a:t>U</a:t>
          </a:r>
        </a:p>
        <a:p>
          <a:r>
            <a:rPr lang="cs-CZ" sz="2000" dirty="0"/>
            <a:t>Nejistota (</a:t>
          </a:r>
          <a:r>
            <a:rPr lang="cs-CZ" sz="2000" dirty="0" err="1"/>
            <a:t>Uncertainty</a:t>
          </a:r>
          <a:r>
            <a:rPr lang="cs-CZ" sz="2000" dirty="0"/>
            <a:t>) = množství změn a jejich dopady vedou ke stále větší nejistotě</a:t>
          </a:r>
        </a:p>
      </dgm:t>
    </dgm:pt>
    <dgm:pt modelId="{1961C456-BEA6-4C26-9E66-067087371FA4}" type="parTrans" cxnId="{C74FBFC9-7A54-4225-AD4B-599CC61CA4F1}">
      <dgm:prSet/>
      <dgm:spPr/>
      <dgm:t>
        <a:bodyPr/>
        <a:lstStyle/>
        <a:p>
          <a:endParaRPr lang="cs-CZ" sz="2000"/>
        </a:p>
      </dgm:t>
    </dgm:pt>
    <dgm:pt modelId="{FC796D93-A9B6-4B02-8A56-F32B8CC7EDE2}" type="sibTrans" cxnId="{C74FBFC9-7A54-4225-AD4B-599CC61CA4F1}">
      <dgm:prSet/>
      <dgm:spPr/>
      <dgm:t>
        <a:bodyPr/>
        <a:lstStyle/>
        <a:p>
          <a:endParaRPr lang="cs-CZ" sz="2000"/>
        </a:p>
      </dgm:t>
    </dgm:pt>
    <dgm:pt modelId="{7D8940A0-AB52-4598-8CDB-A268F3743003}">
      <dgm:prSet phldrT="[Text]" custT="1"/>
      <dgm:spPr/>
      <dgm:t>
        <a:bodyPr/>
        <a:lstStyle/>
        <a:p>
          <a:r>
            <a:rPr lang="cs-CZ" sz="2800" dirty="0"/>
            <a:t>C</a:t>
          </a:r>
        </a:p>
        <a:p>
          <a:r>
            <a:rPr lang="cs-CZ" sz="2000" dirty="0"/>
            <a:t>Složitost (</a:t>
          </a:r>
          <a:r>
            <a:rPr lang="cs-CZ" sz="2000" dirty="0" err="1"/>
            <a:t>Complexity</a:t>
          </a:r>
          <a:r>
            <a:rPr lang="cs-CZ" sz="2000" dirty="0"/>
            <a:t>) = množství nelineárních propojení, těžké určení jednoduchých spojitostí</a:t>
          </a:r>
        </a:p>
      </dgm:t>
    </dgm:pt>
    <dgm:pt modelId="{A5620310-3386-4E90-AFED-0A336923B819}" type="parTrans" cxnId="{24134427-E560-4429-A64A-E70CFB09815F}">
      <dgm:prSet/>
      <dgm:spPr/>
      <dgm:t>
        <a:bodyPr/>
        <a:lstStyle/>
        <a:p>
          <a:endParaRPr lang="cs-CZ" sz="2000"/>
        </a:p>
      </dgm:t>
    </dgm:pt>
    <dgm:pt modelId="{212FA4E8-D8E5-42BB-8BC7-879B8A672469}" type="sibTrans" cxnId="{24134427-E560-4429-A64A-E70CFB09815F}">
      <dgm:prSet/>
      <dgm:spPr/>
      <dgm:t>
        <a:bodyPr/>
        <a:lstStyle/>
        <a:p>
          <a:endParaRPr lang="cs-CZ" sz="2000"/>
        </a:p>
      </dgm:t>
    </dgm:pt>
    <dgm:pt modelId="{FEF82359-40D8-4C3C-AA73-C911751FA4EF}">
      <dgm:prSet phldrT="[Text]" custT="1"/>
      <dgm:spPr/>
      <dgm:t>
        <a:bodyPr/>
        <a:lstStyle/>
        <a:p>
          <a:r>
            <a:rPr lang="cs-CZ" sz="2800" dirty="0"/>
            <a:t>A</a:t>
          </a:r>
        </a:p>
        <a:p>
          <a:r>
            <a:rPr lang="cs-CZ" sz="2000" dirty="0"/>
            <a:t>Dvojznačnost (</a:t>
          </a:r>
          <a:r>
            <a:rPr lang="cs-CZ" sz="2000" dirty="0" err="1"/>
            <a:t>Ambiguity</a:t>
          </a:r>
          <a:r>
            <a:rPr lang="cs-CZ" sz="2000" dirty="0"/>
            <a:t>) = proměnlivost, nejistota a složitost = neexistuje jediná pravda/správné řešení</a:t>
          </a:r>
        </a:p>
      </dgm:t>
    </dgm:pt>
    <dgm:pt modelId="{CD774EBC-50FE-4529-AFBA-BE36AE975215}" type="parTrans" cxnId="{F55A9E57-6CB9-4224-8BC4-9404327B60BF}">
      <dgm:prSet/>
      <dgm:spPr/>
      <dgm:t>
        <a:bodyPr/>
        <a:lstStyle/>
        <a:p>
          <a:endParaRPr lang="cs-CZ" sz="2000"/>
        </a:p>
      </dgm:t>
    </dgm:pt>
    <dgm:pt modelId="{FA53AE41-415E-4668-A3AC-E1415F8AC119}" type="sibTrans" cxnId="{F55A9E57-6CB9-4224-8BC4-9404327B60BF}">
      <dgm:prSet/>
      <dgm:spPr/>
      <dgm:t>
        <a:bodyPr/>
        <a:lstStyle/>
        <a:p>
          <a:endParaRPr lang="cs-CZ" sz="2000"/>
        </a:p>
      </dgm:t>
    </dgm:pt>
    <dgm:pt modelId="{573A8457-F56E-4A7E-B89E-789CB337617F}" type="pres">
      <dgm:prSet presAssocID="{31A70513-AA01-4968-8B69-690BABD303F8}" presName="diagram" presStyleCnt="0">
        <dgm:presLayoutVars>
          <dgm:dir/>
          <dgm:resizeHandles val="exact"/>
        </dgm:presLayoutVars>
      </dgm:prSet>
      <dgm:spPr/>
    </dgm:pt>
    <dgm:pt modelId="{953AF373-6E59-4A63-BFDD-0F756830F71C}" type="pres">
      <dgm:prSet presAssocID="{A6AFE923-31EF-474F-8B17-66F62C2C51BD}" presName="node" presStyleLbl="node1" presStyleIdx="0" presStyleCnt="4">
        <dgm:presLayoutVars>
          <dgm:bulletEnabled val="1"/>
        </dgm:presLayoutVars>
      </dgm:prSet>
      <dgm:spPr/>
    </dgm:pt>
    <dgm:pt modelId="{F9150567-287F-4B33-855E-BCE8B958202D}" type="pres">
      <dgm:prSet presAssocID="{CCC1A997-651A-439B-AF9F-556F67E2F994}" presName="sibTrans" presStyleCnt="0"/>
      <dgm:spPr/>
    </dgm:pt>
    <dgm:pt modelId="{4FAA8C66-076C-43DC-8B06-E9CA3678F6AA}" type="pres">
      <dgm:prSet presAssocID="{261C055D-6088-4298-B9BF-5C0DD56DDD38}" presName="node" presStyleLbl="node1" presStyleIdx="1" presStyleCnt="4">
        <dgm:presLayoutVars>
          <dgm:bulletEnabled val="1"/>
        </dgm:presLayoutVars>
      </dgm:prSet>
      <dgm:spPr/>
    </dgm:pt>
    <dgm:pt modelId="{E54DEC1D-AFF1-42E6-8877-C0415114B3C1}" type="pres">
      <dgm:prSet presAssocID="{FC796D93-A9B6-4B02-8A56-F32B8CC7EDE2}" presName="sibTrans" presStyleCnt="0"/>
      <dgm:spPr/>
    </dgm:pt>
    <dgm:pt modelId="{9AFF6E5B-676C-4543-B9F1-F37DF6B294B9}" type="pres">
      <dgm:prSet presAssocID="{7D8940A0-AB52-4598-8CDB-A268F3743003}" presName="node" presStyleLbl="node1" presStyleIdx="2" presStyleCnt="4">
        <dgm:presLayoutVars>
          <dgm:bulletEnabled val="1"/>
        </dgm:presLayoutVars>
      </dgm:prSet>
      <dgm:spPr/>
    </dgm:pt>
    <dgm:pt modelId="{95AE7B82-CE86-4E79-BBFC-215A945376C4}" type="pres">
      <dgm:prSet presAssocID="{212FA4E8-D8E5-42BB-8BC7-879B8A672469}" presName="sibTrans" presStyleCnt="0"/>
      <dgm:spPr/>
    </dgm:pt>
    <dgm:pt modelId="{8613F0C3-A5D5-4E49-B6D2-7DC16DDB0183}" type="pres">
      <dgm:prSet presAssocID="{FEF82359-40D8-4C3C-AA73-C911751FA4EF}" presName="node" presStyleLbl="node1" presStyleIdx="3" presStyleCnt="4">
        <dgm:presLayoutVars>
          <dgm:bulletEnabled val="1"/>
        </dgm:presLayoutVars>
      </dgm:prSet>
      <dgm:spPr/>
    </dgm:pt>
  </dgm:ptLst>
  <dgm:cxnLst>
    <dgm:cxn modelId="{9C833A13-0A17-4871-94EC-B939ED2DA315}" type="presOf" srcId="{A6AFE923-31EF-474F-8B17-66F62C2C51BD}" destId="{953AF373-6E59-4A63-BFDD-0F756830F71C}" srcOrd="0" destOrd="0" presId="urn:microsoft.com/office/officeart/2005/8/layout/default"/>
    <dgm:cxn modelId="{AF4F4016-DE63-4AA5-AF33-8C139F30EB35}" srcId="{31A70513-AA01-4968-8B69-690BABD303F8}" destId="{A6AFE923-31EF-474F-8B17-66F62C2C51BD}" srcOrd="0" destOrd="0" parTransId="{32C12743-B516-4076-A2A2-E41D2409BECF}" sibTransId="{CCC1A997-651A-439B-AF9F-556F67E2F994}"/>
    <dgm:cxn modelId="{24134427-E560-4429-A64A-E70CFB09815F}" srcId="{31A70513-AA01-4968-8B69-690BABD303F8}" destId="{7D8940A0-AB52-4598-8CDB-A268F3743003}" srcOrd="2" destOrd="0" parTransId="{A5620310-3386-4E90-AFED-0A336923B819}" sibTransId="{212FA4E8-D8E5-42BB-8BC7-879B8A672469}"/>
    <dgm:cxn modelId="{CB3FB23F-F9FE-4FFC-9CED-3702207C6AB1}" type="presOf" srcId="{261C055D-6088-4298-B9BF-5C0DD56DDD38}" destId="{4FAA8C66-076C-43DC-8B06-E9CA3678F6AA}" srcOrd="0" destOrd="0" presId="urn:microsoft.com/office/officeart/2005/8/layout/default"/>
    <dgm:cxn modelId="{F55A9E57-6CB9-4224-8BC4-9404327B60BF}" srcId="{31A70513-AA01-4968-8B69-690BABD303F8}" destId="{FEF82359-40D8-4C3C-AA73-C911751FA4EF}" srcOrd="3" destOrd="0" parTransId="{CD774EBC-50FE-4529-AFBA-BE36AE975215}" sibTransId="{FA53AE41-415E-4668-A3AC-E1415F8AC119}"/>
    <dgm:cxn modelId="{47320279-B36A-441C-AAB4-00777EB7C7C2}" type="presOf" srcId="{31A70513-AA01-4968-8B69-690BABD303F8}" destId="{573A8457-F56E-4A7E-B89E-789CB337617F}" srcOrd="0" destOrd="0" presId="urn:microsoft.com/office/officeart/2005/8/layout/default"/>
    <dgm:cxn modelId="{9816B1AB-AE12-423F-BFF8-45B39C3B40C4}" type="presOf" srcId="{7D8940A0-AB52-4598-8CDB-A268F3743003}" destId="{9AFF6E5B-676C-4543-B9F1-F37DF6B294B9}" srcOrd="0" destOrd="0" presId="urn:microsoft.com/office/officeart/2005/8/layout/default"/>
    <dgm:cxn modelId="{C74FBFC9-7A54-4225-AD4B-599CC61CA4F1}" srcId="{31A70513-AA01-4968-8B69-690BABD303F8}" destId="{261C055D-6088-4298-B9BF-5C0DD56DDD38}" srcOrd="1" destOrd="0" parTransId="{1961C456-BEA6-4C26-9E66-067087371FA4}" sibTransId="{FC796D93-A9B6-4B02-8A56-F32B8CC7EDE2}"/>
    <dgm:cxn modelId="{186865D4-25DC-4352-9B36-83740F90AFEF}" type="presOf" srcId="{FEF82359-40D8-4C3C-AA73-C911751FA4EF}" destId="{8613F0C3-A5D5-4E49-B6D2-7DC16DDB0183}" srcOrd="0" destOrd="0" presId="urn:microsoft.com/office/officeart/2005/8/layout/default"/>
    <dgm:cxn modelId="{6737BEA6-F74B-499D-88D1-FDE84E57DC2A}" type="presParOf" srcId="{573A8457-F56E-4A7E-B89E-789CB337617F}" destId="{953AF373-6E59-4A63-BFDD-0F756830F71C}" srcOrd="0" destOrd="0" presId="urn:microsoft.com/office/officeart/2005/8/layout/default"/>
    <dgm:cxn modelId="{6F422688-9540-4C95-BC5F-43366D449CDC}" type="presParOf" srcId="{573A8457-F56E-4A7E-B89E-789CB337617F}" destId="{F9150567-287F-4B33-855E-BCE8B958202D}" srcOrd="1" destOrd="0" presId="urn:microsoft.com/office/officeart/2005/8/layout/default"/>
    <dgm:cxn modelId="{D4CDE1DC-2289-47D8-8848-DAD5F309B74A}" type="presParOf" srcId="{573A8457-F56E-4A7E-B89E-789CB337617F}" destId="{4FAA8C66-076C-43DC-8B06-E9CA3678F6AA}" srcOrd="2" destOrd="0" presId="urn:microsoft.com/office/officeart/2005/8/layout/default"/>
    <dgm:cxn modelId="{3C6D72B3-16E9-4C76-A4EF-BC325F999F6B}" type="presParOf" srcId="{573A8457-F56E-4A7E-B89E-789CB337617F}" destId="{E54DEC1D-AFF1-42E6-8877-C0415114B3C1}" srcOrd="3" destOrd="0" presId="urn:microsoft.com/office/officeart/2005/8/layout/default"/>
    <dgm:cxn modelId="{C121E351-0C6B-4296-AFC3-7C6A78D85B8F}" type="presParOf" srcId="{573A8457-F56E-4A7E-B89E-789CB337617F}" destId="{9AFF6E5B-676C-4543-B9F1-F37DF6B294B9}" srcOrd="4" destOrd="0" presId="urn:microsoft.com/office/officeart/2005/8/layout/default"/>
    <dgm:cxn modelId="{24BFBB20-47C9-4C82-BD29-702A4D9AA111}" type="presParOf" srcId="{573A8457-F56E-4A7E-B89E-789CB337617F}" destId="{95AE7B82-CE86-4E79-BBFC-215A945376C4}" srcOrd="5" destOrd="0" presId="urn:microsoft.com/office/officeart/2005/8/layout/default"/>
    <dgm:cxn modelId="{BA8715AE-C636-4C59-9DA2-F1ADA9C85071}" type="presParOf" srcId="{573A8457-F56E-4A7E-B89E-789CB337617F}" destId="{8613F0C3-A5D5-4E49-B6D2-7DC16DDB018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A8CD0C-FA76-4DA6-96B5-31E185DFAAA1}" type="doc">
      <dgm:prSet loTypeId="urn:microsoft.com/office/officeart/2005/8/layout/venn2" loCatId="relationship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cs-CZ"/>
        </a:p>
      </dgm:t>
    </dgm:pt>
    <dgm:pt modelId="{53E22F8B-8930-4FEA-8D04-FE543DD3D37B}">
      <dgm:prSet phldrT="[Text]" custT="1"/>
      <dgm:spPr/>
      <dgm:t>
        <a:bodyPr/>
        <a:lstStyle/>
        <a:p>
          <a:r>
            <a:rPr lang="cs-CZ" sz="1200" b="1" dirty="0"/>
            <a:t>MAKRO ÚROVEŇ</a:t>
          </a:r>
        </a:p>
        <a:p>
          <a:r>
            <a:rPr lang="cs-CZ" sz="1200" dirty="0"/>
            <a:t>(národní perspektiva, legislativa, systém)</a:t>
          </a:r>
        </a:p>
      </dgm:t>
    </dgm:pt>
    <dgm:pt modelId="{50CC3024-E41C-4DCA-9F19-72462FCDB35B}" type="parTrans" cxnId="{68827A41-C387-465B-8BEA-0F09FA206407}">
      <dgm:prSet/>
      <dgm:spPr/>
      <dgm:t>
        <a:bodyPr/>
        <a:lstStyle/>
        <a:p>
          <a:endParaRPr lang="cs-CZ" sz="1200"/>
        </a:p>
      </dgm:t>
    </dgm:pt>
    <dgm:pt modelId="{2E06E932-C411-463F-B17B-E57548BEF629}" type="sibTrans" cxnId="{68827A41-C387-465B-8BEA-0F09FA206407}">
      <dgm:prSet/>
      <dgm:spPr/>
      <dgm:t>
        <a:bodyPr/>
        <a:lstStyle/>
        <a:p>
          <a:endParaRPr lang="cs-CZ" sz="1200"/>
        </a:p>
      </dgm:t>
    </dgm:pt>
    <dgm:pt modelId="{CDE8B448-F98E-4A85-A034-4A50221D8EE8}">
      <dgm:prSet phldrT="[Text]" custT="1"/>
      <dgm:spPr/>
      <dgm:t>
        <a:bodyPr/>
        <a:lstStyle/>
        <a:p>
          <a:r>
            <a:rPr lang="cs-CZ" sz="1200" b="1" dirty="0"/>
            <a:t>MEZO ÚROVEŇ</a:t>
          </a:r>
        </a:p>
        <a:p>
          <a:r>
            <a:rPr lang="cs-CZ" sz="1200" dirty="0"/>
            <a:t>(subjekty a nástroje v území, koordinace, řízení atd.)</a:t>
          </a:r>
        </a:p>
      </dgm:t>
    </dgm:pt>
    <dgm:pt modelId="{995792A8-B5D2-4204-BCA2-4262C59A1314}" type="parTrans" cxnId="{1C689FDB-C559-43E3-AFEE-FFBD2D223236}">
      <dgm:prSet/>
      <dgm:spPr/>
      <dgm:t>
        <a:bodyPr/>
        <a:lstStyle/>
        <a:p>
          <a:endParaRPr lang="cs-CZ" sz="1200"/>
        </a:p>
      </dgm:t>
    </dgm:pt>
    <dgm:pt modelId="{9E89D1B4-0397-45C8-842E-AD2EEA764C42}" type="sibTrans" cxnId="{1C689FDB-C559-43E3-AFEE-FFBD2D223236}">
      <dgm:prSet/>
      <dgm:spPr/>
      <dgm:t>
        <a:bodyPr/>
        <a:lstStyle/>
        <a:p>
          <a:endParaRPr lang="cs-CZ" sz="1200"/>
        </a:p>
      </dgm:t>
    </dgm:pt>
    <dgm:pt modelId="{8EDA95DA-D997-48C7-AB64-9C38ED1ACBE9}">
      <dgm:prSet custT="1"/>
      <dgm:spPr/>
      <dgm:t>
        <a:bodyPr/>
        <a:lstStyle/>
        <a:p>
          <a:r>
            <a:rPr lang="cs-CZ" sz="1200" b="1" dirty="0"/>
            <a:t>MIKRO ÚROVEŇ</a:t>
          </a:r>
        </a:p>
        <a:p>
          <a:pPr rtl="0"/>
          <a:r>
            <a:rPr lang="cs-CZ" sz="1200" dirty="0"/>
            <a:t>(klient a nejbližší okolí</a:t>
          </a:r>
          <a:r>
            <a:rPr lang="cs-CZ" sz="1200" dirty="0">
              <a:latin typeface="Arial"/>
            </a:rPr>
            <a:t>, přímá práce s CS) </a:t>
          </a:r>
          <a:endParaRPr lang="cs-CZ" sz="1200" dirty="0"/>
        </a:p>
        <a:p>
          <a:endParaRPr lang="cs-CZ" sz="1200" dirty="0"/>
        </a:p>
      </dgm:t>
    </dgm:pt>
    <dgm:pt modelId="{221218B6-EE6E-4470-9C18-D869671ACB00}" type="parTrans" cxnId="{84380854-5F4B-45CA-8F8B-CBFC1B7EC2F6}">
      <dgm:prSet/>
      <dgm:spPr/>
      <dgm:t>
        <a:bodyPr/>
        <a:lstStyle/>
        <a:p>
          <a:endParaRPr lang="cs-CZ" sz="1200"/>
        </a:p>
      </dgm:t>
    </dgm:pt>
    <dgm:pt modelId="{5B78A23F-B5CA-49C0-8C7A-93ADC6BF1182}" type="sibTrans" cxnId="{84380854-5F4B-45CA-8F8B-CBFC1B7EC2F6}">
      <dgm:prSet/>
      <dgm:spPr/>
      <dgm:t>
        <a:bodyPr/>
        <a:lstStyle/>
        <a:p>
          <a:endParaRPr lang="cs-CZ" sz="1200"/>
        </a:p>
      </dgm:t>
    </dgm:pt>
    <dgm:pt modelId="{117F14E6-F023-42CA-8A58-66B742946C74}" type="pres">
      <dgm:prSet presAssocID="{C5A8CD0C-FA76-4DA6-96B5-31E185DFAAA1}" presName="Name0" presStyleCnt="0">
        <dgm:presLayoutVars>
          <dgm:chMax val="7"/>
          <dgm:resizeHandles val="exact"/>
        </dgm:presLayoutVars>
      </dgm:prSet>
      <dgm:spPr/>
    </dgm:pt>
    <dgm:pt modelId="{61586AFD-2DFA-4AD5-AFA7-55E403363323}" type="pres">
      <dgm:prSet presAssocID="{C5A8CD0C-FA76-4DA6-96B5-31E185DFAAA1}" presName="comp1" presStyleCnt="0"/>
      <dgm:spPr/>
    </dgm:pt>
    <dgm:pt modelId="{651D3E07-3B8A-4E4F-8F63-C8489AF43271}" type="pres">
      <dgm:prSet presAssocID="{C5A8CD0C-FA76-4DA6-96B5-31E185DFAAA1}" presName="circle1" presStyleLbl="node1" presStyleIdx="0" presStyleCnt="3"/>
      <dgm:spPr/>
    </dgm:pt>
    <dgm:pt modelId="{552BA462-7B67-410E-B033-5751F9AF3411}" type="pres">
      <dgm:prSet presAssocID="{C5A8CD0C-FA76-4DA6-96B5-31E185DFAAA1}" presName="c1text" presStyleLbl="node1" presStyleIdx="0" presStyleCnt="3">
        <dgm:presLayoutVars>
          <dgm:bulletEnabled val="1"/>
        </dgm:presLayoutVars>
      </dgm:prSet>
      <dgm:spPr/>
    </dgm:pt>
    <dgm:pt modelId="{88BE04A2-F4BF-4C74-B26A-919BC228AB58}" type="pres">
      <dgm:prSet presAssocID="{C5A8CD0C-FA76-4DA6-96B5-31E185DFAAA1}" presName="comp2" presStyleCnt="0"/>
      <dgm:spPr/>
    </dgm:pt>
    <dgm:pt modelId="{35C41EFE-FD52-44AA-9F72-7F745CB18CFA}" type="pres">
      <dgm:prSet presAssocID="{C5A8CD0C-FA76-4DA6-96B5-31E185DFAAA1}" presName="circle2" presStyleLbl="node1" presStyleIdx="1" presStyleCnt="3"/>
      <dgm:spPr/>
    </dgm:pt>
    <dgm:pt modelId="{17D2AEC4-4709-4C04-94A3-53B6B44A0B5D}" type="pres">
      <dgm:prSet presAssocID="{C5A8CD0C-FA76-4DA6-96B5-31E185DFAAA1}" presName="c2text" presStyleLbl="node1" presStyleIdx="1" presStyleCnt="3">
        <dgm:presLayoutVars>
          <dgm:bulletEnabled val="1"/>
        </dgm:presLayoutVars>
      </dgm:prSet>
      <dgm:spPr/>
    </dgm:pt>
    <dgm:pt modelId="{AF26F9AA-D03D-46F2-83B0-58342530FEF9}" type="pres">
      <dgm:prSet presAssocID="{C5A8CD0C-FA76-4DA6-96B5-31E185DFAAA1}" presName="comp3" presStyleCnt="0"/>
      <dgm:spPr/>
    </dgm:pt>
    <dgm:pt modelId="{8F770232-476F-4883-ADA2-D6D455310446}" type="pres">
      <dgm:prSet presAssocID="{C5A8CD0C-FA76-4DA6-96B5-31E185DFAAA1}" presName="circle3" presStyleLbl="node1" presStyleIdx="2" presStyleCnt="3"/>
      <dgm:spPr/>
    </dgm:pt>
    <dgm:pt modelId="{1D041157-6EB7-4974-BA4D-E48D522079FB}" type="pres">
      <dgm:prSet presAssocID="{C5A8CD0C-FA76-4DA6-96B5-31E185DFAAA1}" presName="c3text" presStyleLbl="node1" presStyleIdx="2" presStyleCnt="3">
        <dgm:presLayoutVars>
          <dgm:bulletEnabled val="1"/>
        </dgm:presLayoutVars>
      </dgm:prSet>
      <dgm:spPr/>
    </dgm:pt>
  </dgm:ptLst>
  <dgm:cxnLst>
    <dgm:cxn modelId="{9EBBF73C-9EDD-4E8D-BA9F-53E46316764C}" type="presOf" srcId="{53E22F8B-8930-4FEA-8D04-FE543DD3D37B}" destId="{651D3E07-3B8A-4E4F-8F63-C8489AF43271}" srcOrd="0" destOrd="0" presId="urn:microsoft.com/office/officeart/2005/8/layout/venn2"/>
    <dgm:cxn modelId="{2B3D3340-668F-45D3-B51F-C2A90E690FAE}" type="presOf" srcId="{8EDA95DA-D997-48C7-AB64-9C38ED1ACBE9}" destId="{1D041157-6EB7-4974-BA4D-E48D522079FB}" srcOrd="1" destOrd="0" presId="urn:microsoft.com/office/officeart/2005/8/layout/venn2"/>
    <dgm:cxn modelId="{BA900D5E-2A4D-42F6-AA08-B4F796CE15B7}" type="presOf" srcId="{CDE8B448-F98E-4A85-A034-4A50221D8EE8}" destId="{35C41EFE-FD52-44AA-9F72-7F745CB18CFA}" srcOrd="0" destOrd="0" presId="urn:microsoft.com/office/officeart/2005/8/layout/venn2"/>
    <dgm:cxn modelId="{68827A41-C387-465B-8BEA-0F09FA206407}" srcId="{C5A8CD0C-FA76-4DA6-96B5-31E185DFAAA1}" destId="{53E22F8B-8930-4FEA-8D04-FE543DD3D37B}" srcOrd="0" destOrd="0" parTransId="{50CC3024-E41C-4DCA-9F19-72462FCDB35B}" sibTransId="{2E06E932-C411-463F-B17B-E57548BEF629}"/>
    <dgm:cxn modelId="{84380854-5F4B-45CA-8F8B-CBFC1B7EC2F6}" srcId="{C5A8CD0C-FA76-4DA6-96B5-31E185DFAAA1}" destId="{8EDA95DA-D997-48C7-AB64-9C38ED1ACBE9}" srcOrd="2" destOrd="0" parTransId="{221218B6-EE6E-4470-9C18-D869671ACB00}" sibTransId="{5B78A23F-B5CA-49C0-8C7A-93ADC6BF1182}"/>
    <dgm:cxn modelId="{078A62AF-332D-47C0-8B26-3BE111105C8A}" type="presOf" srcId="{8EDA95DA-D997-48C7-AB64-9C38ED1ACBE9}" destId="{8F770232-476F-4883-ADA2-D6D455310446}" srcOrd="0" destOrd="0" presId="urn:microsoft.com/office/officeart/2005/8/layout/venn2"/>
    <dgm:cxn modelId="{1C689FDB-C559-43E3-AFEE-FFBD2D223236}" srcId="{C5A8CD0C-FA76-4DA6-96B5-31E185DFAAA1}" destId="{CDE8B448-F98E-4A85-A034-4A50221D8EE8}" srcOrd="1" destOrd="0" parTransId="{995792A8-B5D2-4204-BCA2-4262C59A1314}" sibTransId="{9E89D1B4-0397-45C8-842E-AD2EEA764C42}"/>
    <dgm:cxn modelId="{633AD7DE-2C59-48CF-B0C6-2B927FFAC2D2}" type="presOf" srcId="{53E22F8B-8930-4FEA-8D04-FE543DD3D37B}" destId="{552BA462-7B67-410E-B033-5751F9AF3411}" srcOrd="1" destOrd="0" presId="urn:microsoft.com/office/officeart/2005/8/layout/venn2"/>
    <dgm:cxn modelId="{684FACEB-2BF5-4F92-856E-E951F8902BF2}" type="presOf" srcId="{C5A8CD0C-FA76-4DA6-96B5-31E185DFAAA1}" destId="{117F14E6-F023-42CA-8A58-66B742946C74}" srcOrd="0" destOrd="0" presId="urn:microsoft.com/office/officeart/2005/8/layout/venn2"/>
    <dgm:cxn modelId="{E40D1AFF-5A83-4BF0-A110-E9C5E992C786}" type="presOf" srcId="{CDE8B448-F98E-4A85-A034-4A50221D8EE8}" destId="{17D2AEC4-4709-4C04-94A3-53B6B44A0B5D}" srcOrd="1" destOrd="0" presId="urn:microsoft.com/office/officeart/2005/8/layout/venn2"/>
    <dgm:cxn modelId="{6500AE18-64C6-4C04-96C5-171887842432}" type="presParOf" srcId="{117F14E6-F023-42CA-8A58-66B742946C74}" destId="{61586AFD-2DFA-4AD5-AFA7-55E403363323}" srcOrd="0" destOrd="0" presId="urn:microsoft.com/office/officeart/2005/8/layout/venn2"/>
    <dgm:cxn modelId="{C814E7AD-D712-45A3-ADEE-BF490DA5F1B0}" type="presParOf" srcId="{61586AFD-2DFA-4AD5-AFA7-55E403363323}" destId="{651D3E07-3B8A-4E4F-8F63-C8489AF43271}" srcOrd="0" destOrd="0" presId="urn:microsoft.com/office/officeart/2005/8/layout/venn2"/>
    <dgm:cxn modelId="{E5C6516E-4200-4A54-9F39-955DC89E123B}" type="presParOf" srcId="{61586AFD-2DFA-4AD5-AFA7-55E403363323}" destId="{552BA462-7B67-410E-B033-5751F9AF3411}" srcOrd="1" destOrd="0" presId="urn:microsoft.com/office/officeart/2005/8/layout/venn2"/>
    <dgm:cxn modelId="{1A9CF7E8-B7B5-4617-989B-5322D982EE8F}" type="presParOf" srcId="{117F14E6-F023-42CA-8A58-66B742946C74}" destId="{88BE04A2-F4BF-4C74-B26A-919BC228AB58}" srcOrd="1" destOrd="0" presId="urn:microsoft.com/office/officeart/2005/8/layout/venn2"/>
    <dgm:cxn modelId="{F68990CC-C1A8-4CF5-8C47-0EAECFC8F111}" type="presParOf" srcId="{88BE04A2-F4BF-4C74-B26A-919BC228AB58}" destId="{35C41EFE-FD52-44AA-9F72-7F745CB18CFA}" srcOrd="0" destOrd="0" presId="urn:microsoft.com/office/officeart/2005/8/layout/venn2"/>
    <dgm:cxn modelId="{B68842F2-6FA5-44CD-8956-CB2E84474F46}" type="presParOf" srcId="{88BE04A2-F4BF-4C74-B26A-919BC228AB58}" destId="{17D2AEC4-4709-4C04-94A3-53B6B44A0B5D}" srcOrd="1" destOrd="0" presId="urn:microsoft.com/office/officeart/2005/8/layout/venn2"/>
    <dgm:cxn modelId="{E5A01AF8-1F03-46FA-A519-AD5BA16C5340}" type="presParOf" srcId="{117F14E6-F023-42CA-8A58-66B742946C74}" destId="{AF26F9AA-D03D-46F2-83B0-58342530FEF9}" srcOrd="2" destOrd="0" presId="urn:microsoft.com/office/officeart/2005/8/layout/venn2"/>
    <dgm:cxn modelId="{4EAA6B6D-DD25-4AFB-AD80-81D6D2FDF91C}" type="presParOf" srcId="{AF26F9AA-D03D-46F2-83B0-58342530FEF9}" destId="{8F770232-476F-4883-ADA2-D6D455310446}" srcOrd="0" destOrd="0" presId="urn:microsoft.com/office/officeart/2005/8/layout/venn2"/>
    <dgm:cxn modelId="{431A831A-B556-410F-A4EA-190EF8F68C1B}" type="presParOf" srcId="{AF26F9AA-D03D-46F2-83B0-58342530FEF9}" destId="{1D041157-6EB7-4974-BA4D-E48D522079FB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5DA528-9D4F-4D0F-BD4D-47FB550AF2DD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67A013FB-81BC-4C0C-9E0E-F082D8406360}">
      <dgm:prSet phldrT="[Text]"/>
      <dgm:spPr/>
      <dgm:t>
        <a:bodyPr/>
        <a:lstStyle/>
        <a:p>
          <a:r>
            <a:rPr lang="cs-CZ" dirty="0"/>
            <a:t>Sociální suverenita</a:t>
          </a:r>
        </a:p>
      </dgm:t>
    </dgm:pt>
    <dgm:pt modelId="{37293C19-9ECE-4AD2-8077-5929C2D6B8C5}" type="parTrans" cxnId="{95940EF5-D0EC-43C9-9A31-305426A9F56E}">
      <dgm:prSet/>
      <dgm:spPr/>
      <dgm:t>
        <a:bodyPr/>
        <a:lstStyle/>
        <a:p>
          <a:endParaRPr lang="cs-CZ"/>
        </a:p>
      </dgm:t>
    </dgm:pt>
    <dgm:pt modelId="{09FF3441-B598-4694-9239-EEF5598B375D}" type="sibTrans" cxnId="{95940EF5-D0EC-43C9-9A31-305426A9F56E}">
      <dgm:prSet/>
      <dgm:spPr/>
      <dgm:t>
        <a:bodyPr/>
        <a:lstStyle/>
        <a:p>
          <a:endParaRPr lang="cs-CZ"/>
        </a:p>
      </dgm:t>
    </dgm:pt>
    <dgm:pt modelId="{D49E523F-28D6-4F61-8B80-EEA473CD0457}">
      <dgm:prSet phldrT="[Text]"/>
      <dgm:spPr/>
      <dgm:t>
        <a:bodyPr/>
        <a:lstStyle/>
        <a:p>
          <a:r>
            <a:rPr lang="cs-CZ" dirty="0"/>
            <a:t>Sociální bezpečí</a:t>
          </a:r>
        </a:p>
      </dgm:t>
    </dgm:pt>
    <dgm:pt modelId="{B15FC849-888D-44E7-83F1-7F498050CF4E}" type="parTrans" cxnId="{050C7696-6A10-42AB-919C-D12958425196}">
      <dgm:prSet/>
      <dgm:spPr/>
      <dgm:t>
        <a:bodyPr/>
        <a:lstStyle/>
        <a:p>
          <a:endParaRPr lang="cs-CZ"/>
        </a:p>
      </dgm:t>
    </dgm:pt>
    <dgm:pt modelId="{E37FC71F-A39C-422A-9B63-BAC0A061876A}" type="sibTrans" cxnId="{050C7696-6A10-42AB-919C-D12958425196}">
      <dgm:prSet/>
      <dgm:spPr/>
      <dgm:t>
        <a:bodyPr/>
        <a:lstStyle/>
        <a:p>
          <a:endParaRPr lang="cs-CZ"/>
        </a:p>
      </dgm:t>
    </dgm:pt>
    <dgm:pt modelId="{A77A7B3A-E7A7-4938-8D69-BFEAFFABAFC5}" type="pres">
      <dgm:prSet presAssocID="{395DA528-9D4F-4D0F-BD4D-47FB550AF2DD}" presName="cycle" presStyleCnt="0">
        <dgm:presLayoutVars>
          <dgm:dir/>
          <dgm:resizeHandles val="exact"/>
        </dgm:presLayoutVars>
      </dgm:prSet>
      <dgm:spPr/>
    </dgm:pt>
    <dgm:pt modelId="{EF327178-80DE-4DD0-AD72-B2038C35A807}" type="pres">
      <dgm:prSet presAssocID="{67A013FB-81BC-4C0C-9E0E-F082D8406360}" presName="dummy" presStyleCnt="0"/>
      <dgm:spPr/>
    </dgm:pt>
    <dgm:pt modelId="{6C86F1C0-9328-4940-AD72-F7EC948FD9D2}" type="pres">
      <dgm:prSet presAssocID="{67A013FB-81BC-4C0C-9E0E-F082D8406360}" presName="node" presStyleLbl="revTx" presStyleIdx="0" presStyleCnt="2">
        <dgm:presLayoutVars>
          <dgm:bulletEnabled val="1"/>
        </dgm:presLayoutVars>
      </dgm:prSet>
      <dgm:spPr/>
    </dgm:pt>
    <dgm:pt modelId="{E2D6B123-B697-4BCF-ACDD-461D09312D24}" type="pres">
      <dgm:prSet presAssocID="{09FF3441-B598-4694-9239-EEF5598B375D}" presName="sibTrans" presStyleLbl="node1" presStyleIdx="0" presStyleCnt="2"/>
      <dgm:spPr/>
    </dgm:pt>
    <dgm:pt modelId="{CE676063-21EB-4C45-B8E2-31D65DDD5F87}" type="pres">
      <dgm:prSet presAssocID="{D49E523F-28D6-4F61-8B80-EEA473CD0457}" presName="dummy" presStyleCnt="0"/>
      <dgm:spPr/>
    </dgm:pt>
    <dgm:pt modelId="{782061D1-6E48-4A73-B53A-AB788C07072C}" type="pres">
      <dgm:prSet presAssocID="{D49E523F-28D6-4F61-8B80-EEA473CD0457}" presName="node" presStyleLbl="revTx" presStyleIdx="1" presStyleCnt="2">
        <dgm:presLayoutVars>
          <dgm:bulletEnabled val="1"/>
        </dgm:presLayoutVars>
      </dgm:prSet>
      <dgm:spPr/>
    </dgm:pt>
    <dgm:pt modelId="{48A816EA-A7DD-40AF-9A33-AE93CD98B0A0}" type="pres">
      <dgm:prSet presAssocID="{E37FC71F-A39C-422A-9B63-BAC0A061876A}" presName="sibTrans" presStyleLbl="node1" presStyleIdx="1" presStyleCnt="2"/>
      <dgm:spPr/>
    </dgm:pt>
  </dgm:ptLst>
  <dgm:cxnLst>
    <dgm:cxn modelId="{506DF474-2878-4B1A-AA36-15CF71DAD2A6}" type="presOf" srcId="{395DA528-9D4F-4D0F-BD4D-47FB550AF2DD}" destId="{A77A7B3A-E7A7-4938-8D69-BFEAFFABAFC5}" srcOrd="0" destOrd="0" presId="urn:microsoft.com/office/officeart/2005/8/layout/cycle1"/>
    <dgm:cxn modelId="{D71C0B58-0D9C-4D1D-9A2B-52F19C397E16}" type="presOf" srcId="{E37FC71F-A39C-422A-9B63-BAC0A061876A}" destId="{48A816EA-A7DD-40AF-9A33-AE93CD98B0A0}" srcOrd="0" destOrd="0" presId="urn:microsoft.com/office/officeart/2005/8/layout/cycle1"/>
    <dgm:cxn modelId="{654C6084-304F-4607-9C61-730078F09185}" type="presOf" srcId="{09FF3441-B598-4694-9239-EEF5598B375D}" destId="{E2D6B123-B697-4BCF-ACDD-461D09312D24}" srcOrd="0" destOrd="0" presId="urn:microsoft.com/office/officeart/2005/8/layout/cycle1"/>
    <dgm:cxn modelId="{050C7696-6A10-42AB-919C-D12958425196}" srcId="{395DA528-9D4F-4D0F-BD4D-47FB550AF2DD}" destId="{D49E523F-28D6-4F61-8B80-EEA473CD0457}" srcOrd="1" destOrd="0" parTransId="{B15FC849-888D-44E7-83F1-7F498050CF4E}" sibTransId="{E37FC71F-A39C-422A-9B63-BAC0A061876A}"/>
    <dgm:cxn modelId="{0EF598C2-17CD-4A62-9981-6948FBA94B02}" type="presOf" srcId="{67A013FB-81BC-4C0C-9E0E-F082D8406360}" destId="{6C86F1C0-9328-4940-AD72-F7EC948FD9D2}" srcOrd="0" destOrd="0" presId="urn:microsoft.com/office/officeart/2005/8/layout/cycle1"/>
    <dgm:cxn modelId="{1F3CF8C5-05A9-4C3F-9EB7-B850DDB8E962}" type="presOf" srcId="{D49E523F-28D6-4F61-8B80-EEA473CD0457}" destId="{782061D1-6E48-4A73-B53A-AB788C07072C}" srcOrd="0" destOrd="0" presId="urn:microsoft.com/office/officeart/2005/8/layout/cycle1"/>
    <dgm:cxn modelId="{95940EF5-D0EC-43C9-9A31-305426A9F56E}" srcId="{395DA528-9D4F-4D0F-BD4D-47FB550AF2DD}" destId="{67A013FB-81BC-4C0C-9E0E-F082D8406360}" srcOrd="0" destOrd="0" parTransId="{37293C19-9ECE-4AD2-8077-5929C2D6B8C5}" sibTransId="{09FF3441-B598-4694-9239-EEF5598B375D}"/>
    <dgm:cxn modelId="{19FF17FE-620E-418B-8B7F-75F008742D92}" type="presParOf" srcId="{A77A7B3A-E7A7-4938-8D69-BFEAFFABAFC5}" destId="{EF327178-80DE-4DD0-AD72-B2038C35A807}" srcOrd="0" destOrd="0" presId="urn:microsoft.com/office/officeart/2005/8/layout/cycle1"/>
    <dgm:cxn modelId="{9C49C7DF-2CB8-4889-852C-8E3D56E47ED1}" type="presParOf" srcId="{A77A7B3A-E7A7-4938-8D69-BFEAFFABAFC5}" destId="{6C86F1C0-9328-4940-AD72-F7EC948FD9D2}" srcOrd="1" destOrd="0" presId="urn:microsoft.com/office/officeart/2005/8/layout/cycle1"/>
    <dgm:cxn modelId="{9B8012F7-9100-4EE5-B00A-A39DEC90C9AF}" type="presParOf" srcId="{A77A7B3A-E7A7-4938-8D69-BFEAFFABAFC5}" destId="{E2D6B123-B697-4BCF-ACDD-461D09312D24}" srcOrd="2" destOrd="0" presId="urn:microsoft.com/office/officeart/2005/8/layout/cycle1"/>
    <dgm:cxn modelId="{B50441F2-DF38-4622-AEFF-8B489739A015}" type="presParOf" srcId="{A77A7B3A-E7A7-4938-8D69-BFEAFFABAFC5}" destId="{CE676063-21EB-4C45-B8E2-31D65DDD5F87}" srcOrd="3" destOrd="0" presId="urn:microsoft.com/office/officeart/2005/8/layout/cycle1"/>
    <dgm:cxn modelId="{411383E0-4380-4C07-928B-F950727A38F5}" type="presParOf" srcId="{A77A7B3A-E7A7-4938-8D69-BFEAFFABAFC5}" destId="{782061D1-6E48-4A73-B53A-AB788C07072C}" srcOrd="4" destOrd="0" presId="urn:microsoft.com/office/officeart/2005/8/layout/cycle1"/>
    <dgm:cxn modelId="{878A1981-29B9-47A9-ADF6-BE889289D08B}" type="presParOf" srcId="{A77A7B3A-E7A7-4938-8D69-BFEAFFABAFC5}" destId="{48A816EA-A7DD-40AF-9A33-AE93CD98B0A0}" srcOrd="5" destOrd="0" presId="urn:microsoft.com/office/officeart/2005/8/layout/cycle1"/>
  </dgm:cxnLst>
  <dgm:bg/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9BB9F28-ADC8-4AB2-96D1-A1D717DC3C5D}" type="doc">
      <dgm:prSet loTypeId="urn:microsoft.com/office/officeart/2008/layout/BendingPictureSemiTransparentText" loCatId="picture" qsTypeId="urn:microsoft.com/office/officeart/2005/8/quickstyle/simple4" qsCatId="simple" csTypeId="urn:microsoft.com/office/officeart/2005/8/colors/accent5_5" csCatId="accent5" phldr="1"/>
      <dgm:spPr/>
      <dgm:t>
        <a:bodyPr/>
        <a:lstStyle/>
        <a:p>
          <a:endParaRPr lang="cs-CZ"/>
        </a:p>
      </dgm:t>
    </dgm:pt>
    <dgm:pt modelId="{04CA8294-E543-40CB-978E-E71113D98445}">
      <dgm:prSet phldrT="[Text]"/>
      <dgm:spPr/>
      <dgm:t>
        <a:bodyPr/>
        <a:lstStyle/>
        <a:p>
          <a:r>
            <a:rPr lang="cs-CZ" dirty="0"/>
            <a:t>Evidence dat a práce s informacemi</a:t>
          </a:r>
        </a:p>
      </dgm:t>
    </dgm:pt>
    <dgm:pt modelId="{B7560715-F2D5-43A2-807B-CF6B1865F9C6}" type="parTrans" cxnId="{CB85EF09-50AD-41C8-8C80-F697401C838E}">
      <dgm:prSet/>
      <dgm:spPr/>
      <dgm:t>
        <a:bodyPr/>
        <a:lstStyle/>
        <a:p>
          <a:endParaRPr lang="cs-CZ"/>
        </a:p>
      </dgm:t>
    </dgm:pt>
    <dgm:pt modelId="{FF7F20F3-B82A-43BC-8088-F6D5A995E741}" type="sibTrans" cxnId="{CB85EF09-50AD-41C8-8C80-F697401C838E}">
      <dgm:prSet/>
      <dgm:spPr/>
      <dgm:t>
        <a:bodyPr/>
        <a:lstStyle/>
        <a:p>
          <a:endParaRPr lang="cs-CZ"/>
        </a:p>
      </dgm:t>
    </dgm:pt>
    <dgm:pt modelId="{DA71CF92-298B-4395-A29E-C04B4B3518DB}">
      <dgm:prSet phldrT="[Text]"/>
      <dgm:spPr/>
      <dgm:t>
        <a:bodyPr/>
        <a:lstStyle/>
        <a:p>
          <a:r>
            <a:rPr lang="cs-CZ" dirty="0"/>
            <a:t>Strategie, plánování, realizace a spolupráce</a:t>
          </a:r>
        </a:p>
      </dgm:t>
    </dgm:pt>
    <dgm:pt modelId="{69462F46-07CD-42D3-8360-DD590F08B269}" type="parTrans" cxnId="{A2187698-F27B-4329-A032-32761A8C8006}">
      <dgm:prSet/>
      <dgm:spPr/>
      <dgm:t>
        <a:bodyPr/>
        <a:lstStyle/>
        <a:p>
          <a:endParaRPr lang="cs-CZ"/>
        </a:p>
      </dgm:t>
    </dgm:pt>
    <dgm:pt modelId="{C3BA53B4-E09A-44C7-B97A-A64C6DA4A9BD}" type="sibTrans" cxnId="{A2187698-F27B-4329-A032-32761A8C8006}">
      <dgm:prSet/>
      <dgm:spPr/>
      <dgm:t>
        <a:bodyPr/>
        <a:lstStyle/>
        <a:p>
          <a:endParaRPr lang="cs-CZ"/>
        </a:p>
      </dgm:t>
    </dgm:pt>
    <dgm:pt modelId="{906B720C-CC25-474B-A1C3-D5C91D3A4152}">
      <dgm:prSet phldrT="[Text]"/>
      <dgm:spPr/>
      <dgm:t>
        <a:bodyPr/>
        <a:lstStyle/>
        <a:p>
          <a:r>
            <a:rPr lang="cs-CZ" dirty="0"/>
            <a:t>Zadluženost a exekuce</a:t>
          </a:r>
        </a:p>
      </dgm:t>
    </dgm:pt>
    <dgm:pt modelId="{70103C30-AFD1-475F-9B3C-B1F26E0F26F5}" type="parTrans" cxnId="{1B8A8272-847B-4FC4-854D-BA1F5B05B33C}">
      <dgm:prSet/>
      <dgm:spPr/>
      <dgm:t>
        <a:bodyPr/>
        <a:lstStyle/>
        <a:p>
          <a:endParaRPr lang="cs-CZ"/>
        </a:p>
      </dgm:t>
    </dgm:pt>
    <dgm:pt modelId="{7A88DF5F-E98B-4E52-8134-3E648571D736}" type="sibTrans" cxnId="{1B8A8272-847B-4FC4-854D-BA1F5B05B33C}">
      <dgm:prSet/>
      <dgm:spPr/>
      <dgm:t>
        <a:bodyPr/>
        <a:lstStyle/>
        <a:p>
          <a:endParaRPr lang="cs-CZ"/>
        </a:p>
      </dgm:t>
    </dgm:pt>
    <dgm:pt modelId="{25BAF621-CFD2-47EF-94BA-C502E875EFC4}">
      <dgm:prSet/>
      <dgm:spPr/>
      <dgm:t>
        <a:bodyPr/>
        <a:lstStyle/>
        <a:p>
          <a:r>
            <a:rPr lang="cs-CZ" dirty="0"/>
            <a:t>Bydlení</a:t>
          </a:r>
        </a:p>
      </dgm:t>
    </dgm:pt>
    <dgm:pt modelId="{8A3C1191-387A-499F-8A0D-9C655FE21C73}" type="parTrans" cxnId="{BF38567C-205C-4B14-9259-97D65A5613EE}">
      <dgm:prSet/>
      <dgm:spPr/>
      <dgm:t>
        <a:bodyPr/>
        <a:lstStyle/>
        <a:p>
          <a:endParaRPr lang="cs-CZ"/>
        </a:p>
      </dgm:t>
    </dgm:pt>
    <dgm:pt modelId="{E581B4B5-2895-400D-8260-F489968016DB}" type="sibTrans" cxnId="{BF38567C-205C-4B14-9259-97D65A5613EE}">
      <dgm:prSet/>
      <dgm:spPr/>
      <dgm:t>
        <a:bodyPr/>
        <a:lstStyle/>
        <a:p>
          <a:endParaRPr lang="cs-CZ"/>
        </a:p>
      </dgm:t>
    </dgm:pt>
    <dgm:pt modelId="{4FD8817B-39F8-46CE-A530-5F7490FE93EB}">
      <dgm:prSet/>
      <dgm:spPr/>
      <dgm:t>
        <a:bodyPr/>
        <a:lstStyle/>
        <a:p>
          <a:r>
            <a:rPr lang="cs-CZ" dirty="0"/>
            <a:t>Vzdělání</a:t>
          </a:r>
        </a:p>
      </dgm:t>
    </dgm:pt>
    <dgm:pt modelId="{FA28783C-0D45-4E27-ADE4-BD9FD5A9AB1B}" type="parTrans" cxnId="{44638F3C-D6B2-4ED8-AAA6-1273274F49FF}">
      <dgm:prSet/>
      <dgm:spPr/>
      <dgm:t>
        <a:bodyPr/>
        <a:lstStyle/>
        <a:p>
          <a:endParaRPr lang="cs-CZ"/>
        </a:p>
      </dgm:t>
    </dgm:pt>
    <dgm:pt modelId="{91418F41-4E67-40E6-90E3-B74AC46608EF}" type="sibTrans" cxnId="{44638F3C-D6B2-4ED8-AAA6-1273274F49FF}">
      <dgm:prSet/>
      <dgm:spPr/>
      <dgm:t>
        <a:bodyPr/>
        <a:lstStyle/>
        <a:p>
          <a:endParaRPr lang="cs-CZ"/>
        </a:p>
      </dgm:t>
    </dgm:pt>
    <dgm:pt modelId="{C158F314-B75A-446C-B44C-02E90A1D2AD7}" type="pres">
      <dgm:prSet presAssocID="{89BB9F28-ADC8-4AB2-96D1-A1D717DC3C5D}" presName="Name0" presStyleCnt="0">
        <dgm:presLayoutVars>
          <dgm:dir/>
          <dgm:resizeHandles val="exact"/>
        </dgm:presLayoutVars>
      </dgm:prSet>
      <dgm:spPr/>
    </dgm:pt>
    <dgm:pt modelId="{F0777800-9783-479D-8BE7-0C01ECA05968}" type="pres">
      <dgm:prSet presAssocID="{04CA8294-E543-40CB-978E-E71113D98445}" presName="composite" presStyleCnt="0"/>
      <dgm:spPr/>
    </dgm:pt>
    <dgm:pt modelId="{C28F3E20-8C96-4934-A437-6269E123906A}" type="pres">
      <dgm:prSet presAssocID="{04CA8294-E543-40CB-978E-E71113D98445}" presName="rect1" presStyleLbl="bgShp" presStyleIdx="0" presStyleCnt="5" custLinFactNeighborX="47240" custLinFactNeighborY="-4609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038E956A-BF95-4B92-A0BA-1B250A355BB8}" type="pres">
      <dgm:prSet presAssocID="{04CA8294-E543-40CB-978E-E71113D98445}" presName="rect2" presStyleLbl="trBgShp" presStyleIdx="0" presStyleCnt="5" custLinFactNeighborX="47240" custLinFactNeighborY="-26644">
        <dgm:presLayoutVars>
          <dgm:bulletEnabled val="1"/>
        </dgm:presLayoutVars>
      </dgm:prSet>
      <dgm:spPr/>
    </dgm:pt>
    <dgm:pt modelId="{21D5608A-48F8-4651-BF13-21738E2C8D77}" type="pres">
      <dgm:prSet presAssocID="{FF7F20F3-B82A-43BC-8088-F6D5A995E741}" presName="sibTrans" presStyleCnt="0"/>
      <dgm:spPr/>
    </dgm:pt>
    <dgm:pt modelId="{D5B59F91-4B83-4F62-B0DE-B1314AFA4D98}" type="pres">
      <dgm:prSet presAssocID="{DA71CF92-298B-4395-A29E-C04B4B3518DB}" presName="composite" presStyleCnt="0"/>
      <dgm:spPr/>
    </dgm:pt>
    <dgm:pt modelId="{029691C6-4B0F-4B9F-A821-6D95892004CB}" type="pres">
      <dgm:prSet presAssocID="{DA71CF92-298B-4395-A29E-C04B4B3518DB}" presName="rect1" presStyleLbl="bgShp" presStyleIdx="1" presStyleCnt="5" custLinFactNeighborX="50571" custLinFactNeighborY="-4609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EA1D2EC2-7550-4AA4-8897-FBA14FD81747}" type="pres">
      <dgm:prSet presAssocID="{DA71CF92-298B-4395-A29E-C04B4B3518DB}" presName="rect2" presStyleLbl="trBgShp" presStyleIdx="1" presStyleCnt="5" custLinFactNeighborX="50000" custLinFactNeighborY="-13110">
        <dgm:presLayoutVars>
          <dgm:bulletEnabled val="1"/>
        </dgm:presLayoutVars>
      </dgm:prSet>
      <dgm:spPr/>
    </dgm:pt>
    <dgm:pt modelId="{AFE19D3E-1E6D-46C0-95FA-D2610418AA0C}" type="pres">
      <dgm:prSet presAssocID="{C3BA53B4-E09A-44C7-B97A-A64C6DA4A9BD}" presName="sibTrans" presStyleCnt="0"/>
      <dgm:spPr/>
    </dgm:pt>
    <dgm:pt modelId="{CFD86E79-CC85-4DFE-8797-4609FF63623F}" type="pres">
      <dgm:prSet presAssocID="{906B720C-CC25-474B-A1C3-D5C91D3A4152}" presName="composite" presStyleCnt="0"/>
      <dgm:spPr/>
    </dgm:pt>
    <dgm:pt modelId="{237B63AA-8D6E-4B27-95FC-440B10BE0A65}" type="pres">
      <dgm:prSet presAssocID="{906B720C-CC25-474B-A1C3-D5C91D3A4152}" presName="rect1" presStyleLbl="bgShp" presStyleIdx="2" presStyleCnt="5" custLinFactX="-10200" custLinFactY="18827" custLinFactNeighborX="-100000" custLinFactNeighborY="100000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</dgm:spPr>
    </dgm:pt>
    <dgm:pt modelId="{F5A28B82-6C1E-40D9-A437-B71BDF83C0DA}" type="pres">
      <dgm:prSet presAssocID="{906B720C-CC25-474B-A1C3-D5C91D3A4152}" presName="rect2" presStyleLbl="trBgShp" presStyleIdx="2" presStyleCnt="5" custLinFactX="-10200" custLinFactY="201207" custLinFactNeighborX="-100000" custLinFactNeighborY="300000">
        <dgm:presLayoutVars>
          <dgm:bulletEnabled val="1"/>
        </dgm:presLayoutVars>
      </dgm:prSet>
      <dgm:spPr/>
    </dgm:pt>
    <dgm:pt modelId="{8053D875-887D-4B1E-9F5C-C31BBA2B4634}" type="pres">
      <dgm:prSet presAssocID="{7A88DF5F-E98B-4E52-8134-3E648571D736}" presName="sibTrans" presStyleCnt="0"/>
      <dgm:spPr/>
    </dgm:pt>
    <dgm:pt modelId="{7CCDAB0C-57F6-428C-B126-A39997FA0B26}" type="pres">
      <dgm:prSet presAssocID="{25BAF621-CFD2-47EF-94BA-C502E875EFC4}" presName="composite" presStyleCnt="0"/>
      <dgm:spPr/>
    </dgm:pt>
    <dgm:pt modelId="{4A7AC1E5-AAC7-4A77-A59C-BD84CA1FF1F2}" type="pres">
      <dgm:prSet presAssocID="{25BAF621-CFD2-47EF-94BA-C502E875EFC4}" presName="rect1" presStyleLbl="bgShp" presStyleIdx="3" presStyleCnt="5" custLinFactNeighborX="-55191" custLinFactNeighborY="7160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F3596E16-9CC3-41C2-A9D5-43BF951295D1}" type="pres">
      <dgm:prSet presAssocID="{25BAF621-CFD2-47EF-94BA-C502E875EFC4}" presName="rect2" presStyleLbl="trBgShp" presStyleIdx="3" presStyleCnt="5" custLinFactNeighborX="-54855" custLinFactNeighborY="22394">
        <dgm:presLayoutVars>
          <dgm:bulletEnabled val="1"/>
        </dgm:presLayoutVars>
      </dgm:prSet>
      <dgm:spPr/>
    </dgm:pt>
    <dgm:pt modelId="{3C6108E9-0245-4FF2-949F-B78E6165C9DE}" type="pres">
      <dgm:prSet presAssocID="{E581B4B5-2895-400D-8260-F489968016DB}" presName="sibTrans" presStyleCnt="0"/>
      <dgm:spPr/>
    </dgm:pt>
    <dgm:pt modelId="{5813E604-B005-40A1-8C9F-4C86F706E0BE}" type="pres">
      <dgm:prSet presAssocID="{4FD8817B-39F8-46CE-A530-5F7490FE93EB}" presName="composite" presStyleCnt="0"/>
      <dgm:spPr/>
    </dgm:pt>
    <dgm:pt modelId="{0BFFFF14-D641-438D-B9E4-EBA5F4B8841D}" type="pres">
      <dgm:prSet presAssocID="{4FD8817B-39F8-46CE-A530-5F7490FE93EB}" presName="rect1" presStyleLbl="bgShp" presStyleIdx="4" presStyleCnt="5" custLinFactNeighborX="53904" custLinFactNeighborY="7160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FA8D713B-9E60-4582-BFAF-DECD92CB8A10}" type="pres">
      <dgm:prSet presAssocID="{4FD8817B-39F8-46CE-A530-5F7490FE93EB}" presName="rect2" presStyleLbl="trBgShp" presStyleIdx="4" presStyleCnt="5" custLinFactNeighborX="51776" custLinFactNeighborY="35928">
        <dgm:presLayoutVars>
          <dgm:bulletEnabled val="1"/>
        </dgm:presLayoutVars>
      </dgm:prSet>
      <dgm:spPr/>
    </dgm:pt>
  </dgm:ptLst>
  <dgm:cxnLst>
    <dgm:cxn modelId="{CB85EF09-50AD-41C8-8C80-F697401C838E}" srcId="{89BB9F28-ADC8-4AB2-96D1-A1D717DC3C5D}" destId="{04CA8294-E543-40CB-978E-E71113D98445}" srcOrd="0" destOrd="0" parTransId="{B7560715-F2D5-43A2-807B-CF6B1865F9C6}" sibTransId="{FF7F20F3-B82A-43BC-8088-F6D5A995E741}"/>
    <dgm:cxn modelId="{E205762C-04CE-44F2-96E6-C629D50ED652}" type="presOf" srcId="{25BAF621-CFD2-47EF-94BA-C502E875EFC4}" destId="{F3596E16-9CC3-41C2-A9D5-43BF951295D1}" srcOrd="0" destOrd="0" presId="urn:microsoft.com/office/officeart/2008/layout/BendingPictureSemiTransparentText"/>
    <dgm:cxn modelId="{A49FC237-C310-4BB8-9908-69B277DF622C}" type="presOf" srcId="{89BB9F28-ADC8-4AB2-96D1-A1D717DC3C5D}" destId="{C158F314-B75A-446C-B44C-02E90A1D2AD7}" srcOrd="0" destOrd="0" presId="urn:microsoft.com/office/officeart/2008/layout/BendingPictureSemiTransparentText"/>
    <dgm:cxn modelId="{44638F3C-D6B2-4ED8-AAA6-1273274F49FF}" srcId="{89BB9F28-ADC8-4AB2-96D1-A1D717DC3C5D}" destId="{4FD8817B-39F8-46CE-A530-5F7490FE93EB}" srcOrd="4" destOrd="0" parTransId="{FA28783C-0D45-4E27-ADE4-BD9FD5A9AB1B}" sibTransId="{91418F41-4E67-40E6-90E3-B74AC46608EF}"/>
    <dgm:cxn modelId="{451C9A41-D065-4170-B897-6DF19CBB677F}" type="presOf" srcId="{906B720C-CC25-474B-A1C3-D5C91D3A4152}" destId="{F5A28B82-6C1E-40D9-A437-B71BDF83C0DA}" srcOrd="0" destOrd="0" presId="urn:microsoft.com/office/officeart/2008/layout/BendingPictureSemiTransparentText"/>
    <dgm:cxn modelId="{1B8A8272-847B-4FC4-854D-BA1F5B05B33C}" srcId="{89BB9F28-ADC8-4AB2-96D1-A1D717DC3C5D}" destId="{906B720C-CC25-474B-A1C3-D5C91D3A4152}" srcOrd="2" destOrd="0" parTransId="{70103C30-AFD1-475F-9B3C-B1F26E0F26F5}" sibTransId="{7A88DF5F-E98B-4E52-8134-3E648571D736}"/>
    <dgm:cxn modelId="{CD6B5473-45C8-49C0-81B5-2F84F9A4FA94}" type="presOf" srcId="{04CA8294-E543-40CB-978E-E71113D98445}" destId="{038E956A-BF95-4B92-A0BA-1B250A355BB8}" srcOrd="0" destOrd="0" presId="urn:microsoft.com/office/officeart/2008/layout/BendingPictureSemiTransparentText"/>
    <dgm:cxn modelId="{BF38567C-205C-4B14-9259-97D65A5613EE}" srcId="{89BB9F28-ADC8-4AB2-96D1-A1D717DC3C5D}" destId="{25BAF621-CFD2-47EF-94BA-C502E875EFC4}" srcOrd="3" destOrd="0" parTransId="{8A3C1191-387A-499F-8A0D-9C655FE21C73}" sibTransId="{E581B4B5-2895-400D-8260-F489968016DB}"/>
    <dgm:cxn modelId="{7FACE295-4798-4F5E-9043-070B4B074473}" type="presOf" srcId="{DA71CF92-298B-4395-A29E-C04B4B3518DB}" destId="{EA1D2EC2-7550-4AA4-8897-FBA14FD81747}" srcOrd="0" destOrd="0" presId="urn:microsoft.com/office/officeart/2008/layout/BendingPictureSemiTransparentText"/>
    <dgm:cxn modelId="{A2187698-F27B-4329-A032-32761A8C8006}" srcId="{89BB9F28-ADC8-4AB2-96D1-A1D717DC3C5D}" destId="{DA71CF92-298B-4395-A29E-C04B4B3518DB}" srcOrd="1" destOrd="0" parTransId="{69462F46-07CD-42D3-8360-DD590F08B269}" sibTransId="{C3BA53B4-E09A-44C7-B97A-A64C6DA4A9BD}"/>
    <dgm:cxn modelId="{18AE9DA8-B553-48D4-B8C9-37F689A646C7}" type="presOf" srcId="{4FD8817B-39F8-46CE-A530-5F7490FE93EB}" destId="{FA8D713B-9E60-4582-BFAF-DECD92CB8A10}" srcOrd="0" destOrd="0" presId="urn:microsoft.com/office/officeart/2008/layout/BendingPictureSemiTransparentText"/>
    <dgm:cxn modelId="{1166C3E2-9F2B-47AE-81A0-AE138B44BF67}" type="presParOf" srcId="{C158F314-B75A-446C-B44C-02E90A1D2AD7}" destId="{F0777800-9783-479D-8BE7-0C01ECA05968}" srcOrd="0" destOrd="0" presId="urn:microsoft.com/office/officeart/2008/layout/BendingPictureSemiTransparentText"/>
    <dgm:cxn modelId="{B192BCF6-03F3-4706-9B53-546D73F950BF}" type="presParOf" srcId="{F0777800-9783-479D-8BE7-0C01ECA05968}" destId="{C28F3E20-8C96-4934-A437-6269E123906A}" srcOrd="0" destOrd="0" presId="urn:microsoft.com/office/officeart/2008/layout/BendingPictureSemiTransparentText"/>
    <dgm:cxn modelId="{5786706B-2F2E-4382-803A-7BC6C1785D0D}" type="presParOf" srcId="{F0777800-9783-479D-8BE7-0C01ECA05968}" destId="{038E956A-BF95-4B92-A0BA-1B250A355BB8}" srcOrd="1" destOrd="0" presId="urn:microsoft.com/office/officeart/2008/layout/BendingPictureSemiTransparentText"/>
    <dgm:cxn modelId="{BD755860-61BB-4032-821C-679A3EDC4E3F}" type="presParOf" srcId="{C158F314-B75A-446C-B44C-02E90A1D2AD7}" destId="{21D5608A-48F8-4651-BF13-21738E2C8D77}" srcOrd="1" destOrd="0" presId="urn:microsoft.com/office/officeart/2008/layout/BendingPictureSemiTransparentText"/>
    <dgm:cxn modelId="{44B98D16-3BDA-4C47-A005-FD5E00A91FCA}" type="presParOf" srcId="{C158F314-B75A-446C-B44C-02E90A1D2AD7}" destId="{D5B59F91-4B83-4F62-B0DE-B1314AFA4D98}" srcOrd="2" destOrd="0" presId="urn:microsoft.com/office/officeart/2008/layout/BendingPictureSemiTransparentText"/>
    <dgm:cxn modelId="{96BCC2C2-8DD1-4219-B955-FC2E8F2AC78F}" type="presParOf" srcId="{D5B59F91-4B83-4F62-B0DE-B1314AFA4D98}" destId="{029691C6-4B0F-4B9F-A821-6D95892004CB}" srcOrd="0" destOrd="0" presId="urn:microsoft.com/office/officeart/2008/layout/BendingPictureSemiTransparentText"/>
    <dgm:cxn modelId="{3D6DE1DA-B3F9-4056-8946-EB6893DBA25C}" type="presParOf" srcId="{D5B59F91-4B83-4F62-B0DE-B1314AFA4D98}" destId="{EA1D2EC2-7550-4AA4-8897-FBA14FD81747}" srcOrd="1" destOrd="0" presId="urn:microsoft.com/office/officeart/2008/layout/BendingPictureSemiTransparentText"/>
    <dgm:cxn modelId="{50F821DC-36E7-4F17-8E3B-78D33D9F32C7}" type="presParOf" srcId="{C158F314-B75A-446C-B44C-02E90A1D2AD7}" destId="{AFE19D3E-1E6D-46C0-95FA-D2610418AA0C}" srcOrd="3" destOrd="0" presId="urn:microsoft.com/office/officeart/2008/layout/BendingPictureSemiTransparentText"/>
    <dgm:cxn modelId="{9805FB56-AD04-4A2C-9581-531780912FC4}" type="presParOf" srcId="{C158F314-B75A-446C-B44C-02E90A1D2AD7}" destId="{CFD86E79-CC85-4DFE-8797-4609FF63623F}" srcOrd="4" destOrd="0" presId="urn:microsoft.com/office/officeart/2008/layout/BendingPictureSemiTransparentText"/>
    <dgm:cxn modelId="{76E2B0CD-21AF-45EF-8AD5-BA879B7E7004}" type="presParOf" srcId="{CFD86E79-CC85-4DFE-8797-4609FF63623F}" destId="{237B63AA-8D6E-4B27-95FC-440B10BE0A65}" srcOrd="0" destOrd="0" presId="urn:microsoft.com/office/officeart/2008/layout/BendingPictureSemiTransparentText"/>
    <dgm:cxn modelId="{4384980F-A541-4BE5-AAD2-90B6C966B491}" type="presParOf" srcId="{CFD86E79-CC85-4DFE-8797-4609FF63623F}" destId="{F5A28B82-6C1E-40D9-A437-B71BDF83C0DA}" srcOrd="1" destOrd="0" presId="urn:microsoft.com/office/officeart/2008/layout/BendingPictureSemiTransparentText"/>
    <dgm:cxn modelId="{F8DE87FC-C905-442F-9E47-CC35A9D537FE}" type="presParOf" srcId="{C158F314-B75A-446C-B44C-02E90A1D2AD7}" destId="{8053D875-887D-4B1E-9F5C-C31BBA2B4634}" srcOrd="5" destOrd="0" presId="urn:microsoft.com/office/officeart/2008/layout/BendingPictureSemiTransparentText"/>
    <dgm:cxn modelId="{84C6EE78-A323-4375-8EEC-72380D27CD07}" type="presParOf" srcId="{C158F314-B75A-446C-B44C-02E90A1D2AD7}" destId="{7CCDAB0C-57F6-428C-B126-A39997FA0B26}" srcOrd="6" destOrd="0" presId="urn:microsoft.com/office/officeart/2008/layout/BendingPictureSemiTransparentText"/>
    <dgm:cxn modelId="{F9EAB9E3-C0B3-4396-8A4A-80FAC7636AC7}" type="presParOf" srcId="{7CCDAB0C-57F6-428C-B126-A39997FA0B26}" destId="{4A7AC1E5-AAC7-4A77-A59C-BD84CA1FF1F2}" srcOrd="0" destOrd="0" presId="urn:microsoft.com/office/officeart/2008/layout/BendingPictureSemiTransparentText"/>
    <dgm:cxn modelId="{F7EC2AD3-CF55-43BF-A8AF-F363D4696656}" type="presParOf" srcId="{7CCDAB0C-57F6-428C-B126-A39997FA0B26}" destId="{F3596E16-9CC3-41C2-A9D5-43BF951295D1}" srcOrd="1" destOrd="0" presId="urn:microsoft.com/office/officeart/2008/layout/BendingPictureSemiTransparentText"/>
    <dgm:cxn modelId="{54907537-DDDB-4A5D-8B6E-5C3D2242296C}" type="presParOf" srcId="{C158F314-B75A-446C-B44C-02E90A1D2AD7}" destId="{3C6108E9-0245-4FF2-949F-B78E6165C9DE}" srcOrd="7" destOrd="0" presId="urn:microsoft.com/office/officeart/2008/layout/BendingPictureSemiTransparentText"/>
    <dgm:cxn modelId="{A98ED6E6-55B7-4397-8637-3AFC1B3BBE6F}" type="presParOf" srcId="{C158F314-B75A-446C-B44C-02E90A1D2AD7}" destId="{5813E604-B005-40A1-8C9F-4C86F706E0BE}" srcOrd="8" destOrd="0" presId="urn:microsoft.com/office/officeart/2008/layout/BendingPictureSemiTransparentText"/>
    <dgm:cxn modelId="{1857BC90-EDB6-459D-BC83-9B71B8EEF497}" type="presParOf" srcId="{5813E604-B005-40A1-8C9F-4C86F706E0BE}" destId="{0BFFFF14-D641-438D-B9E4-EBA5F4B8841D}" srcOrd="0" destOrd="0" presId="urn:microsoft.com/office/officeart/2008/layout/BendingPictureSemiTransparentText"/>
    <dgm:cxn modelId="{64D50098-E8FE-4212-B769-765DE99B774F}" type="presParOf" srcId="{5813E604-B005-40A1-8C9F-4C86F706E0BE}" destId="{FA8D713B-9E60-4582-BFAF-DECD92CB8A10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3AF373-6E59-4A63-BFDD-0F756830F71C}">
      <dsp:nvSpPr>
        <dsp:cNvPr id="0" name=""/>
        <dsp:cNvSpPr/>
      </dsp:nvSpPr>
      <dsp:spPr>
        <a:xfrm>
          <a:off x="852" y="178833"/>
          <a:ext cx="3325271" cy="1995162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800" kern="1200" dirty="0"/>
            <a:t>V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/>
            <a:t>Proměnlivost (Volatility) = změny rychlejší s mnohem větším dopadem</a:t>
          </a:r>
        </a:p>
      </dsp:txBody>
      <dsp:txXfrm>
        <a:off x="852" y="178833"/>
        <a:ext cx="3325271" cy="1995162"/>
      </dsp:txXfrm>
    </dsp:sp>
    <dsp:sp modelId="{4FAA8C66-076C-43DC-8B06-E9CA3678F6AA}">
      <dsp:nvSpPr>
        <dsp:cNvPr id="0" name=""/>
        <dsp:cNvSpPr/>
      </dsp:nvSpPr>
      <dsp:spPr>
        <a:xfrm>
          <a:off x="3658651" y="178833"/>
          <a:ext cx="3325271" cy="1995162"/>
        </a:xfrm>
        <a:prstGeom prst="rect">
          <a:avLst/>
        </a:prstGeom>
        <a:solidFill>
          <a:schemeClr val="accent1">
            <a:shade val="80000"/>
            <a:hueOff val="0"/>
            <a:satOff val="-25000"/>
            <a:lumOff val="132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800" kern="1200" dirty="0"/>
            <a:t>U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/>
            <a:t>Nejistota (</a:t>
          </a:r>
          <a:r>
            <a:rPr lang="cs-CZ" sz="2000" kern="1200" dirty="0" err="1"/>
            <a:t>Uncertainty</a:t>
          </a:r>
          <a:r>
            <a:rPr lang="cs-CZ" sz="2000" kern="1200" dirty="0"/>
            <a:t>) = množství změn a jejich dopady vedou ke stále větší nejistotě</a:t>
          </a:r>
        </a:p>
      </dsp:txBody>
      <dsp:txXfrm>
        <a:off x="3658651" y="178833"/>
        <a:ext cx="3325271" cy="1995162"/>
      </dsp:txXfrm>
    </dsp:sp>
    <dsp:sp modelId="{9AFF6E5B-676C-4543-B9F1-F37DF6B294B9}">
      <dsp:nvSpPr>
        <dsp:cNvPr id="0" name=""/>
        <dsp:cNvSpPr/>
      </dsp:nvSpPr>
      <dsp:spPr>
        <a:xfrm>
          <a:off x="852" y="2506523"/>
          <a:ext cx="3325271" cy="1995162"/>
        </a:xfrm>
        <a:prstGeom prst="rect">
          <a:avLst/>
        </a:prstGeom>
        <a:solidFill>
          <a:schemeClr val="accent1">
            <a:shade val="80000"/>
            <a:hueOff val="0"/>
            <a:satOff val="-50001"/>
            <a:lumOff val="2640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800" kern="1200" dirty="0"/>
            <a:t>C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/>
            <a:t>Složitost (</a:t>
          </a:r>
          <a:r>
            <a:rPr lang="cs-CZ" sz="2000" kern="1200" dirty="0" err="1"/>
            <a:t>Complexity</a:t>
          </a:r>
          <a:r>
            <a:rPr lang="cs-CZ" sz="2000" kern="1200" dirty="0"/>
            <a:t>) = množství nelineárních propojení, těžké určení jednoduchých spojitostí</a:t>
          </a:r>
        </a:p>
      </dsp:txBody>
      <dsp:txXfrm>
        <a:off x="852" y="2506523"/>
        <a:ext cx="3325271" cy="1995162"/>
      </dsp:txXfrm>
    </dsp:sp>
    <dsp:sp modelId="{8613F0C3-A5D5-4E49-B6D2-7DC16DDB0183}">
      <dsp:nvSpPr>
        <dsp:cNvPr id="0" name=""/>
        <dsp:cNvSpPr/>
      </dsp:nvSpPr>
      <dsp:spPr>
        <a:xfrm>
          <a:off x="3658651" y="2506523"/>
          <a:ext cx="3325271" cy="1995162"/>
        </a:xfrm>
        <a:prstGeom prst="rect">
          <a:avLst/>
        </a:prstGeom>
        <a:solidFill>
          <a:schemeClr val="accent1">
            <a:shade val="80000"/>
            <a:hueOff val="0"/>
            <a:satOff val="-75001"/>
            <a:lumOff val="396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800" kern="1200" dirty="0"/>
            <a:t>A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/>
            <a:t>Dvojznačnost (</a:t>
          </a:r>
          <a:r>
            <a:rPr lang="cs-CZ" sz="2000" kern="1200" dirty="0" err="1"/>
            <a:t>Ambiguity</a:t>
          </a:r>
          <a:r>
            <a:rPr lang="cs-CZ" sz="2000" kern="1200" dirty="0"/>
            <a:t>) = proměnlivost, nejistota a složitost = neexistuje jediná pravda/správné řešení</a:t>
          </a:r>
        </a:p>
      </dsp:txBody>
      <dsp:txXfrm>
        <a:off x="3658651" y="2506523"/>
        <a:ext cx="3325271" cy="19951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1D3E07-3B8A-4E4F-8F63-C8489AF43271}">
      <dsp:nvSpPr>
        <dsp:cNvPr id="0" name=""/>
        <dsp:cNvSpPr/>
      </dsp:nvSpPr>
      <dsp:spPr>
        <a:xfrm>
          <a:off x="1188132" y="0"/>
          <a:ext cx="5328591" cy="5328591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b="1" kern="1200" dirty="0"/>
            <a:t>MAKRO ÚROVEŇ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 dirty="0"/>
            <a:t>(národní perspektiva, legislativa, systém)</a:t>
          </a:r>
        </a:p>
      </dsp:txBody>
      <dsp:txXfrm>
        <a:off x="2921256" y="266429"/>
        <a:ext cx="1862342" cy="799288"/>
      </dsp:txXfrm>
    </dsp:sp>
    <dsp:sp modelId="{35C41EFE-FD52-44AA-9F72-7F745CB18CFA}">
      <dsp:nvSpPr>
        <dsp:cNvPr id="0" name=""/>
        <dsp:cNvSpPr/>
      </dsp:nvSpPr>
      <dsp:spPr>
        <a:xfrm>
          <a:off x="1854206" y="1332147"/>
          <a:ext cx="3996444" cy="3996444"/>
        </a:xfrm>
        <a:prstGeom prst="ellipse">
          <a:avLst/>
        </a:prstGeom>
        <a:solidFill>
          <a:schemeClr val="accent1">
            <a:shade val="80000"/>
            <a:hueOff val="0"/>
            <a:satOff val="-37501"/>
            <a:lumOff val="198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b="1" kern="1200" dirty="0"/>
            <a:t>MEZO ÚROVEŇ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 dirty="0"/>
            <a:t>(subjekty a nástroje v území, koordinace, řízení atd.)</a:t>
          </a:r>
        </a:p>
      </dsp:txBody>
      <dsp:txXfrm>
        <a:off x="2921256" y="1581925"/>
        <a:ext cx="1862342" cy="749333"/>
      </dsp:txXfrm>
    </dsp:sp>
    <dsp:sp modelId="{8F770232-476F-4883-ADA2-D6D455310446}">
      <dsp:nvSpPr>
        <dsp:cNvPr id="0" name=""/>
        <dsp:cNvSpPr/>
      </dsp:nvSpPr>
      <dsp:spPr>
        <a:xfrm>
          <a:off x="2520280" y="2664295"/>
          <a:ext cx="2664295" cy="2664295"/>
        </a:xfrm>
        <a:prstGeom prst="ellipse">
          <a:avLst/>
        </a:prstGeom>
        <a:solidFill>
          <a:schemeClr val="accent1">
            <a:shade val="80000"/>
            <a:hueOff val="0"/>
            <a:satOff val="-75001"/>
            <a:lumOff val="396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b="1" kern="1200" dirty="0"/>
            <a:t>MIKRO ÚROVEŇ</a:t>
          </a:r>
        </a:p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 dirty="0"/>
            <a:t>(klient a nejbližší okolí</a:t>
          </a:r>
          <a:r>
            <a:rPr lang="cs-CZ" sz="1200" kern="1200" dirty="0">
              <a:latin typeface="Arial"/>
            </a:rPr>
            <a:t>, přímá práce s CS) </a:t>
          </a:r>
          <a:endParaRPr lang="cs-CZ" sz="1200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200" kern="1200" dirty="0"/>
        </a:p>
      </dsp:txBody>
      <dsp:txXfrm>
        <a:off x="2910457" y="3330370"/>
        <a:ext cx="1883941" cy="133214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86F1C0-9328-4940-AD72-F7EC948FD9D2}">
      <dsp:nvSpPr>
        <dsp:cNvPr id="0" name=""/>
        <dsp:cNvSpPr/>
      </dsp:nvSpPr>
      <dsp:spPr>
        <a:xfrm>
          <a:off x="1581097" y="484621"/>
          <a:ext cx="918320" cy="918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 dirty="0"/>
            <a:t>Sociální suverenita</a:t>
          </a:r>
        </a:p>
      </dsp:txBody>
      <dsp:txXfrm>
        <a:off x="1581097" y="484621"/>
        <a:ext cx="918320" cy="918320"/>
      </dsp:txXfrm>
    </dsp:sp>
    <dsp:sp modelId="{E2D6B123-B697-4BCF-ACDD-461D09312D24}">
      <dsp:nvSpPr>
        <dsp:cNvPr id="0" name=""/>
        <dsp:cNvSpPr/>
      </dsp:nvSpPr>
      <dsp:spPr>
        <a:xfrm>
          <a:off x="345610" y="-539"/>
          <a:ext cx="1888642" cy="1888642"/>
        </a:xfrm>
        <a:prstGeom prst="circularArrow">
          <a:avLst>
            <a:gd name="adj1" fmla="val 9482"/>
            <a:gd name="adj2" fmla="val 684841"/>
            <a:gd name="adj3" fmla="val 7851330"/>
            <a:gd name="adj4" fmla="val 2263829"/>
            <a:gd name="adj5" fmla="val 1106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2061D1-6E48-4A73-B53A-AB788C07072C}">
      <dsp:nvSpPr>
        <dsp:cNvPr id="0" name=""/>
        <dsp:cNvSpPr/>
      </dsp:nvSpPr>
      <dsp:spPr>
        <a:xfrm>
          <a:off x="80445" y="484621"/>
          <a:ext cx="918320" cy="918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 dirty="0"/>
            <a:t>Sociální bezpečí</a:t>
          </a:r>
        </a:p>
      </dsp:txBody>
      <dsp:txXfrm>
        <a:off x="80445" y="484621"/>
        <a:ext cx="918320" cy="918320"/>
      </dsp:txXfrm>
    </dsp:sp>
    <dsp:sp modelId="{48A816EA-A7DD-40AF-9A33-AE93CD98B0A0}">
      <dsp:nvSpPr>
        <dsp:cNvPr id="0" name=""/>
        <dsp:cNvSpPr/>
      </dsp:nvSpPr>
      <dsp:spPr>
        <a:xfrm>
          <a:off x="345610" y="-539"/>
          <a:ext cx="1888642" cy="1888642"/>
        </a:xfrm>
        <a:prstGeom prst="circularArrow">
          <a:avLst>
            <a:gd name="adj1" fmla="val 9482"/>
            <a:gd name="adj2" fmla="val 684841"/>
            <a:gd name="adj3" fmla="val 18651330"/>
            <a:gd name="adj4" fmla="val 13063829"/>
            <a:gd name="adj5" fmla="val 1106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8F3E20-8C96-4934-A437-6269E123906A}">
      <dsp:nvSpPr>
        <dsp:cNvPr id="0" name=""/>
        <dsp:cNvSpPr/>
      </dsp:nvSpPr>
      <dsp:spPr>
        <a:xfrm>
          <a:off x="1201822" y="262008"/>
          <a:ext cx="2537745" cy="2175147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38E956A-BF95-4B92-A0BA-1B250A355BB8}">
      <dsp:nvSpPr>
        <dsp:cNvPr id="0" name=""/>
        <dsp:cNvSpPr/>
      </dsp:nvSpPr>
      <dsp:spPr>
        <a:xfrm>
          <a:off x="1201822" y="1745773"/>
          <a:ext cx="2537745" cy="522035"/>
        </a:xfrm>
        <a:prstGeom prst="rect">
          <a:avLst/>
        </a:prstGeom>
        <a:solidFill>
          <a:schemeClr val="accent5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Evidence dat a práce s informacemi</a:t>
          </a:r>
        </a:p>
      </dsp:txBody>
      <dsp:txXfrm>
        <a:off x="1201822" y="1745773"/>
        <a:ext cx="2537745" cy="522035"/>
      </dsp:txXfrm>
    </dsp:sp>
    <dsp:sp modelId="{029691C6-4B0F-4B9F-A821-6D95892004CB}">
      <dsp:nvSpPr>
        <dsp:cNvPr id="0" name=""/>
        <dsp:cNvSpPr/>
      </dsp:nvSpPr>
      <dsp:spPr>
        <a:xfrm>
          <a:off x="4082942" y="262008"/>
          <a:ext cx="2537745" cy="2175147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A1D2EC2-7550-4AA4-8897-FBA14FD81747}">
      <dsp:nvSpPr>
        <dsp:cNvPr id="0" name=""/>
        <dsp:cNvSpPr/>
      </dsp:nvSpPr>
      <dsp:spPr>
        <a:xfrm>
          <a:off x="4068451" y="1816425"/>
          <a:ext cx="2537745" cy="522035"/>
        </a:xfrm>
        <a:prstGeom prst="rect">
          <a:avLst/>
        </a:prstGeom>
        <a:solidFill>
          <a:schemeClr val="accent5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Strategie, plánování, realizace a spolupráce</a:t>
          </a:r>
        </a:p>
      </dsp:txBody>
      <dsp:txXfrm>
        <a:off x="4068451" y="1816425"/>
        <a:ext cx="2537745" cy="522035"/>
      </dsp:txXfrm>
    </dsp:sp>
    <dsp:sp modelId="{237B63AA-8D6E-4B27-95FC-440B10BE0A65}">
      <dsp:nvSpPr>
        <dsp:cNvPr id="0" name=""/>
        <dsp:cNvSpPr/>
      </dsp:nvSpPr>
      <dsp:spPr>
        <a:xfrm>
          <a:off x="2799572" y="2946923"/>
          <a:ext cx="2537745" cy="2175147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5A28B82-6C1E-40D9-A437-B71BDF83C0DA}">
      <dsp:nvSpPr>
        <dsp:cNvPr id="0" name=""/>
        <dsp:cNvSpPr/>
      </dsp:nvSpPr>
      <dsp:spPr>
        <a:xfrm>
          <a:off x="2799572" y="4501342"/>
          <a:ext cx="2537745" cy="522035"/>
        </a:xfrm>
        <a:prstGeom prst="rect">
          <a:avLst/>
        </a:prstGeom>
        <a:solidFill>
          <a:schemeClr val="accent5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Zadluženost a exekuce</a:t>
          </a:r>
        </a:p>
      </dsp:txBody>
      <dsp:txXfrm>
        <a:off x="2799572" y="4501342"/>
        <a:ext cx="2537745" cy="522035"/>
      </dsp:txXfrm>
    </dsp:sp>
    <dsp:sp modelId="{4A7AC1E5-AAC7-4A77-A59C-BD84CA1FF1F2}">
      <dsp:nvSpPr>
        <dsp:cNvPr id="0" name=""/>
        <dsp:cNvSpPr/>
      </dsp:nvSpPr>
      <dsp:spPr>
        <a:xfrm>
          <a:off x="678" y="2946923"/>
          <a:ext cx="2537745" cy="2175147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3596E16-9CC3-41C2-A9D5-43BF951295D1}">
      <dsp:nvSpPr>
        <dsp:cNvPr id="0" name=""/>
        <dsp:cNvSpPr/>
      </dsp:nvSpPr>
      <dsp:spPr>
        <a:xfrm>
          <a:off x="9205" y="4430691"/>
          <a:ext cx="2537745" cy="522035"/>
        </a:xfrm>
        <a:prstGeom prst="rect">
          <a:avLst/>
        </a:prstGeom>
        <a:solidFill>
          <a:schemeClr val="accent5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Bydlení</a:t>
          </a:r>
        </a:p>
      </dsp:txBody>
      <dsp:txXfrm>
        <a:off x="9205" y="4430691"/>
        <a:ext cx="2537745" cy="522035"/>
      </dsp:txXfrm>
    </dsp:sp>
    <dsp:sp modelId="{0BFFFF14-D641-438D-B9E4-EBA5F4B8841D}">
      <dsp:nvSpPr>
        <dsp:cNvPr id="0" name=""/>
        <dsp:cNvSpPr/>
      </dsp:nvSpPr>
      <dsp:spPr>
        <a:xfrm>
          <a:off x="5565819" y="2946923"/>
          <a:ext cx="2537745" cy="2175147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A8D713B-9E60-4582-BFAF-DECD92CB8A10}">
      <dsp:nvSpPr>
        <dsp:cNvPr id="0" name=""/>
        <dsp:cNvSpPr/>
      </dsp:nvSpPr>
      <dsp:spPr>
        <a:xfrm>
          <a:off x="5511816" y="4501343"/>
          <a:ext cx="2537745" cy="522035"/>
        </a:xfrm>
        <a:prstGeom prst="rect">
          <a:avLst/>
        </a:prstGeom>
        <a:solidFill>
          <a:schemeClr val="accent5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Vzdělání</a:t>
          </a:r>
        </a:p>
      </dsp:txBody>
      <dsp:txXfrm>
        <a:off x="5511816" y="4501343"/>
        <a:ext cx="2537745" cy="5220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03.11.2022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03.11.2022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1403350" y="3789363"/>
            <a:ext cx="7208838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/>
              <a:t>MINISTERSTVO PRO MÍSTNÍ ROZVOJ ČR</a:t>
            </a:r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92150"/>
            <a:ext cx="2565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7056784" cy="1800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872208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list">
  <p:cSld name="1_Úvodní lis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podtisk_modry.emf"/>
          <p:cNvPicPr preferRelativeResize="0"/>
          <p:nvPr/>
        </p:nvPicPr>
        <p:blipFill rotWithShape="1">
          <a:blip r:embed="rId2">
            <a:alphaModFix/>
          </a:blip>
          <a:srcRect l="17007" b="8622"/>
          <a:stretch/>
        </p:blipFill>
        <p:spPr>
          <a:xfrm>
            <a:off x="1" y="1989138"/>
            <a:ext cx="7908925" cy="486886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"/>
          <p:cNvSpPr/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2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  <a:effectLst>
            <a:reflection stA="52000" endA="300" endPos="35000" sy="-100000" algn="bl" rotWithShape="0"/>
          </a:effectLst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2"/>
          <p:cNvSpPr txBox="1"/>
          <p:nvPr/>
        </p:nvSpPr>
        <p:spPr>
          <a:xfrm>
            <a:off x="1403350" y="3789363"/>
            <a:ext cx="7208838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19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MINISTERSTVO PRO MÍSTNÍ ROZVOJ ČR</a:t>
            </a:r>
            <a:endParaRPr sz="1350"/>
          </a:p>
        </p:txBody>
      </p:sp>
      <p:pic>
        <p:nvPicPr>
          <p:cNvPr id="17" name="Google Shape;17;p2" descr="mmr_cr_rgb.em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3850" y="692150"/>
            <a:ext cx="2565400" cy="56356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403649" y="4581128"/>
            <a:ext cx="7056784" cy="18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title"/>
          </p:nvPr>
        </p:nvSpPr>
        <p:spPr>
          <a:xfrm>
            <a:off x="1403649" y="1988840"/>
            <a:ext cx="7283152" cy="1872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58800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nitřní list s nadpisem">
  <p:cSld name="1_Vnitřní list s nadpisem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3" descr="podtisk_modry.emf"/>
          <p:cNvPicPr preferRelativeResize="0"/>
          <p:nvPr/>
        </p:nvPicPr>
        <p:blipFill rotWithShape="1">
          <a:blip r:embed="rId2">
            <a:alphaModFix/>
          </a:blip>
          <a:srcRect l="17007" b="8622"/>
          <a:stretch/>
        </p:blipFill>
        <p:spPr>
          <a:xfrm>
            <a:off x="1" y="1989138"/>
            <a:ext cx="7908925" cy="4868862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3"/>
          <p:cNvSpPr/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3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rgbClr val="FFFFFF">
                  <a:alpha val="0"/>
                </a:srgbClr>
              </a:gs>
            </a:gsLst>
            <a:lin ang="0" scaled="0"/>
          </a:gradFill>
          <a:ln>
            <a:noFill/>
          </a:ln>
          <a:effectLst>
            <a:reflection stA="52000" endA="300" endPos="35000" sy="-100000" algn="bl" rotWithShape="0"/>
          </a:effectLst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3" descr="mmr_cr_rgb.em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8314" y="620713"/>
            <a:ext cx="2016125" cy="442912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342900" lvl="0" indent="-17145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100">
                <a:latin typeface="Arial"/>
                <a:ea typeface="Arial"/>
                <a:cs typeface="Arial"/>
                <a:sym typeface="Arial"/>
              </a:defRPr>
            </a:lvl1pPr>
            <a:lvl2pPr marL="685800" lvl="1" indent="-17145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>
                <a:latin typeface="Arial"/>
                <a:ea typeface="Arial"/>
                <a:cs typeface="Arial"/>
                <a:sym typeface="Arial"/>
              </a:defRPr>
            </a:lvl2pPr>
            <a:lvl3pPr marL="1028700" lvl="2" indent="-1714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500">
                <a:latin typeface="Arial"/>
                <a:ea typeface="Arial"/>
                <a:cs typeface="Arial"/>
                <a:sym typeface="Arial"/>
              </a:defRPr>
            </a:lvl3pPr>
            <a:lvl4pPr marL="1371600" lvl="3" indent="-17145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350">
                <a:latin typeface="Arial"/>
                <a:ea typeface="Arial"/>
                <a:cs typeface="Arial"/>
                <a:sym typeface="Arial"/>
              </a:defRPr>
            </a:lvl4pPr>
            <a:lvl5pPr marL="1714500" lvl="4" indent="-17145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350">
                <a:latin typeface="Arial"/>
                <a:ea typeface="Arial"/>
                <a:cs typeface="Arial"/>
                <a:sym typeface="Arial"/>
              </a:defRPr>
            </a:lvl5pPr>
            <a:lvl6pPr marL="2057400" lvl="5" indent="-1714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6pPr>
            <a:lvl7pPr marL="2400300" lvl="6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6016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916113"/>
            <a:ext cx="7272338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4581525"/>
            <a:ext cx="72009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  <p:sldLayoutId id="2147483670" r:id="rId5"/>
    <p:sldLayoutId id="2147483671" r:id="rId6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openxmlformats.org/officeDocument/2006/relationships/image" Target="../media/image5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0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1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705CC813-C56B-4E72-AB13-7969DFD8F83A}"/>
              </a:ext>
            </a:extLst>
          </p:cNvPr>
          <p:cNvSpPr/>
          <p:nvPr/>
        </p:nvSpPr>
        <p:spPr>
          <a:xfrm>
            <a:off x="323528" y="548680"/>
            <a:ext cx="2592288" cy="8235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899592" y="2026426"/>
            <a:ext cx="7416824" cy="1223888"/>
          </a:xfrm>
          <a:noFill/>
        </p:spPr>
        <p:txBody>
          <a:bodyPr/>
          <a:lstStyle/>
          <a:p>
            <a:pPr algn="ctr"/>
            <a:r>
              <a:rPr lang="cs-CZ" sz="3200" dirty="0"/>
              <a:t>Strategické plánování a komplexnost řešení sociálního vyloučení</a:t>
            </a:r>
            <a:endParaRPr lang="en-US" altLang="cs-CZ" sz="32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611561" y="6237312"/>
            <a:ext cx="7967107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cs-CZ" sz="1050" dirty="0">
                <a:latin typeface="Arial"/>
                <a:cs typeface="Arial"/>
              </a:rPr>
              <a:t>Tento materiál vznikl za finanční podpory Evropského sociálního fondu prostřednictvím Operačního programu Zaměstnanost </a:t>
            </a:r>
            <a:br>
              <a:rPr lang="cs-CZ" sz="1050" dirty="0">
                <a:cs typeface="Arial"/>
              </a:rPr>
            </a:br>
            <a:r>
              <a:rPr lang="cs-CZ" sz="1050" dirty="0">
                <a:latin typeface="Arial"/>
                <a:cs typeface="Arial"/>
              </a:rPr>
              <a:t>v rámci projektu „ Systémové zajištění sociálního začleňování“, </a:t>
            </a:r>
            <a:endParaRPr lang="en-US"/>
          </a:p>
          <a:p>
            <a:pPr algn="ctr"/>
            <a:r>
              <a:rPr lang="cs-CZ" sz="1050" dirty="0">
                <a:latin typeface="Arial"/>
                <a:cs typeface="Arial"/>
              </a:rPr>
              <a:t>registrační číslo projektu: CZ.03.2.63/0.0./0.0/15_030/0000605</a:t>
            </a:r>
            <a:endParaRPr lang="cs-CZ" dirty="0">
              <a:latin typeface="Arial"/>
            </a:endParaRPr>
          </a:p>
          <a:p>
            <a:pPr algn="ctr"/>
            <a:endParaRPr lang="cs-CZ" sz="1050" dirty="0">
              <a:cs typeface="Arial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889256" y="3350932"/>
            <a:ext cx="511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Odbor pro sociální začleňování (Agentura)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24" y="479850"/>
            <a:ext cx="3941148" cy="1111185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583" y="5196008"/>
            <a:ext cx="5454650" cy="844550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1889256" y="4374481"/>
            <a:ext cx="511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Autor: Mgr. Jan Mochťák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1889256" y="4738146"/>
            <a:ext cx="511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Datum: 7. listopadu 2022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/>
              <a:t>Obecně si </a:t>
            </a:r>
            <a:r>
              <a:rPr lang="cs-CZ" b="1" dirty="0"/>
              <a:t>skrze plánování ujasňujeme </a:t>
            </a:r>
            <a:r>
              <a:rPr lang="cs-CZ" dirty="0"/>
              <a:t>tyto čtyři skutečnosti: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Kde jsme?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Kam se chceme dostat?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/>
              <a:t>Jak se tam dostaneme?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l-PL" dirty="0"/>
              <a:t>Jak poznáme, že jsme se tam dostali? </a:t>
            </a:r>
          </a:p>
          <a:p>
            <a:r>
              <a:rPr lang="cs-CZ" dirty="0"/>
              <a:t>Abychom byli </a:t>
            </a:r>
            <a:r>
              <a:rPr lang="cs-CZ" b="1" dirty="0"/>
              <a:t>úspěšnými, tak nemůžeme být jen „plánovači“, </a:t>
            </a:r>
            <a:r>
              <a:rPr lang="cs-CZ" dirty="0"/>
              <a:t>ale musíme být </a:t>
            </a:r>
            <a:r>
              <a:rPr lang="cs-CZ" b="1" dirty="0"/>
              <a:t>podporovateli realizace </a:t>
            </a:r>
            <a:r>
              <a:rPr lang="cs-CZ" dirty="0"/>
              <a:t>a těmi, kdo dokáže </a:t>
            </a:r>
            <a:r>
              <a:rPr lang="cs-CZ" b="1" dirty="0"/>
              <a:t>sledovat výsledky, hodnotit je a flexibilně </a:t>
            </a:r>
            <a:r>
              <a:rPr lang="cs-CZ" dirty="0"/>
              <a:t>reagovat na proměny </a:t>
            </a:r>
            <a:r>
              <a:rPr lang="cs-CZ" b="1" dirty="0"/>
              <a:t>potřeb. 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91264" cy="504056"/>
          </a:xfrm>
        </p:spPr>
        <p:txBody>
          <a:bodyPr/>
          <a:lstStyle/>
          <a:p>
            <a:r>
              <a:rPr lang="cs-CZ" dirty="0"/>
              <a:t>Proč musíme plánovat a strategicky řídit?</a:t>
            </a:r>
          </a:p>
        </p:txBody>
      </p:sp>
      <p:pic>
        <p:nvPicPr>
          <p:cNvPr id="5" name="Obrázek 6">
            <a:extLst>
              <a:ext uri="{FF2B5EF4-FFF2-40B4-BE49-F238E27FC236}">
                <a16:creationId xmlns:a16="http://schemas.microsoft.com/office/drawing/2014/main" id="{B294E9AD-342C-AC4B-28A9-F658F9985E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2" y="257824"/>
            <a:ext cx="3941148" cy="111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036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267744" y="625310"/>
            <a:ext cx="6218448" cy="378042"/>
          </a:xfrm>
        </p:spPr>
        <p:txBody>
          <a:bodyPr/>
          <a:lstStyle/>
          <a:p>
            <a:pPr algn="r"/>
            <a:r>
              <a:rPr lang="cs-CZ" dirty="0"/>
              <a:t>Vítejte ve VUCA světě!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4458736"/>
              </p:ext>
            </p:extLst>
          </p:nvPr>
        </p:nvGraphicFramePr>
        <p:xfrm>
          <a:off x="971600" y="1772816"/>
          <a:ext cx="6984775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 descr="https://upload.wikimedia.org/wikipedia/commons/9/93/Two_Cell_Phones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1328441" cy="166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Venkovský dům střední - rodinný dům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816507"/>
            <a:ext cx="2753325" cy="2684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brain-icon-png-15 | PsyHub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206" y="3982432"/>
            <a:ext cx="1792787" cy="153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Předpověď počasí Stock Fotka zdarma - Public Domain Picture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789040"/>
            <a:ext cx="1653640" cy="1097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Obrázek 6">
            <a:extLst>
              <a:ext uri="{FF2B5EF4-FFF2-40B4-BE49-F238E27FC236}">
                <a16:creationId xmlns:a16="http://schemas.microsoft.com/office/drawing/2014/main" id="{9E5E6EBF-F0A8-1FF3-F9CC-9736E037EBD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2" y="203758"/>
            <a:ext cx="3941148" cy="111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736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26368" y="561020"/>
            <a:ext cx="8291264" cy="504056"/>
          </a:xfrm>
        </p:spPr>
        <p:txBody>
          <a:bodyPr/>
          <a:lstStyle/>
          <a:p>
            <a:pPr algn="r"/>
            <a:r>
              <a:rPr lang="cs-CZ" dirty="0"/>
              <a:t>Příčiny sociálního vyloučení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19735864"/>
              </p:ext>
            </p:extLst>
          </p:nvPr>
        </p:nvGraphicFramePr>
        <p:xfrm>
          <a:off x="611560" y="1340768"/>
          <a:ext cx="770485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8">
            <a:extLst>
              <a:ext uri="{FF2B5EF4-FFF2-40B4-BE49-F238E27FC236}">
                <a16:creationId xmlns:a16="http://schemas.microsoft.com/office/drawing/2014/main" id="{F9B8530E-EF78-157C-4886-6CE87C8B07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28769" y="2101047"/>
            <a:ext cx="1755560" cy="980243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EF006C1-4B0C-4F01-C4F3-325287B0C1A9}"/>
              </a:ext>
            </a:extLst>
          </p:cNvPr>
          <p:cNvCxnSpPr/>
          <p:nvPr/>
        </p:nvCxnSpPr>
        <p:spPr>
          <a:xfrm flipV="1">
            <a:off x="5324382" y="2732103"/>
            <a:ext cx="1746681" cy="55041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Obrázek 6">
            <a:extLst>
              <a:ext uri="{FF2B5EF4-FFF2-40B4-BE49-F238E27FC236}">
                <a16:creationId xmlns:a16="http://schemas.microsoft.com/office/drawing/2014/main" id="{475970DD-F52B-A26D-BA0F-F199EC68AA2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338" y="263916"/>
            <a:ext cx="3941148" cy="111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721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34176" y="619671"/>
            <a:ext cx="4896640" cy="486869"/>
          </a:xfrm>
        </p:spPr>
        <p:txBody>
          <a:bodyPr/>
          <a:lstStyle/>
          <a:p>
            <a:pPr algn="r"/>
            <a:r>
              <a:rPr lang="cs-CZ" dirty="0"/>
              <a:t>Komplexnost řešení sociálního vyloučení</a:t>
            </a:r>
          </a:p>
        </p:txBody>
      </p:sp>
      <p:pic>
        <p:nvPicPr>
          <p:cNvPr id="4" name="Picture 2" descr="Výzkum: Nové formy lichvy a zadlužení - HateFree Cul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845" y="1711077"/>
            <a:ext cx="5963748" cy="4643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219828" y="3910616"/>
            <a:ext cx="2579748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 b="1" dirty="0"/>
              <a:t>Řešení musí být</a:t>
            </a:r>
            <a:r>
              <a:rPr lang="cs-CZ" dirty="0"/>
              <a:t>:</a:t>
            </a:r>
          </a:p>
          <a:p>
            <a:pPr marL="213995" indent="-213995">
              <a:buFont typeface="Arial" panose="020B0604020202020204" pitchFamily="34" charset="0"/>
              <a:buChar char="•"/>
            </a:pPr>
            <a:r>
              <a:rPr lang="cs-CZ" dirty="0"/>
              <a:t>komplexní,</a:t>
            </a:r>
            <a:endParaRPr lang="cs-CZ" dirty="0">
              <a:cs typeface="Arial" panose="020B0604020202020204" pitchFamily="34" charset="0"/>
            </a:endParaRPr>
          </a:p>
          <a:p>
            <a:pPr marL="213995" indent="-213995">
              <a:buFont typeface="Arial" panose="020B0604020202020204" pitchFamily="34" charset="0"/>
              <a:buChar char="•"/>
            </a:pPr>
            <a:r>
              <a:rPr lang="cs-CZ" dirty="0"/>
              <a:t>synergické,</a:t>
            </a:r>
            <a:endParaRPr lang="cs-CZ" dirty="0">
              <a:cs typeface="Arial" panose="020B0604020202020204" pitchFamily="34" charset="0"/>
            </a:endParaRPr>
          </a:p>
          <a:p>
            <a:pPr marL="213995" indent="-213995">
              <a:buFont typeface="Arial" panose="020B0604020202020204" pitchFamily="34" charset="0"/>
              <a:buChar char="•"/>
            </a:pPr>
            <a:r>
              <a:rPr lang="cs-CZ" dirty="0"/>
              <a:t>průběžně vyhodnocované, </a:t>
            </a:r>
            <a:endParaRPr lang="cs-CZ" dirty="0">
              <a:cs typeface="Arial" panose="020B0604020202020204" pitchFamily="34" charset="0"/>
            </a:endParaRPr>
          </a:p>
          <a:p>
            <a:pPr marL="213995" indent="-213995">
              <a:buFont typeface="Arial" panose="020B0604020202020204" pitchFamily="34" charset="0"/>
              <a:buChar char="•"/>
            </a:pPr>
            <a:r>
              <a:rPr lang="cs-CZ" dirty="0"/>
              <a:t>odborné,</a:t>
            </a:r>
            <a:endParaRPr lang="cs-CZ" dirty="0">
              <a:cs typeface="Arial" panose="020B0604020202020204" pitchFamily="34" charset="0"/>
            </a:endParaRPr>
          </a:p>
          <a:p>
            <a:pPr marL="213995" indent="-213995">
              <a:buFont typeface="Arial" panose="020B0604020202020204" pitchFamily="34" charset="0"/>
              <a:buChar char="•"/>
            </a:pPr>
            <a:r>
              <a:rPr lang="cs-CZ" dirty="0"/>
              <a:t>politicky legitimní, </a:t>
            </a:r>
            <a:endParaRPr lang="cs-CZ" dirty="0">
              <a:cs typeface="Arial" panose="020B0604020202020204" pitchFamily="34" charset="0"/>
            </a:endParaRPr>
          </a:p>
          <a:p>
            <a:pPr marL="213995" indent="-213995">
              <a:buFont typeface="Arial" panose="020B0604020202020204" pitchFamily="34" charset="0"/>
              <a:buChar char="•"/>
            </a:pPr>
            <a:r>
              <a:rPr lang="cs-CZ" dirty="0">
                <a:latin typeface="Arial"/>
                <a:cs typeface="Arial"/>
              </a:rPr>
              <a:t>mediálně podpořeno/vyvážené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936388071"/>
              </p:ext>
            </p:extLst>
          </p:nvPr>
        </p:nvGraphicFramePr>
        <p:xfrm>
          <a:off x="217263" y="1469435"/>
          <a:ext cx="2579864" cy="1887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Šipka nahoru 8"/>
          <p:cNvSpPr/>
          <p:nvPr/>
        </p:nvSpPr>
        <p:spPr>
          <a:xfrm>
            <a:off x="1326624" y="3432658"/>
            <a:ext cx="361904" cy="380103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4" name="Obrázek 6">
            <a:extLst>
              <a:ext uri="{FF2B5EF4-FFF2-40B4-BE49-F238E27FC236}">
                <a16:creationId xmlns:a16="http://schemas.microsoft.com/office/drawing/2014/main" id="{E3DA0B62-22E0-6257-440C-853E3D64940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2" y="-2498"/>
            <a:ext cx="3941148" cy="111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373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>
          <a:xfrm>
            <a:off x="611560" y="3573016"/>
            <a:ext cx="7704856" cy="2625008"/>
          </a:xfrm>
        </p:spPr>
        <p:txBody>
          <a:bodyPr/>
          <a:lstStyle/>
          <a:p>
            <a:pPr marL="514350" indent="-342900">
              <a:buFont typeface="Arial" panose="020B0604020202020204" pitchFamily="34" charset="0"/>
              <a:buChar char="•"/>
            </a:pPr>
            <a:endParaRPr lang="cs-CZ" sz="2800" dirty="0"/>
          </a:p>
          <a:p>
            <a:pPr marL="514350" indent="-342900">
              <a:buFont typeface="Arial" panose="020B0604020202020204" pitchFamily="34" charset="0"/>
              <a:buChar char="•"/>
            </a:pPr>
            <a:r>
              <a:rPr lang="cs-CZ" sz="2800" b="1" dirty="0"/>
              <a:t>Vize, cesta ke stabilitě</a:t>
            </a:r>
          </a:p>
          <a:p>
            <a:pPr marL="514350" indent="-342900">
              <a:buFont typeface="Arial" panose="020B0604020202020204" pitchFamily="34" charset="0"/>
              <a:buChar char="•"/>
            </a:pPr>
            <a:r>
              <a:rPr lang="cs-CZ" sz="2800" b="1" dirty="0"/>
              <a:t>Agilnost </a:t>
            </a:r>
            <a:r>
              <a:rPr lang="cs-CZ" sz="2800" dirty="0"/>
              <a:t>jako norma</a:t>
            </a:r>
          </a:p>
          <a:p>
            <a:pPr marL="514350" indent="-342900">
              <a:buFont typeface="Arial" panose="020B0604020202020204" pitchFamily="34" charset="0"/>
              <a:buChar char="•"/>
            </a:pPr>
            <a:r>
              <a:rPr lang="cs-CZ" sz="2800" dirty="0"/>
              <a:t>„</a:t>
            </a:r>
            <a:r>
              <a:rPr lang="cs-CZ" sz="2800" b="1" dirty="0" err="1"/>
              <a:t>Foresight</a:t>
            </a:r>
            <a:r>
              <a:rPr lang="cs-CZ" sz="2800" dirty="0"/>
              <a:t>“ a „</a:t>
            </a:r>
            <a:r>
              <a:rPr lang="cs-CZ" sz="2800" b="1" dirty="0" err="1"/>
              <a:t>forecast</a:t>
            </a:r>
            <a:r>
              <a:rPr lang="cs-CZ" sz="2800" dirty="0"/>
              <a:t>“ = předvídavost a </a:t>
            </a:r>
            <a:r>
              <a:rPr lang="cs-CZ" sz="2800" dirty="0" err="1"/>
              <a:t>předpověd</a:t>
            </a:r>
            <a:r>
              <a:rPr lang="cs-CZ" sz="2800" dirty="0"/>
              <a:t>/prognóza</a:t>
            </a:r>
          </a:p>
          <a:p>
            <a:pPr marL="514350" indent="-342900">
              <a:buFont typeface="Arial" panose="020B0604020202020204" pitchFamily="34" charset="0"/>
              <a:buChar char="•"/>
            </a:pPr>
            <a:r>
              <a:rPr lang="cs-CZ" sz="2800" b="1" dirty="0"/>
              <a:t>Uživatelská vstřícnost</a:t>
            </a:r>
          </a:p>
          <a:p>
            <a:pPr marL="514350" indent="-342900">
              <a:buFont typeface="Arial" panose="020B0604020202020204" pitchFamily="34" charset="0"/>
              <a:buChar char="•"/>
            </a:pPr>
            <a:r>
              <a:rPr lang="cs-CZ" sz="2800" b="1" dirty="0"/>
              <a:t>Participace, partnerství a spolupráce</a:t>
            </a:r>
          </a:p>
          <a:p>
            <a:pPr marL="514350" indent="-342900">
              <a:buFont typeface="Arial" panose="020B0604020202020204" pitchFamily="34" charset="0"/>
              <a:buChar char="•"/>
            </a:pPr>
            <a:r>
              <a:rPr lang="cs-CZ" sz="2800" b="1" dirty="0"/>
              <a:t>Konstantní učení</a:t>
            </a:r>
          </a:p>
          <a:p>
            <a:pPr marL="514350" indent="-342900">
              <a:buFont typeface="Arial" panose="020B0604020202020204" pitchFamily="34" charset="0"/>
              <a:buChar char="•"/>
            </a:pPr>
            <a:r>
              <a:rPr lang="cs-CZ" sz="2800" b="1" dirty="0"/>
              <a:t>Práce s daty a vyhodnocování</a:t>
            </a:r>
          </a:p>
          <a:p>
            <a:pPr marL="514350" indent="-342900">
              <a:buFont typeface="Arial" panose="020B0604020202020204" pitchFamily="34" charset="0"/>
              <a:buChar char="•"/>
            </a:pPr>
            <a:r>
              <a:rPr lang="cs-CZ" sz="2800" b="1" dirty="0"/>
              <a:t>…i SMART má své limity ;)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23928" y="620688"/>
            <a:ext cx="4583151" cy="378042"/>
          </a:xfrm>
        </p:spPr>
        <p:txBody>
          <a:bodyPr/>
          <a:lstStyle/>
          <a:p>
            <a:pPr algn="r"/>
            <a:r>
              <a:rPr lang="cs-CZ" sz="1800" dirty="0"/>
              <a:t>Základní parametry úspěšného strategického plánování a řízení 21. stol</a:t>
            </a:r>
          </a:p>
        </p:txBody>
      </p:sp>
      <p:pic>
        <p:nvPicPr>
          <p:cNvPr id="5" name="Obrázek 6">
            <a:extLst>
              <a:ext uri="{FF2B5EF4-FFF2-40B4-BE49-F238E27FC236}">
                <a16:creationId xmlns:a16="http://schemas.microsoft.com/office/drawing/2014/main" id="{4E6396A7-0CFC-318F-DCB1-3DB0FFC892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20" y="384231"/>
            <a:ext cx="3941148" cy="111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012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340174" y="620688"/>
            <a:ext cx="4346626" cy="504056"/>
          </a:xfrm>
        </p:spPr>
        <p:txBody>
          <a:bodyPr/>
          <a:lstStyle/>
          <a:p>
            <a:pPr algn="r"/>
            <a:r>
              <a:rPr lang="cs-CZ" dirty="0"/>
              <a:t>Řešení – základní stavební kameny?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46861637"/>
              </p:ext>
            </p:extLst>
          </p:nvPr>
        </p:nvGraphicFramePr>
        <p:xfrm>
          <a:off x="395536" y="1340768"/>
          <a:ext cx="8136904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" name="Obrázek 6">
            <a:extLst>
              <a:ext uri="{FF2B5EF4-FFF2-40B4-BE49-F238E27FC236}">
                <a16:creationId xmlns:a16="http://schemas.microsoft.com/office/drawing/2014/main" id="{7711BE3F-F478-8C52-D9CF-7E37744A8FF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2" y="418607"/>
            <a:ext cx="3941148" cy="111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21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3">
            <a:extLst>
              <a:ext uri="{FF2B5EF4-FFF2-40B4-BE49-F238E27FC236}">
                <a16:creationId xmlns:a16="http://schemas.microsoft.com/office/drawing/2014/main" id="{DFDAA6E5-0E4E-61A5-AFBC-7D2EAF58D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678" y="1947218"/>
            <a:ext cx="7283152" cy="902932"/>
          </a:xfrm>
        </p:spPr>
        <p:txBody>
          <a:bodyPr/>
          <a:lstStyle/>
          <a:p>
            <a:r>
              <a:rPr lang="cs-CZ" sz="4500" dirty="0"/>
              <a:t>Děkuji za pozornost! </a:t>
            </a:r>
          </a:p>
        </p:txBody>
      </p:sp>
      <p:sp>
        <p:nvSpPr>
          <p:cNvPr id="7" name="Podnadpis 4">
            <a:extLst>
              <a:ext uri="{FF2B5EF4-FFF2-40B4-BE49-F238E27FC236}">
                <a16:creationId xmlns:a16="http://schemas.microsoft.com/office/drawing/2014/main" id="{F7AFD84D-9446-DCC2-891A-150DD0F039BA}"/>
              </a:ext>
            </a:extLst>
          </p:cNvPr>
          <p:cNvSpPr txBox="1">
            <a:spLocks/>
          </p:cNvSpPr>
          <p:nvPr/>
        </p:nvSpPr>
        <p:spPr bwMode="auto">
          <a:xfrm>
            <a:off x="1226096" y="3726652"/>
            <a:ext cx="7201046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45700" rIns="91425" bIns="45700" numCol="1" anchor="b" anchorCtr="0" compatLnSpc="1">
            <a:prstTxWarp prst="textNoShape">
              <a:avLst/>
            </a:prstTxWarp>
            <a:noAutofit/>
          </a:bodyPr>
          <a:lstStyle>
            <a:lvl1pPr marL="342900" lvl="0" indent="-171450" algn="l" rtl="0" eaLnBrk="1" fontAlgn="base" hangingPunct="1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100" kern="120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lvl="1" indent="-171450" algn="l" rtl="0" eaLnBrk="1" fontAlgn="base" hangingPunct="1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kern="120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028700" lvl="2" indent="-171450" algn="l" rtl="0" eaLnBrk="1" fontAlgn="base" hangingPunct="1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500" kern="120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lvl="3" indent="-171450" algn="l" rtl="0" eaLnBrk="1" fontAlgn="base" hangingPunct="1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350" kern="120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714500" lvl="4" indent="-171450" algn="l" rtl="0" eaLnBrk="1" fontAlgn="base" hangingPunct="1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350" kern="120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057400" lvl="5" indent="-171450" algn="l" defTabSz="914400" rtl="0" eaLnBrk="1" latinLnBrk="0" hangingPunct="1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00300" lvl="6" indent="-257175" algn="l" defTabSz="914400" rtl="0" eaLnBrk="1" latinLnBrk="0" hangingPunct="1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lvl="7" indent="-257175" algn="l" defTabSz="914400" rtl="0" eaLnBrk="1" latinLnBrk="0" hangingPunct="1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86100" lvl="8" indent="-257175" algn="l" defTabSz="914400" rtl="0" eaLnBrk="1" latinLnBrk="0" hangingPunct="1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cs-CZ" sz="1800" b="1" dirty="0"/>
              <a:t>Mgr. Jan Mochťák </a:t>
            </a:r>
            <a:r>
              <a:rPr lang="en-US" sz="1800" dirty="0"/>
              <a:t>​</a:t>
            </a:r>
          </a:p>
          <a:p>
            <a:pPr>
              <a:spcBef>
                <a:spcPts val="0"/>
              </a:spcBef>
            </a:pPr>
            <a:r>
              <a:rPr lang="cs-CZ" sz="1800" dirty="0"/>
              <a:t>Vedoucí oddělení regionálního centra východ </a:t>
            </a:r>
            <a:r>
              <a:rPr lang="en-US" sz="1800" dirty="0"/>
              <a:t>​</a:t>
            </a:r>
          </a:p>
          <a:p>
            <a:pPr>
              <a:spcBef>
                <a:spcPts val="0"/>
              </a:spcBef>
            </a:pPr>
            <a:r>
              <a:rPr lang="cs-CZ" sz="1800" dirty="0"/>
              <a:t>Odbor pro sociální začleňování (Agentura) </a:t>
            </a:r>
            <a:r>
              <a:rPr lang="en-US" sz="1800" dirty="0"/>
              <a:t>​</a:t>
            </a:r>
          </a:p>
          <a:p>
            <a:pPr>
              <a:spcBef>
                <a:spcPts val="0"/>
              </a:spcBef>
            </a:pPr>
            <a:r>
              <a:rPr lang="cs-CZ" sz="1800" dirty="0"/>
              <a:t>​</a:t>
            </a:r>
          </a:p>
          <a:p>
            <a:pPr>
              <a:spcBef>
                <a:spcPts val="0"/>
              </a:spcBef>
            </a:pPr>
            <a:r>
              <a:rPr lang="cs-CZ" sz="1800" b="1" dirty="0"/>
              <a:t>Ministerstvo pro místní rozvoj ČR</a:t>
            </a:r>
            <a:r>
              <a:rPr lang="en-US" sz="1800" dirty="0"/>
              <a:t>​</a:t>
            </a:r>
          </a:p>
          <a:p>
            <a:pPr>
              <a:spcBef>
                <a:spcPts val="0"/>
              </a:spcBef>
            </a:pPr>
            <a:r>
              <a:rPr lang="cs-CZ" sz="1800" dirty="0"/>
              <a:t>mobil:+420 725 001 925 </a:t>
            </a:r>
            <a:r>
              <a:rPr lang="en-US" sz="1800" dirty="0"/>
              <a:t>​</a:t>
            </a:r>
          </a:p>
          <a:p>
            <a:pPr>
              <a:spcBef>
                <a:spcPts val="0"/>
              </a:spcBef>
            </a:pPr>
            <a:r>
              <a:rPr lang="cs-CZ" sz="1800" dirty="0"/>
              <a:t>e-mail: </a:t>
            </a:r>
            <a:r>
              <a:rPr lang="cs-CZ" sz="1800" u="sng" dirty="0"/>
              <a:t>Jan.Mochtak@mmr.cz</a:t>
            </a:r>
            <a:r>
              <a:rPr lang="cs-CZ" sz="1800" dirty="0"/>
              <a:t> </a:t>
            </a:r>
            <a:r>
              <a:rPr lang="en-US" sz="1800" dirty="0"/>
              <a:t>​</a:t>
            </a:r>
          </a:p>
        </p:txBody>
      </p:sp>
      <p:pic>
        <p:nvPicPr>
          <p:cNvPr id="9" name="Obrázek 1">
            <a:extLst>
              <a:ext uri="{FF2B5EF4-FFF2-40B4-BE49-F238E27FC236}">
                <a16:creationId xmlns:a16="http://schemas.microsoft.com/office/drawing/2014/main" id="{1E2AF01C-6A53-22B9-83B7-0E7FD462DD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748" y="5695376"/>
            <a:ext cx="5454650" cy="844550"/>
          </a:xfrm>
          <a:prstGeom prst="rect">
            <a:avLst/>
          </a:prstGeom>
        </p:spPr>
      </p:pic>
      <p:pic>
        <p:nvPicPr>
          <p:cNvPr id="11" name="Obrázek 6">
            <a:extLst>
              <a:ext uri="{FF2B5EF4-FFF2-40B4-BE49-F238E27FC236}">
                <a16:creationId xmlns:a16="http://schemas.microsoft.com/office/drawing/2014/main" id="{12BEA4C1-6668-8A9A-730B-ABC62CB270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13141"/>
            <a:ext cx="3941148" cy="111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670493"/>
      </p:ext>
    </p:extLst>
  </p:cSld>
  <p:clrMapOvr>
    <a:masterClrMapping/>
  </p:clrMapOvr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67750d2-41eb-48ec-80e7-ec7951f9ba3d">
      <Terms xmlns="http://schemas.microsoft.com/office/infopath/2007/PartnerControls"/>
    </lcf76f155ced4ddcb4097134ff3c332f>
    <TaxCatchAll xmlns="19ef65a2-88e9-475f-bf96-61b671500c4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FB0A73B60EF084C90DDF82839CC678B" ma:contentTypeVersion="10" ma:contentTypeDescription="Vytvoří nový dokument" ma:contentTypeScope="" ma:versionID="bd8db9cd9ecf3be9b170904caea1e442">
  <xsd:schema xmlns:xsd="http://www.w3.org/2001/XMLSchema" xmlns:xs="http://www.w3.org/2001/XMLSchema" xmlns:p="http://schemas.microsoft.com/office/2006/metadata/properties" xmlns:ns2="467750d2-41eb-48ec-80e7-ec7951f9ba3d" xmlns:ns3="19ef65a2-88e9-475f-bf96-61b671500c43" targetNamespace="http://schemas.microsoft.com/office/2006/metadata/properties" ma:root="true" ma:fieldsID="398f484e7cc8494a82cbd7609acfcdae" ns2:_="" ns3:_="">
    <xsd:import namespace="467750d2-41eb-48ec-80e7-ec7951f9ba3d"/>
    <xsd:import namespace="19ef65a2-88e9-475f-bf96-61b671500c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7750d2-41eb-48ec-80e7-ec7951f9ba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ef65a2-88e9-475f-bf96-61b671500c4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e6f1cc25-e6ae-4f08-822f-ea8f9a7551cf}" ma:internalName="TaxCatchAll" ma:showField="CatchAllData" ma:web="19ef65a2-88e9-475f-bf96-61b671500c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5A64B4D-35F2-476E-8943-78467D043861}">
  <ds:schemaRefs>
    <ds:schemaRef ds:uri="http://schemas.microsoft.com/office/2006/metadata/properties"/>
    <ds:schemaRef ds:uri="http://schemas.microsoft.com/office/infopath/2007/PartnerControls"/>
    <ds:schemaRef ds:uri="467750d2-41eb-48ec-80e7-ec7951f9ba3d"/>
    <ds:schemaRef ds:uri="19ef65a2-88e9-475f-bf96-61b671500c43"/>
  </ds:schemaRefs>
</ds:datastoreItem>
</file>

<file path=customXml/itemProps2.xml><?xml version="1.0" encoding="utf-8"?>
<ds:datastoreItem xmlns:ds="http://schemas.openxmlformats.org/officeDocument/2006/customXml" ds:itemID="{AADA159B-CC0B-4466-9624-9C553BB0B73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6AD833-BAE4-4ED5-8AC4-D53A1129805E}"/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TotalTime>19500</TotalTime>
  <Words>379</Words>
  <Application>Microsoft Office PowerPoint</Application>
  <PresentationFormat>On-screen Show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1_Úvodní list</vt:lpstr>
      <vt:lpstr>Strategické plánování a komplexnost řešení sociálního vyloučení</vt:lpstr>
      <vt:lpstr>Proč musíme plánovat a strategicky řídit?</vt:lpstr>
      <vt:lpstr>Vítejte ve VUCA světě!</vt:lpstr>
      <vt:lpstr>Příčiny sociálního vyloučení</vt:lpstr>
      <vt:lpstr>Komplexnost řešení sociálního vyloučení</vt:lpstr>
      <vt:lpstr>Základní parametry úspěšného strategického plánování a řízení 21. stol</vt:lpstr>
      <vt:lpstr>Řešení – základní stavební kameny?</vt:lpstr>
      <vt:lpstr>Děkuji za pozornost! 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Syruček Petr</dc:creator>
  <cp:lastModifiedBy>Mochťák Jan</cp:lastModifiedBy>
  <cp:revision>97</cp:revision>
  <dcterms:created xsi:type="dcterms:W3CDTF">2020-01-13T10:41:51Z</dcterms:created>
  <dcterms:modified xsi:type="dcterms:W3CDTF">2022-11-03T16:50:27Z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0x010100DFB0A73B60EF084C90DDF82839CC678B</vt:lpwstr>
  </property>
  <property fmtid="{D5CDD505-2E9C-101B-9397-08002B2CF9AE}" pid="3" name="MediaServiceImageTags">
    <vt:lpwstr/>
  </property>
</Properties>
</file>