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60" r:id="rId7"/>
    <p:sldId id="267" r:id="rId8"/>
    <p:sldId id="261" r:id="rId9"/>
    <p:sldId id="271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2E52D-BF11-E7C9-E602-72889750FE42}" v="13" dt="2022-11-03T15:07:30.446"/>
    <p1510:client id="{357C0748-2F15-4F2D-5F13-DC03F8C5B59A}" v="3" dt="2022-11-03T16:54:09.622"/>
    <p1510:client id="{7A8E97C8-666E-CA6D-F1B0-FDE2FEE49667}" v="5" dt="2022-11-01T06:58:17.809"/>
    <p1510:client id="{97856334-1706-CBA4-21EC-22EAF698A763}" v="1271" dt="2022-10-31T09:50:50.657"/>
    <p1510:client id="{A7ECA1CE-4A5E-E22B-ABEA-C7BB419D6246}" v="47" dt="2022-11-07T05:17:26.816"/>
    <p1510:client id="{CA0E6D72-BD42-37A9-EAE0-0E7522391C43}" v="1" dt="2022-11-05T17:42:05.7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chťák Jan" userId="S::jan.mochtak@mmr.cz::2c2a937f-2125-4300-bcde-b81316f7fb9b" providerId="AD" clId="Web-{97856334-1706-CBA4-21EC-22EAF698A763}"/>
    <pc:docChg chg="addSld delSld modSld">
      <pc:chgData name="Mochťák Jan" userId="S::jan.mochtak@mmr.cz::2c2a937f-2125-4300-bcde-b81316f7fb9b" providerId="AD" clId="Web-{97856334-1706-CBA4-21EC-22EAF698A763}" dt="2022-10-31T09:50:49.141" v="1102" actId="20577"/>
      <pc:docMkLst>
        <pc:docMk/>
      </pc:docMkLst>
      <pc:sldChg chg="addSp modSp">
        <pc:chgData name="Mochťák Jan" userId="S::jan.mochtak@mmr.cz::2c2a937f-2125-4300-bcde-b81316f7fb9b" providerId="AD" clId="Web-{97856334-1706-CBA4-21EC-22EAF698A763}" dt="2022-10-31T08:25:44.301" v="94" actId="1076"/>
        <pc:sldMkLst>
          <pc:docMk/>
          <pc:sldMk cId="3370696924" sldId="258"/>
        </pc:sldMkLst>
        <pc:spChg chg="add mod">
          <ac:chgData name="Mochťák Jan" userId="S::jan.mochtak@mmr.cz::2c2a937f-2125-4300-bcde-b81316f7fb9b" providerId="AD" clId="Web-{97856334-1706-CBA4-21EC-22EAF698A763}" dt="2022-10-31T08:25:44.301" v="94" actId="1076"/>
          <ac:spMkLst>
            <pc:docMk/>
            <pc:sldMk cId="3370696924" sldId="258"/>
            <ac:spMk id="4" creationId="{0F875917-7A48-5954-B0FE-7BFBDE24CE7C}"/>
          </ac:spMkLst>
        </pc:spChg>
        <pc:spChg chg="mod">
          <ac:chgData name="Mochťák Jan" userId="S::jan.mochtak@mmr.cz::2c2a937f-2125-4300-bcde-b81316f7fb9b" providerId="AD" clId="Web-{97856334-1706-CBA4-21EC-22EAF698A763}" dt="2022-10-31T08:16:34.991" v="2" actId="1076"/>
          <ac:spMkLst>
            <pc:docMk/>
            <pc:sldMk cId="3370696924" sldId="258"/>
            <ac:spMk id="41986" creationId="{00000000-0000-0000-0000-000000000000}"/>
          </ac:spMkLst>
        </pc:spChg>
        <pc:spChg chg="mod">
          <ac:chgData name="Mochťák Jan" userId="S::jan.mochtak@mmr.cz::2c2a937f-2125-4300-bcde-b81316f7fb9b" providerId="AD" clId="Web-{97856334-1706-CBA4-21EC-22EAF698A763}" dt="2022-10-31T08:19:41.433" v="14" actId="14100"/>
          <ac:spMkLst>
            <pc:docMk/>
            <pc:sldMk cId="3370696924" sldId="258"/>
            <ac:spMk id="41987" creationId="{00000000-0000-0000-0000-000000000000}"/>
          </ac:spMkLst>
        </pc:spChg>
        <pc:picChg chg="add mod">
          <ac:chgData name="Mochťák Jan" userId="S::jan.mochtak@mmr.cz::2c2a937f-2125-4300-bcde-b81316f7fb9b" providerId="AD" clId="Web-{97856334-1706-CBA4-21EC-22EAF698A763}" dt="2022-10-31T08:19:25.385" v="11" actId="1076"/>
          <ac:picMkLst>
            <pc:docMk/>
            <pc:sldMk cId="3370696924" sldId="258"/>
            <ac:picMk id="3" creationId="{404DBB3D-A7D1-63DC-7874-21CD6B04CCD8}"/>
          </ac:picMkLst>
        </pc:picChg>
      </pc:sldChg>
      <pc:sldChg chg="modSp">
        <pc:chgData name="Mochťák Jan" userId="S::jan.mochtak@mmr.cz::2c2a937f-2125-4300-bcde-b81316f7fb9b" providerId="AD" clId="Web-{97856334-1706-CBA4-21EC-22EAF698A763}" dt="2022-10-31T09:37:49.846" v="744" actId="20577"/>
        <pc:sldMkLst>
          <pc:docMk/>
          <pc:sldMk cId="1310468798" sldId="260"/>
        </pc:sldMkLst>
        <pc:spChg chg="mod">
          <ac:chgData name="Mochťák Jan" userId="S::jan.mochtak@mmr.cz::2c2a937f-2125-4300-bcde-b81316f7fb9b" providerId="AD" clId="Web-{97856334-1706-CBA4-21EC-22EAF698A763}" dt="2022-10-31T08:31:39.606" v="143" actId="1076"/>
          <ac:spMkLst>
            <pc:docMk/>
            <pc:sldMk cId="1310468798" sldId="260"/>
            <ac:spMk id="41986" creationId="{00000000-0000-0000-0000-000000000000}"/>
          </ac:spMkLst>
        </pc:spChg>
        <pc:spChg chg="mod">
          <ac:chgData name="Mochťák Jan" userId="S::jan.mochtak@mmr.cz::2c2a937f-2125-4300-bcde-b81316f7fb9b" providerId="AD" clId="Web-{97856334-1706-CBA4-21EC-22EAF698A763}" dt="2022-10-31T09:37:49.846" v="744" actId="20577"/>
          <ac:spMkLst>
            <pc:docMk/>
            <pc:sldMk cId="1310468798" sldId="260"/>
            <ac:spMk id="41987" creationId="{00000000-0000-0000-0000-000000000000}"/>
          </ac:spMkLst>
        </pc:spChg>
      </pc:sldChg>
      <pc:sldChg chg="modSp">
        <pc:chgData name="Mochťák Jan" userId="S::jan.mochtak@mmr.cz::2c2a937f-2125-4300-bcde-b81316f7fb9b" providerId="AD" clId="Web-{97856334-1706-CBA4-21EC-22EAF698A763}" dt="2022-10-31T09:50:49.141" v="1102" actId="20577"/>
        <pc:sldMkLst>
          <pc:docMk/>
          <pc:sldMk cId="2252989681" sldId="261"/>
        </pc:sldMkLst>
        <pc:spChg chg="mod">
          <ac:chgData name="Mochťák Jan" userId="S::jan.mochtak@mmr.cz::2c2a937f-2125-4300-bcde-b81316f7fb9b" providerId="AD" clId="Web-{97856334-1706-CBA4-21EC-22EAF698A763}" dt="2022-10-31T09:50:49.141" v="1102" actId="20577"/>
          <ac:spMkLst>
            <pc:docMk/>
            <pc:sldMk cId="2252989681" sldId="261"/>
            <ac:spMk id="2" creationId="{00000000-0000-0000-0000-000000000000}"/>
          </ac:spMkLst>
        </pc:spChg>
        <pc:spChg chg="mod">
          <ac:chgData name="Mochťák Jan" userId="S::jan.mochtak@mmr.cz::2c2a937f-2125-4300-bcde-b81316f7fb9b" providerId="AD" clId="Web-{97856334-1706-CBA4-21EC-22EAF698A763}" dt="2022-10-31T09:38:30.096" v="751" actId="20577"/>
          <ac:spMkLst>
            <pc:docMk/>
            <pc:sldMk cId="2252989681" sldId="261"/>
            <ac:spMk id="3" creationId="{00000000-0000-0000-0000-000000000000}"/>
          </ac:spMkLst>
        </pc:spChg>
      </pc:sldChg>
      <pc:sldChg chg="addSp delSp modSp">
        <pc:chgData name="Mochťák Jan" userId="S::jan.mochtak@mmr.cz::2c2a937f-2125-4300-bcde-b81316f7fb9b" providerId="AD" clId="Web-{97856334-1706-CBA4-21EC-22EAF698A763}" dt="2022-10-31T09:37:20.064" v="743"/>
        <pc:sldMkLst>
          <pc:docMk/>
          <pc:sldMk cId="553195020" sldId="267"/>
        </pc:sldMkLst>
        <pc:spChg chg="mod">
          <ac:chgData name="Mochťák Jan" userId="S::jan.mochtak@mmr.cz::2c2a937f-2125-4300-bcde-b81316f7fb9b" providerId="AD" clId="Web-{97856334-1706-CBA4-21EC-22EAF698A763}" dt="2022-10-31T09:29:44.118" v="571" actId="14100"/>
          <ac:spMkLst>
            <pc:docMk/>
            <pc:sldMk cId="553195020" sldId="267"/>
            <ac:spMk id="3" creationId="{00000000-0000-0000-0000-000000000000}"/>
          </ac:spMkLst>
        </pc:spChg>
        <pc:spChg chg="add del mod">
          <ac:chgData name="Mochťák Jan" userId="S::jan.mochtak@mmr.cz::2c2a937f-2125-4300-bcde-b81316f7fb9b" providerId="AD" clId="Web-{97856334-1706-CBA4-21EC-22EAF698A763}" dt="2022-10-31T09:09:33.409" v="361"/>
          <ac:spMkLst>
            <pc:docMk/>
            <pc:sldMk cId="553195020" sldId="267"/>
            <ac:spMk id="5" creationId="{6D48F02F-23B9-55F1-9EA0-0F8AC5175BE5}"/>
          </ac:spMkLst>
        </pc:spChg>
        <pc:spChg chg="add del mod">
          <ac:chgData name="Mochťák Jan" userId="S::jan.mochtak@mmr.cz::2c2a937f-2125-4300-bcde-b81316f7fb9b" providerId="AD" clId="Web-{97856334-1706-CBA4-21EC-22EAF698A763}" dt="2022-10-31T09:10:53.364" v="400"/>
          <ac:spMkLst>
            <pc:docMk/>
            <pc:sldMk cId="553195020" sldId="267"/>
            <ac:spMk id="9" creationId="{8926F0A1-7F1B-D1C3-38F6-C6D04CFAFA64}"/>
          </ac:spMkLst>
        </pc:spChg>
        <pc:spChg chg="add del">
          <ac:chgData name="Mochťák Jan" userId="S::jan.mochtak@mmr.cz::2c2a937f-2125-4300-bcde-b81316f7fb9b" providerId="AD" clId="Web-{97856334-1706-CBA4-21EC-22EAF698A763}" dt="2022-10-31T09:31:19.401" v="575"/>
          <ac:spMkLst>
            <pc:docMk/>
            <pc:sldMk cId="553195020" sldId="267"/>
            <ac:spMk id="12" creationId="{F4141026-34DF-C32A-E0CE-7CA23C23DC4A}"/>
          </ac:spMkLst>
        </pc:spChg>
        <pc:graphicFrameChg chg="del">
          <ac:chgData name="Mochťák Jan" userId="S::jan.mochtak@mmr.cz::2c2a937f-2125-4300-bcde-b81316f7fb9b" providerId="AD" clId="Web-{97856334-1706-CBA4-21EC-22EAF698A763}" dt="2022-10-31T09:09:32.362" v="360"/>
          <ac:graphicFrameMkLst>
            <pc:docMk/>
            <pc:sldMk cId="553195020" sldId="267"/>
            <ac:graphicFrameMk id="4" creationId="{00000000-0000-0000-0000-000000000000}"/>
          </ac:graphicFrameMkLst>
        </pc:graphicFrameChg>
        <pc:graphicFrameChg chg="add del mod ord modGraphic">
          <ac:chgData name="Mochťák Jan" userId="S::jan.mochtak@mmr.cz::2c2a937f-2125-4300-bcde-b81316f7fb9b" providerId="AD" clId="Web-{97856334-1706-CBA4-21EC-22EAF698A763}" dt="2022-10-31T09:10:51.676" v="399"/>
          <ac:graphicFrameMkLst>
            <pc:docMk/>
            <pc:sldMk cId="553195020" sldId="267"/>
            <ac:graphicFrameMk id="7" creationId="{15A44A44-EC86-19D4-5279-CD7DA5BBEED7}"/>
          </ac:graphicFrameMkLst>
        </pc:graphicFrameChg>
        <pc:graphicFrameChg chg="add mod ord modGraphic">
          <ac:chgData name="Mochťák Jan" userId="S::jan.mochtak@mmr.cz::2c2a937f-2125-4300-bcde-b81316f7fb9b" providerId="AD" clId="Web-{97856334-1706-CBA4-21EC-22EAF698A763}" dt="2022-10-31T09:37:20.064" v="743"/>
          <ac:graphicFrameMkLst>
            <pc:docMk/>
            <pc:sldMk cId="553195020" sldId="267"/>
            <ac:graphicFrameMk id="11" creationId="{08EC3C35-57AB-1B01-CE9E-588B0A6A6C63}"/>
          </ac:graphicFrameMkLst>
        </pc:graphicFrameChg>
      </pc:sldChg>
      <pc:sldChg chg="addSp delSp modSp new">
        <pc:chgData name="Mochťák Jan" userId="S::jan.mochtak@mmr.cz::2c2a937f-2125-4300-bcde-b81316f7fb9b" providerId="AD" clId="Web-{97856334-1706-CBA4-21EC-22EAF698A763}" dt="2022-10-31T08:30:06.994" v="128" actId="1076"/>
        <pc:sldMkLst>
          <pc:docMk/>
          <pc:sldMk cId="3431109559" sldId="269"/>
        </pc:sldMkLst>
        <pc:spChg chg="del">
          <ac:chgData name="Mochťák Jan" userId="S::jan.mochtak@mmr.cz::2c2a937f-2125-4300-bcde-b81316f7fb9b" providerId="AD" clId="Web-{97856334-1706-CBA4-21EC-22EAF698A763}" dt="2022-10-31T08:29:03.852" v="100"/>
          <ac:spMkLst>
            <pc:docMk/>
            <pc:sldMk cId="3431109559" sldId="269"/>
            <ac:spMk id="2" creationId="{C08C218A-9E73-20EB-D2CA-C78738972E68}"/>
          </ac:spMkLst>
        </pc:spChg>
        <pc:spChg chg="mod">
          <ac:chgData name="Mochťák Jan" userId="S::jan.mochtak@mmr.cz::2c2a937f-2125-4300-bcde-b81316f7fb9b" providerId="AD" clId="Web-{97856334-1706-CBA4-21EC-22EAF698A763}" dt="2022-10-31T08:30:03.416" v="127" actId="1076"/>
          <ac:spMkLst>
            <pc:docMk/>
            <pc:sldMk cId="3431109559" sldId="269"/>
            <ac:spMk id="3" creationId="{6FFA8BD9-C4D7-72D7-0C47-2C5108154FCC}"/>
          </ac:spMkLst>
        </pc:spChg>
        <pc:picChg chg="add mod ord">
          <ac:chgData name="Mochťák Jan" userId="S::jan.mochtak@mmr.cz::2c2a937f-2125-4300-bcde-b81316f7fb9b" providerId="AD" clId="Web-{97856334-1706-CBA4-21EC-22EAF698A763}" dt="2022-10-31T08:30:06.994" v="128" actId="1076"/>
          <ac:picMkLst>
            <pc:docMk/>
            <pc:sldMk cId="3431109559" sldId="269"/>
            <ac:picMk id="4" creationId="{3969B6C7-9E6F-24ED-6E87-6135AAFA92EF}"/>
          </ac:picMkLst>
        </pc:picChg>
      </pc:sldChg>
      <pc:sldChg chg="new del">
        <pc:chgData name="Mochťák Jan" userId="S::jan.mochtak@mmr.cz::2c2a937f-2125-4300-bcde-b81316f7fb9b" providerId="AD" clId="Web-{97856334-1706-CBA4-21EC-22EAF698A763}" dt="2022-10-31T09:33:02.184" v="577"/>
        <pc:sldMkLst>
          <pc:docMk/>
          <pc:sldMk cId="1472219241" sldId="270"/>
        </pc:sldMkLst>
      </pc:sldChg>
    </pc:docChg>
  </pc:docChgLst>
  <pc:docChgLst>
    <pc:chgData name="Mochťák Jan" userId="S::jan.mochtak@mmr.cz::2c2a937f-2125-4300-bcde-b81316f7fb9b" providerId="AD" clId="Web-{7A8E97C8-666E-CA6D-F1B0-FDE2FEE49667}"/>
    <pc:docChg chg="addSld delSld modSld">
      <pc:chgData name="Mochťák Jan" userId="S::jan.mochtak@mmr.cz::2c2a937f-2125-4300-bcde-b81316f7fb9b" providerId="AD" clId="Web-{7A8E97C8-666E-CA6D-F1B0-FDE2FEE49667}" dt="2022-11-01T06:58:17.809" v="3"/>
      <pc:docMkLst>
        <pc:docMk/>
      </pc:docMkLst>
      <pc:sldChg chg="modSp">
        <pc:chgData name="Mochťák Jan" userId="S::jan.mochtak@mmr.cz::2c2a937f-2125-4300-bcde-b81316f7fb9b" providerId="AD" clId="Web-{7A8E97C8-666E-CA6D-F1B0-FDE2FEE49667}" dt="2022-11-01T06:57:55.277" v="1" actId="20577"/>
        <pc:sldMkLst>
          <pc:docMk/>
          <pc:sldMk cId="2252989681" sldId="261"/>
        </pc:sldMkLst>
        <pc:spChg chg="mod">
          <ac:chgData name="Mochťák Jan" userId="S::jan.mochtak@mmr.cz::2c2a937f-2125-4300-bcde-b81316f7fb9b" providerId="AD" clId="Web-{7A8E97C8-666E-CA6D-F1B0-FDE2FEE49667}" dt="2022-11-01T06:57:55.277" v="1" actId="20577"/>
          <ac:spMkLst>
            <pc:docMk/>
            <pc:sldMk cId="2252989681" sldId="261"/>
            <ac:spMk id="2" creationId="{00000000-0000-0000-0000-000000000000}"/>
          </ac:spMkLst>
        </pc:spChg>
      </pc:sldChg>
      <pc:sldChg chg="del">
        <pc:chgData name="Mochťák Jan" userId="S::jan.mochtak@mmr.cz::2c2a937f-2125-4300-bcde-b81316f7fb9b" providerId="AD" clId="Web-{7A8E97C8-666E-CA6D-F1B0-FDE2FEE49667}" dt="2022-11-01T06:58:17.809" v="3"/>
        <pc:sldMkLst>
          <pc:docMk/>
          <pc:sldMk cId="3175475569" sldId="268"/>
        </pc:sldMkLst>
      </pc:sldChg>
      <pc:sldChg chg="add">
        <pc:chgData name="Mochťák Jan" userId="S::jan.mochtak@mmr.cz::2c2a937f-2125-4300-bcde-b81316f7fb9b" providerId="AD" clId="Web-{7A8E97C8-666E-CA6D-F1B0-FDE2FEE49667}" dt="2022-11-01T06:58:09.840" v="2"/>
        <pc:sldMkLst>
          <pc:docMk/>
          <pc:sldMk cId="1863467628" sldId="270"/>
        </pc:sldMkLst>
      </pc:sldChg>
      <pc:sldMasterChg chg="addSldLayout">
        <pc:chgData name="Mochťák Jan" userId="S::jan.mochtak@mmr.cz::2c2a937f-2125-4300-bcde-b81316f7fb9b" providerId="AD" clId="Web-{7A8E97C8-666E-CA6D-F1B0-FDE2FEE49667}" dt="2022-11-01T06:58:09.840" v="2"/>
        <pc:sldMasterMkLst>
          <pc:docMk/>
          <pc:sldMasterMk cId="1848415415" sldId="2147483665"/>
        </pc:sldMasterMkLst>
        <pc:sldLayoutChg chg="add">
          <pc:chgData name="Mochťák Jan" userId="S::jan.mochtak@mmr.cz::2c2a937f-2125-4300-bcde-b81316f7fb9b" providerId="AD" clId="Web-{7A8E97C8-666E-CA6D-F1B0-FDE2FEE49667}" dt="2022-11-01T06:58:09.840" v="2"/>
          <pc:sldLayoutMkLst>
            <pc:docMk/>
            <pc:sldMasterMk cId="1848415415" sldId="2147483665"/>
            <pc:sldLayoutMk cId="3558800132" sldId="2147483670"/>
          </pc:sldLayoutMkLst>
        </pc:sldLayoutChg>
        <pc:sldLayoutChg chg="add">
          <pc:chgData name="Mochťák Jan" userId="S::jan.mochtak@mmr.cz::2c2a937f-2125-4300-bcde-b81316f7fb9b" providerId="AD" clId="Web-{7A8E97C8-666E-CA6D-F1B0-FDE2FEE49667}" dt="2022-11-01T06:58:09.840" v="2"/>
          <pc:sldLayoutMkLst>
            <pc:docMk/>
            <pc:sldMasterMk cId="1848415415" sldId="2147483665"/>
            <pc:sldLayoutMk cId="1560166959" sldId="2147483671"/>
          </pc:sldLayoutMkLst>
        </pc:sldLayoutChg>
      </pc:sldMasterChg>
    </pc:docChg>
  </pc:docChgLst>
  <pc:docChgLst>
    <pc:chgData name="Mochťák Jan" userId="S::jan.mochtak@mmr.cz::2c2a937f-2125-4300-bcde-b81316f7fb9b" providerId="AD" clId="Web-{A7ECA1CE-4A5E-E22B-ABEA-C7BB419D6246}"/>
    <pc:docChg chg="modSld">
      <pc:chgData name="Mochťák Jan" userId="S::jan.mochtak@mmr.cz::2c2a937f-2125-4300-bcde-b81316f7fb9b" providerId="AD" clId="Web-{A7ECA1CE-4A5E-E22B-ABEA-C7BB419D6246}" dt="2022-11-07T05:16:44.205" v="19"/>
      <pc:docMkLst>
        <pc:docMk/>
      </pc:docMkLst>
      <pc:sldChg chg="modSp">
        <pc:chgData name="Mochťák Jan" userId="S::jan.mochtak@mmr.cz::2c2a937f-2125-4300-bcde-b81316f7fb9b" providerId="AD" clId="Web-{A7ECA1CE-4A5E-E22B-ABEA-C7BB419D6246}" dt="2022-11-07T05:16:44.205" v="19"/>
        <pc:sldMkLst>
          <pc:docMk/>
          <pc:sldMk cId="553195020" sldId="267"/>
        </pc:sldMkLst>
        <pc:graphicFrameChg chg="mod modGraphic">
          <ac:chgData name="Mochťák Jan" userId="S::jan.mochtak@mmr.cz::2c2a937f-2125-4300-bcde-b81316f7fb9b" providerId="AD" clId="Web-{A7ECA1CE-4A5E-E22B-ABEA-C7BB419D6246}" dt="2022-11-07T05:16:44.205" v="19"/>
          <ac:graphicFrameMkLst>
            <pc:docMk/>
            <pc:sldMk cId="553195020" sldId="267"/>
            <ac:graphicFrameMk id="11" creationId="{08EC3C35-57AB-1B01-CE9E-588B0A6A6C63}"/>
          </ac:graphicFrameMkLst>
        </pc:graphicFrameChg>
      </pc:sldChg>
    </pc:docChg>
  </pc:docChgLst>
  <pc:docChgLst>
    <pc:chgData name="Klusák Miroslav" userId="S::miroslav.klusak@mmr.cz::cf173b9e-4fcc-4f02-bd17-e4140a669d97" providerId="AD" clId="Web-{1352E52D-BF11-E7C9-E602-72889750FE42}"/>
    <pc:docChg chg="modSld">
      <pc:chgData name="Klusák Miroslav" userId="S::miroslav.klusak@mmr.cz::cf173b9e-4fcc-4f02-bd17-e4140a669d97" providerId="AD" clId="Web-{1352E52D-BF11-E7C9-E602-72889750FE42}" dt="2022-11-03T15:07:30.009" v="9" actId="20577"/>
      <pc:docMkLst>
        <pc:docMk/>
      </pc:docMkLst>
      <pc:sldChg chg="modSp">
        <pc:chgData name="Klusák Miroslav" userId="S::miroslav.klusak@mmr.cz::cf173b9e-4fcc-4f02-bd17-e4140a669d97" providerId="AD" clId="Web-{1352E52D-BF11-E7C9-E602-72889750FE42}" dt="2022-11-03T15:07:30.009" v="9" actId="20577"/>
        <pc:sldMkLst>
          <pc:docMk/>
          <pc:sldMk cId="0" sldId="256"/>
        </pc:sldMkLst>
        <pc:spChg chg="mod">
          <ac:chgData name="Klusák Miroslav" userId="S::miroslav.klusak@mmr.cz::cf173b9e-4fcc-4f02-bd17-e4140a669d97" providerId="AD" clId="Web-{1352E52D-BF11-E7C9-E602-72889750FE42}" dt="2022-11-03T15:07:30.009" v="9" actId="20577"/>
          <ac:spMkLst>
            <pc:docMk/>
            <pc:sldMk cId="0" sldId="256"/>
            <ac:spMk id="4" creationId="{00000000-0000-0000-0000-000000000000}"/>
          </ac:spMkLst>
        </pc:spChg>
      </pc:sldChg>
      <pc:sldChg chg="modSp">
        <pc:chgData name="Klusák Miroslav" userId="S::miroslav.klusak@mmr.cz::cf173b9e-4fcc-4f02-bd17-e4140a669d97" providerId="AD" clId="Web-{1352E52D-BF11-E7C9-E602-72889750FE42}" dt="2022-11-03T15:06:43.071" v="0" actId="14100"/>
        <pc:sldMkLst>
          <pc:docMk/>
          <pc:sldMk cId="3370696924" sldId="258"/>
        </pc:sldMkLst>
        <pc:picChg chg="mod">
          <ac:chgData name="Klusák Miroslav" userId="S::miroslav.klusak@mmr.cz::cf173b9e-4fcc-4f02-bd17-e4140a669d97" providerId="AD" clId="Web-{1352E52D-BF11-E7C9-E602-72889750FE42}" dt="2022-11-03T15:06:43.071" v="0" actId="14100"/>
          <ac:picMkLst>
            <pc:docMk/>
            <pc:sldMk cId="3370696924" sldId="258"/>
            <ac:picMk id="2" creationId="{00000000-0000-0000-0000-000000000000}"/>
          </ac:picMkLst>
        </pc:picChg>
      </pc:sldChg>
      <pc:sldChg chg="addSp modSp">
        <pc:chgData name="Klusák Miroslav" userId="S::miroslav.klusak@mmr.cz::cf173b9e-4fcc-4f02-bd17-e4140a669d97" providerId="AD" clId="Web-{1352E52D-BF11-E7C9-E602-72889750FE42}" dt="2022-11-03T15:07:09.118" v="6" actId="14100"/>
        <pc:sldMkLst>
          <pc:docMk/>
          <pc:sldMk cId="2252989681" sldId="261"/>
        </pc:sldMkLst>
        <pc:picChg chg="add mod">
          <ac:chgData name="Klusák Miroslav" userId="S::miroslav.klusak@mmr.cz::cf173b9e-4fcc-4f02-bd17-e4140a669d97" providerId="AD" clId="Web-{1352E52D-BF11-E7C9-E602-72889750FE42}" dt="2022-11-03T15:07:09.118" v="6" actId="14100"/>
          <ac:picMkLst>
            <pc:docMk/>
            <pc:sldMk cId="2252989681" sldId="261"/>
            <ac:picMk id="5" creationId="{ACECD0FE-EBEF-CB8E-36A2-DF3804CD097D}"/>
          </ac:picMkLst>
        </pc:picChg>
      </pc:sldChg>
      <pc:sldChg chg="addSp modSp">
        <pc:chgData name="Klusák Miroslav" userId="S::miroslav.klusak@mmr.cz::cf173b9e-4fcc-4f02-bd17-e4140a669d97" providerId="AD" clId="Web-{1352E52D-BF11-E7C9-E602-72889750FE42}" dt="2022-11-03T15:07:04.805" v="4" actId="14100"/>
        <pc:sldMkLst>
          <pc:docMk/>
          <pc:sldMk cId="553195020" sldId="267"/>
        </pc:sldMkLst>
        <pc:picChg chg="add mod">
          <ac:chgData name="Klusák Miroslav" userId="S::miroslav.klusak@mmr.cz::cf173b9e-4fcc-4f02-bd17-e4140a669d97" providerId="AD" clId="Web-{1352E52D-BF11-E7C9-E602-72889750FE42}" dt="2022-11-03T15:07:04.805" v="4" actId="14100"/>
          <ac:picMkLst>
            <pc:docMk/>
            <pc:sldMk cId="553195020" sldId="267"/>
            <ac:picMk id="4" creationId="{6DC8CFB4-BF3D-4AB0-A1D0-73273B2739F4}"/>
          </ac:picMkLst>
        </pc:picChg>
      </pc:sldChg>
      <pc:sldChg chg="addSp modSp">
        <pc:chgData name="Klusák Miroslav" userId="S::miroslav.klusak@mmr.cz::cf173b9e-4fcc-4f02-bd17-e4140a669d97" providerId="AD" clId="Web-{1352E52D-BF11-E7C9-E602-72889750FE42}" dt="2022-11-03T15:06:52.039" v="2" actId="14100"/>
        <pc:sldMkLst>
          <pc:docMk/>
          <pc:sldMk cId="3431109559" sldId="269"/>
        </pc:sldMkLst>
        <pc:picChg chg="add mod">
          <ac:chgData name="Klusák Miroslav" userId="S::miroslav.klusak@mmr.cz::cf173b9e-4fcc-4f02-bd17-e4140a669d97" providerId="AD" clId="Web-{1352E52D-BF11-E7C9-E602-72889750FE42}" dt="2022-11-03T15:06:52.039" v="2" actId="14100"/>
          <ac:picMkLst>
            <pc:docMk/>
            <pc:sldMk cId="3431109559" sldId="269"/>
            <ac:picMk id="5" creationId="{774BBF93-1AB2-3055-6C81-CD84D0381955}"/>
          </ac:picMkLst>
        </pc:picChg>
      </pc:sldChg>
      <pc:sldChg chg="addSp">
        <pc:chgData name="Klusák Miroslav" userId="S::miroslav.klusak@mmr.cz::cf173b9e-4fcc-4f02-bd17-e4140a669d97" providerId="AD" clId="Web-{1352E52D-BF11-E7C9-E602-72889750FE42}" dt="2022-11-03T15:07:11.493" v="7"/>
        <pc:sldMkLst>
          <pc:docMk/>
          <pc:sldMk cId="1863467628" sldId="270"/>
        </pc:sldMkLst>
        <pc:picChg chg="add">
          <ac:chgData name="Klusák Miroslav" userId="S::miroslav.klusak@mmr.cz::cf173b9e-4fcc-4f02-bd17-e4140a669d97" providerId="AD" clId="Web-{1352E52D-BF11-E7C9-E602-72889750FE42}" dt="2022-11-03T15:07:11.493" v="7"/>
          <ac:picMkLst>
            <pc:docMk/>
            <pc:sldMk cId="1863467628" sldId="270"/>
            <ac:picMk id="3" creationId="{2DA7D551-0748-48B8-589C-5216240C7504}"/>
          </ac:picMkLst>
        </pc:picChg>
      </pc:sldChg>
    </pc:docChg>
  </pc:docChgLst>
  <pc:docChgLst>
    <pc:chgData name="Mochťák Jan" userId="S::jan.mochtak@mmr.cz::2c2a937f-2125-4300-bcde-b81316f7fb9b" providerId="AD" clId="Web-{CA0E6D72-BD42-37A9-EAE0-0E7522391C43}"/>
    <pc:docChg chg="delSld">
      <pc:chgData name="Mochťák Jan" userId="S::jan.mochtak@mmr.cz::2c2a937f-2125-4300-bcde-b81316f7fb9b" providerId="AD" clId="Web-{CA0E6D72-BD42-37A9-EAE0-0E7522391C43}" dt="2022-11-05T17:42:05.713" v="0"/>
      <pc:docMkLst>
        <pc:docMk/>
      </pc:docMkLst>
      <pc:sldChg chg="del">
        <pc:chgData name="Mochťák Jan" userId="S::jan.mochtak@mmr.cz::2c2a937f-2125-4300-bcde-b81316f7fb9b" providerId="AD" clId="Web-{CA0E6D72-BD42-37A9-EAE0-0E7522391C43}" dt="2022-11-05T17:42:05.713" v="0"/>
        <pc:sldMkLst>
          <pc:docMk/>
          <pc:sldMk cId="3431109559" sldId="269"/>
        </pc:sldMkLst>
      </pc:sldChg>
    </pc:docChg>
  </pc:docChgLst>
  <pc:docChgLst>
    <pc:chgData name="Mochťák Jan" userId="S::jan.mochtak@mmr.cz::2c2a937f-2125-4300-bcde-b81316f7fb9b" providerId="AD" clId="Web-{357C0748-2F15-4F2D-5F13-DC03F8C5B59A}"/>
    <pc:docChg chg="addSld delSld modSld">
      <pc:chgData name="Mochťák Jan" userId="S::jan.mochtak@mmr.cz::2c2a937f-2125-4300-bcde-b81316f7fb9b" providerId="AD" clId="Web-{357C0748-2F15-4F2D-5F13-DC03F8C5B59A}" dt="2022-11-03T16:54:09.622" v="2"/>
      <pc:docMkLst>
        <pc:docMk/>
      </pc:docMkLst>
      <pc:sldChg chg="modSp">
        <pc:chgData name="Mochťák Jan" userId="S::jan.mochtak@mmr.cz::2c2a937f-2125-4300-bcde-b81316f7fb9b" providerId="AD" clId="Web-{357C0748-2F15-4F2D-5F13-DC03F8C5B59A}" dt="2022-11-03T16:53:38.807" v="0" actId="1076"/>
        <pc:sldMkLst>
          <pc:docMk/>
          <pc:sldMk cId="553195020" sldId="267"/>
        </pc:sldMkLst>
        <pc:picChg chg="mod">
          <ac:chgData name="Mochťák Jan" userId="S::jan.mochtak@mmr.cz::2c2a937f-2125-4300-bcde-b81316f7fb9b" providerId="AD" clId="Web-{357C0748-2F15-4F2D-5F13-DC03F8C5B59A}" dt="2022-11-03T16:53:38.807" v="0" actId="1076"/>
          <ac:picMkLst>
            <pc:docMk/>
            <pc:sldMk cId="553195020" sldId="267"/>
            <ac:picMk id="4" creationId="{6DC8CFB4-BF3D-4AB0-A1D0-73273B2739F4}"/>
          </ac:picMkLst>
        </pc:picChg>
      </pc:sldChg>
      <pc:sldChg chg="del">
        <pc:chgData name="Mochťák Jan" userId="S::jan.mochtak@mmr.cz::2c2a937f-2125-4300-bcde-b81316f7fb9b" providerId="AD" clId="Web-{357C0748-2F15-4F2D-5F13-DC03F8C5B59A}" dt="2022-11-03T16:54:09.622" v="2"/>
        <pc:sldMkLst>
          <pc:docMk/>
          <pc:sldMk cId="1863467628" sldId="270"/>
        </pc:sldMkLst>
      </pc:sldChg>
      <pc:sldChg chg="add">
        <pc:chgData name="Mochťák Jan" userId="S::jan.mochtak@mmr.cz::2c2a937f-2125-4300-bcde-b81316f7fb9b" providerId="AD" clId="Web-{357C0748-2F15-4F2D-5F13-DC03F8C5B59A}" dt="2022-11-03T16:54:07.325" v="1"/>
        <pc:sldMkLst>
          <pc:docMk/>
          <pc:sldMk cId="2070037435" sldId="27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list">
  <p:cSld name="1_Úvodní lis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 txBox="1"/>
          <p:nvPr/>
        </p:nvSpPr>
        <p:spPr>
          <a:xfrm>
            <a:off x="1403350" y="3789363"/>
            <a:ext cx="72088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MINISTERSTVO PRO MÍSTNÍ ROZVOJ ČR</a:t>
            </a:r>
            <a:endParaRPr sz="1350"/>
          </a:p>
        </p:txBody>
      </p:sp>
      <p:pic>
        <p:nvPicPr>
          <p:cNvPr id="17" name="Google Shape;17;p2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403649" y="4581128"/>
            <a:ext cx="7056784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1403649" y="1988840"/>
            <a:ext cx="7283152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80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nitřní list s nadpisem">
  <p:cSld name="1_Vnitřní list s nadpisem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3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4" y="620713"/>
            <a:ext cx="2016125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5pPr>
            <a:lvl6pPr marL="2057400" lvl="5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016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  <p:sldLayoutId id="2147483670" r:id="rId5"/>
    <p:sldLayoutId id="2147483671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026426"/>
            <a:ext cx="7416824" cy="1223888"/>
          </a:xfrm>
          <a:noFill/>
        </p:spPr>
        <p:txBody>
          <a:bodyPr/>
          <a:lstStyle/>
          <a:p>
            <a:r>
              <a:rPr lang="cs-CZ" sz="3600"/>
              <a:t>Spolupráce ASZ se statutárními městy v rozmezí let 2016 – 2022</a:t>
            </a:r>
            <a:endParaRPr lang="en-US" altLang="cs-CZ" sz="360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 dirty="0">
                <a:latin typeface="Arial"/>
                <a:cs typeface="Arial"/>
              </a:rPr>
              <a:t>Tento materiál vznikl za finanční podpory Evropského sociálního fondu prostřednictvím Operačního programu Zaměstnanost </a:t>
            </a:r>
            <a:r>
              <a:rPr lang="en-US" sz="1050" dirty="0">
                <a:latin typeface="Arial"/>
                <a:cs typeface="Arial"/>
              </a:rPr>
              <a:t> </a:t>
            </a:r>
            <a:br>
              <a:rPr lang="en-US" sz="1050" dirty="0">
                <a:latin typeface="Arial"/>
                <a:cs typeface="Arial"/>
              </a:rPr>
            </a:br>
            <a:r>
              <a:rPr lang="en-US" sz="1050" dirty="0">
                <a:latin typeface="Arial"/>
                <a:cs typeface="Arial"/>
              </a:rPr>
              <a:t>v </a:t>
            </a:r>
            <a:r>
              <a:rPr lang="en-US" sz="1050" dirty="0" err="1">
                <a:latin typeface="Arial"/>
                <a:cs typeface="Arial"/>
              </a:rPr>
              <a:t>rámci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projektu</a:t>
            </a:r>
            <a:r>
              <a:rPr lang="en-US" sz="1050" dirty="0">
                <a:latin typeface="Arial"/>
                <a:cs typeface="Arial"/>
              </a:rPr>
              <a:t> „ </a:t>
            </a:r>
            <a:r>
              <a:rPr lang="en-US" sz="1050" dirty="0" err="1">
                <a:latin typeface="Arial"/>
                <a:cs typeface="Arial"/>
              </a:rPr>
              <a:t>Systémové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zajištění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sociálního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začleňování</a:t>
            </a:r>
            <a:r>
              <a:rPr lang="en-US" sz="1050" dirty="0">
                <a:latin typeface="Arial"/>
                <a:cs typeface="Arial"/>
              </a:rPr>
              <a:t>“,  </a:t>
            </a:r>
            <a:r>
              <a:rPr lang="cs-CZ" sz="1050" dirty="0">
                <a:latin typeface="Arial"/>
                <a:cs typeface="Arial"/>
              </a:rPr>
              <a:t> </a:t>
            </a:r>
            <a:endParaRPr lang="en-US" sz="1050" dirty="0">
              <a:cs typeface="Arial"/>
            </a:endParaRPr>
          </a:p>
          <a:p>
            <a:pPr algn="ctr"/>
            <a:r>
              <a:rPr lang="cs-CZ" sz="1050" dirty="0">
                <a:latin typeface="Arial"/>
                <a:cs typeface="Arial"/>
              </a:rPr>
              <a:t>registrační číslo projektu: CZ.03.2.63/0.0./0.0/15_030/0000605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89256" y="4374481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Autor: Mgr. Jan Mochťák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Datum: 7. listopadu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178188" cy="8997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02472" y="491816"/>
            <a:ext cx="5434892" cy="576263"/>
          </a:xfrm>
        </p:spPr>
        <p:txBody>
          <a:bodyPr wrap="none" anchor="t"/>
          <a:lstStyle/>
          <a:p>
            <a:r>
              <a:rPr lang="cs-CZ" altLang="cs-CZ" sz="2800"/>
              <a:t>Statutární města ve spolupráci</a:t>
            </a:r>
            <a:endParaRPr lang="en-US" altLang="cs-CZ" sz="28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486326" y="1345707"/>
            <a:ext cx="1539814" cy="5107481"/>
          </a:xfrm>
          <a:effectLst>
            <a:softEdge rad="635000"/>
          </a:effectLst>
        </p:spPr>
        <p:txBody>
          <a:bodyPr anchor="t"/>
          <a:lstStyle/>
          <a:p>
            <a:pPr marL="457200" indent="-457200">
              <a:buChar char="•"/>
              <a:tabLst>
                <a:tab pos="3316288" algn="l"/>
              </a:tabLst>
            </a:pPr>
            <a:endParaRPr lang="cs-CZ" altLang="cs-CZ" sz="2900" i="1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en-US" altLang="cs-CZ" sz="2900" i="1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404DBB3D-A7D1-63DC-7874-21CD6B04C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0" y="1271675"/>
            <a:ext cx="7281908" cy="51247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875917-7A48-5954-B0FE-7BFBDE24CE7C}"/>
              </a:ext>
            </a:extLst>
          </p:cNvPr>
          <p:cNvSpPr txBox="1"/>
          <p:nvPr/>
        </p:nvSpPr>
        <p:spPr>
          <a:xfrm>
            <a:off x="7079944" y="3994951"/>
            <a:ext cx="1986376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latin typeface="Arial"/>
                <a:cs typeface="Arial"/>
              </a:rPr>
              <a:t>Děčín</a:t>
            </a:r>
            <a:endParaRPr lang="en-US">
              <a:latin typeface="Arial"/>
              <a:cs typeface="Arial"/>
            </a:endParaRPr>
          </a:p>
          <a:p>
            <a:r>
              <a:rPr lang="en-US" b="1" err="1">
                <a:latin typeface="Arial"/>
                <a:cs typeface="Arial"/>
              </a:rPr>
              <a:t>Ústí</a:t>
            </a:r>
            <a:r>
              <a:rPr lang="en-US" b="1">
                <a:latin typeface="Arial"/>
                <a:cs typeface="Arial"/>
              </a:rPr>
              <a:t> </a:t>
            </a:r>
            <a:r>
              <a:rPr lang="en-US" b="1" err="1">
                <a:latin typeface="Arial"/>
                <a:cs typeface="Arial"/>
              </a:rPr>
              <a:t>nad</a:t>
            </a:r>
            <a:r>
              <a:rPr lang="en-US" b="1">
                <a:latin typeface="Arial"/>
                <a:cs typeface="Arial"/>
              </a:rPr>
              <a:t> Labem</a:t>
            </a:r>
          </a:p>
          <a:p>
            <a:r>
              <a:rPr lang="en-US">
                <a:latin typeface="Arial"/>
                <a:cs typeface="Arial"/>
              </a:rPr>
              <a:t>Most</a:t>
            </a:r>
          </a:p>
          <a:p>
            <a:r>
              <a:rPr lang="en-US" b="1">
                <a:latin typeface="Arial"/>
                <a:cs typeface="Arial"/>
              </a:rPr>
              <a:t>Liberec</a:t>
            </a:r>
          </a:p>
          <a:p>
            <a:r>
              <a:rPr lang="en-US" b="1" err="1">
                <a:latin typeface="Arial"/>
                <a:cs typeface="Arial"/>
              </a:rPr>
              <a:t>Jihlava</a:t>
            </a:r>
            <a:endParaRPr lang="en-US" b="1">
              <a:latin typeface="Arial"/>
              <a:cs typeface="Arial"/>
            </a:endParaRPr>
          </a:p>
          <a:p>
            <a:r>
              <a:rPr lang="en-US" err="1">
                <a:latin typeface="Arial"/>
                <a:cs typeface="Arial"/>
              </a:rPr>
              <a:t>Chomutov</a:t>
            </a:r>
            <a:endParaRPr lang="en-US">
              <a:latin typeface="Arial"/>
              <a:cs typeface="Arial"/>
            </a:endParaRPr>
          </a:p>
          <a:p>
            <a:pPr algn="l"/>
            <a:r>
              <a:rPr lang="en-US" b="1">
                <a:latin typeface="Arial"/>
                <a:cs typeface="Arial"/>
              </a:rPr>
              <a:t>Ostrava</a:t>
            </a:r>
            <a:endParaRPr lang="en-US" b="1">
              <a:cs typeface="Arial"/>
            </a:endParaRPr>
          </a:p>
          <a:p>
            <a:r>
              <a:rPr lang="en-US" b="1">
                <a:latin typeface="Arial"/>
                <a:cs typeface="Arial"/>
              </a:rPr>
              <a:t>Brno</a:t>
            </a:r>
          </a:p>
          <a:p>
            <a:endParaRPr lang="en-US">
              <a:cs typeface="Arial"/>
            </a:endParaRPr>
          </a:p>
          <a:p>
            <a:endParaRPr lang="en-US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696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35511" y="624982"/>
            <a:ext cx="5113076" cy="576263"/>
          </a:xfrm>
        </p:spPr>
        <p:txBody>
          <a:bodyPr wrap="none" anchor="t"/>
          <a:lstStyle/>
          <a:p>
            <a:r>
              <a:rPr lang="cs-CZ" altLang="cs-CZ" sz="2400"/>
              <a:t>Intervence v území - vybraná data</a:t>
            </a:r>
            <a:endParaRPr lang="en-US" altLang="cs-CZ" sz="24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0900" y="1445581"/>
            <a:ext cx="8353425" cy="5018704"/>
          </a:xfrm>
          <a:effectLst>
            <a:softEdge rad="635000"/>
          </a:effectLst>
        </p:spPr>
        <p:txBody>
          <a:bodyPr anchor="t"/>
          <a:lstStyle/>
          <a:p>
            <a:pPr>
              <a:tabLst>
                <a:tab pos="3316288" algn="l"/>
              </a:tabLst>
            </a:pPr>
            <a:r>
              <a:rPr lang="cs-CZ" altLang="cs-CZ" sz="2900"/>
              <a:t>Specifika spolupráce s velkými statutárními městy (data k 31. 12. 2021):</a:t>
            </a:r>
            <a:endParaRPr lang="cs-CZ" altLang="cs-CZ" sz="2900">
              <a:cs typeface="Arial"/>
            </a:endParaRPr>
          </a:p>
          <a:p>
            <a:pPr marL="457200" indent="-457200">
              <a:buChar char="•"/>
              <a:tabLst>
                <a:tab pos="3316288" algn="l"/>
              </a:tabLst>
            </a:pPr>
            <a:r>
              <a:rPr lang="en-US" sz="2200">
                <a:ea typeface="+mn-lt"/>
                <a:cs typeface="+mn-lt"/>
              </a:rPr>
              <a:t>Vyšší </a:t>
            </a:r>
            <a:r>
              <a:rPr lang="en-US" sz="2200" err="1">
                <a:ea typeface="+mn-lt"/>
                <a:cs typeface="+mn-lt"/>
              </a:rPr>
              <a:t>procento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podílu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osob</a:t>
            </a:r>
            <a:r>
              <a:rPr lang="en-US" sz="2200">
                <a:ea typeface="+mn-lt"/>
                <a:cs typeface="+mn-lt"/>
              </a:rPr>
              <a:t> v </a:t>
            </a:r>
            <a:r>
              <a:rPr lang="en-US" sz="2200" err="1">
                <a:ea typeface="+mn-lt"/>
                <a:cs typeface="+mn-lt"/>
              </a:rPr>
              <a:t>exekuci</a:t>
            </a:r>
            <a:r>
              <a:rPr lang="en-US" sz="2200">
                <a:ea typeface="+mn-lt"/>
                <a:cs typeface="+mn-lt"/>
              </a:rPr>
              <a:t> (9% X 7,4% </a:t>
            </a:r>
            <a:r>
              <a:rPr lang="en-US" sz="2200" err="1">
                <a:ea typeface="+mn-lt"/>
                <a:cs typeface="+mn-lt"/>
              </a:rPr>
              <a:t>průměr</a:t>
            </a:r>
            <a:r>
              <a:rPr lang="en-US" sz="2200">
                <a:ea typeface="+mn-lt"/>
                <a:cs typeface="+mn-lt"/>
              </a:rPr>
              <a:t> ČR)</a:t>
            </a:r>
          </a:p>
          <a:p>
            <a:pPr marL="457200" indent="-457200">
              <a:buChar char="•"/>
              <a:tabLst>
                <a:tab pos="3316288" algn="l"/>
              </a:tabLst>
            </a:pPr>
            <a:r>
              <a:rPr lang="en-US" sz="2200">
                <a:cs typeface="Arial"/>
              </a:rPr>
              <a:t>Vyšší </a:t>
            </a:r>
            <a:r>
              <a:rPr lang="en-US" sz="2200" err="1">
                <a:ea typeface="+mn-lt"/>
                <a:cs typeface="+mn-lt"/>
              </a:rPr>
              <a:t>podíl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příjemců</a:t>
            </a:r>
            <a:r>
              <a:rPr lang="en-US" sz="2200">
                <a:ea typeface="+mn-lt"/>
                <a:cs typeface="+mn-lt"/>
              </a:rPr>
              <a:t> "</a:t>
            </a:r>
            <a:r>
              <a:rPr lang="en-US" sz="2200" err="1">
                <a:ea typeface="+mn-lt"/>
                <a:cs typeface="+mn-lt"/>
              </a:rPr>
              <a:t>Příspěvku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na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bydlení</a:t>
            </a:r>
            <a:r>
              <a:rPr lang="en-US" sz="2200">
                <a:ea typeface="+mn-lt"/>
                <a:cs typeface="+mn-lt"/>
              </a:rPr>
              <a:t>" v </a:t>
            </a:r>
            <a:r>
              <a:rPr lang="en-US" sz="2200" err="1">
                <a:ea typeface="+mn-lt"/>
                <a:cs typeface="+mn-lt"/>
              </a:rPr>
              <a:t>průměrném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měsíci</a:t>
            </a:r>
            <a:r>
              <a:rPr lang="en-US" sz="2200">
                <a:ea typeface="+mn-lt"/>
                <a:cs typeface="+mn-lt"/>
              </a:rPr>
              <a:t> (2,6% X 1,7% </a:t>
            </a:r>
            <a:r>
              <a:rPr lang="en-US" sz="2200" err="1">
                <a:ea typeface="+mn-lt"/>
                <a:cs typeface="+mn-lt"/>
              </a:rPr>
              <a:t>průměru</a:t>
            </a:r>
            <a:r>
              <a:rPr lang="en-US" sz="2200">
                <a:ea typeface="+mn-lt"/>
                <a:cs typeface="+mn-lt"/>
              </a:rPr>
              <a:t> ČR)</a:t>
            </a:r>
          </a:p>
          <a:p>
            <a:pPr marL="457200" indent="-457200">
              <a:buChar char="•"/>
              <a:tabLst>
                <a:tab pos="3316288" algn="l"/>
              </a:tabLst>
            </a:pPr>
            <a:r>
              <a:rPr lang="en-US" sz="2200">
                <a:ea typeface="+mn-lt"/>
                <a:cs typeface="+mn-lt"/>
              </a:rPr>
              <a:t>Vyšší </a:t>
            </a:r>
            <a:r>
              <a:rPr lang="en-US" sz="2200" err="1">
                <a:ea typeface="+mn-lt"/>
                <a:cs typeface="+mn-lt"/>
              </a:rPr>
              <a:t>podíl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příjemců</a:t>
            </a:r>
            <a:r>
              <a:rPr lang="en-US" sz="2200">
                <a:ea typeface="+mn-lt"/>
                <a:cs typeface="+mn-lt"/>
              </a:rPr>
              <a:t> "</a:t>
            </a:r>
            <a:r>
              <a:rPr lang="en-US" sz="2200" err="1">
                <a:ea typeface="+mn-lt"/>
                <a:cs typeface="+mn-lt"/>
              </a:rPr>
              <a:t>Příspěvku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na</a:t>
            </a:r>
            <a:r>
              <a:rPr lang="en-US" sz="2200">
                <a:ea typeface="+mn-lt"/>
                <a:cs typeface="+mn-lt"/>
              </a:rPr>
              <a:t> </a:t>
            </a:r>
            <a:r>
              <a:rPr lang="en-US" sz="2200" err="1">
                <a:ea typeface="+mn-lt"/>
                <a:cs typeface="+mn-lt"/>
              </a:rPr>
              <a:t>živobytí</a:t>
            </a:r>
            <a:r>
              <a:rPr lang="en-US" sz="2200">
                <a:ea typeface="+mn-lt"/>
                <a:cs typeface="+mn-lt"/>
              </a:rPr>
              <a:t>" v </a:t>
            </a:r>
            <a:r>
              <a:rPr lang="en-US" sz="2200" err="1">
                <a:ea typeface="+mn-lt"/>
                <a:cs typeface="+mn-lt"/>
              </a:rPr>
              <a:t>průměrném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měsíci</a:t>
            </a:r>
            <a:r>
              <a:rPr lang="en-US" sz="2200">
                <a:ea typeface="+mn-lt"/>
                <a:cs typeface="+mn-lt"/>
              </a:rPr>
              <a:t> (1,0% X 0,7% </a:t>
            </a:r>
            <a:r>
              <a:rPr lang="en-US" sz="2200" err="1">
                <a:ea typeface="+mn-lt"/>
                <a:cs typeface="+mn-lt"/>
              </a:rPr>
              <a:t>průměr</a:t>
            </a:r>
            <a:r>
              <a:rPr lang="en-US" sz="2200">
                <a:ea typeface="+mn-lt"/>
                <a:cs typeface="+mn-lt"/>
              </a:rPr>
              <a:t> ČR)</a:t>
            </a:r>
          </a:p>
          <a:p>
            <a:pPr marL="457200" indent="-457200">
              <a:buChar char="•"/>
              <a:tabLst>
                <a:tab pos="3316288" algn="l"/>
              </a:tabLst>
            </a:pPr>
            <a:r>
              <a:rPr lang="en-US" sz="2200">
                <a:ea typeface="+mn-lt"/>
                <a:cs typeface="+mn-lt"/>
              </a:rPr>
              <a:t>Vyšší </a:t>
            </a:r>
            <a:r>
              <a:rPr lang="en-US" sz="2200" err="1">
                <a:ea typeface="+mn-lt"/>
                <a:cs typeface="+mn-lt"/>
              </a:rPr>
              <a:t>podíl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uchazečů</a:t>
            </a:r>
            <a:r>
              <a:rPr lang="en-US" sz="2200">
                <a:ea typeface="+mn-lt"/>
                <a:cs typeface="+mn-lt"/>
              </a:rPr>
              <a:t> o </a:t>
            </a:r>
            <a:r>
              <a:rPr lang="en-US" sz="2200" err="1">
                <a:ea typeface="+mn-lt"/>
                <a:cs typeface="+mn-lt"/>
              </a:rPr>
              <a:t>zaměstnání</a:t>
            </a:r>
            <a:r>
              <a:rPr lang="en-US" sz="2200">
                <a:ea typeface="+mn-lt"/>
                <a:cs typeface="+mn-lt"/>
              </a:rPr>
              <a:t> v </a:t>
            </a:r>
            <a:r>
              <a:rPr lang="en-US" sz="2200" err="1">
                <a:ea typeface="+mn-lt"/>
                <a:cs typeface="+mn-lt"/>
              </a:rPr>
              <a:t>evidenci</a:t>
            </a:r>
            <a:r>
              <a:rPr lang="en-US" sz="2200">
                <a:ea typeface="+mn-lt"/>
                <a:cs typeface="+mn-lt"/>
              </a:rPr>
              <a:t> 6+ </a:t>
            </a:r>
            <a:r>
              <a:rPr lang="en-US" sz="2200" err="1">
                <a:ea typeface="+mn-lt"/>
                <a:cs typeface="+mn-lt"/>
              </a:rPr>
              <a:t>měsíců</a:t>
            </a:r>
            <a:r>
              <a:rPr lang="en-US" sz="2200" b="1">
                <a:ea typeface="+mn-lt"/>
                <a:cs typeface="+mn-lt"/>
              </a:rPr>
              <a:t> </a:t>
            </a:r>
            <a:r>
              <a:rPr lang="en-US" sz="2200">
                <a:ea typeface="+mn-lt"/>
                <a:cs typeface="+mn-lt"/>
              </a:rPr>
              <a:t>(2,4% X 1,9% </a:t>
            </a:r>
            <a:r>
              <a:rPr lang="en-US" sz="2200" err="1">
                <a:ea typeface="+mn-lt"/>
                <a:cs typeface="+mn-lt"/>
              </a:rPr>
              <a:t>průměr</a:t>
            </a:r>
            <a:r>
              <a:rPr lang="en-US" sz="2200">
                <a:ea typeface="+mn-lt"/>
                <a:cs typeface="+mn-lt"/>
              </a:rPr>
              <a:t> ČR) </a:t>
            </a:r>
            <a:endParaRPr lang="en-US" sz="2200">
              <a:cs typeface="Arial"/>
            </a:endParaRPr>
          </a:p>
          <a:p>
            <a:pPr marL="457200" indent="-457200">
              <a:buChar char="•"/>
              <a:tabLst>
                <a:tab pos="3316288" algn="l"/>
              </a:tabLst>
            </a:pPr>
            <a:r>
              <a:rPr lang="en-US" sz="2200" err="1">
                <a:cs typeface="Arial"/>
              </a:rPr>
              <a:t>Nižší</a:t>
            </a:r>
            <a:r>
              <a:rPr lang="en-US" sz="2200">
                <a:cs typeface="Arial"/>
              </a:rPr>
              <a:t> </a:t>
            </a:r>
            <a:r>
              <a:rPr lang="en-US" sz="2200" err="1">
                <a:cs typeface="Arial"/>
              </a:rPr>
              <a:t>podíl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předčasných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odchodů</a:t>
            </a:r>
            <a:r>
              <a:rPr lang="en-US" sz="2200">
                <a:ea typeface="+mn-lt"/>
                <a:cs typeface="+mn-lt"/>
              </a:rPr>
              <a:t> ze ZŠ - </a:t>
            </a:r>
            <a:r>
              <a:rPr lang="en-US" sz="2200" err="1">
                <a:ea typeface="+mn-lt"/>
                <a:cs typeface="+mn-lt"/>
              </a:rPr>
              <a:t>běžné</a:t>
            </a:r>
            <a:r>
              <a:rPr lang="en-US" sz="2200">
                <a:ea typeface="+mn-lt"/>
                <a:cs typeface="+mn-lt"/>
              </a:rPr>
              <a:t> </a:t>
            </a:r>
            <a:r>
              <a:rPr lang="en-US" sz="2200" err="1">
                <a:ea typeface="+mn-lt"/>
                <a:cs typeface="+mn-lt"/>
              </a:rPr>
              <a:t>třídy</a:t>
            </a:r>
            <a:r>
              <a:rPr lang="en-US" sz="2200">
                <a:ea typeface="+mn-lt"/>
                <a:cs typeface="+mn-lt"/>
              </a:rPr>
              <a:t> (3,1% X 3,3% </a:t>
            </a:r>
            <a:r>
              <a:rPr lang="en-US" sz="2200" err="1">
                <a:ea typeface="+mn-lt"/>
                <a:cs typeface="+mn-lt"/>
              </a:rPr>
              <a:t>průměr</a:t>
            </a:r>
            <a:r>
              <a:rPr lang="en-US" sz="2200">
                <a:ea typeface="+mn-lt"/>
                <a:cs typeface="+mn-lt"/>
              </a:rPr>
              <a:t> ČR)</a:t>
            </a:r>
            <a:endParaRPr lang="en-US" sz="2200">
              <a:cs typeface="Arial"/>
            </a:endParaRPr>
          </a:p>
          <a:p>
            <a:pPr marL="0" indent="0">
              <a:tabLst>
                <a:tab pos="3316288" algn="l"/>
              </a:tabLst>
            </a:pPr>
            <a:endParaRPr lang="en-US" sz="29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0468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570564" y="448068"/>
            <a:ext cx="6171721" cy="504056"/>
          </a:xfrm>
        </p:spPr>
        <p:txBody>
          <a:bodyPr/>
          <a:lstStyle/>
          <a:p>
            <a:pPr algn="r"/>
            <a:r>
              <a:rPr lang="cs-CZ" sz="2400">
                <a:latin typeface="Arial"/>
                <a:cs typeface="Arial"/>
              </a:rPr>
              <a:t>Silné a slabé stránky, příležitosti a hrozby řešení sociálního vyloučení</a:t>
            </a:r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8EC3C35-57AB-1B01-CE9E-588B0A6A6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489413"/>
              </p:ext>
            </p:extLst>
          </p:nvPr>
        </p:nvGraphicFramePr>
        <p:xfrm>
          <a:off x="210844" y="1353844"/>
          <a:ext cx="8657718" cy="5158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9833">
                  <a:extLst>
                    <a:ext uri="{9D8B030D-6E8A-4147-A177-3AD203B41FA5}">
                      <a16:colId xmlns:a16="http://schemas.microsoft.com/office/drawing/2014/main" val="2555348632"/>
                    </a:ext>
                  </a:extLst>
                </a:gridCol>
                <a:gridCol w="3562165">
                  <a:extLst>
                    <a:ext uri="{9D8B030D-6E8A-4147-A177-3AD203B41FA5}">
                      <a16:colId xmlns:a16="http://schemas.microsoft.com/office/drawing/2014/main" val="3742678188"/>
                    </a:ext>
                  </a:extLst>
                </a:gridCol>
                <a:gridCol w="4085720">
                  <a:extLst>
                    <a:ext uri="{9D8B030D-6E8A-4147-A177-3AD203B41FA5}">
                      <a16:colId xmlns:a16="http://schemas.microsoft.com/office/drawing/2014/main" val="31048401"/>
                    </a:ext>
                  </a:extLst>
                </a:gridCol>
              </a:tblGrid>
              <a:tr h="428625">
                <a:tc rowSpan="6">
                  <a:txBody>
                    <a:bodyPr/>
                    <a:lstStyle/>
                    <a:p>
                      <a:pPr algn="ctr" fontAlgn="base"/>
                      <a:r>
                        <a:rPr lang="en-US" sz="1400" b="1" dirty="0" err="1">
                          <a:effectLst/>
                        </a:rPr>
                        <a:t>Vnitřní</a:t>
                      </a: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b="1" dirty="0" err="1">
                          <a:effectLst/>
                        </a:rPr>
                        <a:t>prostředí</a:t>
                      </a:r>
                      <a:r>
                        <a:rPr lang="en-US" sz="1400" b="1" dirty="0">
                          <a:effectLst/>
                        </a:rPr>
                        <a:t>​</a:t>
                      </a:r>
                      <a:endParaRPr lang="en-US" sz="1400" dirty="0"/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dirty="0" err="1">
                          <a:effectLst/>
                        </a:rPr>
                        <a:t>Silné</a:t>
                      </a:r>
                      <a:r>
                        <a:rPr lang="en-US" sz="2000" b="1" dirty="0">
                          <a:effectLst/>
                        </a:rPr>
                        <a:t> </a:t>
                      </a:r>
                      <a:r>
                        <a:rPr lang="en-US" sz="20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stránky</a:t>
                      </a: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dirty="0" err="1">
                          <a:effectLst/>
                        </a:rPr>
                        <a:t>Slabé</a:t>
                      </a:r>
                      <a:r>
                        <a:rPr lang="en-US" sz="2000" b="1" dirty="0">
                          <a:effectLst/>
                        </a:rPr>
                        <a:t> </a:t>
                      </a:r>
                      <a:r>
                        <a:rPr lang="en-US" sz="2000" b="1" dirty="0" err="1">
                          <a:effectLst/>
                        </a:rPr>
                        <a:t>stránky</a:t>
                      </a:r>
                      <a:r>
                        <a:rPr lang="en-US" sz="2000" b="1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09059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Kapacity</a:t>
                      </a:r>
                      <a:r>
                        <a:rPr lang="en-US" sz="1200" dirty="0">
                          <a:effectLst/>
                        </a:rPr>
                        <a:t> a </a:t>
                      </a:r>
                      <a:r>
                        <a:rPr lang="en-US" sz="1200" dirty="0" err="1">
                          <a:effectLst/>
                        </a:rPr>
                        <a:t>kompetence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příslušných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US" sz="1200" dirty="0" err="1">
                          <a:effectLst/>
                        </a:rPr>
                        <a:t>odborů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oddělení</a:t>
                      </a:r>
                      <a:endParaRPr lang="en-US" sz="1200" dirty="0">
                        <a:effectLst/>
                      </a:endParaRP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Rezortnost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řešení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356973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Expertnost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aktérů</a:t>
                      </a:r>
                      <a:r>
                        <a:rPr lang="en-US" sz="1200" dirty="0">
                          <a:effectLst/>
                        </a:rPr>
                        <a:t> a </a:t>
                      </a:r>
                      <a:r>
                        <a:rPr lang="en-US" sz="1200" dirty="0" err="1">
                          <a:effectLst/>
                        </a:rPr>
                        <a:t>přítomnost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silných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partnerů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Různorodý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systém</a:t>
                      </a:r>
                      <a:r>
                        <a:rPr lang="en-US" sz="1200" dirty="0">
                          <a:effectLst/>
                        </a:rPr>
                        <a:t> role </a:t>
                      </a:r>
                      <a:r>
                        <a:rPr lang="en-US" sz="1200" dirty="0" err="1">
                          <a:effectLst/>
                        </a:rPr>
                        <a:t>městských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částí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8875589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Potenciál</a:t>
                      </a:r>
                      <a:r>
                        <a:rPr lang="en-US" sz="1200" dirty="0">
                          <a:effectLst/>
                        </a:rPr>
                        <a:t> pro </a:t>
                      </a:r>
                      <a:r>
                        <a:rPr lang="en-US" sz="1200" dirty="0" err="1">
                          <a:effectLst/>
                        </a:rPr>
                        <a:t>inovace</a:t>
                      </a:r>
                      <a:r>
                        <a:rPr lang="en-US" sz="1200" dirty="0">
                          <a:effectLst/>
                        </a:rPr>
                        <a:t> 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Koordinace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partnerů</a:t>
                      </a:r>
                      <a:r>
                        <a:rPr lang="en-US" sz="1200" dirty="0">
                          <a:effectLst/>
                        </a:rPr>
                        <a:t> je </a:t>
                      </a:r>
                      <a:r>
                        <a:rPr lang="en-US" sz="1200" dirty="0" err="1">
                          <a:effectLst/>
                        </a:rPr>
                        <a:t>složitější</a:t>
                      </a:r>
                      <a:r>
                        <a:rPr lang="en-US" sz="1200" dirty="0">
                          <a:effectLst/>
                        </a:rPr>
                        <a:t>. </a:t>
                      </a:r>
                      <a:r>
                        <a:rPr lang="en-US" sz="1200" dirty="0" err="1">
                          <a:effectLst/>
                        </a:rPr>
                        <a:t>Paralelnost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souběžných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strategicko-koncepčních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řešení</a:t>
                      </a:r>
                      <a:r>
                        <a:rPr lang="en-US" sz="1200" dirty="0">
                          <a:effectLst/>
                        </a:rPr>
                        <a:t>.​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495084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Finanční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zdroje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Anonymita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klienta</a:t>
                      </a:r>
                      <a:r>
                        <a:rPr lang="en-US" sz="1200" dirty="0">
                          <a:effectLst/>
                        </a:rPr>
                        <a:t>, </a:t>
                      </a:r>
                      <a:r>
                        <a:rPr lang="en-US" sz="1200" dirty="0" err="1">
                          <a:effectLst/>
                        </a:rPr>
                        <a:t>pestrost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řešených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problémů</a:t>
                      </a:r>
                      <a:r>
                        <a:rPr lang="en-US" sz="1200" dirty="0">
                          <a:effectLst/>
                        </a:rPr>
                        <a:t>​.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921804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Přítomnost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klíčových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institucí</a:t>
                      </a:r>
                      <a:r>
                        <a:rPr lang="en-US" sz="1200" dirty="0">
                          <a:effectLst/>
                        </a:rPr>
                        <a:t> a </a:t>
                      </a:r>
                      <a:r>
                        <a:rPr lang="en-US" sz="1200" dirty="0" err="1">
                          <a:effectLst/>
                        </a:rPr>
                        <a:t>fungující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síť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US" sz="1200" dirty="0" err="1">
                          <a:effectLst/>
                        </a:rPr>
                        <a:t>služeb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Nedostatečná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kapacita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či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nevhodná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zaměřenost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kapacit</a:t>
                      </a:r>
                      <a:r>
                        <a:rPr lang="en-US" sz="1200" dirty="0">
                          <a:effectLst/>
                        </a:rPr>
                        <a:t> (</a:t>
                      </a:r>
                      <a:r>
                        <a:rPr lang="en-US" sz="1200" dirty="0" err="1">
                          <a:effectLst/>
                        </a:rPr>
                        <a:t>problematika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spádovosti</a:t>
                      </a:r>
                      <a:r>
                        <a:rPr lang="en-US" sz="1200" dirty="0">
                          <a:effectLst/>
                        </a:rPr>
                        <a:t>)​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910753"/>
                  </a:ext>
                </a:extLst>
              </a:tr>
              <a:tr h="209550">
                <a:tc rowSpan="6">
                  <a:txBody>
                    <a:bodyPr/>
                    <a:lstStyle/>
                    <a:p>
                      <a:pPr algn="ctr" fontAlgn="base"/>
                      <a:r>
                        <a:rPr lang="en-US" sz="1400" b="1" dirty="0" err="1">
                          <a:effectLst/>
                        </a:rPr>
                        <a:t>Vnější</a:t>
                      </a: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b="1" dirty="0" err="1">
                          <a:effectLst/>
                        </a:rPr>
                        <a:t>prostředí</a:t>
                      </a:r>
                      <a:r>
                        <a:rPr lang="en-US" sz="2400" b="1" dirty="0">
                          <a:effectLst/>
                        </a:rPr>
                        <a:t>​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dirty="0" err="1">
                          <a:effectLst/>
                        </a:rPr>
                        <a:t>Příležitosti</a:t>
                      </a:r>
                      <a:r>
                        <a:rPr lang="en-US" sz="2000" b="1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2000" b="1" dirty="0" err="1">
                          <a:effectLst/>
                        </a:rPr>
                        <a:t>Hrozby</a:t>
                      </a:r>
                      <a:r>
                        <a:rPr lang="en-US" sz="2000" b="1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922103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Vzdělanostní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základna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území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Zvětšující</a:t>
                      </a:r>
                      <a:r>
                        <a:rPr lang="en-US" sz="1200" dirty="0">
                          <a:effectLst/>
                        </a:rPr>
                        <a:t> se </a:t>
                      </a:r>
                      <a:r>
                        <a:rPr lang="en-US" sz="1200" dirty="0" err="1">
                          <a:effectLst/>
                        </a:rPr>
                        <a:t>počet</a:t>
                      </a:r>
                      <a:r>
                        <a:rPr lang="en-US" sz="1200" dirty="0">
                          <a:effectLst/>
                        </a:rPr>
                        <a:t> SVO v </a:t>
                      </a:r>
                      <a:r>
                        <a:rPr lang="en-US" sz="1200" dirty="0" err="1">
                          <a:effectLst/>
                        </a:rPr>
                        <a:t>důsledku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inflace</a:t>
                      </a:r>
                      <a:r>
                        <a:rPr lang="en-US" sz="1200" dirty="0">
                          <a:effectLst/>
                        </a:rPr>
                        <a:t> a </a:t>
                      </a:r>
                      <a:r>
                        <a:rPr lang="en-US" sz="1200" dirty="0" err="1">
                          <a:effectLst/>
                        </a:rPr>
                        <a:t>zvyšujících</a:t>
                      </a:r>
                      <a:r>
                        <a:rPr lang="en-US" sz="1200" dirty="0">
                          <a:effectLst/>
                        </a:rPr>
                        <a:t> se </a:t>
                      </a:r>
                      <a:r>
                        <a:rPr lang="en-US" sz="1200" dirty="0" err="1">
                          <a:effectLst/>
                        </a:rPr>
                        <a:t>cen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energií</a:t>
                      </a:r>
                      <a:r>
                        <a:rPr lang="en-US" sz="1200" dirty="0">
                          <a:effectLst/>
                        </a:rPr>
                        <a:t> + </a:t>
                      </a:r>
                      <a:r>
                        <a:rPr lang="en-US" sz="1200" dirty="0" err="1">
                          <a:effectLst/>
                        </a:rPr>
                        <a:t>exekuce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  <a:endParaRPr lang="en-US" dirty="0"/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07573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Efektivní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využití</a:t>
                      </a:r>
                      <a:r>
                        <a:rPr lang="en-US" sz="1200" dirty="0">
                          <a:effectLst/>
                        </a:rPr>
                        <a:t> ESF </a:t>
                      </a:r>
                      <a:r>
                        <a:rPr lang="en-US" sz="1200" dirty="0" err="1">
                          <a:effectLst/>
                        </a:rPr>
                        <a:t>zdrojů</a:t>
                      </a:r>
                      <a:r>
                        <a:rPr lang="en-US" sz="1200" dirty="0">
                          <a:effectLst/>
                        </a:rPr>
                        <a:t> pro </a:t>
                      </a:r>
                      <a:r>
                        <a:rPr lang="en-US" sz="1200" dirty="0" err="1">
                          <a:effectLst/>
                        </a:rPr>
                        <a:t>činnost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aktérů</a:t>
                      </a:r>
                      <a:r>
                        <a:rPr lang="en-US" sz="1200" dirty="0">
                          <a:effectLst/>
                        </a:rPr>
                        <a:t> v </a:t>
                      </a:r>
                      <a:r>
                        <a:rPr lang="en-US" sz="1200" dirty="0" err="1">
                          <a:effectLst/>
                        </a:rPr>
                        <a:t>území</a:t>
                      </a:r>
                      <a:r>
                        <a:rPr lang="en-US" sz="1200" dirty="0">
                          <a:effectLst/>
                        </a:rPr>
                        <a:t> (</a:t>
                      </a:r>
                      <a:r>
                        <a:rPr lang="en-US" sz="1200" dirty="0" err="1">
                          <a:effectLst/>
                        </a:rPr>
                        <a:t>konfinancování</a:t>
                      </a:r>
                      <a:r>
                        <a:rPr lang="en-US" sz="1200" dirty="0">
                          <a:effectLst/>
                        </a:rPr>
                        <a:t>) 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Nedostatečné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nestabilní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financování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určené</a:t>
                      </a:r>
                      <a:r>
                        <a:rPr lang="en-US" sz="1200" dirty="0">
                          <a:effectLst/>
                        </a:rPr>
                        <a:t> pro </a:t>
                      </a:r>
                      <a:r>
                        <a:rPr lang="en-US" sz="1200" dirty="0" err="1">
                          <a:effectLst/>
                        </a:rPr>
                        <a:t>řešení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200" dirty="0" err="1">
                          <a:effectLst/>
                        </a:rPr>
                        <a:t>sociálního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vyloučení</a:t>
                      </a:r>
                      <a:r>
                        <a:rPr lang="en-US" sz="1200" dirty="0">
                          <a:effectLst/>
                        </a:rPr>
                        <a:t> - ne/</a:t>
                      </a:r>
                      <a:r>
                        <a:rPr lang="en-US" sz="1200" dirty="0" err="1">
                          <a:effectLst/>
                        </a:rPr>
                        <a:t>udržitelnost</a:t>
                      </a:r>
                      <a:r>
                        <a:rPr lang="en-US" sz="1200" dirty="0">
                          <a:effectLst/>
                        </a:rPr>
                        <a:t> 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930273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Průběžný</a:t>
                      </a:r>
                      <a:r>
                        <a:rPr lang="en-US" sz="1200" dirty="0">
                          <a:effectLst/>
                        </a:rPr>
                        <a:t> monitoring a </a:t>
                      </a:r>
                      <a:r>
                        <a:rPr lang="en-US" sz="1200" dirty="0" err="1">
                          <a:effectLst/>
                        </a:rPr>
                        <a:t>vyhodnocování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politiky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sociálního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začleňování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Nedostatečné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kapacity</a:t>
                      </a:r>
                      <a:r>
                        <a:rPr lang="en-US" sz="1200" dirty="0">
                          <a:effectLst/>
                        </a:rPr>
                        <a:t> k </a:t>
                      </a:r>
                      <a:r>
                        <a:rPr lang="en-US" sz="1200" dirty="0" err="1">
                          <a:effectLst/>
                        </a:rPr>
                        <a:t>řešení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včetně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problematiky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spádovosti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457190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Větší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vliv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na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budování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centrální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politiky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Nedostatek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financí</a:t>
                      </a:r>
                      <a:r>
                        <a:rPr lang="en-US" sz="1200" dirty="0">
                          <a:effectLst/>
                        </a:rPr>
                        <a:t> pro </a:t>
                      </a:r>
                      <a:r>
                        <a:rPr lang="en-US" sz="1200" dirty="0" err="1">
                          <a:effectLst/>
                        </a:rPr>
                        <a:t>rozvoj</a:t>
                      </a:r>
                      <a:r>
                        <a:rPr lang="en-US" sz="1200" dirty="0">
                          <a:effectLst/>
                        </a:rPr>
                        <a:t>, </a:t>
                      </a:r>
                      <a:r>
                        <a:rPr lang="en-US" sz="1200" dirty="0" err="1">
                          <a:effectLst/>
                        </a:rPr>
                        <a:t>zkvalitňování</a:t>
                      </a:r>
                      <a:r>
                        <a:rPr lang="en-US" sz="1200" dirty="0">
                          <a:effectLst/>
                        </a:rPr>
                        <a:t> a </a:t>
                      </a:r>
                      <a:r>
                        <a:rPr lang="en-US" sz="1200" dirty="0" err="1">
                          <a:effectLst/>
                        </a:rPr>
                        <a:t>údržbu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US" sz="1200" dirty="0" err="1">
                          <a:effectLst/>
                        </a:rPr>
                        <a:t>obecního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bytového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fomdu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896387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horzOverflow="overflow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Pilotní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odzkoušení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aktivit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realizovaných</a:t>
                      </a:r>
                      <a:r>
                        <a:rPr lang="en-US" sz="1200" dirty="0">
                          <a:effectLst/>
                        </a:rPr>
                        <a:t> v </a:t>
                      </a:r>
                      <a:r>
                        <a:rPr lang="en-US" sz="1200" dirty="0" err="1">
                          <a:effectLst/>
                        </a:rPr>
                        <a:t>počátku</a:t>
                      </a:r>
                      <a:r>
                        <a:rPr lang="en-US" sz="1200" dirty="0">
                          <a:effectLst/>
                        </a:rPr>
                        <a:t> ze </a:t>
                      </a:r>
                      <a:r>
                        <a:rPr lang="en-US" sz="1200" dirty="0" err="1">
                          <a:effectLst/>
                        </a:rPr>
                        <a:t>zdrojů</a:t>
                      </a:r>
                      <a:r>
                        <a:rPr lang="en-US" sz="1200" dirty="0">
                          <a:effectLst/>
                        </a:rPr>
                        <a:t> ESF​</a:t>
                      </a:r>
                      <a:endParaRPr lang="en-US" dirty="0"/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200" dirty="0" err="1">
                          <a:effectLst/>
                        </a:rPr>
                        <a:t>Politizace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tématu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sociálního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začleňování</a:t>
                      </a:r>
                      <a:r>
                        <a:rPr lang="en-US" sz="1200" dirty="0">
                          <a:effectLst/>
                        </a:rPr>
                        <a:t> a </a:t>
                      </a:r>
                      <a:r>
                        <a:rPr lang="en-US" sz="1200" dirty="0" err="1">
                          <a:effectLst/>
                        </a:rPr>
                        <a:t>vyšší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rizika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US" sz="1200" dirty="0" err="1">
                          <a:effectLst/>
                        </a:rPr>
                        <a:t>projevů</a:t>
                      </a: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en-US" sz="1200" dirty="0" err="1">
                          <a:effectLst/>
                        </a:rPr>
                        <a:t>extremismu</a:t>
                      </a:r>
                      <a:r>
                        <a:rPr lang="en-US" sz="1200" dirty="0">
                          <a:effectLst/>
                        </a:rPr>
                        <a:t>​</a:t>
                      </a:r>
                    </a:p>
                  </a:txBody>
                  <a:tcPr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910780"/>
                  </a:ext>
                </a:extLst>
              </a:tr>
            </a:tbl>
          </a:graphicData>
        </a:graphic>
      </p:graphicFrame>
      <p:pic>
        <p:nvPicPr>
          <p:cNvPr id="4" name="Obrázek 1">
            <a:extLst>
              <a:ext uri="{FF2B5EF4-FFF2-40B4-BE49-F238E27FC236}">
                <a16:creationId xmlns:a16="http://schemas.microsoft.com/office/drawing/2014/main" id="{6DC8CFB4-BF3D-4AB0-A1D0-73273B273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2" y="444585"/>
            <a:ext cx="2828565" cy="80109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5319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83548"/>
            <a:ext cx="8291264" cy="476978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Středisko městských služeb v Děčíně</a:t>
            </a:r>
            <a:r>
              <a:rPr lang="cs-CZ">
                <a:latin typeface="Arial"/>
                <a:cs typeface="Arial"/>
              </a:rPr>
              <a:t> - podpora i příležitost zaměstnání na jedné adrese</a:t>
            </a:r>
            <a:endParaRPr lang="en-US"/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Centrum bydlení Liberec</a:t>
            </a:r>
            <a:r>
              <a:rPr lang="cs-CZ">
                <a:latin typeface="Arial"/>
                <a:cs typeface="Arial"/>
              </a:rPr>
              <a:t> - koordinovaná podpora a přímá pomoc všem, kteří hledají střechu nad hlavou</a:t>
            </a:r>
            <a:endParaRPr lang="cs-CZ"/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Interkulturní pracovníci v Brně</a:t>
            </a:r>
            <a:r>
              <a:rPr lang="cs-CZ">
                <a:latin typeface="Arial"/>
                <a:cs typeface="Arial"/>
              </a:rPr>
              <a:t> - prevence chudoby a sociálního vyloučení u cizinců usazených v Brně</a:t>
            </a:r>
            <a:endParaRPr lang="cs-CZ"/>
          </a:p>
          <a:p>
            <a:pPr marL="457200" indent="-457200">
              <a:buFont typeface="Arial"/>
              <a:buChar char="•"/>
            </a:pPr>
            <a:r>
              <a:rPr lang="cs-CZ" b="1">
                <a:latin typeface="Arial"/>
                <a:cs typeface="Arial"/>
              </a:rPr>
              <a:t>Platforma velkých měst spolupracujících s Agenturou</a:t>
            </a:r>
            <a:r>
              <a:rPr lang="cs-CZ">
                <a:latin typeface="Arial"/>
                <a:cs typeface="Arial"/>
              </a:rPr>
              <a:t> (Brno, Ostrava, Jihlava, Liberec, Chomutov, Děčín) - sdílení dobré praxe, zkušeností</a:t>
            </a:r>
            <a:endParaRPr lang="cs-CZ"/>
          </a:p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703730" y="658174"/>
            <a:ext cx="6071847" cy="504056"/>
          </a:xfrm>
        </p:spPr>
        <p:txBody>
          <a:bodyPr/>
          <a:lstStyle/>
          <a:p>
            <a:pPr algn="r"/>
            <a:r>
              <a:rPr lang="cs-CZ" sz="2800">
                <a:latin typeface="Arial"/>
                <a:cs typeface="Arial"/>
              </a:rPr>
              <a:t>Co se podařilo/na co jsme pyšní?</a:t>
            </a:r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ACECD0FE-EBEF-CB8E-36A2-DF3804CD0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2792706" cy="79212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52989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3">
            <a:extLst>
              <a:ext uri="{FF2B5EF4-FFF2-40B4-BE49-F238E27FC236}">
                <a16:creationId xmlns:a16="http://schemas.microsoft.com/office/drawing/2014/main" id="{DFDAA6E5-0E4E-61A5-AFBC-7D2EAF58D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678" y="1947218"/>
            <a:ext cx="7283152" cy="902932"/>
          </a:xfrm>
        </p:spPr>
        <p:txBody>
          <a:bodyPr/>
          <a:lstStyle/>
          <a:p>
            <a:r>
              <a:rPr lang="cs-CZ" sz="4500" dirty="0"/>
              <a:t>Děkuji za pozornost! </a:t>
            </a:r>
          </a:p>
        </p:txBody>
      </p:sp>
      <p:sp>
        <p:nvSpPr>
          <p:cNvPr id="7" name="Podnadpis 4">
            <a:extLst>
              <a:ext uri="{FF2B5EF4-FFF2-40B4-BE49-F238E27FC236}">
                <a16:creationId xmlns:a16="http://schemas.microsoft.com/office/drawing/2014/main" id="{F7AFD84D-9446-DCC2-891A-150DD0F039BA}"/>
              </a:ext>
            </a:extLst>
          </p:cNvPr>
          <p:cNvSpPr txBox="1">
            <a:spLocks/>
          </p:cNvSpPr>
          <p:nvPr/>
        </p:nvSpPr>
        <p:spPr bwMode="auto">
          <a:xfrm>
            <a:off x="1226096" y="3726652"/>
            <a:ext cx="720104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marL="342900" lvl="0" indent="-171450" algn="l" rtl="0" eaLnBrk="1" fontAlgn="base" hangingPunct="1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 rtl="0" eaLnBrk="1" fontAlgn="base" hangingPunct="1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 rtl="0" eaLnBrk="1" fontAlgn="base" hangingPunct="1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 rtl="0" eaLnBrk="1" fontAlgn="base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 rtl="0" eaLnBrk="1" fontAlgn="base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057400" lvl="5" indent="-171450" algn="l" defTabSz="9144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00300" lvl="6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lvl="7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86100" lvl="8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cs-CZ" sz="1800" b="1" dirty="0"/>
              <a:t>Mgr. Jan Mochťák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Vedoucí oddělení regionálního centra východ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Odbor pro sociální začleňování (Agentura)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b="1" dirty="0"/>
              <a:t>Ministerstvo pro místní rozvoj ČR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mobil:+420 725 001 925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e-mail: </a:t>
            </a:r>
            <a:r>
              <a:rPr lang="cs-CZ" sz="1800" u="sng" dirty="0"/>
              <a:t>Jan.Mochtak@mmr.cz</a:t>
            </a:r>
            <a:r>
              <a:rPr lang="cs-CZ" sz="1800" dirty="0"/>
              <a:t> </a:t>
            </a:r>
            <a:r>
              <a:rPr lang="en-US" sz="1800" dirty="0"/>
              <a:t>​</a:t>
            </a:r>
          </a:p>
        </p:txBody>
      </p:sp>
      <p:pic>
        <p:nvPicPr>
          <p:cNvPr id="9" name="Obrázek 1">
            <a:extLst>
              <a:ext uri="{FF2B5EF4-FFF2-40B4-BE49-F238E27FC236}">
                <a16:creationId xmlns:a16="http://schemas.microsoft.com/office/drawing/2014/main" id="{1E2AF01C-6A53-22B9-83B7-0E7FD462D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48" y="5695376"/>
            <a:ext cx="5454650" cy="844550"/>
          </a:xfrm>
          <a:prstGeom prst="rect">
            <a:avLst/>
          </a:prstGeom>
        </p:spPr>
      </p:pic>
      <p:pic>
        <p:nvPicPr>
          <p:cNvPr id="11" name="Obrázek 6">
            <a:extLst>
              <a:ext uri="{FF2B5EF4-FFF2-40B4-BE49-F238E27FC236}">
                <a16:creationId xmlns:a16="http://schemas.microsoft.com/office/drawing/2014/main" id="{12BEA4C1-6668-8A9A-730B-ABC62CB270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037435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Props1.xml><?xml version="1.0" encoding="utf-8"?>
<ds:datastoreItem xmlns:ds="http://schemas.openxmlformats.org/officeDocument/2006/customXml" ds:itemID="{BF41FA6F-F4D8-4CFB-ACAD-CE4D9859C8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A1E5FB-7C5D-4F99-8A22-31965D9AB494}"/>
</file>

<file path=customXml/itemProps3.xml><?xml version="1.0" encoding="utf-8"?>
<ds:datastoreItem xmlns:ds="http://schemas.openxmlformats.org/officeDocument/2006/customXml" ds:itemID="{204CDFB7-7863-45A4-9008-6C22B3B900D7}">
  <ds:schemaRefs>
    <ds:schemaRef ds:uri="19ef65a2-88e9-475f-bf96-61b671500c43"/>
    <ds:schemaRef ds:uri="467750d2-41eb-48ec-80e7-ec7951f9ba3d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Application>Microsoft Office PowerPoint</Application>
  <PresentationFormat>On-screen Show (4:3)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1_Úvodní list</vt:lpstr>
      <vt:lpstr>Spolupráce ASZ se statutárními městy v rozmezí let 2016 – 2022</vt:lpstr>
      <vt:lpstr>Statutární města ve spolupráci</vt:lpstr>
      <vt:lpstr>Intervence v území - vybraná data</vt:lpstr>
      <vt:lpstr>Silné a slabé stránky, příležitosti a hrozby řešení sociálního vyloučení</vt:lpstr>
      <vt:lpstr>Co se podařilo/na co jsme pyšní?</vt:lpstr>
      <vt:lpstr>Děkuji za pozornost! 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revision>15</cp:revision>
  <dcterms:created xsi:type="dcterms:W3CDTF">2020-01-13T10:41:51Z</dcterms:created>
  <dcterms:modified xsi:type="dcterms:W3CDTF">2022-11-07T05:17:37Z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