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2"/>
  </p:notesMasterIdLst>
  <p:handoutMasterIdLst>
    <p:handoutMasterId r:id="rId13"/>
  </p:handoutMasterIdLst>
  <p:sldIdLst>
    <p:sldId id="256" r:id="rId5"/>
    <p:sldId id="269" r:id="rId6"/>
    <p:sldId id="268" r:id="rId7"/>
    <p:sldId id="267" r:id="rId8"/>
    <p:sldId id="271" r:id="rId9"/>
    <p:sldId id="270" r:id="rId10"/>
    <p:sldId id="272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4FEC2E-5284-C71A-A469-30133C85F8A2}" v="49" dt="2022-11-01T17:50:18.5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73" autoAdjust="0"/>
  </p:normalViewPr>
  <p:slideViewPr>
    <p:cSldViewPr>
      <p:cViewPr varScale="1">
        <p:scale>
          <a:sx n="67" d="100"/>
          <a:sy n="67" d="100"/>
        </p:scale>
        <p:origin x="12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06.11.2022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57250" y="1847471"/>
            <a:ext cx="7459166" cy="1221489"/>
          </a:xfrm>
          <a:noFill/>
        </p:spPr>
        <p:txBody>
          <a:bodyPr/>
          <a:lstStyle/>
          <a:p>
            <a:r>
              <a:rPr lang="cs-CZ" sz="3600" dirty="0">
                <a:latin typeface="Arial"/>
                <a:cs typeface="Arial"/>
              </a:rPr>
              <a:t>Spolupráce Agentury                    a obce Vřesová 2018 – 2022</a:t>
            </a:r>
            <a:endParaRPr lang="en-US" altLang="cs-CZ" sz="3600" dirty="0">
              <a:latin typeface="Arial"/>
              <a:cs typeface="Arial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/>
              <a:t>Tento materiál vznikl za finanční podpory Evropského sociálního fondu prostřednictvím Operačního programu Zaměstnanost </a:t>
            </a:r>
            <a:br>
              <a:rPr lang="cs-CZ" sz="1050" dirty="0"/>
            </a:br>
            <a:r>
              <a:rPr lang="cs-CZ" sz="1050" dirty="0"/>
              <a:t>v rámci projektu „Agentura pro sociální začleňování jako inovační aktér politiky sociálního začleňování“, </a:t>
            </a:r>
          </a:p>
          <a:p>
            <a:pPr algn="ctr"/>
            <a:r>
              <a:rPr lang="cs-CZ" sz="1050" dirty="0"/>
              <a:t>registrační číslo projektu: CZ.03.3.X/0.0/0.0/15_018/0006191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876425" y="4381499"/>
            <a:ext cx="5124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Autor: TÝM VŘESOVÁ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Datum: 7. listopadu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Obrázek 3" descr="Obsah obrázku strom, exteriér, obloha, sníh&#10;&#10;Popis byl vytvořen automaticky">
            <a:extLst>
              <a:ext uri="{FF2B5EF4-FFF2-40B4-BE49-F238E27FC236}">
                <a16:creationId xmlns:a16="http://schemas.microsoft.com/office/drawing/2014/main" id="{50B6CFB8-D59D-4F6C-B09D-21E07A1F9F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076"/>
            <a:ext cx="9144000" cy="620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5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image8.png">
            <a:extLst>
              <a:ext uri="{FF2B5EF4-FFF2-40B4-BE49-F238E27FC236}">
                <a16:creationId xmlns:a16="http://schemas.microsoft.com/office/drawing/2014/main" id="{3C23CDA0-65B7-421D-AA48-827103A0CF9F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514869"/>
            <a:ext cx="9145016" cy="654042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01046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7.jpg" descr="No description available.">
            <a:extLst>
              <a:ext uri="{FF2B5EF4-FFF2-40B4-BE49-F238E27FC236}">
                <a16:creationId xmlns:a16="http://schemas.microsoft.com/office/drawing/2014/main" id="{91BC7A1E-16C3-4187-8C5E-AAD2886B8C3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76672"/>
            <a:ext cx="9144000" cy="626469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553195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ráva, exteriér, strom, země&#10;&#10;Popis byl vytvořen automaticky">
            <a:extLst>
              <a:ext uri="{FF2B5EF4-FFF2-40B4-BE49-F238E27FC236}">
                <a16:creationId xmlns:a16="http://schemas.microsoft.com/office/drawing/2014/main" id="{07D84BEE-4F28-4BC9-AD09-83D1035D0A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476"/>
            <a:ext cx="9144000" cy="60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98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strom, obloha, exteriér, zelená&#10;&#10;Popis byl vytvořen automaticky">
            <a:extLst>
              <a:ext uri="{FF2B5EF4-FFF2-40B4-BE49-F238E27FC236}">
                <a16:creationId xmlns:a16="http://schemas.microsoft.com/office/drawing/2014/main" id="{AEB443DE-60F8-4B1A-9BE7-0671B431EC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404664"/>
            <a:ext cx="8964488" cy="654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626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ráva, strom, exteriér, park&#10;&#10;Popis byl vytvořen automaticky">
            <a:extLst>
              <a:ext uri="{FF2B5EF4-FFF2-40B4-BE49-F238E27FC236}">
                <a16:creationId xmlns:a16="http://schemas.microsoft.com/office/drawing/2014/main" id="{4AC342E3-2E81-4DD1-A847-6AF35243A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3" y="476672"/>
            <a:ext cx="9141334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04166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2FC357-64A0-4B48-B545-7433B6452393}"/>
</file>

<file path=customXml/itemProps2.xml><?xml version="1.0" encoding="utf-8"?>
<ds:datastoreItem xmlns:ds="http://schemas.openxmlformats.org/officeDocument/2006/customXml" ds:itemID="{64950F86-B87F-4C14-8BA7-2EAE2AAD7093}">
  <ds:schemaRefs>
    <ds:schemaRef ds:uri="http://schemas.microsoft.com/office/2006/metadata/properties"/>
    <ds:schemaRef ds:uri="http://schemas.microsoft.com/office/infopath/2007/PartnerControls"/>
    <ds:schemaRef ds:uri="467750d2-41eb-48ec-80e7-ec7951f9ba3d"/>
    <ds:schemaRef ds:uri="19ef65a2-88e9-475f-bf96-61b671500c43"/>
  </ds:schemaRefs>
</ds:datastoreItem>
</file>

<file path=customXml/itemProps3.xml><?xml version="1.0" encoding="utf-8"?>
<ds:datastoreItem xmlns:ds="http://schemas.openxmlformats.org/officeDocument/2006/customXml" ds:itemID="{D405826A-01AA-400B-BD09-6A85B47434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1666</TotalTime>
  <Words>65</Words>
  <Application>Microsoft Office PowerPoint</Application>
  <PresentationFormat>Předvádění na obrazovce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1_Úvodní list</vt:lpstr>
      <vt:lpstr>Spolupráce Agentury                    a obce Vřesová 2018 – 2022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Hladík Milan</cp:lastModifiedBy>
  <cp:revision>45</cp:revision>
  <dcterms:created xsi:type="dcterms:W3CDTF">2020-01-13T10:41:51Z</dcterms:created>
  <dcterms:modified xsi:type="dcterms:W3CDTF">2022-11-06T22:04:14Z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