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vml" ContentType="application/vnd.openxmlformats-officedocument.vmlDrawi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ags/tag2.xml" ContentType="application/vnd.openxmlformats-officedocument.presentationml.tags+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theme/theme2.xml" ContentType="application/vnd.openxmlformats-officedocument.theme+xml"/>
  <Override PartName="/ppt/tags/tag3.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958" r:id="rId4"/>
    <p:sldMasterId id="2147483896" r:id="rId5"/>
  </p:sldMasterIdLst>
  <p:notesMasterIdLst>
    <p:notesMasterId r:id="rId22"/>
  </p:notesMasterIdLst>
  <p:handoutMasterIdLst>
    <p:handoutMasterId r:id="rId23"/>
  </p:handoutMasterIdLst>
  <p:sldIdLst>
    <p:sldId id="258" r:id="rId6"/>
    <p:sldId id="331" r:id="rId7"/>
    <p:sldId id="333" r:id="rId8"/>
    <p:sldId id="335" r:id="rId9"/>
    <p:sldId id="280" r:id="rId10"/>
    <p:sldId id="357" r:id="rId11"/>
    <p:sldId id="358" r:id="rId12"/>
    <p:sldId id="273" r:id="rId13"/>
    <p:sldId id="343" r:id="rId14"/>
    <p:sldId id="282" r:id="rId15"/>
    <p:sldId id="368" r:id="rId16"/>
    <p:sldId id="369" r:id="rId17"/>
    <p:sldId id="370" r:id="rId18"/>
    <p:sldId id="371" r:id="rId19"/>
    <p:sldId id="372" r:id="rId20"/>
    <p:sldId id="268" r:id="rId21"/>
  </p:sldIdLst>
  <p:sldSz cx="12192000" cy="6858000"/>
  <p:notesSz cx="7315200" cy="9601200"/>
  <p:custDataLst>
    <p:tags r:id="rId2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0" userDrawn="1">
          <p15:clr>
            <a:srgbClr val="A4A3A4"/>
          </p15:clr>
        </p15:guide>
        <p15:guide id="11" orient="horz" pos="1548" userDrawn="1">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A4D06"/>
    <a:srgbClr val="FFFFFF"/>
    <a:srgbClr val="000000"/>
    <a:srgbClr val="FFCD00"/>
    <a:srgbClr val="ED8B00"/>
    <a:srgbClr val="DB291C"/>
    <a:srgbClr val="FF9900"/>
    <a:srgbClr val="C00000"/>
    <a:srgbClr val="3C8A2E"/>
    <a:srgbClr val="DCDCD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65F6E60-8D86-4DB4-A4BC-7F83EF91882E}" v="882" dt="2022-11-01T12:54:17.44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799" autoAdjust="0"/>
  </p:normalViewPr>
  <p:slideViewPr>
    <p:cSldViewPr snapToGrid="0" showGuides="1">
      <p:cViewPr varScale="1">
        <p:scale>
          <a:sx n="67" d="100"/>
          <a:sy n="67" d="100"/>
        </p:scale>
        <p:origin x="644" y="44"/>
      </p:cViewPr>
      <p:guideLst>
        <p:guide/>
        <p:guide orient="horz" pos="1548"/>
      </p:guideLst>
    </p:cSldViewPr>
  </p:slideViewPr>
  <p:outlineViewPr>
    <p:cViewPr>
      <p:scale>
        <a:sx n="33" d="100"/>
        <a:sy n="33" d="100"/>
      </p:scale>
      <p:origin x="0" y="-59190"/>
    </p:cViewPr>
  </p:outlineViewPr>
  <p:notesTextViewPr>
    <p:cViewPr>
      <p:scale>
        <a:sx n="3" d="2"/>
        <a:sy n="3" d="2"/>
      </p:scale>
      <p:origin x="0" y="0"/>
    </p:cViewPr>
  </p:notesTextViewPr>
  <p:sorterViewPr>
    <p:cViewPr>
      <p:scale>
        <a:sx n="81" d="100"/>
        <a:sy n="81" d="100"/>
      </p:scale>
      <p:origin x="0" y="0"/>
    </p:cViewPr>
  </p:sorterViewPr>
  <p:notesViewPr>
    <p:cSldViewPr snapToGrid="0" showGuides="1">
      <p:cViewPr varScale="1">
        <p:scale>
          <a:sx n="57" d="100"/>
          <a:sy n="57" d="100"/>
        </p:scale>
        <p:origin x="1992" y="90"/>
      </p:cViewPr>
      <p:guideLst>
        <p:guide orient="horz" pos="3024"/>
        <p:guide pos="230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gs" Target="tags/tag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 y="1"/>
            <a:ext cx="3170138" cy="479539"/>
          </a:xfrm>
          <a:prstGeom prst="rect">
            <a:avLst/>
          </a:prstGeom>
        </p:spPr>
        <p:txBody>
          <a:bodyPr vert="horz" lIns="90913" tIns="45457" rIns="90913" bIns="45457" rtlCol="0"/>
          <a:lstStyle>
            <a:lvl1pPr algn="l">
              <a:defRPr sz="1100"/>
            </a:lvl1pPr>
          </a:lstStyle>
          <a:p>
            <a:endParaRPr lang="en-US" dirty="0">
              <a:latin typeface="Arial" panose="020B0604020202020204" pitchFamily="34" charset="0"/>
            </a:endParaRPr>
          </a:p>
        </p:txBody>
      </p:sp>
      <p:sp>
        <p:nvSpPr>
          <p:cNvPr id="3" name="Date Placeholder 2"/>
          <p:cNvSpPr>
            <a:spLocks noGrp="1"/>
          </p:cNvSpPr>
          <p:nvPr>
            <p:ph type="dt" sz="quarter" idx="1"/>
          </p:nvPr>
        </p:nvSpPr>
        <p:spPr>
          <a:xfrm>
            <a:off x="4143427" y="1"/>
            <a:ext cx="3170138" cy="479539"/>
          </a:xfrm>
          <a:prstGeom prst="rect">
            <a:avLst/>
          </a:prstGeom>
        </p:spPr>
        <p:txBody>
          <a:bodyPr vert="horz" lIns="90913" tIns="45457" rIns="90913" bIns="45457" rtlCol="0"/>
          <a:lstStyle>
            <a:lvl1pPr algn="r">
              <a:defRPr sz="1100"/>
            </a:lvl1pPr>
          </a:lstStyle>
          <a:p>
            <a:fld id="{B4AD245C-091B-44E2-BFB0-BD94217887F7}" type="datetimeFigureOut">
              <a:rPr lang="en-US" smtClean="0">
                <a:latin typeface="Arial" panose="020B0604020202020204" pitchFamily="34" charset="0"/>
              </a:rPr>
              <a:t>11/1/2022</a:t>
            </a:fld>
            <a:endParaRPr lang="en-US" dirty="0">
              <a:latin typeface="Arial" panose="020B0604020202020204" pitchFamily="34" charset="0"/>
            </a:endParaRPr>
          </a:p>
        </p:txBody>
      </p:sp>
      <p:sp>
        <p:nvSpPr>
          <p:cNvPr id="4" name="Footer Placeholder 3"/>
          <p:cNvSpPr>
            <a:spLocks noGrp="1"/>
          </p:cNvSpPr>
          <p:nvPr>
            <p:ph type="ftr" sz="quarter" idx="2"/>
          </p:nvPr>
        </p:nvSpPr>
        <p:spPr>
          <a:xfrm>
            <a:off x="4" y="9120173"/>
            <a:ext cx="3170138" cy="479539"/>
          </a:xfrm>
          <a:prstGeom prst="rect">
            <a:avLst/>
          </a:prstGeom>
        </p:spPr>
        <p:txBody>
          <a:bodyPr vert="horz" lIns="90913" tIns="45457" rIns="90913" bIns="45457" rtlCol="0" anchor="b"/>
          <a:lstStyle>
            <a:lvl1pPr algn="l">
              <a:defRPr sz="1100"/>
            </a:lvl1pPr>
          </a:lstStyle>
          <a:p>
            <a:endParaRPr lang="en-US" dirty="0">
              <a:latin typeface="Arial" panose="020B0604020202020204" pitchFamily="34" charset="0"/>
            </a:endParaRPr>
          </a:p>
        </p:txBody>
      </p:sp>
      <p:sp>
        <p:nvSpPr>
          <p:cNvPr id="5" name="Slide Number Placeholder 4"/>
          <p:cNvSpPr>
            <a:spLocks noGrp="1"/>
          </p:cNvSpPr>
          <p:nvPr>
            <p:ph type="sldNum" sz="quarter" idx="3"/>
          </p:nvPr>
        </p:nvSpPr>
        <p:spPr>
          <a:xfrm>
            <a:off x="4143427" y="9120173"/>
            <a:ext cx="3170138" cy="479539"/>
          </a:xfrm>
          <a:prstGeom prst="rect">
            <a:avLst/>
          </a:prstGeom>
        </p:spPr>
        <p:txBody>
          <a:bodyPr vert="horz" lIns="90913" tIns="45457" rIns="90913" bIns="45457" rtlCol="0" anchor="b"/>
          <a:lstStyle>
            <a:lvl1pPr algn="r">
              <a:defRPr sz="1100"/>
            </a:lvl1pPr>
          </a:lstStyle>
          <a:p>
            <a:fld id="{9A913F39-CFF6-40F1-84D1-700840B41EAB}" type="slidenum">
              <a:rPr lang="en-US" smtClean="0">
                <a:latin typeface="Arial" panose="020B0604020202020204" pitchFamily="34" charset="0"/>
              </a:rPr>
              <a:t>‹#›</a:t>
            </a:fld>
            <a:endParaRPr lang="en-US" dirty="0">
              <a:latin typeface="Arial" panose="020B0604020202020204" pitchFamily="34" charset="0"/>
            </a:endParaRPr>
          </a:p>
        </p:txBody>
      </p:sp>
    </p:spTree>
    <p:extLst>
      <p:ext uri="{BB962C8B-B14F-4D97-AF65-F5344CB8AC3E}">
        <p14:creationId xmlns:p14="http://schemas.microsoft.com/office/powerpoint/2010/main" val="195481318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169920" cy="480060"/>
          </a:xfrm>
          <a:prstGeom prst="rect">
            <a:avLst/>
          </a:prstGeom>
        </p:spPr>
        <p:txBody>
          <a:bodyPr vert="horz" lIns="98478" tIns="49238" rIns="98478" bIns="49238" rtlCol="0"/>
          <a:lstStyle>
            <a:lvl1pPr algn="l">
              <a:defRPr sz="1200">
                <a:latin typeface="Arial" panose="020B0604020202020204" pitchFamily="34" charset="0"/>
              </a:defRPr>
            </a:lvl1pPr>
          </a:lstStyle>
          <a:p>
            <a:endParaRPr lang="en-US" dirty="0"/>
          </a:p>
        </p:txBody>
      </p:sp>
      <p:sp>
        <p:nvSpPr>
          <p:cNvPr id="3" name="Date Placeholder 2"/>
          <p:cNvSpPr>
            <a:spLocks noGrp="1"/>
          </p:cNvSpPr>
          <p:nvPr>
            <p:ph type="dt" idx="1"/>
          </p:nvPr>
        </p:nvSpPr>
        <p:spPr>
          <a:xfrm>
            <a:off x="4143589" y="1"/>
            <a:ext cx="3169920" cy="480060"/>
          </a:xfrm>
          <a:prstGeom prst="rect">
            <a:avLst/>
          </a:prstGeom>
        </p:spPr>
        <p:txBody>
          <a:bodyPr vert="horz" lIns="98478" tIns="49238" rIns="98478" bIns="49238" rtlCol="0"/>
          <a:lstStyle>
            <a:lvl1pPr algn="r">
              <a:defRPr sz="1200">
                <a:latin typeface="Arial" panose="020B0604020202020204" pitchFamily="34" charset="0"/>
              </a:defRPr>
            </a:lvl1pPr>
          </a:lstStyle>
          <a:p>
            <a:fld id="{0BA5BBE4-AEA3-489A-A28E-0C2FAF2506E3}" type="datetimeFigureOut">
              <a:rPr lang="en-US" smtClean="0"/>
              <a:pPr/>
              <a:t>11/1/2022</a:t>
            </a:fld>
            <a:endParaRPr lang="en-US" dirty="0"/>
          </a:p>
        </p:txBody>
      </p:sp>
      <p:sp>
        <p:nvSpPr>
          <p:cNvPr id="4" name="Slide Image Placeholder 3"/>
          <p:cNvSpPr>
            <a:spLocks noGrp="1" noRot="1" noChangeAspect="1"/>
          </p:cNvSpPr>
          <p:nvPr>
            <p:ph type="sldImg" idx="2"/>
          </p:nvPr>
        </p:nvSpPr>
        <p:spPr>
          <a:xfrm>
            <a:off x="458788" y="720725"/>
            <a:ext cx="6397625" cy="3598863"/>
          </a:xfrm>
          <a:prstGeom prst="rect">
            <a:avLst/>
          </a:prstGeom>
          <a:noFill/>
          <a:ln w="12700">
            <a:solidFill>
              <a:prstClr val="black"/>
            </a:solidFill>
          </a:ln>
        </p:spPr>
        <p:txBody>
          <a:bodyPr vert="horz" lIns="98478" tIns="49238" rIns="98478" bIns="49238" rtlCol="0" anchor="ctr"/>
          <a:lstStyle/>
          <a:p>
            <a:endParaRPr lang="en-GB" dirty="0"/>
          </a:p>
        </p:txBody>
      </p:sp>
      <p:sp>
        <p:nvSpPr>
          <p:cNvPr id="5" name="Notes Placeholder 4"/>
          <p:cNvSpPr>
            <a:spLocks noGrp="1"/>
          </p:cNvSpPr>
          <p:nvPr>
            <p:ph type="body" sz="quarter" idx="3"/>
          </p:nvPr>
        </p:nvSpPr>
        <p:spPr>
          <a:xfrm>
            <a:off x="731520" y="4560571"/>
            <a:ext cx="5852160" cy="4320540"/>
          </a:xfrm>
          <a:prstGeom prst="rect">
            <a:avLst/>
          </a:prstGeom>
        </p:spPr>
        <p:txBody>
          <a:bodyPr vert="horz" lIns="98478" tIns="49238" rIns="98478" bIns="49238"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9119475"/>
            <a:ext cx="3169920" cy="480060"/>
          </a:xfrm>
          <a:prstGeom prst="rect">
            <a:avLst/>
          </a:prstGeom>
        </p:spPr>
        <p:txBody>
          <a:bodyPr vert="horz" lIns="98478" tIns="49238" rIns="98478" bIns="49238" rtlCol="0" anchor="b"/>
          <a:lstStyle>
            <a:lvl1pPr algn="l">
              <a:defRPr sz="1200">
                <a:latin typeface="Arial" panose="020B0604020202020204" pitchFamily="34" charset="0"/>
              </a:defRPr>
            </a:lvl1pPr>
          </a:lstStyle>
          <a:p>
            <a:endParaRPr lang="en-US" dirty="0"/>
          </a:p>
        </p:txBody>
      </p:sp>
      <p:sp>
        <p:nvSpPr>
          <p:cNvPr id="7" name="Slide Number Placeholder 6"/>
          <p:cNvSpPr>
            <a:spLocks noGrp="1"/>
          </p:cNvSpPr>
          <p:nvPr>
            <p:ph type="sldNum" sz="quarter" idx="5"/>
          </p:nvPr>
        </p:nvSpPr>
        <p:spPr>
          <a:xfrm>
            <a:off x="4143589" y="9119475"/>
            <a:ext cx="3169920" cy="480060"/>
          </a:xfrm>
          <a:prstGeom prst="rect">
            <a:avLst/>
          </a:prstGeom>
        </p:spPr>
        <p:txBody>
          <a:bodyPr vert="horz" lIns="98478" tIns="49238" rIns="98478" bIns="49238" rtlCol="0" anchor="b"/>
          <a:lstStyle>
            <a:lvl1pPr algn="r">
              <a:defRPr sz="1200">
                <a:latin typeface="Arial" panose="020B0604020202020204" pitchFamily="34" charset="0"/>
              </a:defRPr>
            </a:lvl1pPr>
          </a:lstStyle>
          <a:p>
            <a:fld id="{C0F4A2C8-6C88-4E71-83EE-698B9D4FE22F}" type="slidenum">
              <a:rPr lang="en-US" smtClean="0"/>
              <a:pPr/>
              <a:t>‹#›</a:t>
            </a:fld>
            <a:endParaRPr lang="en-US" dirty="0"/>
          </a:p>
        </p:txBody>
      </p:sp>
    </p:spTree>
    <p:extLst>
      <p:ext uri="{BB962C8B-B14F-4D97-AF65-F5344CB8AC3E}">
        <p14:creationId xmlns:p14="http://schemas.microsoft.com/office/powerpoint/2010/main" val="1904730299"/>
      </p:ext>
    </p:extLst>
  </p:cSld>
  <p:clrMap bg1="lt1" tx1="dk1" bg2="lt2" tx2="dk2" accent1="accent1" accent2="accent2" accent3="accent3" accent4="accent4" accent5="accent5" accent6="accent6" hlink="hlink" folHlink="folHlink"/>
  <p:hf hdr="0" ftr="0" dt="0"/>
  <p:notesStyle>
    <a:lvl1pPr marL="0" algn="l" defTabSz="1219170" rtl="0" eaLnBrk="1" latinLnBrk="0" hangingPunct="1">
      <a:defRPr sz="1600" kern="1200">
        <a:solidFill>
          <a:schemeClr val="tx1"/>
        </a:solidFill>
        <a:latin typeface="Arial" panose="020B0604020202020204" pitchFamily="34" charset="0"/>
        <a:ea typeface="+mn-ea"/>
        <a:cs typeface="+mn-cs"/>
      </a:defRPr>
    </a:lvl1pPr>
    <a:lvl2pPr marL="609585" algn="l" defTabSz="1219170" rtl="0" eaLnBrk="1" latinLnBrk="0" hangingPunct="1">
      <a:defRPr sz="1600" kern="1200">
        <a:solidFill>
          <a:schemeClr val="tx1"/>
        </a:solidFill>
        <a:latin typeface="Arial" panose="020B0604020202020204" pitchFamily="34" charset="0"/>
        <a:ea typeface="+mn-ea"/>
        <a:cs typeface="+mn-cs"/>
      </a:defRPr>
    </a:lvl2pPr>
    <a:lvl3pPr marL="1219170" algn="l" defTabSz="1219170" rtl="0" eaLnBrk="1" latinLnBrk="0" hangingPunct="1">
      <a:defRPr sz="1600" kern="1200">
        <a:solidFill>
          <a:schemeClr val="tx1"/>
        </a:solidFill>
        <a:latin typeface="Arial" panose="020B0604020202020204" pitchFamily="34" charset="0"/>
        <a:ea typeface="+mn-ea"/>
        <a:cs typeface="+mn-cs"/>
      </a:defRPr>
    </a:lvl3pPr>
    <a:lvl4pPr marL="1828754" algn="l" defTabSz="1219170" rtl="0" eaLnBrk="1" latinLnBrk="0" hangingPunct="1">
      <a:defRPr sz="1600" kern="1200">
        <a:solidFill>
          <a:schemeClr val="tx1"/>
        </a:solidFill>
        <a:latin typeface="Arial" panose="020B0604020202020204" pitchFamily="34" charset="0"/>
        <a:ea typeface="+mn-ea"/>
        <a:cs typeface="+mn-cs"/>
      </a:defRPr>
    </a:lvl4pPr>
    <a:lvl5pPr marL="2438339" algn="l" defTabSz="1219170" rtl="0" eaLnBrk="1" latinLnBrk="0" hangingPunct="1">
      <a:defRPr sz="1600" kern="1200">
        <a:solidFill>
          <a:schemeClr val="tx1"/>
        </a:solidFill>
        <a:latin typeface="Arial" panose="020B0604020202020204" pitchFamily="34" charset="0"/>
        <a:ea typeface="+mn-ea"/>
        <a:cs typeface="+mn-cs"/>
      </a:defRPr>
    </a:lvl5pPr>
    <a:lvl6pPr marL="3047924" algn="l" defTabSz="1219170" rtl="0" eaLnBrk="1" latinLnBrk="0" hangingPunct="1">
      <a:defRPr sz="1600" kern="1200">
        <a:solidFill>
          <a:schemeClr val="tx1"/>
        </a:solidFill>
        <a:latin typeface="+mn-lt"/>
        <a:ea typeface="+mn-ea"/>
        <a:cs typeface="+mn-cs"/>
      </a:defRPr>
    </a:lvl6pPr>
    <a:lvl7pPr marL="3657509" algn="l" defTabSz="1219170" rtl="0" eaLnBrk="1" latinLnBrk="0" hangingPunct="1">
      <a:defRPr sz="1600" kern="1200">
        <a:solidFill>
          <a:schemeClr val="tx1"/>
        </a:solidFill>
        <a:latin typeface="+mn-lt"/>
        <a:ea typeface="+mn-ea"/>
        <a:cs typeface="+mn-cs"/>
      </a:defRPr>
    </a:lvl7pPr>
    <a:lvl8pPr marL="4267093" algn="l" defTabSz="1219170" rtl="0" eaLnBrk="1" latinLnBrk="0" hangingPunct="1">
      <a:defRPr sz="1600" kern="1200">
        <a:solidFill>
          <a:schemeClr val="tx1"/>
        </a:solidFill>
        <a:latin typeface="+mn-lt"/>
        <a:ea typeface="+mn-ea"/>
        <a:cs typeface="+mn-cs"/>
      </a:defRPr>
    </a:lvl8pPr>
    <a:lvl9pPr marL="4876678" algn="l" defTabSz="1219170"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xfrm>
            <a:off x="458788" y="720725"/>
            <a:ext cx="6397625" cy="359886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GB" altLang="cs-CZ"/>
          </a:p>
        </p:txBody>
      </p:sp>
      <p:sp>
        <p:nvSpPr>
          <p:cNvPr id="409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fontAlgn="base">
              <a:spcBef>
                <a:spcPct val="0"/>
              </a:spcBef>
              <a:spcAft>
                <a:spcPct val="0"/>
              </a:spcAft>
              <a:defRPr>
                <a:solidFill>
                  <a:schemeClr val="tx1"/>
                </a:solidFill>
                <a:latin typeface="Verdana" panose="020B0604030504040204" pitchFamily="34" charset="0"/>
              </a:defRPr>
            </a:lvl6pPr>
            <a:lvl7pPr marL="2971800" indent="-228600" fontAlgn="base">
              <a:spcBef>
                <a:spcPct val="0"/>
              </a:spcBef>
              <a:spcAft>
                <a:spcPct val="0"/>
              </a:spcAft>
              <a:defRPr>
                <a:solidFill>
                  <a:schemeClr val="tx1"/>
                </a:solidFill>
                <a:latin typeface="Verdana" panose="020B0604030504040204" pitchFamily="34" charset="0"/>
              </a:defRPr>
            </a:lvl7pPr>
            <a:lvl8pPr marL="3429000" indent="-228600" fontAlgn="base">
              <a:spcBef>
                <a:spcPct val="0"/>
              </a:spcBef>
              <a:spcAft>
                <a:spcPct val="0"/>
              </a:spcAft>
              <a:defRPr>
                <a:solidFill>
                  <a:schemeClr val="tx1"/>
                </a:solidFill>
                <a:latin typeface="Verdana" panose="020B0604030504040204" pitchFamily="34" charset="0"/>
              </a:defRPr>
            </a:lvl8pPr>
            <a:lvl9pPr marL="3886200" indent="-228600" fontAlgn="base">
              <a:spcBef>
                <a:spcPct val="0"/>
              </a:spcBef>
              <a:spcAft>
                <a:spcPct val="0"/>
              </a:spcAft>
              <a:defRPr>
                <a:solidFill>
                  <a:schemeClr val="tx1"/>
                </a:solidFill>
                <a:latin typeface="Verdana" panose="020B0604030504040204" pitchFamily="34" charset="0"/>
              </a:defRPr>
            </a:lvl9pPr>
          </a:lstStyle>
          <a:p>
            <a:pPr fontAlgn="base">
              <a:spcBef>
                <a:spcPct val="0"/>
              </a:spcBef>
              <a:spcAft>
                <a:spcPct val="0"/>
              </a:spcAft>
            </a:pPr>
            <a:fld id="{6AF32ABF-324D-409C-9350-57014A6F4E71}" type="slidenum">
              <a:rPr lang="en-US" altLang="cs-CZ">
                <a:latin typeface="Arial" panose="020B0604020202020204" pitchFamily="34" charset="0"/>
              </a:rPr>
              <a:pPr fontAlgn="base">
                <a:spcBef>
                  <a:spcPct val="0"/>
                </a:spcBef>
                <a:spcAft>
                  <a:spcPct val="0"/>
                </a:spcAft>
              </a:pPr>
              <a:t>1</a:t>
            </a:fld>
            <a:endParaRPr lang="en-US" altLang="cs-CZ">
              <a:latin typeface="Arial" panose="020B0604020202020204" pitchFamily="34" charset="0"/>
            </a:endParaRPr>
          </a:p>
        </p:txBody>
      </p:sp>
    </p:spTree>
    <p:extLst>
      <p:ext uri="{BB962C8B-B14F-4D97-AF65-F5344CB8AC3E}">
        <p14:creationId xmlns:p14="http://schemas.microsoft.com/office/powerpoint/2010/main" val="22540998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 Black">
    <p:bg bwMode="gray">
      <p:bgPr>
        <a:solidFill>
          <a:schemeClr val="tx1"/>
        </a:solidFill>
        <a:effectLst/>
      </p:bgPr>
    </p:bg>
    <p:spTree>
      <p:nvGrpSpPr>
        <p:cNvPr id="1" name=""/>
        <p:cNvGrpSpPr/>
        <p:nvPr/>
      </p:nvGrpSpPr>
      <p:grpSpPr>
        <a:xfrm>
          <a:off x="0" y="0"/>
          <a:ext cx="0" cy="0"/>
          <a:chOff x="0" y="0"/>
          <a:chExt cx="0" cy="0"/>
        </a:xfrm>
      </p:grpSpPr>
      <p:sp>
        <p:nvSpPr>
          <p:cNvPr id="41" name="Picture Placeholder 8">
            <a:extLst>
              <a:ext uri="{FF2B5EF4-FFF2-40B4-BE49-F238E27FC236}">
                <a16:creationId xmlns:a16="http://schemas.microsoft.com/office/drawing/2014/main" id="{AC175F74-77C8-4969-BBF5-920619ED7628}"/>
              </a:ext>
            </a:extLst>
          </p:cNvPr>
          <p:cNvSpPr>
            <a:spLocks noGrp="1"/>
          </p:cNvSpPr>
          <p:nvPr>
            <p:ph type="pic" sz="quarter" idx="11"/>
          </p:nvPr>
        </p:nvSpPr>
        <p:spPr>
          <a:xfrm>
            <a:off x="3393716" y="727595"/>
            <a:ext cx="5400000" cy="5400000"/>
          </a:xfrm>
          <a:prstGeom prst="rect">
            <a:avLst/>
          </a:prstGeom>
        </p:spPr>
        <p:txBody>
          <a:bodyPr/>
          <a:lstStyle/>
          <a:p>
            <a:r>
              <a:rPr lang="en-US" noProof="0"/>
              <a:t>Click icon to add picture</a:t>
            </a:r>
            <a:endParaRPr lang="en-US" noProof="0" dirty="0"/>
          </a:p>
        </p:txBody>
      </p:sp>
      <p:sp>
        <p:nvSpPr>
          <p:cNvPr id="42" name="Title 1">
            <a:extLst>
              <a:ext uri="{FF2B5EF4-FFF2-40B4-BE49-F238E27FC236}">
                <a16:creationId xmlns:a16="http://schemas.microsoft.com/office/drawing/2014/main" id="{B345DB50-CB94-4421-9E14-33DABF973475}"/>
              </a:ext>
            </a:extLst>
          </p:cNvPr>
          <p:cNvSpPr>
            <a:spLocks noGrp="1"/>
          </p:cNvSpPr>
          <p:nvPr>
            <p:ph type="ctrTitle"/>
          </p:nvPr>
        </p:nvSpPr>
        <p:spPr bwMode="gray">
          <a:xfrm>
            <a:off x="501651" y="5186207"/>
            <a:ext cx="4446269" cy="895983"/>
          </a:xfrm>
          <a:prstGeom prst="rect">
            <a:avLst/>
          </a:prstGeom>
        </p:spPr>
        <p:txBody>
          <a:bodyPr anchor="b" anchorCtr="0">
            <a:noAutofit/>
          </a:bodyPr>
          <a:lstStyle>
            <a:lvl1pPr algn="l">
              <a:lnSpc>
                <a:spcPts val="3200"/>
              </a:lnSpc>
              <a:defRPr sz="3200" b="0">
                <a:solidFill>
                  <a:schemeClr val="accent1"/>
                </a:solidFill>
                <a:latin typeface="Calibri Light" panose="020F0302020204030204" pitchFamily="34" charset="0"/>
                <a:ea typeface="Open Sans" panose="020B0606030504020204" pitchFamily="34" charset="0"/>
                <a:cs typeface="Calibri Light" panose="020F0302020204030204" pitchFamily="34" charset="0"/>
              </a:defRPr>
            </a:lvl1pPr>
          </a:lstStyle>
          <a:p>
            <a:r>
              <a:rPr lang="en-US" noProof="0"/>
              <a:t>Click to edit Master title style</a:t>
            </a:r>
            <a:endParaRPr lang="en-US" noProof="0" dirty="0"/>
          </a:p>
        </p:txBody>
      </p:sp>
      <p:sp>
        <p:nvSpPr>
          <p:cNvPr id="43" name="Text Placeholder 4">
            <a:extLst>
              <a:ext uri="{FF2B5EF4-FFF2-40B4-BE49-F238E27FC236}">
                <a16:creationId xmlns:a16="http://schemas.microsoft.com/office/drawing/2014/main" id="{470C5F18-5824-4737-AA04-AA61C1FBBF1A}"/>
              </a:ext>
            </a:extLst>
          </p:cNvPr>
          <p:cNvSpPr>
            <a:spLocks noGrp="1"/>
          </p:cNvSpPr>
          <p:nvPr>
            <p:ph type="body" sz="quarter" idx="10"/>
          </p:nvPr>
        </p:nvSpPr>
        <p:spPr>
          <a:xfrm>
            <a:off x="501651" y="6381750"/>
            <a:ext cx="4446269" cy="273050"/>
          </a:xfrm>
          <a:prstGeom prst="rect">
            <a:avLst/>
          </a:prstGeom>
        </p:spPr>
        <p:txBody>
          <a:bodyPr anchor="b">
            <a:noAutofit/>
          </a:bodyPr>
          <a:lstStyle>
            <a:lvl1pPr>
              <a:spcAft>
                <a:spcPts val="0"/>
              </a:spcAft>
              <a:defRPr sz="1400" b="1">
                <a:solidFill>
                  <a:schemeClr val="bg1"/>
                </a:solidFill>
                <a:latin typeface="Calibri" panose="020F0502020204030204" pitchFamily="34" charset="0"/>
                <a:cs typeface="Calibri" panose="020F050202020403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Click to edit Master text styles</a:t>
            </a:r>
          </a:p>
        </p:txBody>
      </p:sp>
      <p:grpSp>
        <p:nvGrpSpPr>
          <p:cNvPr id="52" name="Group 51">
            <a:extLst>
              <a:ext uri="{FF2B5EF4-FFF2-40B4-BE49-F238E27FC236}">
                <a16:creationId xmlns:a16="http://schemas.microsoft.com/office/drawing/2014/main" id="{BBB00153-52E8-495A-BA32-E581AC7A8A67}"/>
              </a:ext>
            </a:extLst>
          </p:cNvPr>
          <p:cNvGrpSpPr>
            <a:grpSpLocks noChangeAspect="1"/>
          </p:cNvGrpSpPr>
          <p:nvPr userDrawn="1"/>
        </p:nvGrpSpPr>
        <p:grpSpPr>
          <a:xfrm>
            <a:off x="503988" y="378000"/>
            <a:ext cx="1998000" cy="374400"/>
            <a:chOff x="398463" y="404813"/>
            <a:chExt cx="1627187" cy="307976"/>
          </a:xfrm>
          <a:solidFill>
            <a:schemeClr val="tx1"/>
          </a:solidFill>
        </p:grpSpPr>
        <p:sp>
          <p:nvSpPr>
            <p:cNvPr id="53" name="Oval 5">
              <a:extLst>
                <a:ext uri="{FF2B5EF4-FFF2-40B4-BE49-F238E27FC236}">
                  <a16:creationId xmlns:a16="http://schemas.microsoft.com/office/drawing/2014/main" id="{EE44E009-869C-4AA1-972F-BFAD35A46F07}"/>
                </a:ext>
              </a:extLst>
            </p:cNvPr>
            <p:cNvSpPr>
              <a:spLocks noChangeArrowheads="1"/>
            </p:cNvSpPr>
            <p:nvPr userDrawn="1"/>
          </p:nvSpPr>
          <p:spPr bwMode="auto">
            <a:xfrm>
              <a:off x="1938338" y="625476"/>
              <a:ext cx="87312" cy="87313"/>
            </a:xfrm>
            <a:prstGeom prst="ellipse">
              <a:avLst/>
            </a:prstGeom>
            <a:solidFill>
              <a:srgbClr val="86BC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54" name="Freeform 6">
              <a:extLst>
                <a:ext uri="{FF2B5EF4-FFF2-40B4-BE49-F238E27FC236}">
                  <a16:creationId xmlns:a16="http://schemas.microsoft.com/office/drawing/2014/main" id="{DC9A9EB1-2077-4DFD-B533-87E250FD463C}"/>
                </a:ext>
              </a:extLst>
            </p:cNvPr>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55" name="Rectangle 7">
              <a:extLst>
                <a:ext uri="{FF2B5EF4-FFF2-40B4-BE49-F238E27FC236}">
                  <a16:creationId xmlns:a16="http://schemas.microsoft.com/office/drawing/2014/main" id="{33ACF17B-FD5C-45C9-B731-4D7315B1D9C2}"/>
                </a:ext>
              </a:extLst>
            </p:cNvPr>
            <p:cNvSpPr>
              <a:spLocks noChangeArrowheads="1"/>
            </p:cNvSpPr>
            <p:nvPr userDrawn="1"/>
          </p:nvSpPr>
          <p:spPr bwMode="auto">
            <a:xfrm>
              <a:off x="906463" y="404813"/>
              <a:ext cx="74612" cy="3032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56" name="Freeform 8">
              <a:extLst>
                <a:ext uri="{FF2B5EF4-FFF2-40B4-BE49-F238E27FC236}">
                  <a16:creationId xmlns:a16="http://schemas.microsoft.com/office/drawing/2014/main" id="{3D32D184-C4ED-4776-9DCC-E3F18CF55C2F}"/>
                </a:ext>
              </a:extLst>
            </p:cNvPr>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57" name="Rectangle 9">
              <a:extLst>
                <a:ext uri="{FF2B5EF4-FFF2-40B4-BE49-F238E27FC236}">
                  <a16:creationId xmlns:a16="http://schemas.microsoft.com/office/drawing/2014/main" id="{090BAC98-B3D7-4E96-B78D-0FE4BD1884B7}"/>
                </a:ext>
              </a:extLst>
            </p:cNvPr>
            <p:cNvSpPr>
              <a:spLocks noChangeArrowheads="1"/>
            </p:cNvSpPr>
            <p:nvPr userDrawn="1"/>
          </p:nvSpPr>
          <p:spPr bwMode="auto">
            <a:xfrm>
              <a:off x="1257300" y="482601"/>
              <a:ext cx="74612" cy="2254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58" name="Rectangle 10">
              <a:extLst>
                <a:ext uri="{FF2B5EF4-FFF2-40B4-BE49-F238E27FC236}">
                  <a16:creationId xmlns:a16="http://schemas.microsoft.com/office/drawing/2014/main" id="{D81C0B16-CEDA-4DD7-AA0E-D7E98149B002}"/>
                </a:ext>
              </a:extLst>
            </p:cNvPr>
            <p:cNvSpPr>
              <a:spLocks noChangeArrowheads="1"/>
            </p:cNvSpPr>
            <p:nvPr userDrawn="1"/>
          </p:nvSpPr>
          <p:spPr bwMode="auto">
            <a:xfrm>
              <a:off x="1257300" y="404813"/>
              <a:ext cx="74612" cy="50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59" name="Freeform 11">
              <a:extLst>
                <a:ext uri="{FF2B5EF4-FFF2-40B4-BE49-F238E27FC236}">
                  <a16:creationId xmlns:a16="http://schemas.microsoft.com/office/drawing/2014/main" id="{C71424E0-1449-47B0-BF76-7A226D3160CC}"/>
                </a:ext>
              </a:extLst>
            </p:cNvPr>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60" name="Freeform 12">
              <a:extLst>
                <a:ext uri="{FF2B5EF4-FFF2-40B4-BE49-F238E27FC236}">
                  <a16:creationId xmlns:a16="http://schemas.microsoft.com/office/drawing/2014/main" id="{39CF108A-51E0-49A1-80F5-6286DB6FEBCA}"/>
                </a:ext>
              </a:extLst>
            </p:cNvPr>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61" name="Freeform 13">
              <a:extLst>
                <a:ext uri="{FF2B5EF4-FFF2-40B4-BE49-F238E27FC236}">
                  <a16:creationId xmlns:a16="http://schemas.microsoft.com/office/drawing/2014/main" id="{28BEACF0-05E8-46F1-8AE5-8FF2ADC543E9}"/>
                </a:ext>
              </a:extLst>
            </p:cNvPr>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62" name="Freeform 14">
              <a:extLst>
                <a:ext uri="{FF2B5EF4-FFF2-40B4-BE49-F238E27FC236}">
                  <a16:creationId xmlns:a16="http://schemas.microsoft.com/office/drawing/2014/main" id="{B661CA16-D87B-4315-804A-3E82AE3F0CF4}"/>
                </a:ext>
              </a:extLst>
            </p:cNvPr>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grpSp>
      <p:pic>
        <p:nvPicPr>
          <p:cNvPr id="16" name="Picture 15">
            <a:extLst>
              <a:ext uri="{FF2B5EF4-FFF2-40B4-BE49-F238E27FC236}">
                <a16:creationId xmlns:a16="http://schemas.microsoft.com/office/drawing/2014/main" id="{24091ED7-C412-487B-88AC-F1B76F6BA2F2}"/>
              </a:ext>
            </a:extLst>
          </p:cNvPr>
          <p:cNvPicPr>
            <a:picLocks noChangeAspect="1"/>
          </p:cNvPicPr>
          <p:nvPr userDrawn="1"/>
        </p:nvPicPr>
        <p:blipFill>
          <a:blip r:embed="rId2"/>
          <a:srcRect/>
          <a:stretch/>
        </p:blipFill>
        <p:spPr>
          <a:xfrm>
            <a:off x="10694852" y="5659120"/>
            <a:ext cx="1198880" cy="1198880"/>
          </a:xfrm>
          <a:prstGeom prst="rect">
            <a:avLst/>
          </a:prstGeom>
        </p:spPr>
      </p:pic>
    </p:spTree>
    <p:extLst>
      <p:ext uri="{BB962C8B-B14F-4D97-AF65-F5344CB8AC3E}">
        <p14:creationId xmlns:p14="http://schemas.microsoft.com/office/powerpoint/2010/main" val="50679747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hf hdr="0" dt="0"/>
  <p:extLst>
    <p:ext uri="{DCECCB84-F9BA-43D5-87BE-67443E8EF086}">
      <p15:sldGuideLst xmlns:p15="http://schemas.microsoft.com/office/powerpoint/2012/main">
        <p15:guide id="1" orient="horz" pos="4088">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_Key statement green accent 2">
    <p:bg>
      <p:bgPr>
        <a:solidFill>
          <a:schemeClr val="accent2"/>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80485" y="1590677"/>
            <a:ext cx="9029604" cy="4708525"/>
          </a:xfrm>
          <a:prstGeom prst="rect">
            <a:avLst/>
          </a:prstGeom>
        </p:spPr>
        <p:txBody>
          <a:bodyPr>
            <a:noAutofit/>
          </a:bodyPr>
          <a:lstStyle>
            <a:lvl1pPr>
              <a:spcBef>
                <a:spcPts val="3600"/>
              </a:spcBef>
              <a:defRPr sz="3600">
                <a:solidFill>
                  <a:schemeClr val="bg1"/>
                </a:solidFill>
              </a:defRPr>
            </a:lvl1pPr>
            <a:lvl2pPr marL="457189" indent="-457189">
              <a:defRPr sz="3000">
                <a:solidFill>
                  <a:schemeClr val="bg2"/>
                </a:solidFill>
              </a:defRPr>
            </a:lvl2pPr>
            <a:lvl3pPr>
              <a:defRPr sz="3000">
                <a:solidFill>
                  <a:schemeClr val="bg2"/>
                </a:solidFill>
              </a:defRPr>
            </a:lvl3pPr>
            <a:lvl4pPr>
              <a:defRPr sz="3000">
                <a:solidFill>
                  <a:schemeClr val="bg2"/>
                </a:solidFill>
              </a:defRPr>
            </a:lvl4pPr>
            <a:lvl5pPr>
              <a:defRPr sz="3000">
                <a:solidFill>
                  <a:schemeClr val="bg2"/>
                </a:solidFill>
              </a:defRPr>
            </a:lvl5pPr>
          </a:lstStyle>
          <a:p>
            <a:pPr lvl="0"/>
            <a:r>
              <a:rPr lang="en-US" noProof="0"/>
              <a:t>Click to edit Master text styles</a:t>
            </a:r>
          </a:p>
        </p:txBody>
      </p:sp>
      <p:sp>
        <p:nvSpPr>
          <p:cNvPr id="9" name="Copyright">
            <a:extLst>
              <a:ext uri="{FF2B5EF4-FFF2-40B4-BE49-F238E27FC236}">
                <a16:creationId xmlns:a16="http://schemas.microsoft.com/office/drawing/2014/main" id="{2AD12011-8F73-49BB-8C12-BDC820477529}"/>
              </a:ext>
            </a:extLst>
          </p:cNvPr>
          <p:cNvSpPr txBox="1"/>
          <p:nvPr userDrawn="1"/>
        </p:nvSpPr>
        <p:spPr>
          <a:xfrm>
            <a:off x="501649" y="6477001"/>
            <a:ext cx="5355168" cy="123111"/>
          </a:xfrm>
          <a:prstGeom prst="rect">
            <a:avLst/>
          </a:prstGeom>
          <a:noFill/>
        </p:spPr>
        <p:txBody>
          <a:bodyPr wrap="square" lIns="0" tIns="0" rIns="0" bIns="0" rtlCol="0">
            <a:spAutoFit/>
          </a:bodyPr>
          <a:lstStyle/>
          <a:p>
            <a:pPr marL="0" indent="0">
              <a:spcBef>
                <a:spcPts val="600"/>
              </a:spcBef>
              <a:buSzPct val="100000"/>
              <a:buFont typeface="Arial"/>
              <a:buNone/>
            </a:pPr>
            <a:r>
              <a:rPr lang="en-US" sz="800" noProof="0" dirty="0">
                <a:solidFill>
                  <a:schemeClr val="bg1"/>
                </a:solidFill>
                <a:latin typeface="Calibri" panose="020F0502020204030204" pitchFamily="34" charset="0"/>
                <a:cs typeface="Calibri" panose="020F0502020204030204" pitchFamily="34" charset="0"/>
              </a:rPr>
              <a:t>© 202</a:t>
            </a:r>
            <a:r>
              <a:rPr lang="cs-CZ" sz="800" noProof="0" dirty="0">
                <a:solidFill>
                  <a:schemeClr val="bg1"/>
                </a:solidFill>
                <a:latin typeface="Calibri" panose="020F0502020204030204" pitchFamily="34" charset="0"/>
                <a:cs typeface="Calibri" panose="020F0502020204030204" pitchFamily="34" charset="0"/>
              </a:rPr>
              <a:t>2</a:t>
            </a:r>
            <a:r>
              <a:rPr lang="en-US" sz="800" noProof="0" dirty="0">
                <a:solidFill>
                  <a:schemeClr val="bg1"/>
                </a:solidFill>
                <a:latin typeface="Calibri" panose="020F0502020204030204" pitchFamily="34" charset="0"/>
                <a:cs typeface="Calibri" panose="020F0502020204030204" pitchFamily="34" charset="0"/>
              </a:rPr>
              <a:t>. For information, contact Deloitte Czech Republic. </a:t>
            </a:r>
          </a:p>
        </p:txBody>
      </p:sp>
      <p:sp>
        <p:nvSpPr>
          <p:cNvPr id="10" name="CaseCode">
            <a:extLst>
              <a:ext uri="{FF2B5EF4-FFF2-40B4-BE49-F238E27FC236}">
                <a16:creationId xmlns:a16="http://schemas.microsoft.com/office/drawing/2014/main" id="{BFFD92C3-7ED3-4D3C-8518-BD2C1CF3A89D}"/>
              </a:ext>
            </a:extLst>
          </p:cNvPr>
          <p:cNvSpPr txBox="1"/>
          <p:nvPr userDrawn="1"/>
        </p:nvSpPr>
        <p:spPr>
          <a:xfrm>
            <a:off x="6335184" y="6477000"/>
            <a:ext cx="4896560" cy="246221"/>
          </a:xfrm>
          <a:prstGeom prst="rect">
            <a:avLst/>
          </a:prstGeom>
          <a:noFill/>
        </p:spPr>
        <p:txBody>
          <a:bodyPr wrap="square" lIns="0" tIns="0" rIns="0" bIns="0" rtlCol="0">
            <a:spAutoFit/>
          </a:bodyPr>
          <a:lstStyle/>
          <a:p>
            <a:pPr marL="0" indent="0" algn="r">
              <a:spcBef>
                <a:spcPts val="0"/>
              </a:spcBef>
              <a:buSzPct val="100000"/>
              <a:buFont typeface="Arial"/>
              <a:buNone/>
            </a:pPr>
            <a:r>
              <a:rPr lang="en-US" sz="800" noProof="0" dirty="0">
                <a:solidFill>
                  <a:schemeClr val="bg1"/>
                </a:solidFill>
                <a:latin typeface="Calibri" panose="020F0502020204030204" pitchFamily="34" charset="0"/>
                <a:cs typeface="Calibri" panose="020F0502020204030204" pitchFamily="34" charset="0"/>
              </a:rPr>
              <a:t>Presentation title</a:t>
            </a:r>
            <a:br>
              <a:rPr lang="en-US" sz="800" noProof="0" dirty="0">
                <a:solidFill>
                  <a:schemeClr val="bg1"/>
                </a:solidFill>
                <a:latin typeface="Calibri" panose="020F0502020204030204" pitchFamily="34" charset="0"/>
                <a:cs typeface="Calibri" panose="020F0502020204030204" pitchFamily="34" charset="0"/>
              </a:rPr>
            </a:br>
            <a:r>
              <a:rPr lang="en-US" sz="800" noProof="0" dirty="0">
                <a:solidFill>
                  <a:schemeClr val="bg1"/>
                </a:solidFill>
                <a:latin typeface="Calibri" panose="020F0502020204030204" pitchFamily="34" charset="0"/>
                <a:cs typeface="Calibri" panose="020F0502020204030204" pitchFamily="34" charset="0"/>
              </a:rPr>
              <a:t>[To edit, click View &gt; Slide Master &gt; Slide Master]</a:t>
            </a:r>
          </a:p>
        </p:txBody>
      </p:sp>
      <p:sp>
        <p:nvSpPr>
          <p:cNvPr id="6" name="Rectangle 5">
            <a:extLst>
              <a:ext uri="{FF2B5EF4-FFF2-40B4-BE49-F238E27FC236}">
                <a16:creationId xmlns:a16="http://schemas.microsoft.com/office/drawing/2014/main" id="{C69DBDC7-DF0D-40FE-8DE0-1C33F8DF42EC}"/>
              </a:ext>
            </a:extLst>
          </p:cNvPr>
          <p:cNvSpPr/>
          <p:nvPr userDrawn="1"/>
        </p:nvSpPr>
        <p:spPr>
          <a:xfrm>
            <a:off x="11555698" y="6473952"/>
            <a:ext cx="121828" cy="123111"/>
          </a:xfrm>
          <a:prstGeom prst="rect">
            <a:avLst/>
          </a:prstGeom>
        </p:spPr>
        <p:txBody>
          <a:bodyPr wrap="none" lIns="0" tIns="0" rIns="0" bIns="0">
            <a:spAutoFit/>
          </a:bodyPr>
          <a:lstStyle/>
          <a:p>
            <a:fld id="{C58DF478-B544-4ED8-9ED4-6A2648E2D233}" type="slidenum">
              <a:rPr lang="en-US" sz="800" noProof="0" smtClean="0">
                <a:solidFill>
                  <a:schemeClr val="bg1"/>
                </a:solidFill>
                <a:latin typeface="Calibri" panose="020F0502020204030204" pitchFamily="34" charset="0"/>
                <a:cs typeface="Calibri" panose="020F0502020204030204" pitchFamily="34" charset="0"/>
              </a:rPr>
              <a:pPr/>
              <a:t>‹#›</a:t>
            </a:fld>
            <a:endParaRPr lang="en-US" sz="800" dirty="0">
              <a:solidFill>
                <a:schemeClr val="bg1"/>
              </a:solidFill>
            </a:endParaRPr>
          </a:p>
        </p:txBody>
      </p:sp>
    </p:spTree>
    <p:extLst>
      <p:ext uri="{BB962C8B-B14F-4D97-AF65-F5344CB8AC3E}">
        <p14:creationId xmlns:p14="http://schemas.microsoft.com/office/powerpoint/2010/main" val="129323040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Key statement Green Accent 4">
    <p:bg>
      <p:bgPr>
        <a:solidFill>
          <a:schemeClr val="accent4"/>
        </a:solidFill>
        <a:effectLst/>
      </p:bgPr>
    </p:bg>
    <p:spTree>
      <p:nvGrpSpPr>
        <p:cNvPr id="1" name=""/>
        <p:cNvGrpSpPr/>
        <p:nvPr/>
      </p:nvGrpSpPr>
      <p:grpSpPr>
        <a:xfrm>
          <a:off x="0" y="0"/>
          <a:ext cx="0" cy="0"/>
          <a:chOff x="0" y="0"/>
          <a:chExt cx="0" cy="0"/>
        </a:xfrm>
      </p:grpSpPr>
      <p:sp>
        <p:nvSpPr>
          <p:cNvPr id="13" name="Text Placeholder 3"/>
          <p:cNvSpPr>
            <a:spLocks noGrp="1"/>
          </p:cNvSpPr>
          <p:nvPr>
            <p:ph type="body" sz="quarter" idx="10"/>
          </p:nvPr>
        </p:nvSpPr>
        <p:spPr>
          <a:xfrm>
            <a:off x="480485" y="1590677"/>
            <a:ext cx="9029604" cy="4708525"/>
          </a:xfrm>
          <a:prstGeom prst="rect">
            <a:avLst/>
          </a:prstGeom>
        </p:spPr>
        <p:txBody>
          <a:bodyPr>
            <a:noAutofit/>
          </a:bodyPr>
          <a:lstStyle>
            <a:lvl1pPr>
              <a:spcBef>
                <a:spcPts val="3600"/>
              </a:spcBef>
              <a:defRPr sz="3600">
                <a:solidFill>
                  <a:schemeClr val="bg1"/>
                </a:solidFill>
              </a:defRPr>
            </a:lvl1pPr>
            <a:lvl2pPr marL="457189" indent="-457189">
              <a:defRPr sz="3000">
                <a:solidFill>
                  <a:schemeClr val="bg2"/>
                </a:solidFill>
              </a:defRPr>
            </a:lvl2pPr>
            <a:lvl3pPr>
              <a:defRPr sz="3000">
                <a:solidFill>
                  <a:schemeClr val="bg2"/>
                </a:solidFill>
              </a:defRPr>
            </a:lvl3pPr>
            <a:lvl4pPr>
              <a:defRPr sz="3000">
                <a:solidFill>
                  <a:schemeClr val="bg2"/>
                </a:solidFill>
              </a:defRPr>
            </a:lvl4pPr>
            <a:lvl5pPr>
              <a:defRPr sz="3000">
                <a:solidFill>
                  <a:schemeClr val="bg2"/>
                </a:solidFill>
              </a:defRPr>
            </a:lvl5pPr>
          </a:lstStyle>
          <a:p>
            <a:pPr lvl="0"/>
            <a:r>
              <a:rPr lang="en-US" noProof="0"/>
              <a:t>Click to edit Master text styles</a:t>
            </a:r>
          </a:p>
        </p:txBody>
      </p:sp>
      <p:sp>
        <p:nvSpPr>
          <p:cNvPr id="9" name="Copyright">
            <a:extLst>
              <a:ext uri="{FF2B5EF4-FFF2-40B4-BE49-F238E27FC236}">
                <a16:creationId xmlns:a16="http://schemas.microsoft.com/office/drawing/2014/main" id="{2AD12011-8F73-49BB-8C12-BDC820477529}"/>
              </a:ext>
            </a:extLst>
          </p:cNvPr>
          <p:cNvSpPr txBox="1"/>
          <p:nvPr userDrawn="1"/>
        </p:nvSpPr>
        <p:spPr>
          <a:xfrm>
            <a:off x="501649" y="6477001"/>
            <a:ext cx="5355168" cy="123111"/>
          </a:xfrm>
          <a:prstGeom prst="rect">
            <a:avLst/>
          </a:prstGeom>
          <a:noFill/>
        </p:spPr>
        <p:txBody>
          <a:bodyPr wrap="square" lIns="0" tIns="0" rIns="0" bIns="0" rtlCol="0">
            <a:spAutoFit/>
          </a:bodyPr>
          <a:lstStyle/>
          <a:p>
            <a:pPr marL="0" indent="0">
              <a:spcBef>
                <a:spcPts val="600"/>
              </a:spcBef>
              <a:buSzPct val="100000"/>
              <a:buFont typeface="Arial"/>
              <a:buNone/>
            </a:pPr>
            <a:r>
              <a:rPr lang="en-US" sz="800" noProof="0" dirty="0">
                <a:solidFill>
                  <a:schemeClr val="bg1"/>
                </a:solidFill>
                <a:latin typeface="Calibri" panose="020F0502020204030204" pitchFamily="34" charset="0"/>
                <a:cs typeface="Calibri" panose="020F0502020204030204" pitchFamily="34" charset="0"/>
              </a:rPr>
              <a:t>© 202</a:t>
            </a:r>
            <a:r>
              <a:rPr lang="cs-CZ" sz="800" noProof="0" dirty="0">
                <a:solidFill>
                  <a:schemeClr val="bg1"/>
                </a:solidFill>
                <a:latin typeface="Calibri" panose="020F0502020204030204" pitchFamily="34" charset="0"/>
                <a:cs typeface="Calibri" panose="020F0502020204030204" pitchFamily="34" charset="0"/>
              </a:rPr>
              <a:t>2</a:t>
            </a:r>
            <a:r>
              <a:rPr lang="en-US" sz="800" noProof="0" dirty="0">
                <a:solidFill>
                  <a:schemeClr val="bg1"/>
                </a:solidFill>
                <a:latin typeface="Calibri" panose="020F0502020204030204" pitchFamily="34" charset="0"/>
                <a:cs typeface="Calibri" panose="020F0502020204030204" pitchFamily="34" charset="0"/>
              </a:rPr>
              <a:t>. For information, contact Deloitte Czech Republic. </a:t>
            </a:r>
          </a:p>
        </p:txBody>
      </p:sp>
      <p:sp>
        <p:nvSpPr>
          <p:cNvPr id="10" name="CaseCode">
            <a:extLst>
              <a:ext uri="{FF2B5EF4-FFF2-40B4-BE49-F238E27FC236}">
                <a16:creationId xmlns:a16="http://schemas.microsoft.com/office/drawing/2014/main" id="{BFFD92C3-7ED3-4D3C-8518-BD2C1CF3A89D}"/>
              </a:ext>
            </a:extLst>
          </p:cNvPr>
          <p:cNvSpPr txBox="1"/>
          <p:nvPr userDrawn="1"/>
        </p:nvSpPr>
        <p:spPr>
          <a:xfrm>
            <a:off x="6335184" y="6477000"/>
            <a:ext cx="4896560" cy="246221"/>
          </a:xfrm>
          <a:prstGeom prst="rect">
            <a:avLst/>
          </a:prstGeom>
          <a:noFill/>
        </p:spPr>
        <p:txBody>
          <a:bodyPr wrap="square" lIns="0" tIns="0" rIns="0" bIns="0" rtlCol="0">
            <a:spAutoFit/>
          </a:bodyPr>
          <a:lstStyle/>
          <a:p>
            <a:pPr marL="0" indent="0" algn="r">
              <a:spcBef>
                <a:spcPts val="0"/>
              </a:spcBef>
              <a:buSzPct val="100000"/>
              <a:buFont typeface="Arial"/>
              <a:buNone/>
            </a:pPr>
            <a:r>
              <a:rPr lang="en-US" sz="800" noProof="0" dirty="0">
                <a:solidFill>
                  <a:schemeClr val="bg1"/>
                </a:solidFill>
                <a:latin typeface="Calibri" panose="020F0502020204030204" pitchFamily="34" charset="0"/>
                <a:cs typeface="Calibri" panose="020F0502020204030204" pitchFamily="34" charset="0"/>
              </a:rPr>
              <a:t>Presentation title</a:t>
            </a:r>
            <a:br>
              <a:rPr lang="en-US" sz="800" noProof="0" dirty="0">
                <a:solidFill>
                  <a:schemeClr val="bg1"/>
                </a:solidFill>
                <a:latin typeface="Calibri" panose="020F0502020204030204" pitchFamily="34" charset="0"/>
                <a:cs typeface="Calibri" panose="020F0502020204030204" pitchFamily="34" charset="0"/>
              </a:rPr>
            </a:br>
            <a:r>
              <a:rPr lang="en-US" sz="800" noProof="0" dirty="0">
                <a:solidFill>
                  <a:schemeClr val="bg1"/>
                </a:solidFill>
                <a:latin typeface="Calibri" panose="020F0502020204030204" pitchFamily="34" charset="0"/>
                <a:cs typeface="Calibri" panose="020F0502020204030204" pitchFamily="34" charset="0"/>
              </a:rPr>
              <a:t>[To edit, click View &gt; Slide Master &gt; Slide Master]</a:t>
            </a:r>
          </a:p>
        </p:txBody>
      </p:sp>
      <p:sp>
        <p:nvSpPr>
          <p:cNvPr id="6" name="Rectangle 5">
            <a:extLst>
              <a:ext uri="{FF2B5EF4-FFF2-40B4-BE49-F238E27FC236}">
                <a16:creationId xmlns:a16="http://schemas.microsoft.com/office/drawing/2014/main" id="{C69DBDC7-DF0D-40FE-8DE0-1C33F8DF42EC}"/>
              </a:ext>
            </a:extLst>
          </p:cNvPr>
          <p:cNvSpPr/>
          <p:nvPr userDrawn="1"/>
        </p:nvSpPr>
        <p:spPr>
          <a:xfrm>
            <a:off x="11555698" y="6473952"/>
            <a:ext cx="121828" cy="123111"/>
          </a:xfrm>
          <a:prstGeom prst="rect">
            <a:avLst/>
          </a:prstGeom>
        </p:spPr>
        <p:txBody>
          <a:bodyPr wrap="none" lIns="0" tIns="0" rIns="0" bIns="0">
            <a:spAutoFit/>
          </a:bodyPr>
          <a:lstStyle/>
          <a:p>
            <a:fld id="{C58DF478-B544-4ED8-9ED4-6A2648E2D233}" type="slidenum">
              <a:rPr lang="en-US" sz="800" noProof="0" smtClean="0">
                <a:solidFill>
                  <a:schemeClr val="bg1"/>
                </a:solidFill>
                <a:latin typeface="Calibri" panose="020F0502020204030204" pitchFamily="34" charset="0"/>
                <a:cs typeface="Calibri" panose="020F0502020204030204" pitchFamily="34" charset="0"/>
              </a:rPr>
              <a:pPr/>
              <a:t>‹#›</a:t>
            </a:fld>
            <a:endParaRPr lang="en-US" sz="800" dirty="0">
              <a:solidFill>
                <a:schemeClr val="bg1"/>
              </a:solidFill>
            </a:endParaRPr>
          </a:p>
        </p:txBody>
      </p:sp>
    </p:spTree>
    <p:extLst>
      <p:ext uri="{BB962C8B-B14F-4D97-AF65-F5344CB8AC3E}">
        <p14:creationId xmlns:p14="http://schemas.microsoft.com/office/powerpoint/2010/main" val="352048287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Key statement teal">
    <p:bg>
      <p:bgPr>
        <a:solidFill>
          <a:schemeClr val="accent5"/>
        </a:solidFill>
        <a:effectLst/>
      </p:bgPr>
    </p:bg>
    <p:spTree>
      <p:nvGrpSpPr>
        <p:cNvPr id="1" name=""/>
        <p:cNvGrpSpPr/>
        <p:nvPr/>
      </p:nvGrpSpPr>
      <p:grpSpPr>
        <a:xfrm>
          <a:off x="0" y="0"/>
          <a:ext cx="0" cy="0"/>
          <a:chOff x="0" y="0"/>
          <a:chExt cx="0" cy="0"/>
        </a:xfrm>
      </p:grpSpPr>
      <p:sp>
        <p:nvSpPr>
          <p:cNvPr id="17" name="Text Placeholder 3"/>
          <p:cNvSpPr>
            <a:spLocks noGrp="1"/>
          </p:cNvSpPr>
          <p:nvPr>
            <p:ph type="body" sz="quarter" idx="10"/>
          </p:nvPr>
        </p:nvSpPr>
        <p:spPr>
          <a:xfrm>
            <a:off x="480485" y="1590677"/>
            <a:ext cx="9029604" cy="4708525"/>
          </a:xfrm>
          <a:prstGeom prst="rect">
            <a:avLst/>
          </a:prstGeom>
        </p:spPr>
        <p:txBody>
          <a:bodyPr>
            <a:noAutofit/>
          </a:bodyPr>
          <a:lstStyle>
            <a:lvl1pPr>
              <a:spcBef>
                <a:spcPts val="3600"/>
              </a:spcBef>
              <a:defRPr sz="3600">
                <a:solidFill>
                  <a:schemeClr val="bg1"/>
                </a:solidFill>
              </a:defRPr>
            </a:lvl1pPr>
            <a:lvl2pPr marL="457189" indent="-457189">
              <a:defRPr sz="3000">
                <a:solidFill>
                  <a:schemeClr val="bg2"/>
                </a:solidFill>
              </a:defRPr>
            </a:lvl2pPr>
            <a:lvl3pPr>
              <a:defRPr sz="3000">
                <a:solidFill>
                  <a:schemeClr val="bg2"/>
                </a:solidFill>
              </a:defRPr>
            </a:lvl3pPr>
            <a:lvl4pPr>
              <a:defRPr sz="3000">
                <a:solidFill>
                  <a:schemeClr val="bg2"/>
                </a:solidFill>
              </a:defRPr>
            </a:lvl4pPr>
            <a:lvl5pPr>
              <a:defRPr sz="3000">
                <a:solidFill>
                  <a:schemeClr val="bg2"/>
                </a:solidFill>
              </a:defRPr>
            </a:lvl5pPr>
          </a:lstStyle>
          <a:p>
            <a:pPr lvl="0"/>
            <a:r>
              <a:rPr lang="en-US" noProof="0"/>
              <a:t>Click to edit Master text styles</a:t>
            </a:r>
          </a:p>
        </p:txBody>
      </p:sp>
      <p:sp>
        <p:nvSpPr>
          <p:cNvPr id="9" name="Copyright">
            <a:extLst>
              <a:ext uri="{FF2B5EF4-FFF2-40B4-BE49-F238E27FC236}">
                <a16:creationId xmlns:a16="http://schemas.microsoft.com/office/drawing/2014/main" id="{2AD12011-8F73-49BB-8C12-BDC820477529}"/>
              </a:ext>
            </a:extLst>
          </p:cNvPr>
          <p:cNvSpPr txBox="1"/>
          <p:nvPr userDrawn="1"/>
        </p:nvSpPr>
        <p:spPr>
          <a:xfrm>
            <a:off x="501649" y="6477001"/>
            <a:ext cx="5355168" cy="123111"/>
          </a:xfrm>
          <a:prstGeom prst="rect">
            <a:avLst/>
          </a:prstGeom>
          <a:noFill/>
        </p:spPr>
        <p:txBody>
          <a:bodyPr wrap="square" lIns="0" tIns="0" rIns="0" bIns="0" rtlCol="0">
            <a:spAutoFit/>
          </a:bodyPr>
          <a:lstStyle/>
          <a:p>
            <a:pPr marL="0" indent="0">
              <a:spcBef>
                <a:spcPts val="600"/>
              </a:spcBef>
              <a:buSzPct val="100000"/>
              <a:buFont typeface="Arial"/>
              <a:buNone/>
            </a:pPr>
            <a:r>
              <a:rPr lang="en-US" sz="800" noProof="0" dirty="0">
                <a:solidFill>
                  <a:schemeClr val="bg1"/>
                </a:solidFill>
                <a:latin typeface="Calibri" panose="020F0502020204030204" pitchFamily="34" charset="0"/>
                <a:cs typeface="Calibri" panose="020F0502020204030204" pitchFamily="34" charset="0"/>
              </a:rPr>
              <a:t>© 202</a:t>
            </a:r>
            <a:r>
              <a:rPr lang="cs-CZ" sz="800" noProof="0" dirty="0">
                <a:solidFill>
                  <a:schemeClr val="bg1"/>
                </a:solidFill>
                <a:latin typeface="Calibri" panose="020F0502020204030204" pitchFamily="34" charset="0"/>
                <a:cs typeface="Calibri" panose="020F0502020204030204" pitchFamily="34" charset="0"/>
              </a:rPr>
              <a:t>2</a:t>
            </a:r>
            <a:r>
              <a:rPr lang="en-US" sz="800" noProof="0" dirty="0">
                <a:solidFill>
                  <a:schemeClr val="bg1"/>
                </a:solidFill>
                <a:latin typeface="Calibri" panose="020F0502020204030204" pitchFamily="34" charset="0"/>
                <a:cs typeface="Calibri" panose="020F0502020204030204" pitchFamily="34" charset="0"/>
              </a:rPr>
              <a:t>. For information, contact Deloitte Czech Republic. </a:t>
            </a:r>
          </a:p>
        </p:txBody>
      </p:sp>
      <p:sp>
        <p:nvSpPr>
          <p:cNvPr id="10" name="CaseCode">
            <a:extLst>
              <a:ext uri="{FF2B5EF4-FFF2-40B4-BE49-F238E27FC236}">
                <a16:creationId xmlns:a16="http://schemas.microsoft.com/office/drawing/2014/main" id="{BFFD92C3-7ED3-4D3C-8518-BD2C1CF3A89D}"/>
              </a:ext>
            </a:extLst>
          </p:cNvPr>
          <p:cNvSpPr txBox="1"/>
          <p:nvPr userDrawn="1"/>
        </p:nvSpPr>
        <p:spPr>
          <a:xfrm>
            <a:off x="6335184" y="6477000"/>
            <a:ext cx="4896560" cy="246221"/>
          </a:xfrm>
          <a:prstGeom prst="rect">
            <a:avLst/>
          </a:prstGeom>
          <a:noFill/>
        </p:spPr>
        <p:txBody>
          <a:bodyPr wrap="square" lIns="0" tIns="0" rIns="0" bIns="0" rtlCol="0">
            <a:spAutoFit/>
          </a:bodyPr>
          <a:lstStyle/>
          <a:p>
            <a:pPr marL="0" indent="0" algn="r">
              <a:spcBef>
                <a:spcPts val="0"/>
              </a:spcBef>
              <a:buSzPct val="100000"/>
              <a:buFont typeface="Arial"/>
              <a:buNone/>
            </a:pPr>
            <a:r>
              <a:rPr lang="en-US" sz="800" noProof="0" dirty="0">
                <a:solidFill>
                  <a:schemeClr val="bg1"/>
                </a:solidFill>
                <a:latin typeface="Calibri" panose="020F0502020204030204" pitchFamily="34" charset="0"/>
                <a:cs typeface="Calibri" panose="020F0502020204030204" pitchFamily="34" charset="0"/>
              </a:rPr>
              <a:t>Presentation title</a:t>
            </a:r>
            <a:br>
              <a:rPr lang="en-US" sz="800" noProof="0" dirty="0">
                <a:solidFill>
                  <a:schemeClr val="bg1"/>
                </a:solidFill>
                <a:latin typeface="Calibri" panose="020F0502020204030204" pitchFamily="34" charset="0"/>
                <a:cs typeface="Calibri" panose="020F0502020204030204" pitchFamily="34" charset="0"/>
              </a:rPr>
            </a:br>
            <a:r>
              <a:rPr lang="en-US" sz="800" noProof="0" dirty="0">
                <a:solidFill>
                  <a:schemeClr val="bg1"/>
                </a:solidFill>
                <a:latin typeface="Calibri" panose="020F0502020204030204" pitchFamily="34" charset="0"/>
                <a:cs typeface="Calibri" panose="020F0502020204030204" pitchFamily="34" charset="0"/>
              </a:rPr>
              <a:t>[To edit, click View &gt; Slide Master &gt; Slide Master]</a:t>
            </a:r>
          </a:p>
        </p:txBody>
      </p:sp>
      <p:sp>
        <p:nvSpPr>
          <p:cNvPr id="6" name="Rectangle 5">
            <a:extLst>
              <a:ext uri="{FF2B5EF4-FFF2-40B4-BE49-F238E27FC236}">
                <a16:creationId xmlns:a16="http://schemas.microsoft.com/office/drawing/2014/main" id="{C69DBDC7-DF0D-40FE-8DE0-1C33F8DF42EC}"/>
              </a:ext>
            </a:extLst>
          </p:cNvPr>
          <p:cNvSpPr/>
          <p:nvPr userDrawn="1"/>
        </p:nvSpPr>
        <p:spPr>
          <a:xfrm>
            <a:off x="11555698" y="6473952"/>
            <a:ext cx="121828" cy="123111"/>
          </a:xfrm>
          <a:prstGeom prst="rect">
            <a:avLst/>
          </a:prstGeom>
        </p:spPr>
        <p:txBody>
          <a:bodyPr wrap="none" lIns="0" tIns="0" rIns="0" bIns="0">
            <a:spAutoFit/>
          </a:bodyPr>
          <a:lstStyle/>
          <a:p>
            <a:fld id="{C58DF478-B544-4ED8-9ED4-6A2648E2D233}" type="slidenum">
              <a:rPr lang="en-US" sz="800" noProof="0" smtClean="0">
                <a:solidFill>
                  <a:schemeClr val="bg1"/>
                </a:solidFill>
                <a:latin typeface="Calibri" panose="020F0502020204030204" pitchFamily="34" charset="0"/>
                <a:cs typeface="Calibri" panose="020F0502020204030204" pitchFamily="34" charset="0"/>
              </a:rPr>
              <a:pPr/>
              <a:t>‹#›</a:t>
            </a:fld>
            <a:endParaRPr lang="en-US" sz="800" dirty="0">
              <a:solidFill>
                <a:schemeClr val="bg1"/>
              </a:solidFill>
            </a:endParaRPr>
          </a:p>
        </p:txBody>
      </p:sp>
    </p:spTree>
    <p:extLst>
      <p:ext uri="{BB962C8B-B14F-4D97-AF65-F5344CB8AC3E}">
        <p14:creationId xmlns:p14="http://schemas.microsoft.com/office/powerpoint/2010/main" val="408264380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Key statement black">
    <p:bg>
      <p:bgPr>
        <a:solidFill>
          <a:schemeClr val="tx1"/>
        </a:solidFill>
        <a:effectLst/>
      </p:bgPr>
    </p:bg>
    <p:spTree>
      <p:nvGrpSpPr>
        <p:cNvPr id="1" name=""/>
        <p:cNvGrpSpPr/>
        <p:nvPr/>
      </p:nvGrpSpPr>
      <p:grpSpPr>
        <a:xfrm>
          <a:off x="0" y="0"/>
          <a:ext cx="0" cy="0"/>
          <a:chOff x="0" y="0"/>
          <a:chExt cx="0" cy="0"/>
        </a:xfrm>
      </p:grpSpPr>
      <p:sp>
        <p:nvSpPr>
          <p:cNvPr id="13" name="Text Placeholder 3"/>
          <p:cNvSpPr>
            <a:spLocks noGrp="1"/>
          </p:cNvSpPr>
          <p:nvPr>
            <p:ph type="body" sz="quarter" idx="10"/>
          </p:nvPr>
        </p:nvSpPr>
        <p:spPr>
          <a:xfrm>
            <a:off x="480485" y="1590677"/>
            <a:ext cx="9029604" cy="4708525"/>
          </a:xfrm>
          <a:prstGeom prst="rect">
            <a:avLst/>
          </a:prstGeom>
        </p:spPr>
        <p:txBody>
          <a:bodyPr>
            <a:noAutofit/>
          </a:bodyPr>
          <a:lstStyle>
            <a:lvl1pPr>
              <a:spcBef>
                <a:spcPts val="3600"/>
              </a:spcBef>
              <a:defRPr sz="3600">
                <a:solidFill>
                  <a:schemeClr val="bg1"/>
                </a:solidFill>
              </a:defRPr>
            </a:lvl1pPr>
            <a:lvl2pPr marL="457189" indent="-457189">
              <a:defRPr sz="3000">
                <a:solidFill>
                  <a:schemeClr val="bg2"/>
                </a:solidFill>
              </a:defRPr>
            </a:lvl2pPr>
            <a:lvl3pPr>
              <a:defRPr sz="3000">
                <a:solidFill>
                  <a:schemeClr val="bg2"/>
                </a:solidFill>
              </a:defRPr>
            </a:lvl3pPr>
            <a:lvl4pPr>
              <a:defRPr sz="3000">
                <a:solidFill>
                  <a:schemeClr val="bg2"/>
                </a:solidFill>
              </a:defRPr>
            </a:lvl4pPr>
            <a:lvl5pPr>
              <a:defRPr sz="3000">
                <a:solidFill>
                  <a:schemeClr val="bg2"/>
                </a:solidFill>
              </a:defRPr>
            </a:lvl5pPr>
          </a:lstStyle>
          <a:p>
            <a:pPr lvl="0"/>
            <a:r>
              <a:rPr lang="en-US" noProof="0"/>
              <a:t>Click to edit Master text styles</a:t>
            </a:r>
          </a:p>
        </p:txBody>
      </p:sp>
      <p:sp>
        <p:nvSpPr>
          <p:cNvPr id="9" name="Copyright">
            <a:extLst>
              <a:ext uri="{FF2B5EF4-FFF2-40B4-BE49-F238E27FC236}">
                <a16:creationId xmlns:a16="http://schemas.microsoft.com/office/drawing/2014/main" id="{2AD12011-8F73-49BB-8C12-BDC820477529}"/>
              </a:ext>
            </a:extLst>
          </p:cNvPr>
          <p:cNvSpPr txBox="1"/>
          <p:nvPr userDrawn="1"/>
        </p:nvSpPr>
        <p:spPr>
          <a:xfrm>
            <a:off x="501649" y="6477001"/>
            <a:ext cx="5355168" cy="123111"/>
          </a:xfrm>
          <a:prstGeom prst="rect">
            <a:avLst/>
          </a:prstGeom>
          <a:noFill/>
        </p:spPr>
        <p:txBody>
          <a:bodyPr wrap="square" lIns="0" tIns="0" rIns="0" bIns="0" rtlCol="0">
            <a:spAutoFit/>
          </a:bodyPr>
          <a:lstStyle/>
          <a:p>
            <a:pPr marL="0" indent="0">
              <a:spcBef>
                <a:spcPts val="600"/>
              </a:spcBef>
              <a:buSzPct val="100000"/>
              <a:buFont typeface="Arial"/>
              <a:buNone/>
            </a:pPr>
            <a:r>
              <a:rPr lang="en-US" sz="800" noProof="0" dirty="0">
                <a:solidFill>
                  <a:schemeClr val="bg1"/>
                </a:solidFill>
                <a:latin typeface="Calibri" panose="020F0502020204030204" pitchFamily="34" charset="0"/>
                <a:cs typeface="Calibri" panose="020F0502020204030204" pitchFamily="34" charset="0"/>
              </a:rPr>
              <a:t>© 202</a:t>
            </a:r>
            <a:r>
              <a:rPr lang="cs-CZ" sz="800" noProof="0" dirty="0">
                <a:solidFill>
                  <a:schemeClr val="bg1"/>
                </a:solidFill>
                <a:latin typeface="Calibri" panose="020F0502020204030204" pitchFamily="34" charset="0"/>
                <a:cs typeface="Calibri" panose="020F0502020204030204" pitchFamily="34" charset="0"/>
              </a:rPr>
              <a:t>2</a:t>
            </a:r>
            <a:r>
              <a:rPr lang="en-US" sz="800" noProof="0" dirty="0">
                <a:solidFill>
                  <a:schemeClr val="bg1"/>
                </a:solidFill>
                <a:latin typeface="Calibri" panose="020F0502020204030204" pitchFamily="34" charset="0"/>
                <a:cs typeface="Calibri" panose="020F0502020204030204" pitchFamily="34" charset="0"/>
              </a:rPr>
              <a:t>. For information, contact Deloitte Czech Republic. </a:t>
            </a:r>
          </a:p>
        </p:txBody>
      </p:sp>
      <p:sp>
        <p:nvSpPr>
          <p:cNvPr id="10" name="CaseCode">
            <a:extLst>
              <a:ext uri="{FF2B5EF4-FFF2-40B4-BE49-F238E27FC236}">
                <a16:creationId xmlns:a16="http://schemas.microsoft.com/office/drawing/2014/main" id="{BFFD92C3-7ED3-4D3C-8518-BD2C1CF3A89D}"/>
              </a:ext>
            </a:extLst>
          </p:cNvPr>
          <p:cNvSpPr txBox="1"/>
          <p:nvPr userDrawn="1"/>
        </p:nvSpPr>
        <p:spPr>
          <a:xfrm>
            <a:off x="6335184" y="6477000"/>
            <a:ext cx="4896560" cy="246221"/>
          </a:xfrm>
          <a:prstGeom prst="rect">
            <a:avLst/>
          </a:prstGeom>
          <a:noFill/>
        </p:spPr>
        <p:txBody>
          <a:bodyPr wrap="square" lIns="0" tIns="0" rIns="0" bIns="0" rtlCol="0">
            <a:spAutoFit/>
          </a:bodyPr>
          <a:lstStyle/>
          <a:p>
            <a:pPr marL="0" indent="0" algn="r">
              <a:spcBef>
                <a:spcPts val="0"/>
              </a:spcBef>
              <a:buSzPct val="100000"/>
              <a:buFont typeface="Arial"/>
              <a:buNone/>
            </a:pPr>
            <a:r>
              <a:rPr lang="en-US" sz="800" noProof="0" dirty="0">
                <a:solidFill>
                  <a:schemeClr val="bg1"/>
                </a:solidFill>
                <a:latin typeface="Calibri" panose="020F0502020204030204" pitchFamily="34" charset="0"/>
                <a:cs typeface="Calibri" panose="020F0502020204030204" pitchFamily="34" charset="0"/>
              </a:rPr>
              <a:t>Presentation title</a:t>
            </a:r>
            <a:br>
              <a:rPr lang="en-US" sz="800" noProof="0" dirty="0">
                <a:solidFill>
                  <a:schemeClr val="bg1"/>
                </a:solidFill>
                <a:latin typeface="Calibri" panose="020F0502020204030204" pitchFamily="34" charset="0"/>
                <a:cs typeface="Calibri" panose="020F0502020204030204" pitchFamily="34" charset="0"/>
              </a:rPr>
            </a:br>
            <a:r>
              <a:rPr lang="en-US" sz="800" noProof="0" dirty="0">
                <a:solidFill>
                  <a:schemeClr val="bg1"/>
                </a:solidFill>
                <a:latin typeface="Calibri" panose="020F0502020204030204" pitchFamily="34" charset="0"/>
                <a:cs typeface="Calibri" panose="020F0502020204030204" pitchFamily="34" charset="0"/>
              </a:rPr>
              <a:t>[To edit, click View &gt; Slide Master &gt; Slide Master]</a:t>
            </a:r>
          </a:p>
        </p:txBody>
      </p:sp>
      <p:sp>
        <p:nvSpPr>
          <p:cNvPr id="6" name="Rectangle 5">
            <a:extLst>
              <a:ext uri="{FF2B5EF4-FFF2-40B4-BE49-F238E27FC236}">
                <a16:creationId xmlns:a16="http://schemas.microsoft.com/office/drawing/2014/main" id="{C69DBDC7-DF0D-40FE-8DE0-1C33F8DF42EC}"/>
              </a:ext>
            </a:extLst>
          </p:cNvPr>
          <p:cNvSpPr/>
          <p:nvPr userDrawn="1"/>
        </p:nvSpPr>
        <p:spPr>
          <a:xfrm>
            <a:off x="11555698" y="6473952"/>
            <a:ext cx="121828" cy="123111"/>
          </a:xfrm>
          <a:prstGeom prst="rect">
            <a:avLst/>
          </a:prstGeom>
        </p:spPr>
        <p:txBody>
          <a:bodyPr wrap="none" lIns="0" tIns="0" rIns="0" bIns="0">
            <a:spAutoFit/>
          </a:bodyPr>
          <a:lstStyle/>
          <a:p>
            <a:fld id="{C58DF478-B544-4ED8-9ED4-6A2648E2D233}" type="slidenum">
              <a:rPr lang="en-US" sz="800" noProof="0" smtClean="0">
                <a:solidFill>
                  <a:schemeClr val="bg1"/>
                </a:solidFill>
                <a:latin typeface="Calibri" panose="020F0502020204030204" pitchFamily="34" charset="0"/>
                <a:cs typeface="Calibri" panose="020F0502020204030204" pitchFamily="34" charset="0"/>
              </a:rPr>
              <a:pPr/>
              <a:t>‹#›</a:t>
            </a:fld>
            <a:endParaRPr lang="en-US" sz="800" dirty="0">
              <a:solidFill>
                <a:schemeClr val="bg1"/>
              </a:solidFill>
            </a:endParaRPr>
          </a:p>
        </p:txBody>
      </p:sp>
    </p:spTree>
    <p:extLst>
      <p:ext uri="{BB962C8B-B14F-4D97-AF65-F5344CB8AC3E}">
        <p14:creationId xmlns:p14="http://schemas.microsoft.com/office/powerpoint/2010/main" val="363595744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Key statement white">
    <p:bg>
      <p:bgRef idx="1001">
        <a:schemeClr val="bg1"/>
      </p:bgRef>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501651" y="1665288"/>
            <a:ext cx="9277349" cy="4716462"/>
          </a:xfrm>
          <a:prstGeom prst="rect">
            <a:avLst/>
          </a:prstGeom>
        </p:spPr>
        <p:txBody>
          <a:bodyPr>
            <a:noAutofit/>
          </a:bodyPr>
          <a:lstStyle>
            <a:lvl1pPr marL="0" indent="0" algn="l">
              <a:spcBef>
                <a:spcPts val="3600"/>
              </a:spcBef>
              <a:buFontTx/>
              <a:buNone/>
              <a:defRPr sz="3600">
                <a:solidFill>
                  <a:schemeClr val="tx1"/>
                </a:solidFill>
              </a:defRPr>
            </a:lvl1pPr>
            <a:lvl2pPr marL="457200" indent="-457200">
              <a:defRPr sz="3000">
                <a:solidFill>
                  <a:schemeClr val="bg2"/>
                </a:solidFill>
              </a:defRPr>
            </a:lvl2pPr>
            <a:lvl3pPr>
              <a:defRPr sz="3000">
                <a:solidFill>
                  <a:schemeClr val="bg2"/>
                </a:solidFill>
              </a:defRPr>
            </a:lvl3pPr>
            <a:lvl4pPr>
              <a:defRPr sz="3000">
                <a:solidFill>
                  <a:schemeClr val="bg2"/>
                </a:solidFill>
              </a:defRPr>
            </a:lvl4pPr>
            <a:lvl5pPr>
              <a:defRPr sz="3000">
                <a:solidFill>
                  <a:schemeClr val="bg2"/>
                </a:solidFill>
              </a:defRPr>
            </a:lvl5pPr>
          </a:lstStyle>
          <a:p>
            <a:pPr lvl="0"/>
            <a:r>
              <a:rPr lang="en-US" noProof="0"/>
              <a:t>Click to edit Master text styles</a:t>
            </a:r>
          </a:p>
        </p:txBody>
      </p:sp>
    </p:spTree>
    <p:extLst>
      <p:ext uri="{BB962C8B-B14F-4D97-AF65-F5344CB8AC3E}">
        <p14:creationId xmlns:p14="http://schemas.microsoft.com/office/powerpoint/2010/main" val="400367033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subtitle &amp; chart">
    <p:spTree>
      <p:nvGrpSpPr>
        <p:cNvPr id="1" name=""/>
        <p:cNvGrpSpPr/>
        <p:nvPr/>
      </p:nvGrpSpPr>
      <p:grpSpPr>
        <a:xfrm>
          <a:off x="0" y="0"/>
          <a:ext cx="0" cy="0"/>
          <a:chOff x="0" y="0"/>
          <a:chExt cx="0" cy="0"/>
        </a:xfrm>
      </p:grpSpPr>
      <p:sp>
        <p:nvSpPr>
          <p:cNvPr id="15" name="Text Placeholder 8"/>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dirty="0"/>
              <a:t>Click to add subtitle</a:t>
            </a:r>
          </a:p>
        </p:txBody>
      </p:sp>
      <p:sp>
        <p:nvSpPr>
          <p:cNvPr id="17" name="Chart Placeholder 3"/>
          <p:cNvSpPr>
            <a:spLocks noGrp="1"/>
          </p:cNvSpPr>
          <p:nvPr>
            <p:ph type="chart" sz="quarter" idx="15"/>
          </p:nvPr>
        </p:nvSpPr>
        <p:spPr>
          <a:xfrm>
            <a:off x="501652" y="2052000"/>
            <a:ext cx="11188699" cy="4069013"/>
          </a:xfrm>
          <a:prstGeom prst="rect">
            <a:avLst/>
          </a:prstGeom>
        </p:spPr>
        <p:txBody>
          <a:bodyPr>
            <a:noAutofit/>
          </a:bodyPr>
          <a:lstStyle/>
          <a:p>
            <a:r>
              <a:rPr lang="en-US"/>
              <a:t>Click icon to add chart</a:t>
            </a:r>
            <a:endParaRPr lang="en-GB" dirty="0"/>
          </a:p>
        </p:txBody>
      </p:sp>
      <p:sp>
        <p:nvSpPr>
          <p:cNvPr id="18" name="Text Placeholder 8"/>
          <p:cNvSpPr>
            <a:spLocks noGrp="1"/>
          </p:cNvSpPr>
          <p:nvPr>
            <p:ph type="body" sz="quarter" idx="18"/>
          </p:nvPr>
        </p:nvSpPr>
        <p:spPr>
          <a:xfrm>
            <a:off x="501652" y="1674087"/>
            <a:ext cx="11188699" cy="357187"/>
          </a:xfrm>
        </p:spPr>
        <p:txBody>
          <a:bodyPr>
            <a:noAutofit/>
          </a:bodyPr>
          <a:lstStyle/>
          <a:p>
            <a:pPr lvl="0"/>
            <a:r>
              <a:rPr lang="en-US" noProof="0"/>
              <a:t>Click to edit Master text styles</a:t>
            </a:r>
          </a:p>
        </p:txBody>
      </p:sp>
      <p:sp>
        <p:nvSpPr>
          <p:cNvPr id="19" name="Text Placeholder 7"/>
          <p:cNvSpPr>
            <a:spLocks noGrp="1"/>
          </p:cNvSpPr>
          <p:nvPr>
            <p:ph type="body" sz="quarter" idx="23"/>
          </p:nvPr>
        </p:nvSpPr>
        <p:spPr>
          <a:xfrm>
            <a:off x="501651" y="6121014"/>
            <a:ext cx="11188700" cy="260737"/>
          </a:xfrm>
        </p:spPr>
        <p:txBody>
          <a:bodyPr>
            <a:noAutofit/>
          </a:bodyPr>
          <a:lstStyle>
            <a:lvl1pPr>
              <a:spcAft>
                <a:spcPts val="0"/>
              </a:spcAft>
              <a:defRPr sz="900"/>
            </a:lvl1pPr>
          </a:lstStyle>
          <a:p>
            <a:pPr lvl="0"/>
            <a:r>
              <a:rPr lang="en-US"/>
              <a:t>Click to edit Master text styles</a:t>
            </a:r>
          </a:p>
        </p:txBody>
      </p:sp>
      <p:sp>
        <p:nvSpPr>
          <p:cNvPr id="7" name="Title Placeholder 1">
            <a:extLst>
              <a:ext uri="{FF2B5EF4-FFF2-40B4-BE49-F238E27FC236}">
                <a16:creationId xmlns:a16="http://schemas.microsoft.com/office/drawing/2014/main" id="{8CFE9674-04ED-4C53-9426-4EA385799FE2}"/>
              </a:ext>
            </a:extLst>
          </p:cNvPr>
          <p:cNvSpPr>
            <a:spLocks noGrp="1"/>
          </p:cNvSpPr>
          <p:nvPr>
            <p:ph type="title" hasCustomPrompt="1"/>
          </p:nvPr>
        </p:nvSpPr>
        <p:spPr>
          <a:xfrm>
            <a:off x="501650" y="317500"/>
            <a:ext cx="11188700" cy="334099"/>
          </a:xfrm>
          <a:prstGeom prst="rect">
            <a:avLst/>
          </a:prstGeom>
        </p:spPr>
        <p:txBody>
          <a:bodyPr vert="horz" lIns="0" tIns="0" rIns="0" bIns="0" rtlCol="0" anchor="t" anchorCtr="0">
            <a:noAutofit/>
          </a:bodyPr>
          <a:lstStyle>
            <a:lvl1pPr>
              <a:defRPr>
                <a:latin typeface="+mj-lt"/>
              </a:defRPr>
            </a:lvl1pPr>
          </a:lstStyle>
          <a:p>
            <a:r>
              <a:rPr lang="en-US" dirty="0"/>
              <a:t>Click to add title</a:t>
            </a:r>
          </a:p>
        </p:txBody>
      </p:sp>
    </p:spTree>
    <p:extLst>
      <p:ext uri="{BB962C8B-B14F-4D97-AF65-F5344CB8AC3E}">
        <p14:creationId xmlns:p14="http://schemas.microsoft.com/office/powerpoint/2010/main" val="50310003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itle, subtitle &amp; chart">
    <p:spTree>
      <p:nvGrpSpPr>
        <p:cNvPr id="1" name=""/>
        <p:cNvGrpSpPr/>
        <p:nvPr/>
      </p:nvGrpSpPr>
      <p:grpSpPr>
        <a:xfrm>
          <a:off x="0" y="0"/>
          <a:ext cx="0" cy="0"/>
          <a:chOff x="0" y="0"/>
          <a:chExt cx="0" cy="0"/>
        </a:xfrm>
      </p:grpSpPr>
      <p:sp>
        <p:nvSpPr>
          <p:cNvPr id="15" name="Text Placeholder 8"/>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dirty="0"/>
              <a:t>Click to add subtitle</a:t>
            </a:r>
          </a:p>
        </p:txBody>
      </p:sp>
      <p:sp>
        <p:nvSpPr>
          <p:cNvPr id="7" name="Title Placeholder 1">
            <a:extLst>
              <a:ext uri="{FF2B5EF4-FFF2-40B4-BE49-F238E27FC236}">
                <a16:creationId xmlns:a16="http://schemas.microsoft.com/office/drawing/2014/main" id="{8CFE9674-04ED-4C53-9426-4EA385799FE2}"/>
              </a:ext>
            </a:extLst>
          </p:cNvPr>
          <p:cNvSpPr>
            <a:spLocks noGrp="1"/>
          </p:cNvSpPr>
          <p:nvPr>
            <p:ph type="title" hasCustomPrompt="1"/>
          </p:nvPr>
        </p:nvSpPr>
        <p:spPr>
          <a:xfrm>
            <a:off x="501650" y="317500"/>
            <a:ext cx="11188700" cy="334099"/>
          </a:xfrm>
          <a:prstGeom prst="rect">
            <a:avLst/>
          </a:prstGeom>
        </p:spPr>
        <p:txBody>
          <a:bodyPr vert="horz" lIns="0" tIns="0" rIns="0" bIns="0" rtlCol="0" anchor="t" anchorCtr="0">
            <a:noAutofit/>
          </a:bodyPr>
          <a:lstStyle>
            <a:lvl1pPr>
              <a:defRPr>
                <a:latin typeface="+mj-lt"/>
              </a:defRPr>
            </a:lvl1pPr>
          </a:lstStyle>
          <a:p>
            <a:r>
              <a:rPr lang="en-US" dirty="0"/>
              <a:t>Click to add title</a:t>
            </a:r>
          </a:p>
        </p:txBody>
      </p:sp>
      <p:sp>
        <p:nvSpPr>
          <p:cNvPr id="8" name="Text Placeholder 18"/>
          <p:cNvSpPr>
            <a:spLocks noGrp="1"/>
          </p:cNvSpPr>
          <p:nvPr>
            <p:ph idx="1"/>
          </p:nvPr>
        </p:nvSpPr>
        <p:spPr>
          <a:xfrm>
            <a:off x="501651" y="1665289"/>
            <a:ext cx="11165416" cy="4716463"/>
          </a:xfrm>
          <a:prstGeom prst="rect">
            <a:avLst/>
          </a:prstGeom>
        </p:spPr>
        <p:txBody>
          <a:bodyPr vert="horz" lIns="0" tIns="0" rIns="0" bIns="0" rtlCol="0">
            <a:noAutofit/>
          </a:bodyPr>
          <a:lstStyle>
            <a:lvl1pPr marL="0" indent="0" algn="l">
              <a:buFontTx/>
              <a:buNone/>
              <a:defRPr>
                <a:latin typeface="+mn-lt"/>
              </a:defRPr>
            </a:lvl1pPr>
            <a:lvl2pPr marL="139700" indent="-139700" algn="l">
              <a:buClr>
                <a:schemeClr val="tx1"/>
              </a:buClr>
              <a:buSzPct val="100000"/>
              <a:buFont typeface="Arial" panose="020B0604020202020204" pitchFamily="34" charset="0"/>
              <a:buChar char="•"/>
              <a:defRPr>
                <a:latin typeface="+mj-lt"/>
              </a:defRPr>
            </a:lvl2pPr>
            <a:lvl3pPr marL="304800" indent="-139700" algn="l">
              <a:buClr>
                <a:schemeClr val="tx1"/>
              </a:buClr>
              <a:buSzPct val="100000"/>
              <a:buFont typeface="Arial" panose="020B0604020202020204" pitchFamily="34" charset="0"/>
              <a:buChar char="−"/>
              <a:defRPr>
                <a:latin typeface="+mn-lt"/>
              </a:defRPr>
            </a:lvl3pPr>
            <a:lvl4pPr marL="469900" indent="-139700" algn="l">
              <a:buClr>
                <a:schemeClr val="tx1"/>
              </a:buClr>
              <a:buSzPct val="100000"/>
              <a:buFont typeface="Arial" panose="020B0604020202020204" pitchFamily="34" charset="0"/>
              <a:buChar char="◦"/>
              <a:defRPr>
                <a:latin typeface="+mn-lt"/>
              </a:defRPr>
            </a:lvl4pPr>
            <a:lvl5pPr marL="635000" indent="-139700" algn="l">
              <a:buClr>
                <a:schemeClr val="tx1"/>
              </a:buClr>
              <a:buSzPct val="100000"/>
              <a:buFont typeface="Arial" panose="020B0604020202020204" pitchFamily="34" charset="0"/>
              <a:buChar char="−"/>
              <a:defRPr>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noProof="0" dirty="0"/>
          </a:p>
        </p:txBody>
      </p:sp>
    </p:spTree>
    <p:extLst>
      <p:ext uri="{BB962C8B-B14F-4D97-AF65-F5344CB8AC3E}">
        <p14:creationId xmlns:p14="http://schemas.microsoft.com/office/powerpoint/2010/main" val="246574988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amp; 1 column text">
    <p:spTree>
      <p:nvGrpSpPr>
        <p:cNvPr id="1" name=""/>
        <p:cNvGrpSpPr/>
        <p:nvPr/>
      </p:nvGrpSpPr>
      <p:grpSpPr>
        <a:xfrm>
          <a:off x="0" y="0"/>
          <a:ext cx="0" cy="0"/>
          <a:chOff x="0" y="0"/>
          <a:chExt cx="0" cy="0"/>
        </a:xfrm>
      </p:grpSpPr>
      <p:sp>
        <p:nvSpPr>
          <p:cNvPr id="14" name="Text Placeholder 18"/>
          <p:cNvSpPr>
            <a:spLocks noGrp="1"/>
          </p:cNvSpPr>
          <p:nvPr>
            <p:ph idx="1"/>
          </p:nvPr>
        </p:nvSpPr>
        <p:spPr>
          <a:xfrm>
            <a:off x="501651" y="1665289"/>
            <a:ext cx="11165416" cy="4716463"/>
          </a:xfrm>
          <a:prstGeom prst="rect">
            <a:avLst/>
          </a:prstGeom>
        </p:spPr>
        <p:txBody>
          <a:bodyPr vert="horz" lIns="0" tIns="0" rIns="0" bIns="0" rtlCol="0">
            <a:noAutofit/>
          </a:bodyPr>
          <a:lstStyle>
            <a:lvl1pPr marL="0" indent="0" algn="l">
              <a:buFontTx/>
              <a:buNone/>
              <a:defRPr>
                <a:latin typeface="+mn-lt"/>
              </a:defRPr>
            </a:lvl1pPr>
            <a:lvl2pPr marL="139700" indent="-139700" algn="l">
              <a:buClr>
                <a:schemeClr val="tx1"/>
              </a:buClr>
              <a:buSzPct val="100000"/>
              <a:buFont typeface="Arial" panose="020B0604020202020204" pitchFamily="34" charset="0"/>
              <a:buChar char="•"/>
              <a:defRPr>
                <a:latin typeface="+mj-lt"/>
              </a:defRPr>
            </a:lvl2pPr>
            <a:lvl3pPr marL="304800" indent="-139700" algn="l">
              <a:buClr>
                <a:schemeClr val="tx1"/>
              </a:buClr>
              <a:buSzPct val="100000"/>
              <a:buFont typeface="Arial" panose="020B0604020202020204" pitchFamily="34" charset="0"/>
              <a:buChar char="−"/>
              <a:defRPr>
                <a:latin typeface="+mn-lt"/>
              </a:defRPr>
            </a:lvl3pPr>
            <a:lvl4pPr marL="469900" indent="-139700" algn="l">
              <a:buClr>
                <a:schemeClr val="tx1"/>
              </a:buClr>
              <a:buSzPct val="100000"/>
              <a:buFont typeface="Arial" panose="020B0604020202020204" pitchFamily="34" charset="0"/>
              <a:buChar char="◦"/>
              <a:defRPr>
                <a:latin typeface="+mn-lt"/>
              </a:defRPr>
            </a:lvl4pPr>
            <a:lvl5pPr marL="635000" indent="-139700" algn="l">
              <a:buClr>
                <a:schemeClr val="tx1"/>
              </a:buClr>
              <a:buSzPct val="100000"/>
              <a:buFont typeface="Arial" panose="020B0604020202020204" pitchFamily="34" charset="0"/>
              <a:buChar char="−"/>
              <a:defRPr>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noProof="0" dirty="0"/>
          </a:p>
        </p:txBody>
      </p:sp>
      <p:sp>
        <p:nvSpPr>
          <p:cNvPr id="4" name="Title Placeholder 1">
            <a:extLst>
              <a:ext uri="{FF2B5EF4-FFF2-40B4-BE49-F238E27FC236}">
                <a16:creationId xmlns:a16="http://schemas.microsoft.com/office/drawing/2014/main" id="{A1AF4B88-9BDB-4994-AE11-3A74CC55FE51}"/>
              </a:ext>
            </a:extLst>
          </p:cNvPr>
          <p:cNvSpPr>
            <a:spLocks noGrp="1"/>
          </p:cNvSpPr>
          <p:nvPr>
            <p:ph type="title" hasCustomPrompt="1"/>
          </p:nvPr>
        </p:nvSpPr>
        <p:spPr>
          <a:xfrm>
            <a:off x="501652" y="317500"/>
            <a:ext cx="11180232" cy="698501"/>
          </a:xfrm>
          <a:prstGeom prst="rect">
            <a:avLst/>
          </a:prstGeom>
        </p:spPr>
        <p:txBody>
          <a:bodyPr vert="horz" lIns="0" tIns="0" rIns="0" bIns="0" rtlCol="0" anchor="t" anchorCtr="0">
            <a:noAutofit/>
          </a:bodyPr>
          <a:lstStyle>
            <a:lvl1pPr>
              <a:defRPr/>
            </a:lvl1pPr>
          </a:lstStyle>
          <a:p>
            <a:r>
              <a:rPr lang="en-US" dirty="0"/>
              <a:t>Click to add title</a:t>
            </a:r>
          </a:p>
        </p:txBody>
      </p:sp>
    </p:spTree>
    <p:extLst>
      <p:ext uri="{BB962C8B-B14F-4D97-AF65-F5344CB8AC3E}">
        <p14:creationId xmlns:p14="http://schemas.microsoft.com/office/powerpoint/2010/main" val="137718929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hf hdr="0" dt="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ontents">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501651" y="1665289"/>
            <a:ext cx="9277349" cy="4716463"/>
          </a:xfrm>
          <a:prstGeom prst="rect">
            <a:avLst/>
          </a:prstGeom>
        </p:spPr>
        <p:txBody>
          <a:bodyPr>
            <a:noAutofit/>
          </a:bodyPr>
          <a:lstStyle>
            <a:lvl1pPr marL="0" indent="0" algn="l">
              <a:buFontTx/>
              <a:buNone/>
              <a:tabLst>
                <a:tab pos="6729413" algn="r"/>
              </a:tabLst>
              <a:defRPr>
                <a:latin typeface="+mn-lt"/>
              </a:defRPr>
            </a:lvl1pPr>
            <a:lvl2pPr marL="139700" indent="-139700" algn="l">
              <a:buClr>
                <a:schemeClr val="tx1"/>
              </a:buClr>
              <a:buSzPct val="100000"/>
              <a:buFont typeface="Arial" panose="020B0604020202020204" pitchFamily="34" charset="0"/>
              <a:buChar char="•"/>
              <a:tabLst>
                <a:tab pos="6729413" algn="r"/>
              </a:tabLst>
              <a:defRPr>
                <a:latin typeface="+mj-lt"/>
              </a:defRPr>
            </a:lvl2pPr>
            <a:lvl3pPr marL="304800" indent="-139700" algn="l">
              <a:buClr>
                <a:schemeClr val="tx1"/>
              </a:buClr>
              <a:buSzPct val="100000"/>
              <a:buFont typeface="Arial" panose="020B0604020202020204" pitchFamily="34" charset="0"/>
              <a:buChar char="−"/>
              <a:tabLst>
                <a:tab pos="6729413" algn="r"/>
              </a:tabLst>
              <a:defRPr>
                <a:latin typeface="+mn-lt"/>
              </a:defRPr>
            </a:lvl3pPr>
            <a:lvl4pPr marL="469900" indent="-139700" algn="l">
              <a:buClr>
                <a:schemeClr val="tx1"/>
              </a:buClr>
              <a:buSzPct val="100000"/>
              <a:buFont typeface="Arial" panose="020B0604020202020204" pitchFamily="34" charset="0"/>
              <a:buChar char="◦"/>
              <a:tabLst>
                <a:tab pos="6729413" algn="r"/>
              </a:tabLst>
              <a:defRPr>
                <a:latin typeface="+mn-lt"/>
              </a:defRPr>
            </a:lvl4pPr>
            <a:lvl5pPr marL="635000" indent="-139700" algn="l">
              <a:buClr>
                <a:schemeClr val="tx1"/>
              </a:buClr>
              <a:buSzPct val="100000"/>
              <a:buFont typeface="Arial" panose="020B0604020202020204" pitchFamily="34" charset="0"/>
              <a:buChar char="−"/>
              <a:tabLst>
                <a:tab pos="5029200" algn="r"/>
              </a:tabLst>
              <a:defRPr baseline="0">
                <a:latin typeface="+mn-lt"/>
              </a:defRPr>
            </a:lvl5pPr>
            <a:lvl6pPr>
              <a:tabLst>
                <a:tab pos="6729413" algn="r"/>
              </a:tabLst>
              <a:defRPr/>
            </a:lvl6pPr>
            <a:lvl7pPr>
              <a:tabLst>
                <a:tab pos="6729413" algn="r"/>
              </a:tabLst>
              <a:defRPr/>
            </a:lvl7pPr>
            <a:lvl8pPr>
              <a:tabLst>
                <a:tab pos="6729413" algn="r"/>
              </a:tabLst>
              <a:defRPr/>
            </a:lvl8pPr>
            <a:lvl9pPr>
              <a:tabLst>
                <a:tab pos="6729413" algn="r"/>
              </a:tabLst>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Placeholder 1"/>
          <p:cNvSpPr>
            <a:spLocks noGrp="1"/>
          </p:cNvSpPr>
          <p:nvPr>
            <p:ph type="title" hasCustomPrompt="1"/>
          </p:nvPr>
        </p:nvSpPr>
        <p:spPr>
          <a:xfrm>
            <a:off x="501652" y="317500"/>
            <a:ext cx="11180232" cy="698501"/>
          </a:xfrm>
          <a:prstGeom prst="rect">
            <a:avLst/>
          </a:prstGeom>
        </p:spPr>
        <p:txBody>
          <a:bodyPr vert="horz" lIns="0" tIns="0" rIns="0" bIns="0" rtlCol="0" anchor="t" anchorCtr="0">
            <a:noAutofit/>
          </a:bodyPr>
          <a:lstStyle>
            <a:lvl1pPr>
              <a:defRPr/>
            </a:lvl1pPr>
          </a:lstStyle>
          <a:p>
            <a:r>
              <a:rPr lang="en-US" dirty="0"/>
              <a:t>Click to add title</a:t>
            </a:r>
          </a:p>
        </p:txBody>
      </p:sp>
    </p:spTree>
    <p:extLst>
      <p:ext uri="{BB962C8B-B14F-4D97-AF65-F5344CB8AC3E}">
        <p14:creationId xmlns:p14="http://schemas.microsoft.com/office/powerpoint/2010/main" val="347834703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hf hdr="0" dt="0"/>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Letter Layou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8862256" y="405929"/>
            <a:ext cx="2804160" cy="1027760"/>
          </a:xfrm>
        </p:spPr>
        <p:txBody>
          <a:bodyPr>
            <a:noAutofit/>
          </a:bodyPr>
          <a:lstStyle>
            <a:lvl1pPr>
              <a:spcBef>
                <a:spcPts val="185"/>
              </a:spcBef>
              <a:defRPr sz="923">
                <a:solidFill>
                  <a:schemeClr val="tx1"/>
                </a:solidFill>
              </a:defRPr>
            </a:lvl1pPr>
            <a:lvl2pPr>
              <a:defRPr sz="969">
                <a:solidFill>
                  <a:schemeClr val="tx2"/>
                </a:solidFill>
              </a:defRPr>
            </a:lvl2pPr>
            <a:lvl3pPr>
              <a:defRPr sz="969">
                <a:solidFill>
                  <a:schemeClr val="tx2"/>
                </a:solidFill>
              </a:defRPr>
            </a:lvl3pPr>
            <a:lvl4pPr>
              <a:defRPr sz="923">
                <a:solidFill>
                  <a:schemeClr val="tx2"/>
                </a:solidFill>
              </a:defRPr>
            </a:lvl4pPr>
            <a:lvl5pPr>
              <a:defRPr sz="923">
                <a:solidFill>
                  <a:schemeClr val="tx2"/>
                </a:solidFill>
              </a:defRPr>
            </a:lvl5pPr>
          </a:lstStyle>
          <a:p>
            <a:pPr lvl="0"/>
            <a:r>
              <a:rPr lang="en-US"/>
              <a:t>Click to edit Master text styles</a:t>
            </a:r>
          </a:p>
        </p:txBody>
      </p:sp>
      <p:sp>
        <p:nvSpPr>
          <p:cNvPr id="7" name="Text Placeholder 6"/>
          <p:cNvSpPr>
            <a:spLocks noGrp="1"/>
          </p:cNvSpPr>
          <p:nvPr>
            <p:ph type="body" sz="quarter" idx="11"/>
          </p:nvPr>
        </p:nvSpPr>
        <p:spPr>
          <a:xfrm>
            <a:off x="495300" y="1665288"/>
            <a:ext cx="2796541" cy="4716462"/>
          </a:xfrm>
        </p:spPr>
        <p:txBody>
          <a:bodyPr>
            <a:noAutofit/>
          </a:bodyPr>
          <a:lstStyle>
            <a:lvl1pPr>
              <a:spcBef>
                <a:spcPts val="0"/>
              </a:spcBef>
              <a:spcAft>
                <a:spcPts val="554"/>
              </a:spcAft>
              <a:defRPr sz="969"/>
            </a:lvl1pPr>
            <a:lvl2pPr>
              <a:spcBef>
                <a:spcPts val="277"/>
              </a:spcBef>
              <a:defRPr/>
            </a:lvl2pPr>
            <a:lvl3pPr>
              <a:spcBef>
                <a:spcPts val="277"/>
              </a:spcBef>
              <a:defRPr/>
            </a:lvl3pPr>
            <a:lvl4pPr>
              <a:spcBef>
                <a:spcPts val="277"/>
              </a:spcBef>
              <a:defRPr/>
            </a:lvl4pPr>
            <a:lvl5pPr>
              <a:spcBef>
                <a:spcPts val="277"/>
              </a:spcBef>
              <a:defRPr/>
            </a:lvl5pPr>
          </a:lstStyle>
          <a:p>
            <a:pPr lvl="0"/>
            <a:r>
              <a:rPr lang="en-US"/>
              <a:t>Click to edit Master text styles</a:t>
            </a:r>
          </a:p>
        </p:txBody>
      </p:sp>
      <p:sp>
        <p:nvSpPr>
          <p:cNvPr id="9" name="Text Placeholder 8"/>
          <p:cNvSpPr>
            <a:spLocks noGrp="1"/>
          </p:cNvSpPr>
          <p:nvPr>
            <p:ph type="body" sz="quarter" idx="12"/>
          </p:nvPr>
        </p:nvSpPr>
        <p:spPr>
          <a:xfrm>
            <a:off x="3780369" y="1665287"/>
            <a:ext cx="7916331" cy="4716461"/>
          </a:xfrm>
        </p:spPr>
        <p:txBody>
          <a:bodyPr>
            <a:noAutofit/>
          </a:bodyPr>
          <a:lstStyle>
            <a:lvl1pPr marL="0" indent="0" algn="l">
              <a:spcBef>
                <a:spcPts val="1662"/>
              </a:spcBef>
              <a:buFontTx/>
              <a:buNone/>
              <a:defRPr/>
            </a:lvl1pPr>
            <a:lvl2pPr marL="139700" indent="-139700" algn="l">
              <a:buClr>
                <a:schemeClr val="tx1"/>
              </a:buClr>
              <a:buSzPct val="100000"/>
              <a:buFont typeface="Arial" panose="020B0604020202020204" pitchFamily="34" charset="0"/>
              <a:buChar char="•"/>
              <a:defRPr/>
            </a:lvl2pPr>
            <a:lvl3pPr marL="304800" indent="-139700" algn="l">
              <a:buClr>
                <a:schemeClr val="tx1"/>
              </a:buClr>
              <a:buSzPct val="100000"/>
              <a:buFont typeface="Arial" panose="020B0604020202020204" pitchFamily="34" charset="0"/>
              <a:buChar char="−"/>
              <a:defRPr/>
            </a:lvl3pPr>
            <a:lvl4pPr marL="469900" indent="-139700" algn="l">
              <a:buClr>
                <a:schemeClr val="tx1"/>
              </a:buClr>
              <a:buSzPct val="100000"/>
              <a:buFont typeface="Arial" panose="020B0604020202020204" pitchFamily="34" charset="0"/>
              <a:buChar char="◦"/>
              <a:defRPr/>
            </a:lvl4pPr>
            <a:lvl5pPr marL="635000" indent="-139700" algn="l">
              <a:buClr>
                <a:schemeClr val="tx1"/>
              </a:buClr>
              <a:buSzPct val="1000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noProof="0" dirty="0"/>
          </a:p>
        </p:txBody>
      </p:sp>
      <p:grpSp>
        <p:nvGrpSpPr>
          <p:cNvPr id="38" name="Group 37">
            <a:extLst>
              <a:ext uri="{FF2B5EF4-FFF2-40B4-BE49-F238E27FC236}">
                <a16:creationId xmlns:a16="http://schemas.microsoft.com/office/drawing/2014/main" id="{BE53F9A5-D017-41A9-87FD-42B8B6C64282}"/>
              </a:ext>
            </a:extLst>
          </p:cNvPr>
          <p:cNvGrpSpPr>
            <a:grpSpLocks noChangeAspect="1"/>
          </p:cNvGrpSpPr>
          <p:nvPr userDrawn="1"/>
        </p:nvGrpSpPr>
        <p:grpSpPr>
          <a:xfrm>
            <a:off x="503988" y="378000"/>
            <a:ext cx="1998000" cy="374400"/>
            <a:chOff x="398463" y="404813"/>
            <a:chExt cx="1627187" cy="307976"/>
          </a:xfrm>
          <a:solidFill>
            <a:schemeClr val="tx1"/>
          </a:solidFill>
        </p:grpSpPr>
        <p:sp>
          <p:nvSpPr>
            <p:cNvPr id="39" name="Oval 5">
              <a:extLst>
                <a:ext uri="{FF2B5EF4-FFF2-40B4-BE49-F238E27FC236}">
                  <a16:creationId xmlns:a16="http://schemas.microsoft.com/office/drawing/2014/main" id="{70412374-88D8-4076-97A4-28B9D453A9F4}"/>
                </a:ext>
              </a:extLst>
            </p:cNvPr>
            <p:cNvSpPr>
              <a:spLocks noChangeArrowheads="1"/>
            </p:cNvSpPr>
            <p:nvPr userDrawn="1"/>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40" name="Freeform 6">
              <a:extLst>
                <a:ext uri="{FF2B5EF4-FFF2-40B4-BE49-F238E27FC236}">
                  <a16:creationId xmlns:a16="http://schemas.microsoft.com/office/drawing/2014/main" id="{059052DC-E283-45E3-A11B-EFC0EF64057E}"/>
                </a:ext>
              </a:extLst>
            </p:cNvPr>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41" name="Rectangle 7">
              <a:extLst>
                <a:ext uri="{FF2B5EF4-FFF2-40B4-BE49-F238E27FC236}">
                  <a16:creationId xmlns:a16="http://schemas.microsoft.com/office/drawing/2014/main" id="{C8E40EE6-74FE-4B63-ADD7-D8251359CC54}"/>
                </a:ext>
              </a:extLst>
            </p:cNvPr>
            <p:cNvSpPr>
              <a:spLocks noChangeArrowheads="1"/>
            </p:cNvSpPr>
            <p:nvPr userDrawn="1"/>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42" name="Freeform 8">
              <a:extLst>
                <a:ext uri="{FF2B5EF4-FFF2-40B4-BE49-F238E27FC236}">
                  <a16:creationId xmlns:a16="http://schemas.microsoft.com/office/drawing/2014/main" id="{6D34B50B-2467-467F-BE0D-CA832EE3A76E}"/>
                </a:ext>
              </a:extLst>
            </p:cNvPr>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43" name="Rectangle 9">
              <a:extLst>
                <a:ext uri="{FF2B5EF4-FFF2-40B4-BE49-F238E27FC236}">
                  <a16:creationId xmlns:a16="http://schemas.microsoft.com/office/drawing/2014/main" id="{1004DF0B-038C-4CB4-89B3-42D949ED0B9D}"/>
                </a:ext>
              </a:extLst>
            </p:cNvPr>
            <p:cNvSpPr>
              <a:spLocks noChangeArrowheads="1"/>
            </p:cNvSpPr>
            <p:nvPr userDrawn="1"/>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44" name="Rectangle 10">
              <a:extLst>
                <a:ext uri="{FF2B5EF4-FFF2-40B4-BE49-F238E27FC236}">
                  <a16:creationId xmlns:a16="http://schemas.microsoft.com/office/drawing/2014/main" id="{2FB8C6E0-92EE-49AA-95D9-7BE219F64FE7}"/>
                </a:ext>
              </a:extLst>
            </p:cNvPr>
            <p:cNvSpPr>
              <a:spLocks noChangeArrowheads="1"/>
            </p:cNvSpPr>
            <p:nvPr userDrawn="1"/>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45" name="Freeform 11">
              <a:extLst>
                <a:ext uri="{FF2B5EF4-FFF2-40B4-BE49-F238E27FC236}">
                  <a16:creationId xmlns:a16="http://schemas.microsoft.com/office/drawing/2014/main" id="{CEE92EC5-3F38-4286-A2DA-7B5E941BC2B9}"/>
                </a:ext>
              </a:extLst>
            </p:cNvPr>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46" name="Freeform 12">
              <a:extLst>
                <a:ext uri="{FF2B5EF4-FFF2-40B4-BE49-F238E27FC236}">
                  <a16:creationId xmlns:a16="http://schemas.microsoft.com/office/drawing/2014/main" id="{3C2CE8EA-279F-441C-99BC-330C664B3281}"/>
                </a:ext>
              </a:extLst>
            </p:cNvPr>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47" name="Freeform 13">
              <a:extLst>
                <a:ext uri="{FF2B5EF4-FFF2-40B4-BE49-F238E27FC236}">
                  <a16:creationId xmlns:a16="http://schemas.microsoft.com/office/drawing/2014/main" id="{328EA017-C8BA-490A-9F7A-F880FE999A8D}"/>
                </a:ext>
              </a:extLst>
            </p:cNvPr>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48" name="Freeform 14">
              <a:extLst>
                <a:ext uri="{FF2B5EF4-FFF2-40B4-BE49-F238E27FC236}">
                  <a16:creationId xmlns:a16="http://schemas.microsoft.com/office/drawing/2014/main" id="{BAE89DBE-19C8-422A-B7E6-D6726124DF54}"/>
                </a:ext>
              </a:extLst>
            </p:cNvPr>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grpSp>
    </p:spTree>
    <p:extLst>
      <p:ext uri="{BB962C8B-B14F-4D97-AF65-F5344CB8AC3E}">
        <p14:creationId xmlns:p14="http://schemas.microsoft.com/office/powerpoint/2010/main" val="386272214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Title Slide - Black Page Image">
    <p:bg bwMode="gray">
      <p:bgPr>
        <a:solidFill>
          <a:schemeClr val="tx1"/>
        </a:solidFill>
        <a:effectLst/>
      </p:bgPr>
    </p:bg>
    <p:spTree>
      <p:nvGrpSpPr>
        <p:cNvPr id="1" name=""/>
        <p:cNvGrpSpPr/>
        <p:nvPr/>
      </p:nvGrpSpPr>
      <p:grpSpPr>
        <a:xfrm>
          <a:off x="0" y="0"/>
          <a:ext cx="0" cy="0"/>
          <a:chOff x="0" y="0"/>
          <a:chExt cx="0" cy="0"/>
        </a:xfrm>
      </p:grpSpPr>
      <p:sp>
        <p:nvSpPr>
          <p:cNvPr id="17" name="Picture Placeholder 8">
            <a:extLst>
              <a:ext uri="{FF2B5EF4-FFF2-40B4-BE49-F238E27FC236}">
                <a16:creationId xmlns:a16="http://schemas.microsoft.com/office/drawing/2014/main" id="{DEF77F0F-DE6A-48C9-92BD-013174DD643C}"/>
              </a:ext>
            </a:extLst>
          </p:cNvPr>
          <p:cNvSpPr>
            <a:spLocks noGrp="1"/>
          </p:cNvSpPr>
          <p:nvPr>
            <p:ph type="pic" sz="quarter" idx="11"/>
          </p:nvPr>
        </p:nvSpPr>
        <p:spPr>
          <a:xfrm>
            <a:off x="0" y="0"/>
            <a:ext cx="12192000" cy="6858000"/>
          </a:xfrm>
          <a:prstGeom prst="rect">
            <a:avLst/>
          </a:prstGeom>
        </p:spPr>
        <p:txBody>
          <a:bodyPr/>
          <a:lstStyle>
            <a:lvl1pPr>
              <a:defRPr>
                <a:solidFill>
                  <a:schemeClr val="bg1"/>
                </a:solidFill>
              </a:defRPr>
            </a:lvl1pPr>
          </a:lstStyle>
          <a:p>
            <a:r>
              <a:rPr lang="en-US" noProof="0"/>
              <a:t>Click icon to add picture</a:t>
            </a:r>
            <a:endParaRPr lang="en-US" noProof="0" dirty="0"/>
          </a:p>
        </p:txBody>
      </p:sp>
      <p:sp>
        <p:nvSpPr>
          <p:cNvPr id="41" name="Text Placeholder 4">
            <a:extLst>
              <a:ext uri="{FF2B5EF4-FFF2-40B4-BE49-F238E27FC236}">
                <a16:creationId xmlns:a16="http://schemas.microsoft.com/office/drawing/2014/main" id="{EE5D7BA0-7E63-4F55-8707-FB998AF96C8C}"/>
              </a:ext>
            </a:extLst>
          </p:cNvPr>
          <p:cNvSpPr>
            <a:spLocks noGrp="1"/>
          </p:cNvSpPr>
          <p:nvPr>
            <p:ph type="body" sz="quarter" idx="10"/>
          </p:nvPr>
        </p:nvSpPr>
        <p:spPr>
          <a:xfrm>
            <a:off x="501651" y="6381750"/>
            <a:ext cx="4446269" cy="273050"/>
          </a:xfrm>
          <a:prstGeom prst="rect">
            <a:avLst/>
          </a:prstGeom>
        </p:spPr>
        <p:txBody>
          <a:bodyPr anchor="b">
            <a:noAutofit/>
          </a:bodyPr>
          <a:lstStyle>
            <a:lvl1pPr>
              <a:spcAft>
                <a:spcPts val="0"/>
              </a:spcAft>
              <a:defRPr sz="1400" b="1">
                <a:solidFill>
                  <a:schemeClr val="bg1"/>
                </a:solidFill>
                <a:latin typeface="Calibri" panose="020F0502020204030204" pitchFamily="34" charset="0"/>
                <a:cs typeface="Calibri" panose="020F050202020403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Click to edit Master text styles</a:t>
            </a:r>
          </a:p>
        </p:txBody>
      </p:sp>
      <p:sp>
        <p:nvSpPr>
          <p:cNvPr id="5" name="Title 1">
            <a:extLst>
              <a:ext uri="{FF2B5EF4-FFF2-40B4-BE49-F238E27FC236}">
                <a16:creationId xmlns:a16="http://schemas.microsoft.com/office/drawing/2014/main" id="{37C1D43B-9933-4650-9DD5-73494BECAE5A}"/>
              </a:ext>
            </a:extLst>
          </p:cNvPr>
          <p:cNvSpPr>
            <a:spLocks noGrp="1"/>
          </p:cNvSpPr>
          <p:nvPr>
            <p:ph type="ctrTitle"/>
          </p:nvPr>
        </p:nvSpPr>
        <p:spPr bwMode="gray">
          <a:xfrm>
            <a:off x="501651" y="5186207"/>
            <a:ext cx="4446269" cy="895983"/>
          </a:xfrm>
          <a:prstGeom prst="rect">
            <a:avLst/>
          </a:prstGeom>
        </p:spPr>
        <p:txBody>
          <a:bodyPr anchor="b" anchorCtr="0">
            <a:noAutofit/>
          </a:bodyPr>
          <a:lstStyle>
            <a:lvl1pPr algn="l">
              <a:lnSpc>
                <a:spcPts val="3200"/>
              </a:lnSpc>
              <a:defRPr sz="3200" b="0">
                <a:solidFill>
                  <a:schemeClr val="accent1"/>
                </a:solidFill>
                <a:latin typeface="Calibri Light" panose="020F0302020204030204" pitchFamily="34" charset="0"/>
                <a:ea typeface="Open Sans" panose="020B0606030504020204" pitchFamily="34" charset="0"/>
                <a:cs typeface="Calibri Light" panose="020F0302020204030204" pitchFamily="34" charset="0"/>
              </a:defRPr>
            </a:lvl1pPr>
          </a:lstStyle>
          <a:p>
            <a:r>
              <a:rPr lang="en-US" noProof="0"/>
              <a:t>Click to edit Master title style</a:t>
            </a:r>
            <a:endParaRPr lang="en-US" noProof="0" dirty="0"/>
          </a:p>
        </p:txBody>
      </p:sp>
      <p:grpSp>
        <p:nvGrpSpPr>
          <p:cNvPr id="6" name="Group 5">
            <a:extLst>
              <a:ext uri="{FF2B5EF4-FFF2-40B4-BE49-F238E27FC236}">
                <a16:creationId xmlns:a16="http://schemas.microsoft.com/office/drawing/2014/main" id="{BBB00153-52E8-495A-BA32-E581AC7A8A67}"/>
              </a:ext>
            </a:extLst>
          </p:cNvPr>
          <p:cNvGrpSpPr>
            <a:grpSpLocks noChangeAspect="1"/>
          </p:cNvGrpSpPr>
          <p:nvPr userDrawn="1"/>
        </p:nvGrpSpPr>
        <p:grpSpPr>
          <a:xfrm>
            <a:off x="503988" y="378000"/>
            <a:ext cx="1998000" cy="374400"/>
            <a:chOff x="398463" y="404813"/>
            <a:chExt cx="1627187" cy="307976"/>
          </a:xfrm>
          <a:solidFill>
            <a:schemeClr val="tx1"/>
          </a:solidFill>
        </p:grpSpPr>
        <p:sp>
          <p:nvSpPr>
            <p:cNvPr id="7" name="Oval 5">
              <a:extLst>
                <a:ext uri="{FF2B5EF4-FFF2-40B4-BE49-F238E27FC236}">
                  <a16:creationId xmlns:a16="http://schemas.microsoft.com/office/drawing/2014/main" id="{EE44E009-869C-4AA1-972F-BFAD35A46F07}"/>
                </a:ext>
              </a:extLst>
            </p:cNvPr>
            <p:cNvSpPr>
              <a:spLocks noChangeArrowheads="1"/>
            </p:cNvSpPr>
            <p:nvPr userDrawn="1"/>
          </p:nvSpPr>
          <p:spPr bwMode="auto">
            <a:xfrm>
              <a:off x="1938338" y="625476"/>
              <a:ext cx="87312" cy="87313"/>
            </a:xfrm>
            <a:prstGeom prst="ellipse">
              <a:avLst/>
            </a:prstGeom>
            <a:solidFill>
              <a:srgbClr val="86BC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8" name="Freeform 6">
              <a:extLst>
                <a:ext uri="{FF2B5EF4-FFF2-40B4-BE49-F238E27FC236}">
                  <a16:creationId xmlns:a16="http://schemas.microsoft.com/office/drawing/2014/main" id="{DC9A9EB1-2077-4DFD-B533-87E250FD463C}"/>
                </a:ext>
              </a:extLst>
            </p:cNvPr>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9" name="Rectangle 7">
              <a:extLst>
                <a:ext uri="{FF2B5EF4-FFF2-40B4-BE49-F238E27FC236}">
                  <a16:creationId xmlns:a16="http://schemas.microsoft.com/office/drawing/2014/main" id="{33ACF17B-FD5C-45C9-B731-4D7315B1D9C2}"/>
                </a:ext>
              </a:extLst>
            </p:cNvPr>
            <p:cNvSpPr>
              <a:spLocks noChangeArrowheads="1"/>
            </p:cNvSpPr>
            <p:nvPr userDrawn="1"/>
          </p:nvSpPr>
          <p:spPr bwMode="auto">
            <a:xfrm>
              <a:off x="906463" y="404813"/>
              <a:ext cx="74612" cy="3032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10" name="Freeform 8">
              <a:extLst>
                <a:ext uri="{FF2B5EF4-FFF2-40B4-BE49-F238E27FC236}">
                  <a16:creationId xmlns:a16="http://schemas.microsoft.com/office/drawing/2014/main" id="{3D32D184-C4ED-4776-9DCC-E3F18CF55C2F}"/>
                </a:ext>
              </a:extLst>
            </p:cNvPr>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11" name="Rectangle 9">
              <a:extLst>
                <a:ext uri="{FF2B5EF4-FFF2-40B4-BE49-F238E27FC236}">
                  <a16:creationId xmlns:a16="http://schemas.microsoft.com/office/drawing/2014/main" id="{090BAC98-B3D7-4E96-B78D-0FE4BD1884B7}"/>
                </a:ext>
              </a:extLst>
            </p:cNvPr>
            <p:cNvSpPr>
              <a:spLocks noChangeArrowheads="1"/>
            </p:cNvSpPr>
            <p:nvPr userDrawn="1"/>
          </p:nvSpPr>
          <p:spPr bwMode="auto">
            <a:xfrm>
              <a:off x="1257300" y="482601"/>
              <a:ext cx="74612" cy="2254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12" name="Rectangle 10">
              <a:extLst>
                <a:ext uri="{FF2B5EF4-FFF2-40B4-BE49-F238E27FC236}">
                  <a16:creationId xmlns:a16="http://schemas.microsoft.com/office/drawing/2014/main" id="{D81C0B16-CEDA-4DD7-AA0E-D7E98149B002}"/>
                </a:ext>
              </a:extLst>
            </p:cNvPr>
            <p:cNvSpPr>
              <a:spLocks noChangeArrowheads="1"/>
            </p:cNvSpPr>
            <p:nvPr userDrawn="1"/>
          </p:nvSpPr>
          <p:spPr bwMode="auto">
            <a:xfrm>
              <a:off x="1257300" y="404813"/>
              <a:ext cx="74612" cy="50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13" name="Freeform 11">
              <a:extLst>
                <a:ext uri="{FF2B5EF4-FFF2-40B4-BE49-F238E27FC236}">
                  <a16:creationId xmlns:a16="http://schemas.microsoft.com/office/drawing/2014/main" id="{C71424E0-1449-47B0-BF76-7A226D3160CC}"/>
                </a:ext>
              </a:extLst>
            </p:cNvPr>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14" name="Freeform 12">
              <a:extLst>
                <a:ext uri="{FF2B5EF4-FFF2-40B4-BE49-F238E27FC236}">
                  <a16:creationId xmlns:a16="http://schemas.microsoft.com/office/drawing/2014/main" id="{39CF108A-51E0-49A1-80F5-6286DB6FEBCA}"/>
                </a:ext>
              </a:extLst>
            </p:cNvPr>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15" name="Freeform 13">
              <a:extLst>
                <a:ext uri="{FF2B5EF4-FFF2-40B4-BE49-F238E27FC236}">
                  <a16:creationId xmlns:a16="http://schemas.microsoft.com/office/drawing/2014/main" id="{28BEACF0-05E8-46F1-8AE5-8FF2ADC543E9}"/>
                </a:ext>
              </a:extLst>
            </p:cNvPr>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16" name="Freeform 14">
              <a:extLst>
                <a:ext uri="{FF2B5EF4-FFF2-40B4-BE49-F238E27FC236}">
                  <a16:creationId xmlns:a16="http://schemas.microsoft.com/office/drawing/2014/main" id="{B661CA16-D87B-4315-804A-3E82AE3F0CF4}"/>
                </a:ext>
              </a:extLst>
            </p:cNvPr>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grpSp>
      <p:pic>
        <p:nvPicPr>
          <p:cNvPr id="18" name="Picture 17">
            <a:extLst>
              <a:ext uri="{FF2B5EF4-FFF2-40B4-BE49-F238E27FC236}">
                <a16:creationId xmlns:a16="http://schemas.microsoft.com/office/drawing/2014/main" id="{24091ED7-C412-487B-88AC-F1B76F6BA2F2}"/>
              </a:ext>
            </a:extLst>
          </p:cNvPr>
          <p:cNvPicPr>
            <a:picLocks noChangeAspect="1"/>
          </p:cNvPicPr>
          <p:nvPr userDrawn="1"/>
        </p:nvPicPr>
        <p:blipFill>
          <a:blip r:embed="rId2"/>
          <a:srcRect/>
          <a:stretch/>
        </p:blipFill>
        <p:spPr>
          <a:xfrm>
            <a:off x="10694852" y="5659120"/>
            <a:ext cx="1198880" cy="1198880"/>
          </a:xfrm>
          <a:prstGeom prst="rect">
            <a:avLst/>
          </a:prstGeom>
        </p:spPr>
      </p:pic>
    </p:spTree>
    <p:extLst>
      <p:ext uri="{BB962C8B-B14F-4D97-AF65-F5344CB8AC3E}">
        <p14:creationId xmlns:p14="http://schemas.microsoft.com/office/powerpoint/2010/main" val="190728671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hf hdr="0" dt="0"/>
  <p:extLst>
    <p:ext uri="{DCECCB84-F9BA-43D5-87BE-67443E8EF086}">
      <p15:sldGuideLst xmlns:p15="http://schemas.microsoft.com/office/powerpoint/2012/main">
        <p15:guide id="1" orient="horz" pos="4088">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ontents with image">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501651" y="317501"/>
            <a:ext cx="11188700" cy="698500"/>
          </a:xfrm>
          <a:prstGeom prst="rect">
            <a:avLst/>
          </a:prstGeom>
        </p:spPr>
        <p:txBody>
          <a:bodyPr vert="horz" lIns="0" tIns="0" rIns="0" bIns="0" rtlCol="0" anchor="t" anchorCtr="0">
            <a:noAutofit/>
          </a:bodyPr>
          <a:lstStyle>
            <a:lvl1pPr>
              <a:defRPr/>
            </a:lvl1pPr>
          </a:lstStyle>
          <a:p>
            <a:r>
              <a:rPr lang="en-US" noProof="0" dirty="0"/>
              <a:t>Click to add title</a:t>
            </a:r>
          </a:p>
        </p:txBody>
      </p:sp>
      <p:sp>
        <p:nvSpPr>
          <p:cNvPr id="5" name="Picture Placeholder 9"/>
          <p:cNvSpPr>
            <a:spLocks noGrp="1"/>
          </p:cNvSpPr>
          <p:nvPr>
            <p:ph type="pic" sz="quarter" idx="15"/>
          </p:nvPr>
        </p:nvSpPr>
        <p:spPr>
          <a:xfrm>
            <a:off x="5450351" y="1665288"/>
            <a:ext cx="6240000" cy="4716463"/>
          </a:xfrm>
        </p:spPr>
        <p:txBody>
          <a:bodyPr>
            <a:noAutofit/>
          </a:bodyPr>
          <a:lstStyle/>
          <a:p>
            <a:r>
              <a:rPr lang="en-US" noProof="0"/>
              <a:t>Click icon to add picture</a:t>
            </a:r>
            <a:endParaRPr lang="en-US" noProof="0" dirty="0"/>
          </a:p>
        </p:txBody>
      </p:sp>
      <p:sp>
        <p:nvSpPr>
          <p:cNvPr id="6" name="Content Placeholder 3"/>
          <p:cNvSpPr>
            <a:spLocks noGrp="1"/>
          </p:cNvSpPr>
          <p:nvPr>
            <p:ph sz="quarter" idx="10"/>
          </p:nvPr>
        </p:nvSpPr>
        <p:spPr>
          <a:xfrm>
            <a:off x="501651" y="1665289"/>
            <a:ext cx="4456429" cy="4716463"/>
          </a:xfrm>
          <a:prstGeom prst="rect">
            <a:avLst/>
          </a:prstGeom>
        </p:spPr>
        <p:txBody>
          <a:bodyPr>
            <a:noAutofit/>
          </a:bodyPr>
          <a:lstStyle>
            <a:lvl1pPr marL="0" indent="0" algn="l">
              <a:buFontTx/>
              <a:buNone/>
              <a:tabLst>
                <a:tab pos="5029200" algn="r"/>
              </a:tabLst>
              <a:defRPr>
                <a:latin typeface="+mn-lt"/>
              </a:defRPr>
            </a:lvl1pPr>
            <a:lvl2pPr marL="139700" indent="-139700" algn="l">
              <a:buClrTx/>
              <a:buSzPct val="100000"/>
              <a:buFont typeface="Arial" panose="020B0604020202020204" pitchFamily="34" charset="0"/>
              <a:buChar char="•"/>
              <a:tabLst>
                <a:tab pos="5029200" algn="r"/>
              </a:tabLst>
              <a:defRPr>
                <a:latin typeface="+mj-lt"/>
              </a:defRPr>
            </a:lvl2pPr>
            <a:lvl3pPr marL="304800" indent="-139700" algn="l">
              <a:buClrTx/>
              <a:buSzPct val="100000"/>
              <a:buFont typeface="Arial" panose="020B0604020202020204" pitchFamily="34" charset="0"/>
              <a:buChar char="−"/>
              <a:tabLst>
                <a:tab pos="5029200" algn="r"/>
              </a:tabLst>
              <a:defRPr>
                <a:latin typeface="+mn-lt"/>
              </a:defRPr>
            </a:lvl3pPr>
            <a:lvl4pPr marL="469900" indent="-139700" algn="l">
              <a:buClrTx/>
              <a:buSzPct val="100000"/>
              <a:buFont typeface="Arial" panose="020B0604020202020204" pitchFamily="34" charset="0"/>
              <a:buChar char="◦"/>
              <a:tabLst>
                <a:tab pos="5029200" algn="r"/>
              </a:tabLst>
              <a:defRPr>
                <a:latin typeface="+mn-lt"/>
              </a:defRPr>
            </a:lvl4pPr>
            <a:lvl5pPr marL="635000" indent="-139700" algn="l">
              <a:buClrTx/>
              <a:buSzPct val="100000"/>
              <a:buFont typeface="Arial" panose="020B0604020202020204" pitchFamily="34" charset="0"/>
              <a:buChar char="−"/>
              <a:tabLst>
                <a:tab pos="5029200" algn="r"/>
              </a:tabLst>
              <a:defRPr baseline="0">
                <a:latin typeface="+mn-lt"/>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184437432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hf hdr="0" dt="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 columns of text">
    <p:spTree>
      <p:nvGrpSpPr>
        <p:cNvPr id="1" name=""/>
        <p:cNvGrpSpPr/>
        <p:nvPr/>
      </p:nvGrpSpPr>
      <p:grpSpPr>
        <a:xfrm>
          <a:off x="0" y="0"/>
          <a:ext cx="0" cy="0"/>
          <a:chOff x="0" y="0"/>
          <a:chExt cx="0" cy="0"/>
        </a:xfrm>
      </p:grpSpPr>
      <p:sp>
        <p:nvSpPr>
          <p:cNvPr id="13" name="Content Placeholder 3"/>
          <p:cNvSpPr>
            <a:spLocks noGrp="1"/>
          </p:cNvSpPr>
          <p:nvPr>
            <p:ph sz="quarter" idx="10"/>
          </p:nvPr>
        </p:nvSpPr>
        <p:spPr>
          <a:xfrm>
            <a:off x="501651" y="1665289"/>
            <a:ext cx="5305579" cy="4716461"/>
          </a:xfrm>
          <a:prstGeom prst="rect">
            <a:avLst/>
          </a:prstGeom>
        </p:spPr>
        <p:txBody>
          <a:bodyPr>
            <a:noAutofit/>
          </a:bodyPr>
          <a:lstStyle>
            <a:lvl1pPr marL="0" indent="0" algn="l">
              <a:buFontTx/>
              <a:buNone/>
              <a:tabLst>
                <a:tab pos="5029200" algn="r"/>
              </a:tabLst>
              <a:defRPr/>
            </a:lvl1pPr>
            <a:lvl2pPr marL="139700" indent="-139700" algn="l">
              <a:buClr>
                <a:schemeClr val="tx1"/>
              </a:buClr>
              <a:buSzPct val="100000"/>
              <a:buFont typeface="Arial" panose="020B0604020202020204" pitchFamily="34" charset="0"/>
              <a:buChar char="•"/>
              <a:tabLst>
                <a:tab pos="5029200" algn="r"/>
              </a:tabLst>
              <a:defRPr/>
            </a:lvl2pPr>
            <a:lvl3pPr marL="304800" indent="-139700" algn="l">
              <a:buClr>
                <a:schemeClr val="tx1"/>
              </a:buClr>
              <a:buSzPct val="100000"/>
              <a:buFont typeface="Arial" panose="020B0604020202020204" pitchFamily="34" charset="0"/>
              <a:buChar char="−"/>
              <a:tabLst>
                <a:tab pos="5029200" algn="r"/>
              </a:tabLst>
              <a:defRPr/>
            </a:lvl3pPr>
            <a:lvl4pPr marL="469900" indent="-139700" algn="l">
              <a:buClr>
                <a:schemeClr val="tx1"/>
              </a:buClr>
              <a:buSzPct val="100000"/>
              <a:buFont typeface="Arial" panose="020B0604020202020204" pitchFamily="34" charset="0"/>
              <a:buChar char="◦"/>
              <a:tabLst>
                <a:tab pos="5029200" algn="r"/>
              </a:tabLst>
              <a:defRPr/>
            </a:lvl4pPr>
            <a:lvl5pPr marL="635000" indent="-139700" algn="l">
              <a:buClr>
                <a:schemeClr val="tx1"/>
              </a:buClr>
              <a:buSzPct val="100000"/>
              <a:buFont typeface="Arial" panose="020B0604020202020204" pitchFamily="34" charset="0"/>
              <a:buChar char="−"/>
              <a:tabLst>
                <a:tab pos="5029200" algn="r"/>
              </a:tabLst>
              <a:defRPr baseline="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5" name="Content Placeholder 3"/>
          <p:cNvSpPr>
            <a:spLocks noGrp="1"/>
          </p:cNvSpPr>
          <p:nvPr>
            <p:ph sz="quarter" idx="20"/>
          </p:nvPr>
        </p:nvSpPr>
        <p:spPr>
          <a:xfrm>
            <a:off x="6381539" y="1665289"/>
            <a:ext cx="5322781" cy="4716461"/>
          </a:xfrm>
          <a:prstGeom prst="rect">
            <a:avLst/>
          </a:prstGeom>
        </p:spPr>
        <p:txBody>
          <a:bodyPr>
            <a:noAutofit/>
          </a:bodyPr>
          <a:lstStyle>
            <a:lvl1pPr marL="0" indent="0" algn="l">
              <a:buFontTx/>
              <a:buNone/>
              <a:tabLst>
                <a:tab pos="5029200" algn="r"/>
              </a:tabLst>
              <a:defRPr/>
            </a:lvl1pPr>
            <a:lvl2pPr marL="139700" indent="-139700" algn="l">
              <a:buClr>
                <a:schemeClr val="tx1"/>
              </a:buClr>
              <a:buSzPct val="100000"/>
              <a:buFont typeface="Arial" panose="020B0604020202020204" pitchFamily="34" charset="0"/>
              <a:buChar char="•"/>
              <a:tabLst>
                <a:tab pos="5029200" algn="r"/>
              </a:tabLst>
              <a:defRPr/>
            </a:lvl2pPr>
            <a:lvl3pPr marL="304800" indent="-139700" algn="l">
              <a:buClr>
                <a:schemeClr val="tx1"/>
              </a:buClr>
              <a:buSzPct val="100000"/>
              <a:buFont typeface="Arial" panose="020B0604020202020204" pitchFamily="34" charset="0"/>
              <a:buChar char="−"/>
              <a:tabLst>
                <a:tab pos="5029200" algn="r"/>
              </a:tabLst>
              <a:defRPr/>
            </a:lvl3pPr>
            <a:lvl4pPr marL="469900" indent="-139700" algn="l">
              <a:buClr>
                <a:schemeClr val="tx1"/>
              </a:buClr>
              <a:buSzPct val="100000"/>
              <a:buFont typeface="Arial" panose="020B0604020202020204" pitchFamily="34" charset="0"/>
              <a:buChar char="◦"/>
              <a:tabLst>
                <a:tab pos="5029200" algn="r"/>
              </a:tabLst>
              <a:defRPr/>
            </a:lvl4pPr>
            <a:lvl5pPr marL="635000" indent="-139700" algn="l">
              <a:buClr>
                <a:schemeClr val="tx1"/>
              </a:buClr>
              <a:buSzPct val="100000"/>
              <a:buFont typeface="Arial" panose="020B0604020202020204" pitchFamily="34" charset="0"/>
              <a:buChar char="−"/>
              <a:tabLst>
                <a:tab pos="5029200" algn="r"/>
              </a:tabLst>
              <a:defRPr baseline="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6" name="Text Placeholder 8">
            <a:extLst>
              <a:ext uri="{FF2B5EF4-FFF2-40B4-BE49-F238E27FC236}">
                <a16:creationId xmlns:a16="http://schemas.microsoft.com/office/drawing/2014/main" id="{8A9CD2DA-AA83-4DCB-8501-DE5878CC0B8A}"/>
              </a:ext>
            </a:extLst>
          </p:cNvPr>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dirty="0"/>
              <a:t>Click to add subtitle</a:t>
            </a:r>
          </a:p>
        </p:txBody>
      </p:sp>
      <p:sp>
        <p:nvSpPr>
          <p:cNvPr id="7" name="Title Placeholder 1">
            <a:extLst>
              <a:ext uri="{FF2B5EF4-FFF2-40B4-BE49-F238E27FC236}">
                <a16:creationId xmlns:a16="http://schemas.microsoft.com/office/drawing/2014/main" id="{6559CC6F-6478-4902-A4D5-F8FB6538D285}"/>
              </a:ext>
            </a:extLst>
          </p:cNvPr>
          <p:cNvSpPr>
            <a:spLocks noGrp="1"/>
          </p:cNvSpPr>
          <p:nvPr>
            <p:ph type="title" hasCustomPrompt="1"/>
          </p:nvPr>
        </p:nvSpPr>
        <p:spPr>
          <a:xfrm>
            <a:off x="501650" y="317500"/>
            <a:ext cx="11188700" cy="334099"/>
          </a:xfrm>
          <a:prstGeom prst="rect">
            <a:avLst/>
          </a:prstGeom>
        </p:spPr>
        <p:txBody>
          <a:bodyPr vert="horz" lIns="0" tIns="0" rIns="0" bIns="0" rtlCol="0" anchor="t" anchorCtr="0">
            <a:noAutofit/>
          </a:bodyPr>
          <a:lstStyle>
            <a:lvl1pPr>
              <a:defRPr>
                <a:latin typeface="+mj-lt"/>
              </a:defRPr>
            </a:lvl1pPr>
          </a:lstStyle>
          <a:p>
            <a:r>
              <a:rPr lang="en-US" dirty="0"/>
              <a:t>Click to add title</a:t>
            </a:r>
          </a:p>
        </p:txBody>
      </p:sp>
    </p:spTree>
    <p:extLst>
      <p:ext uri="{BB962C8B-B14F-4D97-AF65-F5344CB8AC3E}">
        <p14:creationId xmlns:p14="http://schemas.microsoft.com/office/powerpoint/2010/main" val="370369194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ext and chart">
    <p:spTree>
      <p:nvGrpSpPr>
        <p:cNvPr id="1" name=""/>
        <p:cNvGrpSpPr/>
        <p:nvPr/>
      </p:nvGrpSpPr>
      <p:grpSpPr>
        <a:xfrm>
          <a:off x="0" y="0"/>
          <a:ext cx="0" cy="0"/>
          <a:chOff x="0" y="0"/>
          <a:chExt cx="0" cy="0"/>
        </a:xfrm>
      </p:grpSpPr>
      <p:sp>
        <p:nvSpPr>
          <p:cNvPr id="10" name="Content Placeholder 3"/>
          <p:cNvSpPr>
            <a:spLocks noGrp="1"/>
          </p:cNvSpPr>
          <p:nvPr>
            <p:ph sz="quarter" idx="10"/>
          </p:nvPr>
        </p:nvSpPr>
        <p:spPr>
          <a:xfrm>
            <a:off x="501652" y="1665289"/>
            <a:ext cx="5355165" cy="4455725"/>
          </a:xfrm>
          <a:prstGeom prst="rect">
            <a:avLst/>
          </a:prstGeom>
        </p:spPr>
        <p:txBody>
          <a:bodyPr>
            <a:noAutofit/>
          </a:bodyPr>
          <a:lstStyle>
            <a:lvl1pPr marL="0" indent="0" algn="l">
              <a:buFontTx/>
              <a:buNone/>
              <a:tabLst>
                <a:tab pos="5029200" algn="r"/>
              </a:tabLst>
              <a:defRPr/>
            </a:lvl1pPr>
            <a:lvl2pPr marL="139700" indent="-139700" algn="l">
              <a:buClrTx/>
              <a:buSzPct val="100000"/>
              <a:buFont typeface="Arial" panose="020B0604020202020204" pitchFamily="34" charset="0"/>
              <a:buChar char="•"/>
              <a:tabLst>
                <a:tab pos="5029200" algn="r"/>
              </a:tabLst>
              <a:defRPr/>
            </a:lvl2pPr>
            <a:lvl3pPr marL="304800" indent="-139700" algn="l">
              <a:buClrTx/>
              <a:buSzPct val="100000"/>
              <a:buFont typeface="Arial" panose="020B0604020202020204" pitchFamily="34" charset="0"/>
              <a:buChar char="−"/>
              <a:tabLst>
                <a:tab pos="5029200" algn="r"/>
              </a:tabLst>
              <a:defRPr/>
            </a:lvl3pPr>
            <a:lvl4pPr marL="469900" indent="-139700" algn="l">
              <a:buClrTx/>
              <a:buSzPct val="100000"/>
              <a:buFont typeface="Arial" panose="020B0604020202020204" pitchFamily="34" charset="0"/>
              <a:buChar char="◦"/>
              <a:tabLst>
                <a:tab pos="5029200" algn="r"/>
              </a:tabLst>
              <a:defRPr/>
            </a:lvl4pPr>
            <a:lvl5pPr marL="635000" indent="-139700" algn="l">
              <a:buClrTx/>
              <a:buSzPct val="100000"/>
              <a:buFont typeface="Arial" panose="020B0604020202020204" pitchFamily="34" charset="0"/>
              <a:buChar char="−"/>
              <a:tabLst>
                <a:tab pos="5029200" algn="r"/>
              </a:tabLst>
              <a:defRPr baseline="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3" name="Chart Placeholder 2"/>
          <p:cNvSpPr>
            <a:spLocks noGrp="1"/>
          </p:cNvSpPr>
          <p:nvPr>
            <p:ph type="chart" sz="quarter" idx="21"/>
          </p:nvPr>
        </p:nvSpPr>
        <p:spPr>
          <a:xfrm>
            <a:off x="6341223" y="2125013"/>
            <a:ext cx="5349128" cy="3996000"/>
          </a:xfrm>
        </p:spPr>
        <p:txBody>
          <a:bodyPr>
            <a:noAutofit/>
          </a:bodyPr>
          <a:lstStyle/>
          <a:p>
            <a:r>
              <a:rPr lang="en-US" noProof="0"/>
              <a:t>Click icon to add chart</a:t>
            </a:r>
            <a:endParaRPr lang="en-US" noProof="0" dirty="0"/>
          </a:p>
        </p:txBody>
      </p:sp>
      <p:sp>
        <p:nvSpPr>
          <p:cNvPr id="6" name="Text Placeholder 5"/>
          <p:cNvSpPr>
            <a:spLocks noGrp="1"/>
          </p:cNvSpPr>
          <p:nvPr>
            <p:ph type="body" sz="quarter" idx="22"/>
          </p:nvPr>
        </p:nvSpPr>
        <p:spPr>
          <a:xfrm>
            <a:off x="6341223" y="1665288"/>
            <a:ext cx="5349128" cy="420687"/>
          </a:xfrm>
        </p:spPr>
        <p:txBody>
          <a:bodyPr>
            <a:noAutofit/>
          </a:bodyPr>
          <a:lstStyle/>
          <a:p>
            <a:pPr lvl="0"/>
            <a:r>
              <a:rPr lang="en-US" noProof="0"/>
              <a:t>Click to edit Master text styles</a:t>
            </a:r>
          </a:p>
        </p:txBody>
      </p:sp>
      <p:sp>
        <p:nvSpPr>
          <p:cNvPr id="15" name="Text Placeholder 7"/>
          <p:cNvSpPr>
            <a:spLocks noGrp="1"/>
          </p:cNvSpPr>
          <p:nvPr>
            <p:ph type="body" sz="quarter" idx="23"/>
          </p:nvPr>
        </p:nvSpPr>
        <p:spPr>
          <a:xfrm>
            <a:off x="501650" y="6121014"/>
            <a:ext cx="11188700" cy="260737"/>
          </a:xfrm>
        </p:spPr>
        <p:txBody>
          <a:bodyPr>
            <a:noAutofit/>
          </a:bodyPr>
          <a:lstStyle>
            <a:lvl1pPr>
              <a:spcAft>
                <a:spcPts val="0"/>
              </a:spcAft>
              <a:defRPr sz="900"/>
            </a:lvl1pPr>
          </a:lstStyle>
          <a:p>
            <a:pPr lvl="0"/>
            <a:r>
              <a:rPr lang="en-US"/>
              <a:t>Click to edit Master text styles</a:t>
            </a:r>
          </a:p>
        </p:txBody>
      </p:sp>
      <p:sp>
        <p:nvSpPr>
          <p:cNvPr id="8" name="Text Placeholder 8">
            <a:extLst>
              <a:ext uri="{FF2B5EF4-FFF2-40B4-BE49-F238E27FC236}">
                <a16:creationId xmlns:a16="http://schemas.microsoft.com/office/drawing/2014/main" id="{E911C489-B226-49BC-B069-119CF8BC96EF}"/>
              </a:ext>
            </a:extLst>
          </p:cNvPr>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dirty="0"/>
              <a:t>Click to add subtitle</a:t>
            </a:r>
          </a:p>
        </p:txBody>
      </p:sp>
      <p:sp>
        <p:nvSpPr>
          <p:cNvPr id="9" name="Title Placeholder 1">
            <a:extLst>
              <a:ext uri="{FF2B5EF4-FFF2-40B4-BE49-F238E27FC236}">
                <a16:creationId xmlns:a16="http://schemas.microsoft.com/office/drawing/2014/main" id="{F47218A4-44FE-4E96-A903-7AD44AF4E8DB}"/>
              </a:ext>
            </a:extLst>
          </p:cNvPr>
          <p:cNvSpPr>
            <a:spLocks noGrp="1"/>
          </p:cNvSpPr>
          <p:nvPr>
            <p:ph type="title" hasCustomPrompt="1"/>
          </p:nvPr>
        </p:nvSpPr>
        <p:spPr>
          <a:xfrm>
            <a:off x="501650" y="317500"/>
            <a:ext cx="11188700" cy="334099"/>
          </a:xfrm>
          <a:prstGeom prst="rect">
            <a:avLst/>
          </a:prstGeom>
        </p:spPr>
        <p:txBody>
          <a:bodyPr vert="horz" lIns="0" tIns="0" rIns="0" bIns="0" rtlCol="0" anchor="t" anchorCtr="0">
            <a:noAutofit/>
          </a:bodyPr>
          <a:lstStyle>
            <a:lvl1pPr>
              <a:defRPr>
                <a:latin typeface="+mj-lt"/>
              </a:defRPr>
            </a:lvl1pPr>
          </a:lstStyle>
          <a:p>
            <a:r>
              <a:rPr lang="en-US" dirty="0"/>
              <a:t>Click to add title</a:t>
            </a:r>
          </a:p>
        </p:txBody>
      </p:sp>
    </p:spTree>
    <p:extLst>
      <p:ext uri="{BB962C8B-B14F-4D97-AF65-F5344CB8AC3E}">
        <p14:creationId xmlns:p14="http://schemas.microsoft.com/office/powerpoint/2010/main" val="188246647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2 chart">
    <p:spTree>
      <p:nvGrpSpPr>
        <p:cNvPr id="1" name=""/>
        <p:cNvGrpSpPr/>
        <p:nvPr/>
      </p:nvGrpSpPr>
      <p:grpSpPr>
        <a:xfrm>
          <a:off x="0" y="0"/>
          <a:ext cx="0" cy="0"/>
          <a:chOff x="0" y="0"/>
          <a:chExt cx="0" cy="0"/>
        </a:xfrm>
      </p:grpSpPr>
      <p:sp>
        <p:nvSpPr>
          <p:cNvPr id="3" name="Chart Placeholder 2"/>
          <p:cNvSpPr>
            <a:spLocks noGrp="1"/>
          </p:cNvSpPr>
          <p:nvPr>
            <p:ph type="chart" sz="quarter" idx="21"/>
          </p:nvPr>
        </p:nvSpPr>
        <p:spPr>
          <a:xfrm>
            <a:off x="6341221" y="2125013"/>
            <a:ext cx="5349129" cy="3996000"/>
          </a:xfrm>
        </p:spPr>
        <p:txBody>
          <a:bodyPr>
            <a:noAutofit/>
          </a:bodyPr>
          <a:lstStyle/>
          <a:p>
            <a:r>
              <a:rPr lang="en-US"/>
              <a:t>Click icon to add chart</a:t>
            </a:r>
            <a:endParaRPr lang="en-GB" dirty="0"/>
          </a:p>
        </p:txBody>
      </p:sp>
      <p:sp>
        <p:nvSpPr>
          <p:cNvPr id="6" name="Text Placeholder 5"/>
          <p:cNvSpPr>
            <a:spLocks noGrp="1"/>
          </p:cNvSpPr>
          <p:nvPr>
            <p:ph type="body" sz="quarter" idx="22"/>
          </p:nvPr>
        </p:nvSpPr>
        <p:spPr>
          <a:xfrm>
            <a:off x="6341222" y="1665288"/>
            <a:ext cx="5349129" cy="420687"/>
          </a:xfrm>
        </p:spPr>
        <p:txBody>
          <a:bodyPr>
            <a:noAutofit/>
          </a:bodyPr>
          <a:lstStyle/>
          <a:p>
            <a:pPr lvl="0"/>
            <a:r>
              <a:rPr lang="en-US" noProof="0"/>
              <a:t>Click to edit Master text styles</a:t>
            </a:r>
          </a:p>
        </p:txBody>
      </p:sp>
      <p:sp>
        <p:nvSpPr>
          <p:cNvPr id="15" name="Text Placeholder 7"/>
          <p:cNvSpPr>
            <a:spLocks noGrp="1"/>
          </p:cNvSpPr>
          <p:nvPr>
            <p:ph type="body" sz="quarter" idx="23"/>
          </p:nvPr>
        </p:nvSpPr>
        <p:spPr>
          <a:xfrm>
            <a:off x="501649" y="6121014"/>
            <a:ext cx="11165419" cy="260737"/>
          </a:xfrm>
        </p:spPr>
        <p:txBody>
          <a:bodyPr>
            <a:noAutofit/>
          </a:bodyPr>
          <a:lstStyle>
            <a:lvl1pPr>
              <a:spcAft>
                <a:spcPts val="0"/>
              </a:spcAft>
              <a:defRPr sz="900"/>
            </a:lvl1pPr>
          </a:lstStyle>
          <a:p>
            <a:pPr lvl="0"/>
            <a:r>
              <a:rPr lang="en-US"/>
              <a:t>Click to edit Master text styles</a:t>
            </a:r>
          </a:p>
        </p:txBody>
      </p:sp>
      <p:sp>
        <p:nvSpPr>
          <p:cNvPr id="9" name="Chart Placeholder 2"/>
          <p:cNvSpPr>
            <a:spLocks noGrp="1"/>
          </p:cNvSpPr>
          <p:nvPr>
            <p:ph type="chart" sz="quarter" idx="24"/>
          </p:nvPr>
        </p:nvSpPr>
        <p:spPr>
          <a:xfrm>
            <a:off x="501650" y="2125013"/>
            <a:ext cx="5349240" cy="3996000"/>
          </a:xfrm>
        </p:spPr>
        <p:txBody>
          <a:bodyPr>
            <a:noAutofit/>
          </a:bodyPr>
          <a:lstStyle/>
          <a:p>
            <a:r>
              <a:rPr lang="en-US"/>
              <a:t>Click icon to add chart</a:t>
            </a:r>
            <a:endParaRPr lang="en-GB" dirty="0"/>
          </a:p>
        </p:txBody>
      </p:sp>
      <p:sp>
        <p:nvSpPr>
          <p:cNvPr id="12" name="Text Placeholder 5"/>
          <p:cNvSpPr>
            <a:spLocks noGrp="1"/>
          </p:cNvSpPr>
          <p:nvPr>
            <p:ph type="body" sz="quarter" idx="25"/>
          </p:nvPr>
        </p:nvSpPr>
        <p:spPr>
          <a:xfrm>
            <a:off x="501649" y="1665288"/>
            <a:ext cx="5349240" cy="420687"/>
          </a:xfrm>
        </p:spPr>
        <p:txBody>
          <a:bodyPr>
            <a:noAutofit/>
          </a:bodyPr>
          <a:lstStyle/>
          <a:p>
            <a:pPr lvl="0"/>
            <a:r>
              <a:rPr lang="en-US" noProof="0"/>
              <a:t>Click to edit Master text styles</a:t>
            </a:r>
          </a:p>
        </p:txBody>
      </p:sp>
      <p:sp>
        <p:nvSpPr>
          <p:cNvPr id="10" name="Text Placeholder 8">
            <a:extLst>
              <a:ext uri="{FF2B5EF4-FFF2-40B4-BE49-F238E27FC236}">
                <a16:creationId xmlns:a16="http://schemas.microsoft.com/office/drawing/2014/main" id="{5D528E1B-5BDF-48B1-B9CD-A31A99631297}"/>
              </a:ext>
            </a:extLst>
          </p:cNvPr>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dirty="0"/>
              <a:t>Click to add subtitle</a:t>
            </a:r>
          </a:p>
        </p:txBody>
      </p:sp>
      <p:sp>
        <p:nvSpPr>
          <p:cNvPr id="14" name="Title Placeholder 1">
            <a:extLst>
              <a:ext uri="{FF2B5EF4-FFF2-40B4-BE49-F238E27FC236}">
                <a16:creationId xmlns:a16="http://schemas.microsoft.com/office/drawing/2014/main" id="{56A696DA-71F5-44D5-B231-17F470D2F6A5}"/>
              </a:ext>
            </a:extLst>
          </p:cNvPr>
          <p:cNvSpPr>
            <a:spLocks noGrp="1"/>
          </p:cNvSpPr>
          <p:nvPr>
            <p:ph type="title" hasCustomPrompt="1"/>
          </p:nvPr>
        </p:nvSpPr>
        <p:spPr>
          <a:xfrm>
            <a:off x="501650" y="317500"/>
            <a:ext cx="11188700" cy="334099"/>
          </a:xfrm>
          <a:prstGeom prst="rect">
            <a:avLst/>
          </a:prstGeom>
        </p:spPr>
        <p:txBody>
          <a:bodyPr vert="horz" lIns="0" tIns="0" rIns="0" bIns="0" rtlCol="0" anchor="t" anchorCtr="0">
            <a:noAutofit/>
          </a:bodyPr>
          <a:lstStyle>
            <a:lvl1pPr>
              <a:defRPr>
                <a:latin typeface="+mj-lt"/>
              </a:defRPr>
            </a:lvl1pPr>
          </a:lstStyle>
          <a:p>
            <a:r>
              <a:rPr lang="en-US" dirty="0"/>
              <a:t>Click to add title</a:t>
            </a:r>
          </a:p>
        </p:txBody>
      </p:sp>
    </p:spTree>
    <p:extLst>
      <p:ext uri="{BB962C8B-B14F-4D97-AF65-F5344CB8AC3E}">
        <p14:creationId xmlns:p14="http://schemas.microsoft.com/office/powerpoint/2010/main" val="311933890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2 content with quote ">
    <p:spTree>
      <p:nvGrpSpPr>
        <p:cNvPr id="1" name=""/>
        <p:cNvGrpSpPr/>
        <p:nvPr/>
      </p:nvGrpSpPr>
      <p:grpSpPr>
        <a:xfrm>
          <a:off x="0" y="0"/>
          <a:ext cx="0" cy="0"/>
          <a:chOff x="0" y="0"/>
          <a:chExt cx="0" cy="0"/>
        </a:xfrm>
      </p:grpSpPr>
      <p:sp>
        <p:nvSpPr>
          <p:cNvPr id="6" name="Content Placeholder 3"/>
          <p:cNvSpPr>
            <a:spLocks noGrp="1"/>
          </p:cNvSpPr>
          <p:nvPr>
            <p:ph sz="quarter" idx="10"/>
          </p:nvPr>
        </p:nvSpPr>
        <p:spPr>
          <a:xfrm>
            <a:off x="7577882" y="1658680"/>
            <a:ext cx="4112468" cy="4723072"/>
          </a:xfrm>
          <a:prstGeom prst="rect">
            <a:avLst/>
          </a:prstGeom>
        </p:spPr>
        <p:txBody>
          <a:bodyPr>
            <a:noAutofit/>
          </a:bodyPr>
          <a:lstStyle>
            <a:lvl1pPr>
              <a:tabLst>
                <a:tab pos="5029200" algn="r"/>
              </a:tabLst>
              <a:defRPr sz="2100">
                <a:solidFill>
                  <a:schemeClr val="accent3"/>
                </a:solidFill>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noProof="0"/>
              <a:t>Click to edit Master text styles</a:t>
            </a:r>
          </a:p>
        </p:txBody>
      </p:sp>
      <p:sp>
        <p:nvSpPr>
          <p:cNvPr id="8" name="Content Placeholder 3"/>
          <p:cNvSpPr>
            <a:spLocks noGrp="1"/>
          </p:cNvSpPr>
          <p:nvPr>
            <p:ph sz="quarter" idx="16"/>
          </p:nvPr>
        </p:nvSpPr>
        <p:spPr>
          <a:xfrm>
            <a:off x="501651" y="1665288"/>
            <a:ext cx="6506348" cy="4716462"/>
          </a:xfrm>
          <a:prstGeom prst="rect">
            <a:avLst/>
          </a:prstGeom>
        </p:spPr>
        <p:txBody>
          <a:bodyPr>
            <a:noAutofit/>
          </a:bodyPr>
          <a:lstStyle>
            <a:lvl1pPr marL="0" indent="0" algn="l">
              <a:buFontTx/>
              <a:buNone/>
              <a:tabLst>
                <a:tab pos="5029200" algn="r"/>
              </a:tabLst>
              <a:defRPr/>
            </a:lvl1pPr>
            <a:lvl2pPr marL="139700" indent="-139700" algn="l">
              <a:buClrTx/>
              <a:buSzPct val="100000"/>
              <a:buFont typeface="Arial" panose="020B0604020202020204" pitchFamily="34" charset="0"/>
              <a:buChar char="•"/>
              <a:tabLst>
                <a:tab pos="5029200" algn="r"/>
              </a:tabLst>
              <a:defRPr/>
            </a:lvl2pPr>
            <a:lvl3pPr marL="304800" indent="-139700" algn="l">
              <a:buClrTx/>
              <a:buSzPct val="100000"/>
              <a:buFont typeface="Arial" panose="020B0604020202020204" pitchFamily="34" charset="0"/>
              <a:buChar char="−"/>
              <a:tabLst>
                <a:tab pos="5029200" algn="r"/>
              </a:tabLst>
              <a:defRPr/>
            </a:lvl3pPr>
            <a:lvl4pPr marL="469900" indent="-139700" algn="l">
              <a:buClrTx/>
              <a:buSzPct val="100000"/>
              <a:buFont typeface="Arial" panose="020B0604020202020204" pitchFamily="34" charset="0"/>
              <a:buChar char="◦"/>
              <a:tabLst>
                <a:tab pos="5029200" algn="r"/>
              </a:tabLst>
              <a:defRPr/>
            </a:lvl4pPr>
            <a:lvl5pPr marL="635000" indent="-139700" algn="l">
              <a:buClrTx/>
              <a:buSzPct val="100000"/>
              <a:buFont typeface="Arial" panose="020B0604020202020204" pitchFamily="34" charset="0"/>
              <a:buChar char="−"/>
              <a:tabLst>
                <a:tab pos="5029200" algn="r"/>
              </a:tabLst>
              <a:defRPr baseline="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0" name="Text Placeholder 8">
            <a:extLst>
              <a:ext uri="{FF2B5EF4-FFF2-40B4-BE49-F238E27FC236}">
                <a16:creationId xmlns:a16="http://schemas.microsoft.com/office/drawing/2014/main" id="{68009483-F3D1-4AD9-8031-CEB4620DB873}"/>
              </a:ext>
            </a:extLst>
          </p:cNvPr>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dirty="0"/>
              <a:t>Click to add subtitle</a:t>
            </a:r>
          </a:p>
        </p:txBody>
      </p:sp>
      <p:sp>
        <p:nvSpPr>
          <p:cNvPr id="11" name="Title Placeholder 1">
            <a:extLst>
              <a:ext uri="{FF2B5EF4-FFF2-40B4-BE49-F238E27FC236}">
                <a16:creationId xmlns:a16="http://schemas.microsoft.com/office/drawing/2014/main" id="{51FE75E2-F986-4CD3-8A43-338DEE272CB9}"/>
              </a:ext>
            </a:extLst>
          </p:cNvPr>
          <p:cNvSpPr>
            <a:spLocks noGrp="1"/>
          </p:cNvSpPr>
          <p:nvPr>
            <p:ph type="title" hasCustomPrompt="1"/>
          </p:nvPr>
        </p:nvSpPr>
        <p:spPr>
          <a:xfrm>
            <a:off x="501650" y="317500"/>
            <a:ext cx="11188700" cy="334099"/>
          </a:xfrm>
          <a:prstGeom prst="rect">
            <a:avLst/>
          </a:prstGeom>
        </p:spPr>
        <p:txBody>
          <a:bodyPr vert="horz" lIns="0" tIns="0" rIns="0" bIns="0" rtlCol="0" anchor="t" anchorCtr="0">
            <a:noAutofit/>
          </a:bodyPr>
          <a:lstStyle>
            <a:lvl1pPr>
              <a:defRPr>
                <a:latin typeface="+mj-lt"/>
              </a:defRPr>
            </a:lvl1pPr>
          </a:lstStyle>
          <a:p>
            <a:r>
              <a:rPr lang="en-US" dirty="0"/>
              <a:t>Click to add title</a:t>
            </a:r>
          </a:p>
        </p:txBody>
      </p:sp>
    </p:spTree>
    <p:extLst>
      <p:ext uri="{BB962C8B-B14F-4D97-AF65-F5344CB8AC3E}">
        <p14:creationId xmlns:p14="http://schemas.microsoft.com/office/powerpoint/2010/main" val="17488564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3 chart">
    <p:spTree>
      <p:nvGrpSpPr>
        <p:cNvPr id="1" name=""/>
        <p:cNvGrpSpPr/>
        <p:nvPr/>
      </p:nvGrpSpPr>
      <p:grpSpPr>
        <a:xfrm>
          <a:off x="0" y="0"/>
          <a:ext cx="0" cy="0"/>
          <a:chOff x="0" y="0"/>
          <a:chExt cx="0" cy="0"/>
        </a:xfrm>
      </p:grpSpPr>
      <p:sp>
        <p:nvSpPr>
          <p:cNvPr id="17" name="Chart Placeholder 3"/>
          <p:cNvSpPr>
            <a:spLocks noGrp="1"/>
          </p:cNvSpPr>
          <p:nvPr>
            <p:ph type="chart" sz="quarter" idx="15"/>
          </p:nvPr>
        </p:nvSpPr>
        <p:spPr>
          <a:xfrm>
            <a:off x="504000" y="2051999"/>
            <a:ext cx="3549549" cy="4069014"/>
          </a:xfrm>
          <a:prstGeom prst="rect">
            <a:avLst/>
          </a:prstGeom>
        </p:spPr>
        <p:txBody>
          <a:bodyPr>
            <a:noAutofit/>
          </a:bodyPr>
          <a:lstStyle/>
          <a:p>
            <a:r>
              <a:rPr lang="en-US" noProof="0"/>
              <a:t>Click icon to add chart</a:t>
            </a:r>
            <a:endParaRPr lang="en-US" noProof="0" dirty="0"/>
          </a:p>
        </p:txBody>
      </p:sp>
      <p:sp>
        <p:nvSpPr>
          <p:cNvPr id="18" name="Text Placeholder 8"/>
          <p:cNvSpPr>
            <a:spLocks noGrp="1"/>
          </p:cNvSpPr>
          <p:nvPr>
            <p:ph type="body" sz="quarter" idx="18"/>
          </p:nvPr>
        </p:nvSpPr>
        <p:spPr>
          <a:xfrm>
            <a:off x="501650" y="1659145"/>
            <a:ext cx="3549549" cy="392112"/>
          </a:xfrm>
        </p:spPr>
        <p:txBody>
          <a:bodyPr>
            <a:noAutofit/>
          </a:bodyPr>
          <a:lstStyle/>
          <a:p>
            <a:pPr lvl="0"/>
            <a:r>
              <a:rPr lang="en-US" noProof="0"/>
              <a:t>Click to edit Master text styles</a:t>
            </a:r>
          </a:p>
        </p:txBody>
      </p:sp>
      <p:sp>
        <p:nvSpPr>
          <p:cNvPr id="7" name="Chart Placeholder 3"/>
          <p:cNvSpPr>
            <a:spLocks noGrp="1"/>
          </p:cNvSpPr>
          <p:nvPr>
            <p:ph type="chart" sz="quarter" idx="19"/>
          </p:nvPr>
        </p:nvSpPr>
        <p:spPr>
          <a:xfrm>
            <a:off x="4322401" y="2051999"/>
            <a:ext cx="3549549" cy="4069014"/>
          </a:xfrm>
          <a:prstGeom prst="rect">
            <a:avLst/>
          </a:prstGeom>
        </p:spPr>
        <p:txBody>
          <a:bodyPr>
            <a:noAutofit/>
          </a:bodyPr>
          <a:lstStyle/>
          <a:p>
            <a:r>
              <a:rPr lang="en-US" noProof="0"/>
              <a:t>Click icon to add chart</a:t>
            </a:r>
            <a:endParaRPr lang="en-US" noProof="0" dirty="0"/>
          </a:p>
        </p:txBody>
      </p:sp>
      <p:sp>
        <p:nvSpPr>
          <p:cNvPr id="8" name="Text Placeholder 8"/>
          <p:cNvSpPr>
            <a:spLocks noGrp="1"/>
          </p:cNvSpPr>
          <p:nvPr>
            <p:ph type="body" sz="quarter" idx="20"/>
          </p:nvPr>
        </p:nvSpPr>
        <p:spPr>
          <a:xfrm>
            <a:off x="4321226" y="1659145"/>
            <a:ext cx="3549549" cy="392112"/>
          </a:xfrm>
        </p:spPr>
        <p:txBody>
          <a:bodyPr>
            <a:noAutofit/>
          </a:bodyPr>
          <a:lstStyle/>
          <a:p>
            <a:pPr lvl="0"/>
            <a:r>
              <a:rPr lang="en-US" noProof="0"/>
              <a:t>Click to edit Master text styles</a:t>
            </a:r>
          </a:p>
        </p:txBody>
      </p:sp>
      <p:sp>
        <p:nvSpPr>
          <p:cNvPr id="9" name="Chart Placeholder 3"/>
          <p:cNvSpPr>
            <a:spLocks noGrp="1"/>
          </p:cNvSpPr>
          <p:nvPr>
            <p:ph type="chart" sz="quarter" idx="21"/>
          </p:nvPr>
        </p:nvSpPr>
        <p:spPr>
          <a:xfrm>
            <a:off x="8140801" y="2051999"/>
            <a:ext cx="3549549" cy="4069014"/>
          </a:xfrm>
          <a:prstGeom prst="rect">
            <a:avLst/>
          </a:prstGeom>
        </p:spPr>
        <p:txBody>
          <a:bodyPr>
            <a:noAutofit/>
          </a:bodyPr>
          <a:lstStyle/>
          <a:p>
            <a:r>
              <a:rPr lang="en-US" noProof="0"/>
              <a:t>Click icon to add chart</a:t>
            </a:r>
            <a:endParaRPr lang="en-US" noProof="0" dirty="0"/>
          </a:p>
        </p:txBody>
      </p:sp>
      <p:sp>
        <p:nvSpPr>
          <p:cNvPr id="10" name="Text Placeholder 8"/>
          <p:cNvSpPr>
            <a:spLocks noGrp="1"/>
          </p:cNvSpPr>
          <p:nvPr>
            <p:ph type="body" sz="quarter" idx="22"/>
          </p:nvPr>
        </p:nvSpPr>
        <p:spPr>
          <a:xfrm>
            <a:off x="8140801" y="1659145"/>
            <a:ext cx="3549549" cy="398256"/>
          </a:xfrm>
        </p:spPr>
        <p:txBody>
          <a:bodyPr>
            <a:noAutofit/>
          </a:bodyPr>
          <a:lstStyle/>
          <a:p>
            <a:pPr lvl="0"/>
            <a:r>
              <a:rPr lang="en-US" noProof="0"/>
              <a:t>Click to edit Master text styles</a:t>
            </a:r>
          </a:p>
        </p:txBody>
      </p:sp>
      <p:sp>
        <p:nvSpPr>
          <p:cNvPr id="12" name="Text Placeholder 7"/>
          <p:cNvSpPr>
            <a:spLocks noGrp="1"/>
          </p:cNvSpPr>
          <p:nvPr>
            <p:ph type="body" sz="quarter" idx="23"/>
          </p:nvPr>
        </p:nvSpPr>
        <p:spPr>
          <a:xfrm>
            <a:off x="501649" y="6121014"/>
            <a:ext cx="11165419" cy="260737"/>
          </a:xfrm>
        </p:spPr>
        <p:txBody>
          <a:bodyPr>
            <a:noAutofit/>
          </a:bodyPr>
          <a:lstStyle>
            <a:lvl1pPr>
              <a:spcAft>
                <a:spcPts val="0"/>
              </a:spcAft>
              <a:defRPr sz="900"/>
            </a:lvl1pPr>
          </a:lstStyle>
          <a:p>
            <a:pPr lvl="0"/>
            <a:r>
              <a:rPr lang="en-US" noProof="0"/>
              <a:t>Click to edit Master text styles</a:t>
            </a:r>
          </a:p>
        </p:txBody>
      </p:sp>
      <p:sp>
        <p:nvSpPr>
          <p:cNvPr id="11" name="Text Placeholder 8">
            <a:extLst>
              <a:ext uri="{FF2B5EF4-FFF2-40B4-BE49-F238E27FC236}">
                <a16:creationId xmlns:a16="http://schemas.microsoft.com/office/drawing/2014/main" id="{F3BAE7D4-2DCE-493F-8804-6735FFDC6D71}"/>
              </a:ext>
            </a:extLst>
          </p:cNvPr>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dirty="0"/>
              <a:t>Click to add subtitle</a:t>
            </a:r>
          </a:p>
        </p:txBody>
      </p:sp>
      <p:sp>
        <p:nvSpPr>
          <p:cNvPr id="13" name="Title Placeholder 1">
            <a:extLst>
              <a:ext uri="{FF2B5EF4-FFF2-40B4-BE49-F238E27FC236}">
                <a16:creationId xmlns:a16="http://schemas.microsoft.com/office/drawing/2014/main" id="{0AA8666D-884E-4CE4-A16C-E06A6E0BAE3D}"/>
              </a:ext>
            </a:extLst>
          </p:cNvPr>
          <p:cNvSpPr>
            <a:spLocks noGrp="1"/>
          </p:cNvSpPr>
          <p:nvPr>
            <p:ph type="title" hasCustomPrompt="1"/>
          </p:nvPr>
        </p:nvSpPr>
        <p:spPr>
          <a:xfrm>
            <a:off x="501650" y="317500"/>
            <a:ext cx="11188700" cy="334099"/>
          </a:xfrm>
          <a:prstGeom prst="rect">
            <a:avLst/>
          </a:prstGeom>
        </p:spPr>
        <p:txBody>
          <a:bodyPr vert="horz" lIns="0" tIns="0" rIns="0" bIns="0" rtlCol="0" anchor="t" anchorCtr="0">
            <a:noAutofit/>
          </a:bodyPr>
          <a:lstStyle>
            <a:lvl1pPr>
              <a:defRPr>
                <a:latin typeface="+mj-lt"/>
              </a:defRPr>
            </a:lvl1pPr>
          </a:lstStyle>
          <a:p>
            <a:r>
              <a:rPr lang="en-US" dirty="0"/>
              <a:t>Click to add title</a:t>
            </a:r>
          </a:p>
        </p:txBody>
      </p:sp>
    </p:spTree>
    <p:extLst>
      <p:ext uri="{BB962C8B-B14F-4D97-AF65-F5344CB8AC3E}">
        <p14:creationId xmlns:p14="http://schemas.microsoft.com/office/powerpoint/2010/main" val="36465679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eam profile">
    <p:spTree>
      <p:nvGrpSpPr>
        <p:cNvPr id="1" name=""/>
        <p:cNvGrpSpPr/>
        <p:nvPr/>
      </p:nvGrpSpPr>
      <p:grpSpPr>
        <a:xfrm>
          <a:off x="0" y="0"/>
          <a:ext cx="0" cy="0"/>
          <a:chOff x="0" y="0"/>
          <a:chExt cx="0" cy="0"/>
        </a:xfrm>
      </p:grpSpPr>
      <p:sp>
        <p:nvSpPr>
          <p:cNvPr id="4" name="Picture Placeholder 6"/>
          <p:cNvSpPr>
            <a:spLocks noGrp="1"/>
          </p:cNvSpPr>
          <p:nvPr>
            <p:ph type="pic" sz="quarter" idx="13"/>
          </p:nvPr>
        </p:nvSpPr>
        <p:spPr>
          <a:xfrm>
            <a:off x="501649" y="1674086"/>
            <a:ext cx="2712000" cy="1260000"/>
          </a:xfrm>
        </p:spPr>
        <p:txBody>
          <a:bodyPr lIns="0" tIns="0" rIns="0" bIns="0">
            <a:noAutofit/>
          </a:bodyPr>
          <a:lstStyle/>
          <a:p>
            <a:r>
              <a:rPr lang="en-US" noProof="0"/>
              <a:t>Click icon to add picture</a:t>
            </a:r>
            <a:endParaRPr lang="en-US" noProof="0" dirty="0"/>
          </a:p>
        </p:txBody>
      </p:sp>
      <p:sp>
        <p:nvSpPr>
          <p:cNvPr id="5" name="Picture Placeholder 6"/>
          <p:cNvSpPr>
            <a:spLocks noGrp="1"/>
          </p:cNvSpPr>
          <p:nvPr>
            <p:ph type="pic" sz="quarter" idx="14"/>
          </p:nvPr>
        </p:nvSpPr>
        <p:spPr>
          <a:xfrm>
            <a:off x="3327216" y="1674086"/>
            <a:ext cx="2712000" cy="1260000"/>
          </a:xfrm>
        </p:spPr>
        <p:txBody>
          <a:bodyPr lIns="0" tIns="0" rIns="0" bIns="0">
            <a:noAutofit/>
          </a:bodyPr>
          <a:lstStyle/>
          <a:p>
            <a:r>
              <a:rPr lang="en-US" noProof="0"/>
              <a:t>Click icon to add picture</a:t>
            </a:r>
            <a:endParaRPr lang="en-US" noProof="0" dirty="0"/>
          </a:p>
        </p:txBody>
      </p:sp>
      <p:sp>
        <p:nvSpPr>
          <p:cNvPr id="6" name="Picture Placeholder 6"/>
          <p:cNvSpPr>
            <a:spLocks noGrp="1"/>
          </p:cNvSpPr>
          <p:nvPr>
            <p:ph type="pic" sz="quarter" idx="15"/>
          </p:nvPr>
        </p:nvSpPr>
        <p:spPr>
          <a:xfrm>
            <a:off x="6152783" y="1674086"/>
            <a:ext cx="2712000" cy="1260000"/>
          </a:xfrm>
        </p:spPr>
        <p:txBody>
          <a:bodyPr lIns="0" tIns="0" rIns="0" bIns="0">
            <a:noAutofit/>
          </a:bodyPr>
          <a:lstStyle/>
          <a:p>
            <a:r>
              <a:rPr lang="en-US" noProof="0"/>
              <a:t>Click icon to add picture</a:t>
            </a:r>
            <a:endParaRPr lang="en-US" noProof="0" dirty="0"/>
          </a:p>
        </p:txBody>
      </p:sp>
      <p:sp>
        <p:nvSpPr>
          <p:cNvPr id="7" name="Picture Placeholder 6"/>
          <p:cNvSpPr>
            <a:spLocks noGrp="1"/>
          </p:cNvSpPr>
          <p:nvPr>
            <p:ph type="pic" sz="quarter" idx="16"/>
          </p:nvPr>
        </p:nvSpPr>
        <p:spPr>
          <a:xfrm>
            <a:off x="8978351" y="1674086"/>
            <a:ext cx="2712000" cy="1260000"/>
          </a:xfrm>
        </p:spPr>
        <p:txBody>
          <a:bodyPr lIns="0" tIns="0" rIns="0" bIns="0">
            <a:noAutofit/>
          </a:bodyPr>
          <a:lstStyle/>
          <a:p>
            <a:r>
              <a:rPr lang="en-US" noProof="0"/>
              <a:t>Click icon to add picture</a:t>
            </a:r>
            <a:endParaRPr lang="en-US" noProof="0" dirty="0"/>
          </a:p>
        </p:txBody>
      </p:sp>
      <p:sp>
        <p:nvSpPr>
          <p:cNvPr id="9" name="Text Placeholder 8"/>
          <p:cNvSpPr>
            <a:spLocks noGrp="1"/>
          </p:cNvSpPr>
          <p:nvPr>
            <p:ph type="body" sz="quarter" idx="17"/>
          </p:nvPr>
        </p:nvSpPr>
        <p:spPr>
          <a:xfrm>
            <a:off x="501650" y="3124200"/>
            <a:ext cx="2720468" cy="3257548"/>
          </a:xfrm>
        </p:spPr>
        <p:txBody>
          <a:bodyPr>
            <a:noAutofit/>
          </a:bodyPr>
          <a:lstStyle>
            <a:lvl1pPr marL="0" indent="0" algn="l">
              <a:buFontTx/>
              <a:buNone/>
              <a:defRPr b="1">
                <a:solidFill>
                  <a:schemeClr val="accent1"/>
                </a:solidFill>
              </a:defRPr>
            </a:lvl1pPr>
            <a:lvl2pPr marL="139700" indent="-139700" algn="l">
              <a:spcAft>
                <a:spcPts val="0"/>
              </a:spcAft>
              <a:buClrTx/>
              <a:buSzPct val="100000"/>
              <a:buFont typeface="Arial" panose="020B0604020202020204" pitchFamily="34" charset="0"/>
              <a:buChar char="•"/>
              <a:defRPr/>
            </a:lvl2pPr>
            <a:lvl3pPr marL="304800" indent="-139700" algn="l">
              <a:spcAft>
                <a:spcPts val="0"/>
              </a:spcAft>
              <a:buClrTx/>
              <a:buSzPct val="100000"/>
              <a:buFont typeface="Arial" panose="020B0604020202020204" pitchFamily="34" charset="0"/>
              <a:buChar char="−"/>
              <a:defRPr/>
            </a:lvl3pPr>
            <a:lvl4pPr marL="469900" indent="-139700" algn="l">
              <a:spcAft>
                <a:spcPts val="0"/>
              </a:spcAft>
              <a:buClrTx/>
              <a:buSzPct val="100000"/>
              <a:buFont typeface="Arial" panose="020B0604020202020204" pitchFamily="34" charset="0"/>
              <a:buChar char="◦"/>
              <a:defRPr/>
            </a:lvl4pPr>
            <a:lvl5pPr marL="635000" indent="-139700" algn="l">
              <a:spcAft>
                <a:spcPts val="0"/>
              </a:spcAft>
              <a:buClrTx/>
              <a:buSzPct val="100000"/>
              <a:buFont typeface="Arial" panose="020B0604020202020204" pitchFamily="34" charset="0"/>
              <a:buChar char="−"/>
              <a:defRPr baseline="0"/>
            </a:lvl5pPr>
            <a:lvl6pPr marL="356400" indent="-176400">
              <a:spcAft>
                <a:spcPts val="0"/>
              </a:spcAft>
              <a:buFont typeface="Verdana" panose="020B0604030504040204" pitchFamily="34" charset="0"/>
              <a:buChar char="−"/>
              <a:defRPr/>
            </a:lvl6pPr>
            <a:lvl7pPr marL="356400" indent="-176400">
              <a:spcAft>
                <a:spcPts val="0"/>
              </a:spcAft>
              <a:defRPr/>
            </a:lvl7pPr>
            <a:lvl8pPr marL="356400" indent="-176400">
              <a:spcAft>
                <a:spcPts val="0"/>
              </a:spcAft>
              <a:defRPr/>
            </a:lvl8pPr>
            <a:lvl9pPr marL="356400" indent="-176400">
              <a:spcAft>
                <a:spcPts val="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0" name="Text Placeholder 8"/>
          <p:cNvSpPr>
            <a:spLocks noGrp="1"/>
          </p:cNvSpPr>
          <p:nvPr>
            <p:ph type="body" sz="quarter" idx="18"/>
          </p:nvPr>
        </p:nvSpPr>
        <p:spPr>
          <a:xfrm>
            <a:off x="6149963" y="3120551"/>
            <a:ext cx="2712000" cy="3261199"/>
          </a:xfrm>
        </p:spPr>
        <p:txBody>
          <a:bodyPr>
            <a:noAutofit/>
          </a:bodyPr>
          <a:lstStyle>
            <a:lvl1pPr marL="0" indent="0" algn="l">
              <a:buFontTx/>
              <a:buNone/>
              <a:defRPr b="1">
                <a:solidFill>
                  <a:schemeClr val="accent1"/>
                </a:solidFill>
              </a:defRPr>
            </a:lvl1pPr>
            <a:lvl2pPr marL="139700" indent="-139700" algn="l">
              <a:spcAft>
                <a:spcPts val="0"/>
              </a:spcAft>
              <a:buClrTx/>
              <a:buSzPct val="100000"/>
              <a:buFont typeface="Arial" panose="020B0604020202020204" pitchFamily="34" charset="0"/>
              <a:buChar char="•"/>
              <a:defRPr/>
            </a:lvl2pPr>
            <a:lvl3pPr marL="304800" indent="-139700" algn="l">
              <a:spcAft>
                <a:spcPts val="0"/>
              </a:spcAft>
              <a:buClrTx/>
              <a:buSzPct val="100000"/>
              <a:buFont typeface="Arial" panose="020B0604020202020204" pitchFamily="34" charset="0"/>
              <a:buChar char="−"/>
              <a:defRPr/>
            </a:lvl3pPr>
            <a:lvl4pPr marL="469900" indent="-139700" algn="l">
              <a:spcAft>
                <a:spcPts val="0"/>
              </a:spcAft>
              <a:buClrTx/>
              <a:buSzPct val="100000"/>
              <a:buFont typeface="Arial" panose="020B0604020202020204" pitchFamily="34" charset="0"/>
              <a:buChar char="◦"/>
              <a:defRPr/>
            </a:lvl4pPr>
            <a:lvl5pPr marL="635000" indent="-139700" algn="l">
              <a:spcAft>
                <a:spcPts val="0"/>
              </a:spcAft>
              <a:buClrTx/>
              <a:buSzPct val="100000"/>
              <a:buFont typeface="Arial" panose="020B0604020202020204" pitchFamily="34" charset="0"/>
              <a:buChar char="−"/>
              <a:defRPr baseline="0"/>
            </a:lvl5pPr>
            <a:lvl6pPr marL="356400" indent="-176400">
              <a:spcAft>
                <a:spcPts val="0"/>
              </a:spcAft>
              <a:buFont typeface="Verdana" panose="020B0604030504040204" pitchFamily="34" charset="0"/>
              <a:buChar char="−"/>
              <a:defRPr/>
            </a:lvl6pPr>
            <a:lvl7pPr marL="356400" indent="-176400">
              <a:spcAft>
                <a:spcPts val="0"/>
              </a:spcAft>
              <a:defRPr/>
            </a:lvl7pPr>
            <a:lvl8pPr marL="356400" indent="-176400">
              <a:spcAft>
                <a:spcPts val="0"/>
              </a:spcAft>
              <a:defRPr/>
            </a:lvl8pPr>
            <a:lvl9pPr marL="356400" indent="-176400">
              <a:spcAft>
                <a:spcPts val="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1" name="Text Placeholder 8"/>
          <p:cNvSpPr>
            <a:spLocks noGrp="1"/>
          </p:cNvSpPr>
          <p:nvPr>
            <p:ph type="body" sz="quarter" idx="19"/>
          </p:nvPr>
        </p:nvSpPr>
        <p:spPr>
          <a:xfrm>
            <a:off x="3330040" y="3124200"/>
            <a:ext cx="2712000" cy="3257549"/>
          </a:xfrm>
        </p:spPr>
        <p:txBody>
          <a:bodyPr>
            <a:noAutofit/>
          </a:bodyPr>
          <a:lstStyle>
            <a:lvl1pPr marL="0" indent="0" algn="l">
              <a:buFontTx/>
              <a:buNone/>
              <a:defRPr b="1">
                <a:solidFill>
                  <a:schemeClr val="accent1"/>
                </a:solidFill>
              </a:defRPr>
            </a:lvl1pPr>
            <a:lvl2pPr marL="139700" indent="-139700" algn="l">
              <a:spcAft>
                <a:spcPts val="0"/>
              </a:spcAft>
              <a:buClrTx/>
              <a:buSzPct val="100000"/>
              <a:buFont typeface="Arial" panose="020B0604020202020204" pitchFamily="34" charset="0"/>
              <a:buChar char="•"/>
              <a:defRPr/>
            </a:lvl2pPr>
            <a:lvl3pPr marL="304800" indent="-139700" algn="l">
              <a:spcAft>
                <a:spcPts val="0"/>
              </a:spcAft>
              <a:buClrTx/>
              <a:buSzPct val="100000"/>
              <a:buFont typeface="Arial" panose="020B0604020202020204" pitchFamily="34" charset="0"/>
              <a:buChar char="−"/>
              <a:defRPr/>
            </a:lvl3pPr>
            <a:lvl4pPr marL="469900" indent="-139700" algn="l">
              <a:spcAft>
                <a:spcPts val="0"/>
              </a:spcAft>
              <a:buClrTx/>
              <a:buSzPct val="100000"/>
              <a:buFont typeface="Arial" panose="020B0604020202020204" pitchFamily="34" charset="0"/>
              <a:buChar char="◦"/>
              <a:defRPr/>
            </a:lvl4pPr>
            <a:lvl5pPr marL="635000" indent="-139700" algn="l">
              <a:spcAft>
                <a:spcPts val="0"/>
              </a:spcAft>
              <a:buClrTx/>
              <a:buSzPct val="100000"/>
              <a:buFont typeface="Arial" panose="020B0604020202020204" pitchFamily="34" charset="0"/>
              <a:buChar char="−"/>
              <a:defRPr baseline="0"/>
            </a:lvl5pPr>
            <a:lvl6pPr marL="356400" indent="-176400">
              <a:spcAft>
                <a:spcPts val="0"/>
              </a:spcAft>
              <a:buFont typeface="Verdana" panose="020B0604030504040204" pitchFamily="34" charset="0"/>
              <a:buChar char="−"/>
              <a:defRPr/>
            </a:lvl6pPr>
            <a:lvl7pPr marL="356400" indent="-176400">
              <a:spcAft>
                <a:spcPts val="0"/>
              </a:spcAft>
              <a:defRPr/>
            </a:lvl7pPr>
            <a:lvl8pPr marL="356400" indent="-176400">
              <a:spcAft>
                <a:spcPts val="0"/>
              </a:spcAft>
              <a:defRPr/>
            </a:lvl8pPr>
            <a:lvl9pPr marL="356400" indent="-176400">
              <a:spcAft>
                <a:spcPts val="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2" name="Text Placeholder 8"/>
          <p:cNvSpPr>
            <a:spLocks noGrp="1"/>
          </p:cNvSpPr>
          <p:nvPr>
            <p:ph type="body" sz="quarter" idx="20"/>
          </p:nvPr>
        </p:nvSpPr>
        <p:spPr>
          <a:xfrm>
            <a:off x="8993169" y="3108508"/>
            <a:ext cx="2697183" cy="3273240"/>
          </a:xfrm>
        </p:spPr>
        <p:txBody>
          <a:bodyPr>
            <a:noAutofit/>
          </a:bodyPr>
          <a:lstStyle>
            <a:lvl1pPr marL="0" indent="0" algn="l">
              <a:buFontTx/>
              <a:buNone/>
              <a:defRPr b="1">
                <a:solidFill>
                  <a:schemeClr val="accent1"/>
                </a:solidFill>
              </a:defRPr>
            </a:lvl1pPr>
            <a:lvl2pPr marL="139700" indent="-139700" algn="l">
              <a:spcAft>
                <a:spcPts val="0"/>
              </a:spcAft>
              <a:buClrTx/>
              <a:buSzPct val="100000"/>
              <a:buFont typeface="Arial" panose="020B0604020202020204" pitchFamily="34" charset="0"/>
              <a:buChar char="•"/>
              <a:defRPr/>
            </a:lvl2pPr>
            <a:lvl3pPr marL="304800" indent="-139700" algn="l">
              <a:spcAft>
                <a:spcPts val="0"/>
              </a:spcAft>
              <a:buClrTx/>
              <a:buSzPct val="100000"/>
              <a:buFont typeface="Arial" panose="020B0604020202020204" pitchFamily="34" charset="0"/>
              <a:buChar char="−"/>
              <a:defRPr/>
            </a:lvl3pPr>
            <a:lvl4pPr marL="469900" indent="-139700" algn="l">
              <a:spcAft>
                <a:spcPts val="0"/>
              </a:spcAft>
              <a:buClrTx/>
              <a:buSzPct val="100000"/>
              <a:buFont typeface="Arial" panose="020B0604020202020204" pitchFamily="34" charset="0"/>
              <a:buChar char="◦"/>
              <a:defRPr/>
            </a:lvl4pPr>
            <a:lvl5pPr marL="635000" indent="-139700" algn="l">
              <a:spcAft>
                <a:spcPts val="0"/>
              </a:spcAft>
              <a:buClrTx/>
              <a:buSzPct val="100000"/>
              <a:buFont typeface="Arial" panose="020B0604020202020204" pitchFamily="34" charset="0"/>
              <a:buChar char="−"/>
              <a:defRPr baseline="0"/>
            </a:lvl5pPr>
            <a:lvl6pPr marL="356400" indent="-176400">
              <a:spcAft>
                <a:spcPts val="0"/>
              </a:spcAft>
              <a:buFont typeface="Verdana" panose="020B0604030504040204" pitchFamily="34" charset="0"/>
              <a:buChar char="−"/>
              <a:defRPr/>
            </a:lvl6pPr>
            <a:lvl7pPr marL="356400" indent="-176400">
              <a:spcAft>
                <a:spcPts val="0"/>
              </a:spcAft>
              <a:defRPr/>
            </a:lvl7pPr>
            <a:lvl8pPr marL="356400" indent="-176400">
              <a:spcAft>
                <a:spcPts val="0"/>
              </a:spcAft>
              <a:defRPr/>
            </a:lvl8pPr>
            <a:lvl9pPr marL="356400" indent="-176400">
              <a:spcAft>
                <a:spcPts val="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6" name="Text Placeholder 8">
            <a:extLst>
              <a:ext uri="{FF2B5EF4-FFF2-40B4-BE49-F238E27FC236}">
                <a16:creationId xmlns:a16="http://schemas.microsoft.com/office/drawing/2014/main" id="{CB36819A-C0CE-4CC8-96BE-D57C8135F44C}"/>
              </a:ext>
            </a:extLst>
          </p:cNvPr>
          <p:cNvSpPr>
            <a:spLocks noGrp="1"/>
          </p:cNvSpPr>
          <p:nvPr>
            <p:ph type="body" sz="quarter" idx="21" hasCustomPrompt="1"/>
          </p:nvPr>
        </p:nvSpPr>
        <p:spPr>
          <a:xfrm>
            <a:off x="501650"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dirty="0"/>
              <a:t>Click to add subtitle</a:t>
            </a:r>
          </a:p>
        </p:txBody>
      </p:sp>
      <p:sp>
        <p:nvSpPr>
          <p:cNvPr id="17" name="Title Placeholder 1">
            <a:extLst>
              <a:ext uri="{FF2B5EF4-FFF2-40B4-BE49-F238E27FC236}">
                <a16:creationId xmlns:a16="http://schemas.microsoft.com/office/drawing/2014/main" id="{A14F8B0D-4D62-4988-B307-1BB6BBEEC11C}"/>
              </a:ext>
            </a:extLst>
          </p:cNvPr>
          <p:cNvSpPr>
            <a:spLocks noGrp="1"/>
          </p:cNvSpPr>
          <p:nvPr>
            <p:ph type="title" hasCustomPrompt="1"/>
          </p:nvPr>
        </p:nvSpPr>
        <p:spPr>
          <a:xfrm>
            <a:off x="501650" y="317500"/>
            <a:ext cx="11188700" cy="334099"/>
          </a:xfrm>
          <a:prstGeom prst="rect">
            <a:avLst/>
          </a:prstGeom>
        </p:spPr>
        <p:txBody>
          <a:bodyPr vert="horz" lIns="0" tIns="0" rIns="0" bIns="0" rtlCol="0" anchor="t" anchorCtr="0">
            <a:noAutofit/>
          </a:bodyPr>
          <a:lstStyle>
            <a:lvl1pPr>
              <a:defRPr>
                <a:latin typeface="+mj-lt"/>
              </a:defRPr>
            </a:lvl1pPr>
          </a:lstStyle>
          <a:p>
            <a:r>
              <a:rPr lang="en-US" dirty="0"/>
              <a:t>Click to add title</a:t>
            </a:r>
          </a:p>
        </p:txBody>
      </p:sp>
    </p:spTree>
    <p:extLst>
      <p:ext uri="{BB962C8B-B14F-4D97-AF65-F5344CB8AC3E}">
        <p14:creationId xmlns:p14="http://schemas.microsoft.com/office/powerpoint/2010/main" val="39799263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Team profile 2">
    <p:spTree>
      <p:nvGrpSpPr>
        <p:cNvPr id="1" name=""/>
        <p:cNvGrpSpPr/>
        <p:nvPr/>
      </p:nvGrpSpPr>
      <p:grpSpPr>
        <a:xfrm>
          <a:off x="0" y="0"/>
          <a:ext cx="0" cy="0"/>
          <a:chOff x="0" y="0"/>
          <a:chExt cx="0" cy="0"/>
        </a:xfrm>
      </p:grpSpPr>
      <p:sp>
        <p:nvSpPr>
          <p:cNvPr id="4" name="Rectangle 3"/>
          <p:cNvSpPr/>
          <p:nvPr/>
        </p:nvSpPr>
        <p:spPr>
          <a:xfrm>
            <a:off x="504000" y="1672337"/>
            <a:ext cx="54960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sz="1100" dirty="0">
              <a:solidFill>
                <a:schemeClr val="bg1"/>
              </a:solidFill>
            </a:endParaRPr>
          </a:p>
        </p:txBody>
      </p:sp>
      <p:sp>
        <p:nvSpPr>
          <p:cNvPr id="5" name="Rectangle 4"/>
          <p:cNvSpPr/>
          <p:nvPr/>
        </p:nvSpPr>
        <p:spPr>
          <a:xfrm>
            <a:off x="6224085" y="1665377"/>
            <a:ext cx="5475067" cy="60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sz="1100" dirty="0">
              <a:solidFill>
                <a:schemeClr val="bg1"/>
              </a:solidFill>
            </a:endParaRPr>
          </a:p>
        </p:txBody>
      </p:sp>
      <p:sp>
        <p:nvSpPr>
          <p:cNvPr id="6" name="Rectangle 5"/>
          <p:cNvSpPr/>
          <p:nvPr/>
        </p:nvSpPr>
        <p:spPr>
          <a:xfrm>
            <a:off x="504000" y="4065173"/>
            <a:ext cx="54960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sz="1100" dirty="0">
              <a:solidFill>
                <a:schemeClr val="bg1"/>
              </a:solidFill>
            </a:endParaRPr>
          </a:p>
        </p:txBody>
      </p:sp>
      <p:sp>
        <p:nvSpPr>
          <p:cNvPr id="7" name="Rectangle 6"/>
          <p:cNvSpPr/>
          <p:nvPr/>
        </p:nvSpPr>
        <p:spPr>
          <a:xfrm>
            <a:off x="6224085" y="4065173"/>
            <a:ext cx="5475067"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sz="1100" dirty="0">
              <a:solidFill>
                <a:schemeClr val="bg1"/>
              </a:solidFill>
            </a:endParaRPr>
          </a:p>
        </p:txBody>
      </p:sp>
      <p:sp>
        <p:nvSpPr>
          <p:cNvPr id="8" name="Picture Placeholder 11"/>
          <p:cNvSpPr>
            <a:spLocks noGrp="1"/>
          </p:cNvSpPr>
          <p:nvPr>
            <p:ph type="pic" sz="quarter" idx="25"/>
          </p:nvPr>
        </p:nvSpPr>
        <p:spPr>
          <a:xfrm>
            <a:off x="504000" y="1845377"/>
            <a:ext cx="1968000" cy="1476000"/>
          </a:xfrm>
        </p:spPr>
        <p:txBody>
          <a:bodyPr/>
          <a:lstStyle>
            <a:lvl1pPr algn="ctr">
              <a:defRPr/>
            </a:lvl1pPr>
          </a:lstStyle>
          <a:p>
            <a:r>
              <a:rPr lang="en-US"/>
              <a:t>Click icon to add picture</a:t>
            </a:r>
            <a:endParaRPr lang="en-GB" dirty="0"/>
          </a:p>
        </p:txBody>
      </p:sp>
      <p:sp>
        <p:nvSpPr>
          <p:cNvPr id="9" name="Picture Placeholder 11"/>
          <p:cNvSpPr>
            <a:spLocks noGrp="1"/>
          </p:cNvSpPr>
          <p:nvPr>
            <p:ph type="pic" sz="quarter" idx="27"/>
          </p:nvPr>
        </p:nvSpPr>
        <p:spPr>
          <a:xfrm>
            <a:off x="6224085" y="1845377"/>
            <a:ext cx="1968000" cy="1476000"/>
          </a:xfrm>
        </p:spPr>
        <p:txBody>
          <a:bodyPr/>
          <a:lstStyle>
            <a:lvl1pPr algn="ctr">
              <a:defRPr/>
            </a:lvl1pPr>
          </a:lstStyle>
          <a:p>
            <a:r>
              <a:rPr lang="en-US"/>
              <a:t>Click icon to add picture</a:t>
            </a:r>
            <a:endParaRPr lang="en-GB" dirty="0"/>
          </a:p>
        </p:txBody>
      </p:sp>
      <p:sp>
        <p:nvSpPr>
          <p:cNvPr id="10" name="Picture Placeholder 11"/>
          <p:cNvSpPr>
            <a:spLocks noGrp="1"/>
          </p:cNvSpPr>
          <p:nvPr>
            <p:ph type="pic" sz="quarter" idx="29"/>
          </p:nvPr>
        </p:nvSpPr>
        <p:spPr>
          <a:xfrm>
            <a:off x="504000" y="4256213"/>
            <a:ext cx="1968000" cy="1476000"/>
          </a:xfrm>
        </p:spPr>
        <p:txBody>
          <a:bodyPr/>
          <a:lstStyle>
            <a:lvl1pPr algn="ctr">
              <a:defRPr/>
            </a:lvl1pPr>
          </a:lstStyle>
          <a:p>
            <a:r>
              <a:rPr lang="en-US"/>
              <a:t>Click icon to add picture</a:t>
            </a:r>
            <a:endParaRPr lang="en-GB" dirty="0"/>
          </a:p>
        </p:txBody>
      </p:sp>
      <p:sp>
        <p:nvSpPr>
          <p:cNvPr id="11" name="Picture Placeholder 11"/>
          <p:cNvSpPr>
            <a:spLocks noGrp="1"/>
          </p:cNvSpPr>
          <p:nvPr>
            <p:ph type="pic" sz="quarter" idx="31"/>
          </p:nvPr>
        </p:nvSpPr>
        <p:spPr>
          <a:xfrm>
            <a:off x="6224085" y="4256213"/>
            <a:ext cx="1968000" cy="1476000"/>
          </a:xfrm>
        </p:spPr>
        <p:txBody>
          <a:bodyPr/>
          <a:lstStyle>
            <a:lvl1pPr algn="ctr">
              <a:defRPr/>
            </a:lvl1pPr>
          </a:lstStyle>
          <a:p>
            <a:r>
              <a:rPr lang="en-US"/>
              <a:t>Click icon to add picture</a:t>
            </a:r>
            <a:endParaRPr lang="en-GB" dirty="0"/>
          </a:p>
        </p:txBody>
      </p:sp>
      <p:sp>
        <p:nvSpPr>
          <p:cNvPr id="13" name="Text Placeholder 12"/>
          <p:cNvSpPr>
            <a:spLocks noGrp="1"/>
          </p:cNvSpPr>
          <p:nvPr>
            <p:ph type="body" sz="quarter" idx="32"/>
          </p:nvPr>
        </p:nvSpPr>
        <p:spPr>
          <a:xfrm>
            <a:off x="2683483" y="1845377"/>
            <a:ext cx="3288000" cy="1944000"/>
          </a:xfrm>
        </p:spPr>
        <p:txBody>
          <a:bodyPr>
            <a:noAutofit/>
          </a:bodyPr>
          <a:lstStyle>
            <a:lvl1pPr marL="0" indent="0" algn="l">
              <a:spcAft>
                <a:spcPts val="0"/>
              </a:spcAft>
              <a:buFontTx/>
              <a:buNone/>
              <a:defRPr b="1"/>
            </a:lvl1pPr>
            <a:lvl2pPr marL="139700" indent="-139700" algn="l">
              <a:spcAft>
                <a:spcPts val="0"/>
              </a:spcAft>
              <a:buClrTx/>
              <a:buSzPct val="100000"/>
              <a:buFont typeface="Arial" panose="020B0604020202020204" pitchFamily="34" charset="0"/>
              <a:buChar char="•"/>
              <a:defRPr b="0"/>
            </a:lvl2pPr>
          </a:lstStyle>
          <a:p>
            <a:pPr lvl="0"/>
            <a:r>
              <a:rPr lang="en-US"/>
              <a:t>Click to edit Master text styles</a:t>
            </a:r>
          </a:p>
          <a:p>
            <a:pPr lvl="1"/>
            <a:r>
              <a:rPr lang="en-US"/>
              <a:t>Second level</a:t>
            </a:r>
          </a:p>
        </p:txBody>
      </p:sp>
      <p:sp>
        <p:nvSpPr>
          <p:cNvPr id="14" name="Text Placeholder 12"/>
          <p:cNvSpPr>
            <a:spLocks noGrp="1"/>
          </p:cNvSpPr>
          <p:nvPr>
            <p:ph type="body" sz="quarter" idx="33"/>
          </p:nvPr>
        </p:nvSpPr>
        <p:spPr>
          <a:xfrm>
            <a:off x="8396560" y="1845377"/>
            <a:ext cx="3302592" cy="1944000"/>
          </a:xfrm>
        </p:spPr>
        <p:txBody>
          <a:bodyPr>
            <a:noAutofit/>
          </a:bodyPr>
          <a:lstStyle>
            <a:lvl1pPr marL="0" indent="0" algn="l">
              <a:spcAft>
                <a:spcPts val="0"/>
              </a:spcAft>
              <a:buFontTx/>
              <a:buNone/>
              <a:defRPr b="1"/>
            </a:lvl1pPr>
            <a:lvl2pPr marL="139700" indent="-139700" algn="l">
              <a:spcAft>
                <a:spcPts val="0"/>
              </a:spcAft>
              <a:buClrTx/>
              <a:buSzPct val="100000"/>
              <a:buFont typeface="Arial" panose="020B0604020202020204" pitchFamily="34" charset="0"/>
              <a:buChar char="•"/>
              <a:defRPr b="0"/>
            </a:lvl2pPr>
          </a:lstStyle>
          <a:p>
            <a:pPr lvl="0"/>
            <a:r>
              <a:rPr lang="en-US"/>
              <a:t>Click to edit Master text styles</a:t>
            </a:r>
          </a:p>
          <a:p>
            <a:pPr lvl="1"/>
            <a:r>
              <a:rPr lang="en-US"/>
              <a:t>Second level</a:t>
            </a:r>
          </a:p>
        </p:txBody>
      </p:sp>
      <p:sp>
        <p:nvSpPr>
          <p:cNvPr id="15" name="Text Placeholder 12"/>
          <p:cNvSpPr>
            <a:spLocks noGrp="1"/>
          </p:cNvSpPr>
          <p:nvPr>
            <p:ph type="body" sz="quarter" idx="34"/>
          </p:nvPr>
        </p:nvSpPr>
        <p:spPr>
          <a:xfrm>
            <a:off x="2683483" y="4256213"/>
            <a:ext cx="3288000" cy="1944000"/>
          </a:xfrm>
        </p:spPr>
        <p:txBody>
          <a:bodyPr>
            <a:noAutofit/>
          </a:bodyPr>
          <a:lstStyle>
            <a:lvl1pPr marL="0" indent="0" algn="l">
              <a:spcAft>
                <a:spcPts val="0"/>
              </a:spcAft>
              <a:buFontTx/>
              <a:buNone/>
              <a:defRPr b="1"/>
            </a:lvl1pPr>
            <a:lvl2pPr marL="139700" indent="-139700" algn="l">
              <a:spcAft>
                <a:spcPts val="0"/>
              </a:spcAft>
              <a:buClrTx/>
              <a:buSzPct val="100000"/>
              <a:buFont typeface="Arial" panose="020B0604020202020204" pitchFamily="34" charset="0"/>
              <a:buChar char="•"/>
              <a:defRPr b="0"/>
            </a:lvl2pPr>
          </a:lstStyle>
          <a:p>
            <a:pPr lvl="0"/>
            <a:r>
              <a:rPr lang="en-US"/>
              <a:t>Click to edit Master text styles</a:t>
            </a:r>
          </a:p>
          <a:p>
            <a:pPr lvl="1"/>
            <a:r>
              <a:rPr lang="en-US"/>
              <a:t>Second level</a:t>
            </a:r>
          </a:p>
        </p:txBody>
      </p:sp>
      <p:sp>
        <p:nvSpPr>
          <p:cNvPr id="16" name="Text Placeholder 12"/>
          <p:cNvSpPr>
            <a:spLocks noGrp="1"/>
          </p:cNvSpPr>
          <p:nvPr>
            <p:ph type="body" sz="quarter" idx="35"/>
          </p:nvPr>
        </p:nvSpPr>
        <p:spPr>
          <a:xfrm>
            <a:off x="8396560" y="4256213"/>
            <a:ext cx="3302592" cy="1944000"/>
          </a:xfrm>
        </p:spPr>
        <p:txBody>
          <a:bodyPr>
            <a:noAutofit/>
          </a:bodyPr>
          <a:lstStyle>
            <a:lvl1pPr marL="0" indent="0" algn="l">
              <a:spcAft>
                <a:spcPts val="0"/>
              </a:spcAft>
              <a:buFontTx/>
              <a:buNone/>
              <a:defRPr b="1"/>
            </a:lvl1pPr>
            <a:lvl2pPr marL="139700" indent="-139700" algn="l">
              <a:spcAft>
                <a:spcPts val="0"/>
              </a:spcAft>
              <a:buClrTx/>
              <a:buSzPct val="100000"/>
              <a:buFont typeface="Arial" panose="020B0604020202020204" pitchFamily="34" charset="0"/>
              <a:buChar char="•"/>
              <a:defRPr b="0"/>
            </a:lvl2pPr>
          </a:lstStyle>
          <a:p>
            <a:pPr lvl="0"/>
            <a:r>
              <a:rPr lang="en-US"/>
              <a:t>Click to edit Master text styles</a:t>
            </a:r>
          </a:p>
          <a:p>
            <a:pPr lvl="1"/>
            <a:r>
              <a:rPr lang="en-US"/>
              <a:t>Second level</a:t>
            </a:r>
          </a:p>
        </p:txBody>
      </p:sp>
      <p:sp>
        <p:nvSpPr>
          <p:cNvPr id="18" name="Rectangle 17">
            <a:extLst>
              <a:ext uri="{FF2B5EF4-FFF2-40B4-BE49-F238E27FC236}">
                <a16:creationId xmlns:a16="http://schemas.microsoft.com/office/drawing/2014/main" id="{12753468-486C-4E44-B97B-3442F4990D23}"/>
              </a:ext>
            </a:extLst>
          </p:cNvPr>
          <p:cNvSpPr/>
          <p:nvPr/>
        </p:nvSpPr>
        <p:spPr>
          <a:xfrm>
            <a:off x="476780" y="1669027"/>
            <a:ext cx="55368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467" noProof="0" dirty="0">
              <a:solidFill>
                <a:schemeClr val="bg1"/>
              </a:solidFill>
            </a:endParaRPr>
          </a:p>
        </p:txBody>
      </p:sp>
      <p:sp>
        <p:nvSpPr>
          <p:cNvPr id="20" name="Rectangle 19">
            <a:extLst>
              <a:ext uri="{FF2B5EF4-FFF2-40B4-BE49-F238E27FC236}">
                <a16:creationId xmlns:a16="http://schemas.microsoft.com/office/drawing/2014/main" id="{448A3CDF-F5A1-44AC-9648-5A3D0461AB03}"/>
              </a:ext>
            </a:extLst>
          </p:cNvPr>
          <p:cNvSpPr/>
          <p:nvPr/>
        </p:nvSpPr>
        <p:spPr>
          <a:xfrm>
            <a:off x="469900" y="4065173"/>
            <a:ext cx="55368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467" noProof="0" dirty="0">
              <a:solidFill>
                <a:schemeClr val="bg1"/>
              </a:solidFill>
            </a:endParaRPr>
          </a:p>
        </p:txBody>
      </p:sp>
      <p:sp>
        <p:nvSpPr>
          <p:cNvPr id="21" name="Rectangle 20">
            <a:extLst>
              <a:ext uri="{FF2B5EF4-FFF2-40B4-BE49-F238E27FC236}">
                <a16:creationId xmlns:a16="http://schemas.microsoft.com/office/drawing/2014/main" id="{D8A9EEEA-4AE4-43FE-9262-BC961D83A4C2}"/>
              </a:ext>
            </a:extLst>
          </p:cNvPr>
          <p:cNvSpPr/>
          <p:nvPr/>
        </p:nvSpPr>
        <p:spPr>
          <a:xfrm>
            <a:off x="6184900" y="4065173"/>
            <a:ext cx="55368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467" noProof="0" dirty="0">
              <a:solidFill>
                <a:schemeClr val="bg1"/>
              </a:solidFill>
            </a:endParaRPr>
          </a:p>
        </p:txBody>
      </p:sp>
      <p:sp>
        <p:nvSpPr>
          <p:cNvPr id="22" name="Text Placeholder 8">
            <a:extLst>
              <a:ext uri="{FF2B5EF4-FFF2-40B4-BE49-F238E27FC236}">
                <a16:creationId xmlns:a16="http://schemas.microsoft.com/office/drawing/2014/main" id="{E14920E0-BAB9-44E6-A33A-5F4B6E751C0E}"/>
              </a:ext>
            </a:extLst>
          </p:cNvPr>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dirty="0"/>
              <a:t>Click to add subtitle</a:t>
            </a:r>
          </a:p>
        </p:txBody>
      </p:sp>
      <p:sp>
        <p:nvSpPr>
          <p:cNvPr id="23" name="Title Placeholder 1">
            <a:extLst>
              <a:ext uri="{FF2B5EF4-FFF2-40B4-BE49-F238E27FC236}">
                <a16:creationId xmlns:a16="http://schemas.microsoft.com/office/drawing/2014/main" id="{B186F496-8F3D-4D1B-850D-31517B35E6F2}"/>
              </a:ext>
            </a:extLst>
          </p:cNvPr>
          <p:cNvSpPr>
            <a:spLocks noGrp="1"/>
          </p:cNvSpPr>
          <p:nvPr>
            <p:ph type="title" hasCustomPrompt="1"/>
          </p:nvPr>
        </p:nvSpPr>
        <p:spPr>
          <a:xfrm>
            <a:off x="501650" y="317500"/>
            <a:ext cx="11188700" cy="334099"/>
          </a:xfrm>
          <a:prstGeom prst="rect">
            <a:avLst/>
          </a:prstGeom>
        </p:spPr>
        <p:txBody>
          <a:bodyPr vert="horz" lIns="0" tIns="0" rIns="0" bIns="0" rtlCol="0" anchor="t" anchorCtr="0">
            <a:noAutofit/>
          </a:bodyPr>
          <a:lstStyle>
            <a:lvl1pPr>
              <a:defRPr>
                <a:latin typeface="+mj-lt"/>
              </a:defRPr>
            </a:lvl1pPr>
          </a:lstStyle>
          <a:p>
            <a:r>
              <a:rPr lang="en-US" dirty="0"/>
              <a:t>Click to add title</a:t>
            </a:r>
          </a:p>
        </p:txBody>
      </p:sp>
      <p:sp>
        <p:nvSpPr>
          <p:cNvPr id="24" name="Rectangle 23">
            <a:extLst>
              <a:ext uri="{FF2B5EF4-FFF2-40B4-BE49-F238E27FC236}">
                <a16:creationId xmlns:a16="http://schemas.microsoft.com/office/drawing/2014/main" id="{56C776D0-A1AC-41AD-A930-68E62E311F28}"/>
              </a:ext>
            </a:extLst>
          </p:cNvPr>
          <p:cNvSpPr/>
          <p:nvPr userDrawn="1"/>
        </p:nvSpPr>
        <p:spPr>
          <a:xfrm>
            <a:off x="476780" y="1669027"/>
            <a:ext cx="55368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467" noProof="0" dirty="0">
              <a:solidFill>
                <a:schemeClr val="bg1"/>
              </a:solidFill>
            </a:endParaRPr>
          </a:p>
        </p:txBody>
      </p:sp>
      <p:sp>
        <p:nvSpPr>
          <p:cNvPr id="26" name="Rectangle 25">
            <a:extLst>
              <a:ext uri="{FF2B5EF4-FFF2-40B4-BE49-F238E27FC236}">
                <a16:creationId xmlns:a16="http://schemas.microsoft.com/office/drawing/2014/main" id="{E8772A29-A091-45EF-9E05-7D38B8B671A6}"/>
              </a:ext>
            </a:extLst>
          </p:cNvPr>
          <p:cNvSpPr/>
          <p:nvPr userDrawn="1"/>
        </p:nvSpPr>
        <p:spPr>
          <a:xfrm>
            <a:off x="469900" y="4065173"/>
            <a:ext cx="55368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467" noProof="0" dirty="0">
              <a:solidFill>
                <a:schemeClr val="bg1"/>
              </a:solidFill>
            </a:endParaRPr>
          </a:p>
        </p:txBody>
      </p:sp>
      <p:sp>
        <p:nvSpPr>
          <p:cNvPr id="27" name="Rectangle 26">
            <a:extLst>
              <a:ext uri="{FF2B5EF4-FFF2-40B4-BE49-F238E27FC236}">
                <a16:creationId xmlns:a16="http://schemas.microsoft.com/office/drawing/2014/main" id="{331A621E-F4F0-40C4-8952-5BF179427ED7}"/>
              </a:ext>
            </a:extLst>
          </p:cNvPr>
          <p:cNvSpPr/>
          <p:nvPr userDrawn="1"/>
        </p:nvSpPr>
        <p:spPr>
          <a:xfrm>
            <a:off x="6184900" y="4065173"/>
            <a:ext cx="55368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467" noProof="0" dirty="0">
              <a:solidFill>
                <a:schemeClr val="bg1"/>
              </a:solidFill>
            </a:endParaRPr>
          </a:p>
        </p:txBody>
      </p:sp>
    </p:spTree>
    <p:extLst>
      <p:ext uri="{BB962C8B-B14F-4D97-AF65-F5344CB8AC3E}">
        <p14:creationId xmlns:p14="http://schemas.microsoft.com/office/powerpoint/2010/main" val="120017291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Qualifications 2 x 1">
    <p:spTree>
      <p:nvGrpSpPr>
        <p:cNvPr id="1" name=""/>
        <p:cNvGrpSpPr/>
        <p:nvPr/>
      </p:nvGrpSpPr>
      <p:grpSpPr>
        <a:xfrm>
          <a:off x="0" y="0"/>
          <a:ext cx="0" cy="0"/>
          <a:chOff x="0" y="0"/>
          <a:chExt cx="0" cy="0"/>
        </a:xfrm>
      </p:grpSpPr>
      <p:sp>
        <p:nvSpPr>
          <p:cNvPr id="8" name="Text Placeholder 8"/>
          <p:cNvSpPr>
            <a:spLocks noGrp="1"/>
          </p:cNvSpPr>
          <p:nvPr>
            <p:ph type="body" sz="quarter" idx="17"/>
          </p:nvPr>
        </p:nvSpPr>
        <p:spPr>
          <a:xfrm>
            <a:off x="512874" y="1857892"/>
            <a:ext cx="5466824" cy="1695450"/>
          </a:xfrm>
        </p:spPr>
        <p:txBody>
          <a:bodyPr>
            <a:noAutofit/>
          </a:bodyPr>
          <a:lstStyle>
            <a:lvl1pPr marL="0" indent="0" algn="l">
              <a:spcAft>
                <a:spcPts val="1000"/>
              </a:spcAft>
              <a:buFontTx/>
              <a:buNone/>
              <a:defRPr b="1">
                <a:solidFill>
                  <a:schemeClr val="accent1"/>
                </a:solidFill>
              </a:defRPr>
            </a:lvl1pPr>
            <a:lvl2pPr marL="139700" indent="-139700" algn="l">
              <a:spcAft>
                <a:spcPts val="1000"/>
              </a:spcAft>
              <a:buClrTx/>
              <a:buSzPct val="100000"/>
              <a:buFont typeface="Arial" panose="020B0604020202020204" pitchFamily="34" charset="0"/>
              <a:buChar char="•"/>
              <a:defRPr/>
            </a:lvl2pPr>
            <a:lvl3pPr marL="304800" indent="-139700" algn="l">
              <a:spcAft>
                <a:spcPts val="1000"/>
              </a:spcAft>
              <a:buClrTx/>
              <a:buSzPct val="100000"/>
              <a:buFont typeface="Arial" panose="020B0604020202020204" pitchFamily="34" charset="0"/>
              <a:buChar char="−"/>
              <a:defRPr/>
            </a:lvl3pPr>
            <a:lvl4pPr marL="469900" indent="-139700" algn="l">
              <a:spcAft>
                <a:spcPts val="1000"/>
              </a:spcAft>
              <a:buClrTx/>
              <a:buSzPct val="100000"/>
              <a:buFont typeface="Arial" panose="020B0604020202020204" pitchFamily="34" charset="0"/>
              <a:buChar char="◦"/>
              <a:defRPr/>
            </a:lvl4pPr>
            <a:lvl5pPr marL="635000" indent="-139700" algn="l">
              <a:spcAft>
                <a:spcPts val="1000"/>
              </a:spcAft>
              <a:buClrTx/>
              <a:buSzPct val="100000"/>
              <a:buFont typeface="Arial" panose="020B0604020202020204" pitchFamily="34" charset="0"/>
              <a:buChar char="−"/>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9" name="Text Placeholder 8"/>
          <p:cNvSpPr>
            <a:spLocks noGrp="1"/>
          </p:cNvSpPr>
          <p:nvPr>
            <p:ph type="body" sz="quarter" idx="21"/>
          </p:nvPr>
        </p:nvSpPr>
        <p:spPr>
          <a:xfrm>
            <a:off x="6246195" y="1857892"/>
            <a:ext cx="5444156" cy="1695450"/>
          </a:xfrm>
        </p:spPr>
        <p:txBody>
          <a:bodyPr>
            <a:noAutofit/>
          </a:bodyPr>
          <a:lstStyle>
            <a:lvl1pPr marL="0" indent="0" algn="l">
              <a:spcAft>
                <a:spcPts val="1000"/>
              </a:spcAft>
              <a:buFontTx/>
              <a:buNone/>
              <a:defRPr b="1">
                <a:solidFill>
                  <a:schemeClr val="accent1"/>
                </a:solidFill>
              </a:defRPr>
            </a:lvl1pPr>
            <a:lvl2pPr marL="139700" indent="-139700" algn="l">
              <a:spcAft>
                <a:spcPts val="1000"/>
              </a:spcAft>
              <a:buClrTx/>
              <a:buSzPct val="100000"/>
              <a:buFont typeface="Arial" panose="020B0604020202020204" pitchFamily="34" charset="0"/>
              <a:buChar char="•"/>
              <a:defRPr/>
            </a:lvl2pPr>
            <a:lvl3pPr marL="304800" indent="-139700" algn="l">
              <a:spcAft>
                <a:spcPts val="1000"/>
              </a:spcAft>
              <a:buClrTx/>
              <a:buSzPct val="100000"/>
              <a:buFont typeface="Arial" panose="020B0604020202020204" pitchFamily="34" charset="0"/>
              <a:buChar char="−"/>
              <a:defRPr/>
            </a:lvl3pPr>
            <a:lvl4pPr marL="469900" indent="-139700" algn="l">
              <a:spcAft>
                <a:spcPts val="1000"/>
              </a:spcAft>
              <a:buClrTx/>
              <a:buSzPct val="100000"/>
              <a:buFont typeface="Arial" panose="020B0604020202020204" pitchFamily="34" charset="0"/>
              <a:buChar char="◦"/>
              <a:defRPr/>
            </a:lvl4pPr>
            <a:lvl5pPr marL="635000" indent="-139700" algn="l">
              <a:spcAft>
                <a:spcPts val="1000"/>
              </a:spcAft>
              <a:buClrTx/>
              <a:buSzPct val="100000"/>
              <a:buFont typeface="Arial" panose="020B0604020202020204" pitchFamily="34" charset="0"/>
              <a:buChar char="−"/>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6" name="Picture Placeholder 29"/>
          <p:cNvSpPr>
            <a:spLocks noGrp="1"/>
          </p:cNvSpPr>
          <p:nvPr>
            <p:ph type="pic" sz="quarter" idx="19" hasCustomPrompt="1"/>
          </p:nvPr>
        </p:nvSpPr>
        <p:spPr>
          <a:xfrm>
            <a:off x="4769491" y="1857892"/>
            <a:ext cx="1210207"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noProof="0" dirty="0">
                <a:solidFill>
                  <a:schemeClr val="bg1"/>
                </a:solidFill>
              </a:rPr>
              <a:t>Co-brand</a:t>
            </a:r>
            <a:br>
              <a:rPr lang="en-US" sz="1200" noProof="0" dirty="0">
                <a:solidFill>
                  <a:schemeClr val="bg1"/>
                </a:solidFill>
              </a:rPr>
            </a:br>
            <a:r>
              <a:rPr lang="en-US" sz="1200" noProof="0" dirty="0">
                <a:solidFill>
                  <a:schemeClr val="bg1"/>
                </a:solidFill>
              </a:rPr>
              <a:t>Logo</a:t>
            </a:r>
          </a:p>
          <a:p>
            <a:endParaRPr lang="en-US" noProof="0" dirty="0"/>
          </a:p>
        </p:txBody>
      </p:sp>
      <p:sp>
        <p:nvSpPr>
          <p:cNvPr id="7" name="Picture Placeholder 29"/>
          <p:cNvSpPr>
            <a:spLocks noGrp="1"/>
          </p:cNvSpPr>
          <p:nvPr>
            <p:ph type="pic" sz="quarter" idx="20" hasCustomPrompt="1"/>
          </p:nvPr>
        </p:nvSpPr>
        <p:spPr>
          <a:xfrm>
            <a:off x="10446190" y="1857892"/>
            <a:ext cx="1244161"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noProof="0" dirty="0">
                <a:solidFill>
                  <a:schemeClr val="bg1"/>
                </a:solidFill>
              </a:rPr>
              <a:t>Co-brand</a:t>
            </a:r>
            <a:br>
              <a:rPr lang="en-US" sz="1200" noProof="0" dirty="0">
                <a:solidFill>
                  <a:schemeClr val="bg1"/>
                </a:solidFill>
              </a:rPr>
            </a:br>
            <a:r>
              <a:rPr lang="en-US" sz="1200" noProof="0" dirty="0">
                <a:solidFill>
                  <a:schemeClr val="bg1"/>
                </a:solidFill>
              </a:rPr>
              <a:t>Logo</a:t>
            </a:r>
          </a:p>
          <a:p>
            <a:endParaRPr lang="en-US" noProof="0" dirty="0"/>
          </a:p>
        </p:txBody>
      </p:sp>
      <p:sp>
        <p:nvSpPr>
          <p:cNvPr id="12" name="Text Placeholder 8">
            <a:extLst>
              <a:ext uri="{FF2B5EF4-FFF2-40B4-BE49-F238E27FC236}">
                <a16:creationId xmlns:a16="http://schemas.microsoft.com/office/drawing/2014/main" id="{4074C3BE-314B-470C-927B-DBC4A457D923}"/>
              </a:ext>
            </a:extLst>
          </p:cNvPr>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dirty="0"/>
              <a:t>Click to add subtitle</a:t>
            </a:r>
          </a:p>
        </p:txBody>
      </p:sp>
      <p:sp>
        <p:nvSpPr>
          <p:cNvPr id="13" name="Title Placeholder 1">
            <a:extLst>
              <a:ext uri="{FF2B5EF4-FFF2-40B4-BE49-F238E27FC236}">
                <a16:creationId xmlns:a16="http://schemas.microsoft.com/office/drawing/2014/main" id="{E8EE9A28-CEAF-410C-B504-E930E2347F55}"/>
              </a:ext>
            </a:extLst>
          </p:cNvPr>
          <p:cNvSpPr>
            <a:spLocks noGrp="1"/>
          </p:cNvSpPr>
          <p:nvPr>
            <p:ph type="title" hasCustomPrompt="1"/>
          </p:nvPr>
        </p:nvSpPr>
        <p:spPr>
          <a:xfrm>
            <a:off x="501650" y="317500"/>
            <a:ext cx="11188700" cy="334099"/>
          </a:xfrm>
          <a:prstGeom prst="rect">
            <a:avLst/>
          </a:prstGeom>
        </p:spPr>
        <p:txBody>
          <a:bodyPr vert="horz" lIns="0" tIns="0" rIns="0" bIns="0" rtlCol="0" anchor="t" anchorCtr="0">
            <a:noAutofit/>
          </a:bodyPr>
          <a:lstStyle>
            <a:lvl1pPr>
              <a:defRPr>
                <a:latin typeface="+mj-lt"/>
              </a:defRPr>
            </a:lvl1pPr>
          </a:lstStyle>
          <a:p>
            <a:r>
              <a:rPr lang="en-US" dirty="0"/>
              <a:t>Click to add title</a:t>
            </a:r>
          </a:p>
        </p:txBody>
      </p:sp>
      <p:sp>
        <p:nvSpPr>
          <p:cNvPr id="16" name="Rectangle 15"/>
          <p:cNvSpPr/>
          <p:nvPr userDrawn="1"/>
        </p:nvSpPr>
        <p:spPr>
          <a:xfrm>
            <a:off x="504000" y="1672337"/>
            <a:ext cx="54960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sz="1100" dirty="0">
              <a:solidFill>
                <a:schemeClr val="bg1"/>
              </a:solidFill>
            </a:endParaRPr>
          </a:p>
        </p:txBody>
      </p:sp>
      <p:sp>
        <p:nvSpPr>
          <p:cNvPr id="17" name="Rectangle 16"/>
          <p:cNvSpPr/>
          <p:nvPr userDrawn="1"/>
        </p:nvSpPr>
        <p:spPr>
          <a:xfrm>
            <a:off x="6224085" y="1665377"/>
            <a:ext cx="5475067" cy="60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sz="1100" dirty="0">
              <a:solidFill>
                <a:schemeClr val="bg1"/>
              </a:solidFill>
            </a:endParaRPr>
          </a:p>
        </p:txBody>
      </p:sp>
      <p:sp>
        <p:nvSpPr>
          <p:cNvPr id="18" name="Rectangle 17">
            <a:extLst>
              <a:ext uri="{FF2B5EF4-FFF2-40B4-BE49-F238E27FC236}">
                <a16:creationId xmlns:a16="http://schemas.microsoft.com/office/drawing/2014/main" id="{12753468-486C-4E44-B97B-3442F4990D23}"/>
              </a:ext>
            </a:extLst>
          </p:cNvPr>
          <p:cNvSpPr/>
          <p:nvPr userDrawn="1"/>
        </p:nvSpPr>
        <p:spPr>
          <a:xfrm>
            <a:off x="476780" y="1669027"/>
            <a:ext cx="55368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467" noProof="0" dirty="0">
              <a:solidFill>
                <a:schemeClr val="bg1"/>
              </a:solidFill>
            </a:endParaRPr>
          </a:p>
        </p:txBody>
      </p:sp>
      <p:sp>
        <p:nvSpPr>
          <p:cNvPr id="20" name="Rectangle 19">
            <a:extLst>
              <a:ext uri="{FF2B5EF4-FFF2-40B4-BE49-F238E27FC236}">
                <a16:creationId xmlns:a16="http://schemas.microsoft.com/office/drawing/2014/main" id="{56C776D0-A1AC-41AD-A930-68E62E311F28}"/>
              </a:ext>
            </a:extLst>
          </p:cNvPr>
          <p:cNvSpPr/>
          <p:nvPr userDrawn="1"/>
        </p:nvSpPr>
        <p:spPr>
          <a:xfrm>
            <a:off x="476780" y="1669027"/>
            <a:ext cx="55368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467" noProof="0" dirty="0">
              <a:solidFill>
                <a:schemeClr val="bg1"/>
              </a:solidFill>
            </a:endParaRPr>
          </a:p>
        </p:txBody>
      </p:sp>
    </p:spTree>
    <p:extLst>
      <p:ext uri="{BB962C8B-B14F-4D97-AF65-F5344CB8AC3E}">
        <p14:creationId xmlns:p14="http://schemas.microsoft.com/office/powerpoint/2010/main" val="75181392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Qualifications 2 x 2">
    <p:spTree>
      <p:nvGrpSpPr>
        <p:cNvPr id="1" name=""/>
        <p:cNvGrpSpPr/>
        <p:nvPr/>
      </p:nvGrpSpPr>
      <p:grpSpPr>
        <a:xfrm>
          <a:off x="0" y="0"/>
          <a:ext cx="0" cy="0"/>
          <a:chOff x="0" y="0"/>
          <a:chExt cx="0" cy="0"/>
        </a:xfrm>
      </p:grpSpPr>
      <p:sp>
        <p:nvSpPr>
          <p:cNvPr id="7" name="Picture Placeholder 29"/>
          <p:cNvSpPr>
            <a:spLocks noGrp="1"/>
          </p:cNvSpPr>
          <p:nvPr>
            <p:ph type="pic" sz="quarter" idx="20" hasCustomPrompt="1"/>
          </p:nvPr>
        </p:nvSpPr>
        <p:spPr>
          <a:xfrm>
            <a:off x="10456702" y="1857892"/>
            <a:ext cx="1244161"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dirty="0">
                <a:solidFill>
                  <a:schemeClr val="bg1"/>
                </a:solidFill>
              </a:rPr>
              <a:t>Co-brand</a:t>
            </a:r>
            <a:br>
              <a:rPr lang="en-US" sz="1200" dirty="0">
                <a:solidFill>
                  <a:schemeClr val="bg1"/>
                </a:solidFill>
              </a:rPr>
            </a:br>
            <a:r>
              <a:rPr lang="en-US" sz="1200" dirty="0">
                <a:solidFill>
                  <a:schemeClr val="bg1"/>
                </a:solidFill>
              </a:rPr>
              <a:t>Logo</a:t>
            </a:r>
          </a:p>
          <a:p>
            <a:endParaRPr lang="en-GB" dirty="0"/>
          </a:p>
        </p:txBody>
      </p:sp>
      <p:sp>
        <p:nvSpPr>
          <p:cNvPr id="12" name="Rectangle 11"/>
          <p:cNvSpPr/>
          <p:nvPr/>
        </p:nvSpPr>
        <p:spPr>
          <a:xfrm>
            <a:off x="504001" y="4103518"/>
            <a:ext cx="5468943"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000"/>
              </a:spcAft>
            </a:pPr>
            <a:endParaRPr lang="en-GB" sz="1100" dirty="0">
              <a:solidFill>
                <a:schemeClr val="bg1"/>
              </a:solidFill>
            </a:endParaRPr>
          </a:p>
        </p:txBody>
      </p:sp>
      <p:sp>
        <p:nvSpPr>
          <p:cNvPr id="13" name="Rectangle 12"/>
          <p:cNvSpPr/>
          <p:nvPr/>
        </p:nvSpPr>
        <p:spPr>
          <a:xfrm>
            <a:off x="6246194" y="4103518"/>
            <a:ext cx="5444716"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000"/>
              </a:spcAft>
            </a:pPr>
            <a:endParaRPr lang="en-GB" sz="1100" dirty="0">
              <a:solidFill>
                <a:schemeClr val="bg1"/>
              </a:solidFill>
            </a:endParaRPr>
          </a:p>
        </p:txBody>
      </p:sp>
      <p:sp>
        <p:nvSpPr>
          <p:cNvPr id="14" name="Picture Placeholder 29"/>
          <p:cNvSpPr>
            <a:spLocks noGrp="1"/>
          </p:cNvSpPr>
          <p:nvPr>
            <p:ph type="pic" sz="quarter" idx="24" hasCustomPrompt="1"/>
          </p:nvPr>
        </p:nvSpPr>
        <p:spPr>
          <a:xfrm>
            <a:off x="4754494" y="4290626"/>
            <a:ext cx="1239381"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dirty="0">
                <a:solidFill>
                  <a:schemeClr val="bg1"/>
                </a:solidFill>
              </a:rPr>
              <a:t>Co-brand</a:t>
            </a:r>
            <a:br>
              <a:rPr lang="en-US" sz="1200" dirty="0">
                <a:solidFill>
                  <a:schemeClr val="bg1"/>
                </a:solidFill>
              </a:rPr>
            </a:br>
            <a:r>
              <a:rPr lang="en-US" sz="1200" dirty="0">
                <a:solidFill>
                  <a:schemeClr val="bg1"/>
                </a:solidFill>
              </a:rPr>
              <a:t>Logo</a:t>
            </a:r>
          </a:p>
          <a:p>
            <a:endParaRPr lang="en-GB" dirty="0"/>
          </a:p>
        </p:txBody>
      </p:sp>
      <p:sp>
        <p:nvSpPr>
          <p:cNvPr id="15" name="Picture Placeholder 29"/>
          <p:cNvSpPr>
            <a:spLocks noGrp="1"/>
          </p:cNvSpPr>
          <p:nvPr>
            <p:ph type="pic" sz="quarter" idx="25" hasCustomPrompt="1"/>
          </p:nvPr>
        </p:nvSpPr>
        <p:spPr>
          <a:xfrm>
            <a:off x="10454993" y="4290626"/>
            <a:ext cx="1244160"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dirty="0">
                <a:solidFill>
                  <a:schemeClr val="bg1"/>
                </a:solidFill>
              </a:rPr>
              <a:t>Co-brand</a:t>
            </a:r>
            <a:br>
              <a:rPr lang="en-US" sz="1200" dirty="0">
                <a:solidFill>
                  <a:schemeClr val="bg1"/>
                </a:solidFill>
              </a:rPr>
            </a:br>
            <a:r>
              <a:rPr lang="en-US" sz="1200" dirty="0">
                <a:solidFill>
                  <a:schemeClr val="bg1"/>
                </a:solidFill>
              </a:rPr>
              <a:t>Logo</a:t>
            </a:r>
          </a:p>
          <a:p>
            <a:endParaRPr lang="en-GB" dirty="0"/>
          </a:p>
        </p:txBody>
      </p:sp>
      <p:sp>
        <p:nvSpPr>
          <p:cNvPr id="17" name="Picture Placeholder 29"/>
          <p:cNvSpPr>
            <a:spLocks noGrp="1"/>
          </p:cNvSpPr>
          <p:nvPr>
            <p:ph type="pic" sz="quarter" idx="19" hasCustomPrompt="1"/>
          </p:nvPr>
        </p:nvSpPr>
        <p:spPr>
          <a:xfrm>
            <a:off x="4769491" y="1857892"/>
            <a:ext cx="1210207"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dirty="0">
                <a:solidFill>
                  <a:schemeClr val="bg1"/>
                </a:solidFill>
              </a:rPr>
              <a:t>Co-brand</a:t>
            </a:r>
            <a:br>
              <a:rPr lang="en-US" sz="1200" dirty="0">
                <a:solidFill>
                  <a:schemeClr val="bg1"/>
                </a:solidFill>
              </a:rPr>
            </a:br>
            <a:r>
              <a:rPr lang="en-US" sz="1200" dirty="0">
                <a:solidFill>
                  <a:schemeClr val="bg1"/>
                </a:solidFill>
              </a:rPr>
              <a:t>Logo</a:t>
            </a:r>
          </a:p>
          <a:p>
            <a:endParaRPr lang="en-GB" dirty="0"/>
          </a:p>
        </p:txBody>
      </p:sp>
      <p:sp>
        <p:nvSpPr>
          <p:cNvPr id="20" name="Rectangle 19">
            <a:extLst>
              <a:ext uri="{FF2B5EF4-FFF2-40B4-BE49-F238E27FC236}">
                <a16:creationId xmlns:a16="http://schemas.microsoft.com/office/drawing/2014/main" id="{01986DCA-1B97-4EC9-A852-97E5340E26DC}"/>
              </a:ext>
            </a:extLst>
          </p:cNvPr>
          <p:cNvSpPr/>
          <p:nvPr/>
        </p:nvSpPr>
        <p:spPr>
          <a:xfrm>
            <a:off x="469899" y="4103519"/>
            <a:ext cx="55440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gn="ctr">
              <a:spcAft>
                <a:spcPts val="1333"/>
              </a:spcAft>
            </a:pPr>
            <a:endParaRPr lang="en-US" sz="1467" noProof="0" dirty="0">
              <a:solidFill>
                <a:schemeClr val="bg1"/>
              </a:solidFill>
            </a:endParaRPr>
          </a:p>
        </p:txBody>
      </p:sp>
      <p:sp>
        <p:nvSpPr>
          <p:cNvPr id="21" name="Rectangle 20">
            <a:extLst>
              <a:ext uri="{FF2B5EF4-FFF2-40B4-BE49-F238E27FC236}">
                <a16:creationId xmlns:a16="http://schemas.microsoft.com/office/drawing/2014/main" id="{421E9D44-54F1-4CE7-8FDF-78DC08D29E3F}"/>
              </a:ext>
            </a:extLst>
          </p:cNvPr>
          <p:cNvSpPr/>
          <p:nvPr/>
        </p:nvSpPr>
        <p:spPr>
          <a:xfrm>
            <a:off x="6167796" y="4103519"/>
            <a:ext cx="55440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gn="ctr">
              <a:spcAft>
                <a:spcPts val="1333"/>
              </a:spcAft>
            </a:pPr>
            <a:endParaRPr lang="en-US" sz="1467" noProof="0" dirty="0">
              <a:solidFill>
                <a:schemeClr val="bg1"/>
              </a:solidFill>
            </a:endParaRPr>
          </a:p>
        </p:txBody>
      </p:sp>
      <p:sp>
        <p:nvSpPr>
          <p:cNvPr id="22" name="Text Placeholder 8">
            <a:extLst>
              <a:ext uri="{FF2B5EF4-FFF2-40B4-BE49-F238E27FC236}">
                <a16:creationId xmlns:a16="http://schemas.microsoft.com/office/drawing/2014/main" id="{3CAAD7DA-8C87-4BD9-82C1-81D09B5A7A7B}"/>
              </a:ext>
            </a:extLst>
          </p:cNvPr>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dirty="0"/>
              <a:t>Click to add subtitle</a:t>
            </a:r>
          </a:p>
        </p:txBody>
      </p:sp>
      <p:sp>
        <p:nvSpPr>
          <p:cNvPr id="23" name="Title Placeholder 1">
            <a:extLst>
              <a:ext uri="{FF2B5EF4-FFF2-40B4-BE49-F238E27FC236}">
                <a16:creationId xmlns:a16="http://schemas.microsoft.com/office/drawing/2014/main" id="{9957D34C-FCB8-47FD-97FA-BF6A4F7FEC37}"/>
              </a:ext>
            </a:extLst>
          </p:cNvPr>
          <p:cNvSpPr>
            <a:spLocks noGrp="1"/>
          </p:cNvSpPr>
          <p:nvPr>
            <p:ph type="title" hasCustomPrompt="1"/>
          </p:nvPr>
        </p:nvSpPr>
        <p:spPr>
          <a:xfrm>
            <a:off x="501650" y="317500"/>
            <a:ext cx="11188700" cy="334099"/>
          </a:xfrm>
          <a:prstGeom prst="rect">
            <a:avLst/>
          </a:prstGeom>
        </p:spPr>
        <p:txBody>
          <a:bodyPr vert="horz" lIns="0" tIns="0" rIns="0" bIns="0" rtlCol="0" anchor="t" anchorCtr="0">
            <a:noAutofit/>
          </a:bodyPr>
          <a:lstStyle>
            <a:lvl1pPr>
              <a:defRPr>
                <a:latin typeface="+mj-lt"/>
              </a:defRPr>
            </a:lvl1pPr>
          </a:lstStyle>
          <a:p>
            <a:r>
              <a:rPr lang="en-US" dirty="0"/>
              <a:t>Click to add title</a:t>
            </a:r>
          </a:p>
        </p:txBody>
      </p:sp>
      <p:sp>
        <p:nvSpPr>
          <p:cNvPr id="24" name="Text Placeholder 8">
            <a:extLst>
              <a:ext uri="{FF2B5EF4-FFF2-40B4-BE49-F238E27FC236}">
                <a16:creationId xmlns:a16="http://schemas.microsoft.com/office/drawing/2014/main" id="{DE12908D-2FA0-48AB-B2FF-08FF43357198}"/>
              </a:ext>
            </a:extLst>
          </p:cNvPr>
          <p:cNvSpPr>
            <a:spLocks noGrp="1"/>
          </p:cNvSpPr>
          <p:nvPr>
            <p:ph type="body" sz="quarter" idx="17"/>
          </p:nvPr>
        </p:nvSpPr>
        <p:spPr>
          <a:xfrm>
            <a:off x="512874" y="1857892"/>
            <a:ext cx="5466824" cy="1695450"/>
          </a:xfrm>
        </p:spPr>
        <p:txBody>
          <a:bodyPr>
            <a:noAutofit/>
          </a:bodyPr>
          <a:lstStyle>
            <a:lvl1pPr marL="0" indent="0" algn="l">
              <a:spcAft>
                <a:spcPts val="1000"/>
              </a:spcAft>
              <a:buFontTx/>
              <a:buNone/>
              <a:defRPr b="1">
                <a:solidFill>
                  <a:schemeClr val="accent1"/>
                </a:solidFill>
              </a:defRPr>
            </a:lvl1pPr>
            <a:lvl2pPr marL="139700" indent="-139700" algn="l">
              <a:spcAft>
                <a:spcPts val="1000"/>
              </a:spcAft>
              <a:buClrTx/>
              <a:buSzPct val="100000"/>
              <a:buFont typeface="Arial" panose="020B0604020202020204" pitchFamily="34" charset="0"/>
              <a:buChar char="•"/>
              <a:defRPr/>
            </a:lvl2pPr>
            <a:lvl3pPr marL="304800" indent="-139700" algn="l">
              <a:spcAft>
                <a:spcPts val="1000"/>
              </a:spcAft>
              <a:buClrTx/>
              <a:buSzPct val="100000"/>
              <a:buFont typeface="Arial" panose="020B0604020202020204" pitchFamily="34" charset="0"/>
              <a:buChar char="−"/>
              <a:defRPr/>
            </a:lvl3pPr>
            <a:lvl4pPr marL="469900" indent="-139700" algn="l">
              <a:spcAft>
                <a:spcPts val="1000"/>
              </a:spcAft>
              <a:buClrTx/>
              <a:buSzPct val="100000"/>
              <a:buFont typeface="Arial" panose="020B0604020202020204" pitchFamily="34" charset="0"/>
              <a:buChar char="◦"/>
              <a:defRPr/>
            </a:lvl4pPr>
            <a:lvl5pPr marL="635000" indent="-139700" algn="l">
              <a:spcAft>
                <a:spcPts val="1000"/>
              </a:spcAft>
              <a:buClrTx/>
              <a:buSzPct val="100000"/>
              <a:buFont typeface="Arial" panose="020B0604020202020204" pitchFamily="34" charset="0"/>
              <a:buChar char="−"/>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25" name="Text Placeholder 8">
            <a:extLst>
              <a:ext uri="{FF2B5EF4-FFF2-40B4-BE49-F238E27FC236}">
                <a16:creationId xmlns:a16="http://schemas.microsoft.com/office/drawing/2014/main" id="{8DB1A9EF-276C-4FE9-B33D-E2267D9DB46B}"/>
              </a:ext>
            </a:extLst>
          </p:cNvPr>
          <p:cNvSpPr>
            <a:spLocks noGrp="1"/>
          </p:cNvSpPr>
          <p:nvPr>
            <p:ph type="body" sz="quarter" idx="26"/>
          </p:nvPr>
        </p:nvSpPr>
        <p:spPr>
          <a:xfrm>
            <a:off x="6246194" y="1857892"/>
            <a:ext cx="5466824" cy="1695450"/>
          </a:xfrm>
        </p:spPr>
        <p:txBody>
          <a:bodyPr>
            <a:noAutofit/>
          </a:bodyPr>
          <a:lstStyle>
            <a:lvl1pPr marL="0" indent="0" algn="l">
              <a:spcAft>
                <a:spcPts val="1000"/>
              </a:spcAft>
              <a:buFontTx/>
              <a:buNone/>
              <a:defRPr b="1">
                <a:solidFill>
                  <a:schemeClr val="accent1"/>
                </a:solidFill>
              </a:defRPr>
            </a:lvl1pPr>
            <a:lvl2pPr marL="139700" indent="-139700" algn="l">
              <a:spcAft>
                <a:spcPts val="1000"/>
              </a:spcAft>
              <a:buClrTx/>
              <a:buSzPct val="100000"/>
              <a:buFont typeface="Arial" panose="020B0604020202020204" pitchFamily="34" charset="0"/>
              <a:buChar char="•"/>
              <a:defRPr/>
            </a:lvl2pPr>
            <a:lvl3pPr marL="304800" indent="-139700" algn="l">
              <a:spcAft>
                <a:spcPts val="1000"/>
              </a:spcAft>
              <a:buClrTx/>
              <a:buSzPct val="100000"/>
              <a:buFont typeface="Arial" panose="020B0604020202020204" pitchFamily="34" charset="0"/>
              <a:buChar char="−"/>
              <a:defRPr/>
            </a:lvl3pPr>
            <a:lvl4pPr marL="469900" indent="-139700" algn="l">
              <a:spcAft>
                <a:spcPts val="1000"/>
              </a:spcAft>
              <a:buClrTx/>
              <a:buSzPct val="100000"/>
              <a:buFont typeface="Arial" panose="020B0604020202020204" pitchFamily="34" charset="0"/>
              <a:buChar char="◦"/>
              <a:defRPr/>
            </a:lvl4pPr>
            <a:lvl5pPr marL="635000" indent="-139700" algn="l">
              <a:spcAft>
                <a:spcPts val="1000"/>
              </a:spcAft>
              <a:buClrTx/>
              <a:buSzPct val="100000"/>
              <a:buFont typeface="Arial" panose="020B0604020202020204" pitchFamily="34" charset="0"/>
              <a:buChar char="−"/>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26" name="Text Placeholder 8">
            <a:extLst>
              <a:ext uri="{FF2B5EF4-FFF2-40B4-BE49-F238E27FC236}">
                <a16:creationId xmlns:a16="http://schemas.microsoft.com/office/drawing/2014/main" id="{C2A7C1E0-8314-4B78-902A-0828B984B279}"/>
              </a:ext>
            </a:extLst>
          </p:cNvPr>
          <p:cNvSpPr>
            <a:spLocks noGrp="1"/>
          </p:cNvSpPr>
          <p:nvPr>
            <p:ph type="body" sz="quarter" idx="27"/>
          </p:nvPr>
        </p:nvSpPr>
        <p:spPr>
          <a:xfrm>
            <a:off x="537297" y="4290625"/>
            <a:ext cx="5466824" cy="1695450"/>
          </a:xfrm>
        </p:spPr>
        <p:txBody>
          <a:bodyPr>
            <a:noAutofit/>
          </a:bodyPr>
          <a:lstStyle>
            <a:lvl1pPr marL="0" indent="0" algn="l">
              <a:spcAft>
                <a:spcPts val="1000"/>
              </a:spcAft>
              <a:buFontTx/>
              <a:buNone/>
              <a:defRPr b="1">
                <a:solidFill>
                  <a:schemeClr val="accent1"/>
                </a:solidFill>
              </a:defRPr>
            </a:lvl1pPr>
            <a:lvl2pPr marL="139700" indent="-139700" algn="l">
              <a:spcAft>
                <a:spcPts val="1000"/>
              </a:spcAft>
              <a:buClrTx/>
              <a:buSzPct val="100000"/>
              <a:buFont typeface="Arial" panose="020B0604020202020204" pitchFamily="34" charset="0"/>
              <a:buChar char="•"/>
              <a:defRPr/>
            </a:lvl2pPr>
            <a:lvl3pPr marL="304800" indent="-139700" algn="l">
              <a:spcAft>
                <a:spcPts val="1000"/>
              </a:spcAft>
              <a:buClrTx/>
              <a:buSzPct val="100000"/>
              <a:buFont typeface="Arial" panose="020B0604020202020204" pitchFamily="34" charset="0"/>
              <a:buChar char="−"/>
              <a:defRPr/>
            </a:lvl3pPr>
            <a:lvl4pPr marL="469900" indent="-139700" algn="l">
              <a:spcAft>
                <a:spcPts val="1000"/>
              </a:spcAft>
              <a:buClrTx/>
              <a:buSzPct val="100000"/>
              <a:buFont typeface="Arial" panose="020B0604020202020204" pitchFamily="34" charset="0"/>
              <a:buChar char="◦"/>
              <a:defRPr/>
            </a:lvl4pPr>
            <a:lvl5pPr marL="635000" indent="-139700" algn="l">
              <a:spcAft>
                <a:spcPts val="1000"/>
              </a:spcAft>
              <a:buClrTx/>
              <a:buSzPct val="100000"/>
              <a:buFont typeface="Arial" panose="020B0604020202020204" pitchFamily="34" charset="0"/>
              <a:buChar char="−"/>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27" name="Text Placeholder 8">
            <a:extLst>
              <a:ext uri="{FF2B5EF4-FFF2-40B4-BE49-F238E27FC236}">
                <a16:creationId xmlns:a16="http://schemas.microsoft.com/office/drawing/2014/main" id="{9057B8DE-1E5B-4E78-8FC1-456B14A880F7}"/>
              </a:ext>
            </a:extLst>
          </p:cNvPr>
          <p:cNvSpPr>
            <a:spLocks noGrp="1"/>
          </p:cNvSpPr>
          <p:nvPr>
            <p:ph type="body" sz="quarter" idx="28"/>
          </p:nvPr>
        </p:nvSpPr>
        <p:spPr>
          <a:xfrm>
            <a:off x="6246194" y="4290625"/>
            <a:ext cx="5466824" cy="1695450"/>
          </a:xfrm>
        </p:spPr>
        <p:txBody>
          <a:bodyPr>
            <a:noAutofit/>
          </a:bodyPr>
          <a:lstStyle>
            <a:lvl1pPr marL="0" indent="0" algn="l">
              <a:spcAft>
                <a:spcPts val="1000"/>
              </a:spcAft>
              <a:buFontTx/>
              <a:buNone/>
              <a:defRPr b="1">
                <a:solidFill>
                  <a:schemeClr val="accent1"/>
                </a:solidFill>
              </a:defRPr>
            </a:lvl1pPr>
            <a:lvl2pPr marL="139700" indent="-139700" algn="l">
              <a:spcAft>
                <a:spcPts val="1000"/>
              </a:spcAft>
              <a:buClrTx/>
              <a:buSzPct val="100000"/>
              <a:buFont typeface="Arial" panose="020B0604020202020204" pitchFamily="34" charset="0"/>
              <a:buChar char="•"/>
              <a:defRPr/>
            </a:lvl2pPr>
            <a:lvl3pPr marL="304800" indent="-139700" algn="l">
              <a:spcAft>
                <a:spcPts val="1000"/>
              </a:spcAft>
              <a:buClrTx/>
              <a:buSzPct val="100000"/>
              <a:buFont typeface="Arial" panose="020B0604020202020204" pitchFamily="34" charset="0"/>
              <a:buChar char="−"/>
              <a:defRPr/>
            </a:lvl3pPr>
            <a:lvl4pPr marL="469900" indent="-139700" algn="l">
              <a:spcAft>
                <a:spcPts val="1000"/>
              </a:spcAft>
              <a:buClrTx/>
              <a:buSzPct val="100000"/>
              <a:buFont typeface="Arial" panose="020B0604020202020204" pitchFamily="34" charset="0"/>
              <a:buChar char="◦"/>
              <a:defRPr/>
            </a:lvl4pPr>
            <a:lvl5pPr marL="635000" indent="-139700" algn="l">
              <a:spcAft>
                <a:spcPts val="1000"/>
              </a:spcAft>
              <a:buClrTx/>
              <a:buSzPct val="100000"/>
              <a:buFont typeface="Arial" panose="020B0604020202020204" pitchFamily="34" charset="0"/>
              <a:buChar char="−"/>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28" name="Rectangle 27"/>
          <p:cNvSpPr/>
          <p:nvPr userDrawn="1"/>
        </p:nvSpPr>
        <p:spPr>
          <a:xfrm>
            <a:off x="504000" y="1672337"/>
            <a:ext cx="54960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sz="1100" dirty="0">
              <a:solidFill>
                <a:schemeClr val="bg1"/>
              </a:solidFill>
            </a:endParaRPr>
          </a:p>
        </p:txBody>
      </p:sp>
      <p:sp>
        <p:nvSpPr>
          <p:cNvPr id="29" name="Rectangle 28"/>
          <p:cNvSpPr/>
          <p:nvPr userDrawn="1"/>
        </p:nvSpPr>
        <p:spPr>
          <a:xfrm>
            <a:off x="6224085" y="1665377"/>
            <a:ext cx="5475067" cy="60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sz="1100" dirty="0">
              <a:solidFill>
                <a:schemeClr val="bg1"/>
              </a:solidFill>
            </a:endParaRPr>
          </a:p>
        </p:txBody>
      </p:sp>
      <p:sp>
        <p:nvSpPr>
          <p:cNvPr id="30" name="Rectangle 29">
            <a:extLst>
              <a:ext uri="{FF2B5EF4-FFF2-40B4-BE49-F238E27FC236}">
                <a16:creationId xmlns:a16="http://schemas.microsoft.com/office/drawing/2014/main" id="{12753468-486C-4E44-B97B-3442F4990D23}"/>
              </a:ext>
            </a:extLst>
          </p:cNvPr>
          <p:cNvSpPr/>
          <p:nvPr userDrawn="1"/>
        </p:nvSpPr>
        <p:spPr>
          <a:xfrm>
            <a:off x="476780" y="1669027"/>
            <a:ext cx="55368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467" noProof="0" dirty="0">
              <a:solidFill>
                <a:schemeClr val="bg1"/>
              </a:solidFill>
            </a:endParaRPr>
          </a:p>
        </p:txBody>
      </p:sp>
      <p:sp>
        <p:nvSpPr>
          <p:cNvPr id="32" name="Rectangle 31">
            <a:extLst>
              <a:ext uri="{FF2B5EF4-FFF2-40B4-BE49-F238E27FC236}">
                <a16:creationId xmlns:a16="http://schemas.microsoft.com/office/drawing/2014/main" id="{56C776D0-A1AC-41AD-A930-68E62E311F28}"/>
              </a:ext>
            </a:extLst>
          </p:cNvPr>
          <p:cNvSpPr/>
          <p:nvPr userDrawn="1"/>
        </p:nvSpPr>
        <p:spPr>
          <a:xfrm>
            <a:off x="476780" y="1669027"/>
            <a:ext cx="55368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467" noProof="0" dirty="0">
              <a:solidFill>
                <a:schemeClr val="bg1"/>
              </a:solidFill>
            </a:endParaRPr>
          </a:p>
        </p:txBody>
      </p:sp>
    </p:spTree>
    <p:extLst>
      <p:ext uri="{BB962C8B-B14F-4D97-AF65-F5344CB8AC3E}">
        <p14:creationId xmlns:p14="http://schemas.microsoft.com/office/powerpoint/2010/main" val="417120070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1_Title Slide - White">
    <p:bg bwMode="gray">
      <p:bgPr>
        <a:solidFill>
          <a:schemeClr val="bg1"/>
        </a:solidFill>
        <a:effectLst/>
      </p:bgPr>
    </p:bg>
    <p:spTree>
      <p:nvGrpSpPr>
        <p:cNvPr id="1" name=""/>
        <p:cNvGrpSpPr/>
        <p:nvPr/>
      </p:nvGrpSpPr>
      <p:grpSpPr>
        <a:xfrm>
          <a:off x="0" y="0"/>
          <a:ext cx="0" cy="0"/>
          <a:chOff x="0" y="0"/>
          <a:chExt cx="0" cy="0"/>
        </a:xfrm>
      </p:grpSpPr>
      <p:sp>
        <p:nvSpPr>
          <p:cNvPr id="41" name="Picture Placeholder 8">
            <a:extLst>
              <a:ext uri="{FF2B5EF4-FFF2-40B4-BE49-F238E27FC236}">
                <a16:creationId xmlns:a16="http://schemas.microsoft.com/office/drawing/2014/main" id="{AC175F74-77C8-4969-BBF5-920619ED7628}"/>
              </a:ext>
            </a:extLst>
          </p:cNvPr>
          <p:cNvSpPr>
            <a:spLocks noGrp="1"/>
          </p:cNvSpPr>
          <p:nvPr>
            <p:ph type="pic" sz="quarter" idx="11"/>
          </p:nvPr>
        </p:nvSpPr>
        <p:spPr>
          <a:xfrm>
            <a:off x="3396000" y="729000"/>
            <a:ext cx="5400000" cy="5400000"/>
          </a:xfrm>
          <a:prstGeom prst="rect">
            <a:avLst/>
          </a:prstGeom>
        </p:spPr>
        <p:txBody>
          <a:bodyPr/>
          <a:lstStyle/>
          <a:p>
            <a:r>
              <a:rPr lang="en-US" noProof="0"/>
              <a:t>Click icon to add picture</a:t>
            </a:r>
            <a:endParaRPr lang="en-US" noProof="0" dirty="0"/>
          </a:p>
        </p:txBody>
      </p:sp>
      <p:sp>
        <p:nvSpPr>
          <p:cNvPr id="42" name="Title 1">
            <a:extLst>
              <a:ext uri="{FF2B5EF4-FFF2-40B4-BE49-F238E27FC236}">
                <a16:creationId xmlns:a16="http://schemas.microsoft.com/office/drawing/2014/main" id="{B345DB50-CB94-4421-9E14-33DABF973475}"/>
              </a:ext>
            </a:extLst>
          </p:cNvPr>
          <p:cNvSpPr>
            <a:spLocks noGrp="1"/>
          </p:cNvSpPr>
          <p:nvPr>
            <p:ph type="ctrTitle"/>
          </p:nvPr>
        </p:nvSpPr>
        <p:spPr bwMode="gray">
          <a:xfrm>
            <a:off x="501652" y="5186209"/>
            <a:ext cx="4446269" cy="895983"/>
          </a:xfrm>
          <a:prstGeom prst="rect">
            <a:avLst/>
          </a:prstGeom>
        </p:spPr>
        <p:txBody>
          <a:bodyPr anchor="b" anchorCtr="0">
            <a:noAutofit/>
          </a:bodyPr>
          <a:lstStyle>
            <a:lvl1pPr algn="l">
              <a:lnSpc>
                <a:spcPts val="3200"/>
              </a:lnSpc>
              <a:defRPr sz="3200" b="0">
                <a:solidFill>
                  <a:schemeClr val="accent1"/>
                </a:solidFill>
                <a:latin typeface="Calibri Light" panose="020F0302020204030204" pitchFamily="34" charset="0"/>
                <a:ea typeface="Open Sans" panose="020B0606030504020204" pitchFamily="34" charset="0"/>
                <a:cs typeface="Calibri Light" panose="020F0302020204030204" pitchFamily="34" charset="0"/>
              </a:defRPr>
            </a:lvl1pPr>
          </a:lstStyle>
          <a:p>
            <a:r>
              <a:rPr lang="en-US" noProof="0"/>
              <a:t>Click to edit Master title style</a:t>
            </a:r>
            <a:endParaRPr lang="en-US" noProof="0" dirty="0"/>
          </a:p>
        </p:txBody>
      </p:sp>
      <p:sp>
        <p:nvSpPr>
          <p:cNvPr id="43" name="Text Placeholder 4">
            <a:extLst>
              <a:ext uri="{FF2B5EF4-FFF2-40B4-BE49-F238E27FC236}">
                <a16:creationId xmlns:a16="http://schemas.microsoft.com/office/drawing/2014/main" id="{470C5F18-5824-4737-AA04-AA61C1FBBF1A}"/>
              </a:ext>
            </a:extLst>
          </p:cNvPr>
          <p:cNvSpPr>
            <a:spLocks noGrp="1"/>
          </p:cNvSpPr>
          <p:nvPr>
            <p:ph type="body" sz="quarter" idx="10"/>
          </p:nvPr>
        </p:nvSpPr>
        <p:spPr>
          <a:xfrm>
            <a:off x="501652" y="6381750"/>
            <a:ext cx="4446269" cy="273050"/>
          </a:xfrm>
          <a:prstGeom prst="rect">
            <a:avLst/>
          </a:prstGeom>
        </p:spPr>
        <p:txBody>
          <a:bodyPr anchor="b">
            <a:noAutofit/>
          </a:bodyPr>
          <a:lstStyle>
            <a:lvl1pPr>
              <a:spcAft>
                <a:spcPts val="0"/>
              </a:spcAft>
              <a:defRPr sz="1400" b="1">
                <a:solidFill>
                  <a:schemeClr val="tx1"/>
                </a:solidFill>
                <a:latin typeface="Calibri" panose="020F0502020204030204" pitchFamily="34" charset="0"/>
                <a:cs typeface="Calibri" panose="020F050202020403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Click to edit Master text styles</a:t>
            </a:r>
          </a:p>
        </p:txBody>
      </p:sp>
      <p:grpSp>
        <p:nvGrpSpPr>
          <p:cNvPr id="17" name="Group 16">
            <a:extLst>
              <a:ext uri="{FF2B5EF4-FFF2-40B4-BE49-F238E27FC236}">
                <a16:creationId xmlns:a16="http://schemas.microsoft.com/office/drawing/2014/main" id="{BE53F9A5-D017-41A9-87FD-42B8B6C64282}"/>
              </a:ext>
            </a:extLst>
          </p:cNvPr>
          <p:cNvGrpSpPr>
            <a:grpSpLocks noChangeAspect="1"/>
          </p:cNvGrpSpPr>
          <p:nvPr userDrawn="1"/>
        </p:nvGrpSpPr>
        <p:grpSpPr>
          <a:xfrm>
            <a:off x="503988" y="378000"/>
            <a:ext cx="1998000" cy="374400"/>
            <a:chOff x="398463" y="404813"/>
            <a:chExt cx="1627187" cy="307976"/>
          </a:xfrm>
          <a:solidFill>
            <a:schemeClr val="tx1"/>
          </a:solidFill>
        </p:grpSpPr>
        <p:sp>
          <p:nvSpPr>
            <p:cNvPr id="18" name="Oval 5">
              <a:extLst>
                <a:ext uri="{FF2B5EF4-FFF2-40B4-BE49-F238E27FC236}">
                  <a16:creationId xmlns:a16="http://schemas.microsoft.com/office/drawing/2014/main" id="{70412374-88D8-4076-97A4-28B9D453A9F4}"/>
                </a:ext>
              </a:extLst>
            </p:cNvPr>
            <p:cNvSpPr>
              <a:spLocks noChangeArrowheads="1"/>
            </p:cNvSpPr>
            <p:nvPr userDrawn="1"/>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19" name="Freeform 6">
              <a:extLst>
                <a:ext uri="{FF2B5EF4-FFF2-40B4-BE49-F238E27FC236}">
                  <a16:creationId xmlns:a16="http://schemas.microsoft.com/office/drawing/2014/main" id="{059052DC-E283-45E3-A11B-EFC0EF64057E}"/>
                </a:ext>
              </a:extLst>
            </p:cNvPr>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0" name="Rectangle 7">
              <a:extLst>
                <a:ext uri="{FF2B5EF4-FFF2-40B4-BE49-F238E27FC236}">
                  <a16:creationId xmlns:a16="http://schemas.microsoft.com/office/drawing/2014/main" id="{C8E40EE6-74FE-4B63-ADD7-D8251359CC54}"/>
                </a:ext>
              </a:extLst>
            </p:cNvPr>
            <p:cNvSpPr>
              <a:spLocks noChangeArrowheads="1"/>
            </p:cNvSpPr>
            <p:nvPr userDrawn="1"/>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1" name="Freeform 8">
              <a:extLst>
                <a:ext uri="{FF2B5EF4-FFF2-40B4-BE49-F238E27FC236}">
                  <a16:creationId xmlns:a16="http://schemas.microsoft.com/office/drawing/2014/main" id="{6D34B50B-2467-467F-BE0D-CA832EE3A76E}"/>
                </a:ext>
              </a:extLst>
            </p:cNvPr>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2" name="Rectangle 9">
              <a:extLst>
                <a:ext uri="{FF2B5EF4-FFF2-40B4-BE49-F238E27FC236}">
                  <a16:creationId xmlns:a16="http://schemas.microsoft.com/office/drawing/2014/main" id="{1004DF0B-038C-4CB4-89B3-42D949ED0B9D}"/>
                </a:ext>
              </a:extLst>
            </p:cNvPr>
            <p:cNvSpPr>
              <a:spLocks noChangeArrowheads="1"/>
            </p:cNvSpPr>
            <p:nvPr userDrawn="1"/>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3" name="Rectangle 10">
              <a:extLst>
                <a:ext uri="{FF2B5EF4-FFF2-40B4-BE49-F238E27FC236}">
                  <a16:creationId xmlns:a16="http://schemas.microsoft.com/office/drawing/2014/main" id="{2FB8C6E0-92EE-49AA-95D9-7BE219F64FE7}"/>
                </a:ext>
              </a:extLst>
            </p:cNvPr>
            <p:cNvSpPr>
              <a:spLocks noChangeArrowheads="1"/>
            </p:cNvSpPr>
            <p:nvPr userDrawn="1"/>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4" name="Freeform 11">
              <a:extLst>
                <a:ext uri="{FF2B5EF4-FFF2-40B4-BE49-F238E27FC236}">
                  <a16:creationId xmlns:a16="http://schemas.microsoft.com/office/drawing/2014/main" id="{CEE92EC5-3F38-4286-A2DA-7B5E941BC2B9}"/>
                </a:ext>
              </a:extLst>
            </p:cNvPr>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5" name="Freeform 12">
              <a:extLst>
                <a:ext uri="{FF2B5EF4-FFF2-40B4-BE49-F238E27FC236}">
                  <a16:creationId xmlns:a16="http://schemas.microsoft.com/office/drawing/2014/main" id="{3C2CE8EA-279F-441C-99BC-330C664B3281}"/>
                </a:ext>
              </a:extLst>
            </p:cNvPr>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6" name="Freeform 13">
              <a:extLst>
                <a:ext uri="{FF2B5EF4-FFF2-40B4-BE49-F238E27FC236}">
                  <a16:creationId xmlns:a16="http://schemas.microsoft.com/office/drawing/2014/main" id="{328EA017-C8BA-490A-9F7A-F880FE999A8D}"/>
                </a:ext>
              </a:extLst>
            </p:cNvPr>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0" name="Freeform 14">
              <a:extLst>
                <a:ext uri="{FF2B5EF4-FFF2-40B4-BE49-F238E27FC236}">
                  <a16:creationId xmlns:a16="http://schemas.microsoft.com/office/drawing/2014/main" id="{BAE89DBE-19C8-422A-B7E6-D6726124DF54}"/>
                </a:ext>
              </a:extLst>
            </p:cNvPr>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grpSp>
      <p:pic>
        <p:nvPicPr>
          <p:cNvPr id="16" name="Picture 15">
            <a:extLst>
              <a:ext uri="{FF2B5EF4-FFF2-40B4-BE49-F238E27FC236}">
                <a16:creationId xmlns:a16="http://schemas.microsoft.com/office/drawing/2014/main" id="{E8EE22A3-A8E5-4756-88EE-FC6D60FE647D}"/>
              </a:ext>
            </a:extLst>
          </p:cNvPr>
          <p:cNvPicPr>
            <a:picLocks noChangeAspect="1"/>
          </p:cNvPicPr>
          <p:nvPr userDrawn="1"/>
        </p:nvPicPr>
        <p:blipFill>
          <a:blip r:embed="rId2" cstate="email">
            <a:extLst>
              <a:ext uri="{28A0092B-C50C-407E-A947-70E740481C1C}">
                <a14:useLocalDpi xmlns:a14="http://schemas.microsoft.com/office/drawing/2010/main" val="0"/>
              </a:ext>
            </a:extLst>
          </a:blip>
          <a:srcRect/>
          <a:stretch/>
        </p:blipFill>
        <p:spPr>
          <a:xfrm>
            <a:off x="10694852" y="5659120"/>
            <a:ext cx="1198880" cy="1198880"/>
          </a:xfrm>
          <a:prstGeom prst="rect">
            <a:avLst/>
          </a:prstGeom>
        </p:spPr>
      </p:pic>
    </p:spTree>
    <p:extLst>
      <p:ext uri="{BB962C8B-B14F-4D97-AF65-F5344CB8AC3E}">
        <p14:creationId xmlns:p14="http://schemas.microsoft.com/office/powerpoint/2010/main" val="70302448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hf hdr="0" dt="0"/>
  <p:extLst>
    <p:ext uri="{DCECCB84-F9BA-43D5-87BE-67443E8EF086}">
      <p15:sldGuideLst xmlns:p15="http://schemas.microsoft.com/office/powerpoint/2012/main">
        <p15:guide id="1" orient="horz" pos="4088">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3 column green line">
    <p:spTree>
      <p:nvGrpSpPr>
        <p:cNvPr id="1" name=""/>
        <p:cNvGrpSpPr/>
        <p:nvPr/>
      </p:nvGrpSpPr>
      <p:grpSpPr>
        <a:xfrm>
          <a:off x="0" y="0"/>
          <a:ext cx="0" cy="0"/>
          <a:chOff x="0" y="0"/>
          <a:chExt cx="0" cy="0"/>
        </a:xfrm>
      </p:grpSpPr>
      <p:sp>
        <p:nvSpPr>
          <p:cNvPr id="16" name="Text Placeholder 8">
            <a:extLst>
              <a:ext uri="{FF2B5EF4-FFF2-40B4-BE49-F238E27FC236}">
                <a16:creationId xmlns:a16="http://schemas.microsoft.com/office/drawing/2014/main" id="{E69DF469-1C05-4DC1-B6C9-2712D9E1B834}"/>
              </a:ext>
            </a:extLst>
          </p:cNvPr>
          <p:cNvSpPr>
            <a:spLocks noGrp="1"/>
          </p:cNvSpPr>
          <p:nvPr>
            <p:ph type="body" sz="quarter" idx="21" hasCustomPrompt="1"/>
          </p:nvPr>
        </p:nvSpPr>
        <p:spPr>
          <a:xfrm>
            <a:off x="501650"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dirty="0"/>
              <a:t>Click to add subtitle</a:t>
            </a:r>
          </a:p>
        </p:txBody>
      </p:sp>
      <p:sp>
        <p:nvSpPr>
          <p:cNvPr id="17" name="Title Placeholder 1">
            <a:extLst>
              <a:ext uri="{FF2B5EF4-FFF2-40B4-BE49-F238E27FC236}">
                <a16:creationId xmlns:a16="http://schemas.microsoft.com/office/drawing/2014/main" id="{77DBFC5B-8E23-48FC-97C3-38FCFE625365}"/>
              </a:ext>
            </a:extLst>
          </p:cNvPr>
          <p:cNvSpPr>
            <a:spLocks noGrp="1"/>
          </p:cNvSpPr>
          <p:nvPr>
            <p:ph type="title" hasCustomPrompt="1"/>
          </p:nvPr>
        </p:nvSpPr>
        <p:spPr>
          <a:xfrm>
            <a:off x="501650" y="317500"/>
            <a:ext cx="11188700" cy="334099"/>
          </a:xfrm>
          <a:prstGeom prst="rect">
            <a:avLst/>
          </a:prstGeom>
        </p:spPr>
        <p:txBody>
          <a:bodyPr vert="horz" lIns="0" tIns="0" rIns="0" bIns="0" rtlCol="0" anchor="t" anchorCtr="0">
            <a:noAutofit/>
          </a:bodyPr>
          <a:lstStyle>
            <a:lvl1pPr>
              <a:defRPr>
                <a:latin typeface="+mj-lt"/>
              </a:defRPr>
            </a:lvl1pPr>
          </a:lstStyle>
          <a:p>
            <a:r>
              <a:rPr lang="en-US" dirty="0"/>
              <a:t>Click to add title</a:t>
            </a:r>
          </a:p>
        </p:txBody>
      </p:sp>
      <p:sp>
        <p:nvSpPr>
          <p:cNvPr id="14" name="Text Placeholder 8">
            <a:extLst>
              <a:ext uri="{FF2B5EF4-FFF2-40B4-BE49-F238E27FC236}">
                <a16:creationId xmlns:a16="http://schemas.microsoft.com/office/drawing/2014/main" id="{F739EC70-7463-4AC3-840B-4FCA6DF39734}"/>
              </a:ext>
            </a:extLst>
          </p:cNvPr>
          <p:cNvSpPr>
            <a:spLocks noGrp="1"/>
          </p:cNvSpPr>
          <p:nvPr>
            <p:ph type="body" sz="quarter" idx="22"/>
          </p:nvPr>
        </p:nvSpPr>
        <p:spPr>
          <a:xfrm>
            <a:off x="512874" y="1857891"/>
            <a:ext cx="3584464" cy="3839303"/>
          </a:xfrm>
        </p:spPr>
        <p:txBody>
          <a:bodyPr>
            <a:noAutofit/>
          </a:bodyPr>
          <a:lstStyle>
            <a:lvl1pPr marL="0" indent="0" algn="l">
              <a:spcAft>
                <a:spcPts val="1000"/>
              </a:spcAft>
              <a:buFontTx/>
              <a:buNone/>
              <a:defRPr b="1">
                <a:solidFill>
                  <a:schemeClr val="accent1"/>
                </a:solidFill>
              </a:defRPr>
            </a:lvl1pPr>
            <a:lvl2pPr marL="139700" indent="-139700" algn="l">
              <a:spcAft>
                <a:spcPts val="1000"/>
              </a:spcAft>
              <a:buClrTx/>
              <a:buSzPct val="100000"/>
              <a:buFont typeface="Arial" panose="020B0604020202020204" pitchFamily="34" charset="0"/>
              <a:buChar char="•"/>
              <a:defRPr/>
            </a:lvl2pPr>
            <a:lvl3pPr marL="304800" indent="-139700" algn="l">
              <a:spcAft>
                <a:spcPts val="1000"/>
              </a:spcAft>
              <a:buClrTx/>
              <a:buSzPct val="100000"/>
              <a:buFont typeface="Arial" panose="020B0604020202020204" pitchFamily="34" charset="0"/>
              <a:buChar char="−"/>
              <a:defRPr/>
            </a:lvl3pPr>
            <a:lvl4pPr marL="469900" indent="-139700" algn="l">
              <a:spcAft>
                <a:spcPts val="1000"/>
              </a:spcAft>
              <a:buClrTx/>
              <a:buSzPct val="100000"/>
              <a:buFont typeface="Arial" panose="020B0604020202020204" pitchFamily="34" charset="0"/>
              <a:buChar char="◦"/>
              <a:defRPr/>
            </a:lvl4pPr>
            <a:lvl5pPr marL="635000" indent="-139700" algn="l">
              <a:spcAft>
                <a:spcPts val="1000"/>
              </a:spcAft>
              <a:buClrTx/>
              <a:buSzPct val="100000"/>
              <a:buFont typeface="Arial" panose="020B0604020202020204" pitchFamily="34" charset="0"/>
              <a:buChar char="−"/>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5" name="Text Placeholder 8">
            <a:extLst>
              <a:ext uri="{FF2B5EF4-FFF2-40B4-BE49-F238E27FC236}">
                <a16:creationId xmlns:a16="http://schemas.microsoft.com/office/drawing/2014/main" id="{A85F1297-532C-478B-8C8C-A7A406ADF2C4}"/>
              </a:ext>
            </a:extLst>
          </p:cNvPr>
          <p:cNvSpPr>
            <a:spLocks noGrp="1"/>
          </p:cNvSpPr>
          <p:nvPr>
            <p:ph type="body" sz="quarter" idx="23"/>
          </p:nvPr>
        </p:nvSpPr>
        <p:spPr>
          <a:xfrm>
            <a:off x="4325938" y="1861481"/>
            <a:ext cx="3584464" cy="3839303"/>
          </a:xfrm>
        </p:spPr>
        <p:txBody>
          <a:bodyPr>
            <a:noAutofit/>
          </a:bodyPr>
          <a:lstStyle>
            <a:lvl1pPr marL="0" indent="0" algn="l">
              <a:spcAft>
                <a:spcPts val="1000"/>
              </a:spcAft>
              <a:buFontTx/>
              <a:buNone/>
              <a:defRPr b="1">
                <a:solidFill>
                  <a:schemeClr val="accent1"/>
                </a:solidFill>
              </a:defRPr>
            </a:lvl1pPr>
            <a:lvl2pPr marL="139700" indent="-139700" algn="l">
              <a:spcAft>
                <a:spcPts val="1000"/>
              </a:spcAft>
              <a:buClrTx/>
              <a:buSzPct val="100000"/>
              <a:buFont typeface="Arial" panose="020B0604020202020204" pitchFamily="34" charset="0"/>
              <a:buChar char="•"/>
              <a:defRPr/>
            </a:lvl2pPr>
            <a:lvl3pPr marL="304800" indent="-139700" algn="l">
              <a:spcAft>
                <a:spcPts val="1000"/>
              </a:spcAft>
              <a:buClrTx/>
              <a:buSzPct val="100000"/>
              <a:buFont typeface="Arial" panose="020B0604020202020204" pitchFamily="34" charset="0"/>
              <a:buChar char="−"/>
              <a:defRPr/>
            </a:lvl3pPr>
            <a:lvl4pPr marL="469900" indent="-139700" algn="l">
              <a:spcAft>
                <a:spcPts val="1000"/>
              </a:spcAft>
              <a:buClrTx/>
              <a:buSzPct val="100000"/>
              <a:buFont typeface="Arial" panose="020B0604020202020204" pitchFamily="34" charset="0"/>
              <a:buChar char="◦"/>
              <a:defRPr/>
            </a:lvl4pPr>
            <a:lvl5pPr marL="635000" indent="-139700" algn="l">
              <a:spcAft>
                <a:spcPts val="1000"/>
              </a:spcAft>
              <a:buClrTx/>
              <a:buSzPct val="100000"/>
              <a:buFont typeface="Arial" panose="020B0604020202020204" pitchFamily="34" charset="0"/>
              <a:buChar char="−"/>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8" name="Text Placeholder 8">
            <a:extLst>
              <a:ext uri="{FF2B5EF4-FFF2-40B4-BE49-F238E27FC236}">
                <a16:creationId xmlns:a16="http://schemas.microsoft.com/office/drawing/2014/main" id="{72E6BFE1-0779-4417-985A-E1020673A1FF}"/>
              </a:ext>
            </a:extLst>
          </p:cNvPr>
          <p:cNvSpPr>
            <a:spLocks noGrp="1"/>
          </p:cNvSpPr>
          <p:nvPr>
            <p:ph type="body" sz="quarter" idx="24"/>
          </p:nvPr>
        </p:nvSpPr>
        <p:spPr>
          <a:xfrm>
            <a:off x="8148737" y="1857890"/>
            <a:ext cx="3584464" cy="3839303"/>
          </a:xfrm>
        </p:spPr>
        <p:txBody>
          <a:bodyPr>
            <a:noAutofit/>
          </a:bodyPr>
          <a:lstStyle>
            <a:lvl1pPr marL="0" indent="0" algn="l">
              <a:spcAft>
                <a:spcPts val="1000"/>
              </a:spcAft>
              <a:buFontTx/>
              <a:buNone/>
              <a:defRPr b="1">
                <a:solidFill>
                  <a:schemeClr val="accent1"/>
                </a:solidFill>
              </a:defRPr>
            </a:lvl1pPr>
            <a:lvl2pPr marL="139700" indent="-139700" algn="l">
              <a:spcAft>
                <a:spcPts val="1000"/>
              </a:spcAft>
              <a:buClrTx/>
              <a:buSzPct val="100000"/>
              <a:buFont typeface="Arial" panose="020B0604020202020204" pitchFamily="34" charset="0"/>
              <a:buChar char="•"/>
              <a:defRPr/>
            </a:lvl2pPr>
            <a:lvl3pPr marL="304800" indent="-139700" algn="l">
              <a:spcAft>
                <a:spcPts val="1000"/>
              </a:spcAft>
              <a:buClrTx/>
              <a:buSzPct val="100000"/>
              <a:buFont typeface="Arial" panose="020B0604020202020204" pitchFamily="34" charset="0"/>
              <a:buChar char="−"/>
              <a:defRPr/>
            </a:lvl3pPr>
            <a:lvl4pPr marL="469900" indent="-139700" algn="l">
              <a:spcAft>
                <a:spcPts val="1000"/>
              </a:spcAft>
              <a:buClrTx/>
              <a:buSzPct val="100000"/>
              <a:buFont typeface="Arial" panose="020B0604020202020204" pitchFamily="34" charset="0"/>
              <a:buChar char="◦"/>
              <a:defRPr/>
            </a:lvl4pPr>
            <a:lvl5pPr marL="635000" indent="-139700" algn="l">
              <a:spcAft>
                <a:spcPts val="1000"/>
              </a:spcAft>
              <a:buClrTx/>
              <a:buSzPct val="100000"/>
              <a:buFont typeface="Arial" panose="020B0604020202020204" pitchFamily="34" charset="0"/>
              <a:buChar char="−"/>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21" name="Rectangle 20">
            <a:extLst>
              <a:ext uri="{FF2B5EF4-FFF2-40B4-BE49-F238E27FC236}">
                <a16:creationId xmlns:a16="http://schemas.microsoft.com/office/drawing/2014/main" id="{56C776D0-A1AC-41AD-A930-68E62E311F28}"/>
              </a:ext>
            </a:extLst>
          </p:cNvPr>
          <p:cNvSpPr/>
          <p:nvPr userDrawn="1"/>
        </p:nvSpPr>
        <p:spPr>
          <a:xfrm>
            <a:off x="476780" y="1669027"/>
            <a:ext cx="36360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467" noProof="0" dirty="0">
              <a:solidFill>
                <a:schemeClr val="bg1"/>
              </a:solidFill>
            </a:endParaRPr>
          </a:p>
        </p:txBody>
      </p:sp>
      <p:sp>
        <p:nvSpPr>
          <p:cNvPr id="22" name="Rectangle 21">
            <a:extLst>
              <a:ext uri="{FF2B5EF4-FFF2-40B4-BE49-F238E27FC236}">
                <a16:creationId xmlns:a16="http://schemas.microsoft.com/office/drawing/2014/main" id="{56C776D0-A1AC-41AD-A930-68E62E311F28}"/>
              </a:ext>
            </a:extLst>
          </p:cNvPr>
          <p:cNvSpPr/>
          <p:nvPr userDrawn="1"/>
        </p:nvSpPr>
        <p:spPr>
          <a:xfrm>
            <a:off x="4325938" y="1669027"/>
            <a:ext cx="36360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467" noProof="0" dirty="0">
              <a:solidFill>
                <a:schemeClr val="bg1"/>
              </a:solidFill>
            </a:endParaRPr>
          </a:p>
        </p:txBody>
      </p:sp>
      <p:sp>
        <p:nvSpPr>
          <p:cNvPr id="23" name="Rectangle 22">
            <a:extLst>
              <a:ext uri="{FF2B5EF4-FFF2-40B4-BE49-F238E27FC236}">
                <a16:creationId xmlns:a16="http://schemas.microsoft.com/office/drawing/2014/main" id="{56C776D0-A1AC-41AD-A930-68E62E311F28}"/>
              </a:ext>
            </a:extLst>
          </p:cNvPr>
          <p:cNvSpPr/>
          <p:nvPr userDrawn="1"/>
        </p:nvSpPr>
        <p:spPr>
          <a:xfrm>
            <a:off x="8148737" y="1669027"/>
            <a:ext cx="36360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467" noProof="0" dirty="0">
              <a:solidFill>
                <a:schemeClr val="bg1"/>
              </a:solidFill>
            </a:endParaRPr>
          </a:p>
        </p:txBody>
      </p:sp>
    </p:spTree>
    <p:extLst>
      <p:ext uri="{BB962C8B-B14F-4D97-AF65-F5344CB8AC3E}">
        <p14:creationId xmlns:p14="http://schemas.microsoft.com/office/powerpoint/2010/main" val="15550067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hf hdr="0" dt="0"/>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3 picture and text">
    <p:spTree>
      <p:nvGrpSpPr>
        <p:cNvPr id="1" name=""/>
        <p:cNvGrpSpPr/>
        <p:nvPr/>
      </p:nvGrpSpPr>
      <p:grpSpPr>
        <a:xfrm>
          <a:off x="0" y="0"/>
          <a:ext cx="0" cy="0"/>
          <a:chOff x="0" y="0"/>
          <a:chExt cx="0" cy="0"/>
        </a:xfrm>
      </p:grpSpPr>
      <p:sp>
        <p:nvSpPr>
          <p:cNvPr id="4" name="Picture Placeholder 7"/>
          <p:cNvSpPr>
            <a:spLocks noGrp="1"/>
          </p:cNvSpPr>
          <p:nvPr>
            <p:ph type="pic" sz="quarter" idx="13"/>
          </p:nvPr>
        </p:nvSpPr>
        <p:spPr>
          <a:xfrm>
            <a:off x="501651" y="1674087"/>
            <a:ext cx="3695700" cy="1971675"/>
          </a:xfrm>
        </p:spPr>
        <p:txBody>
          <a:bodyPr/>
          <a:lstStyle/>
          <a:p>
            <a:r>
              <a:rPr lang="en-US" noProof="0"/>
              <a:t>Click icon to add picture</a:t>
            </a:r>
            <a:endParaRPr lang="en-US" noProof="0" dirty="0"/>
          </a:p>
        </p:txBody>
      </p:sp>
      <p:sp>
        <p:nvSpPr>
          <p:cNvPr id="5" name="Picture Placeholder 7"/>
          <p:cNvSpPr>
            <a:spLocks noGrp="1"/>
          </p:cNvSpPr>
          <p:nvPr>
            <p:ph type="pic" sz="quarter" idx="14"/>
          </p:nvPr>
        </p:nvSpPr>
        <p:spPr>
          <a:xfrm>
            <a:off x="8006398" y="1674087"/>
            <a:ext cx="3683953" cy="1971675"/>
          </a:xfrm>
        </p:spPr>
        <p:txBody>
          <a:bodyPr/>
          <a:lstStyle/>
          <a:p>
            <a:r>
              <a:rPr lang="en-US" noProof="0"/>
              <a:t>Click icon to add picture</a:t>
            </a:r>
            <a:endParaRPr lang="en-US" noProof="0" dirty="0"/>
          </a:p>
        </p:txBody>
      </p:sp>
      <p:sp>
        <p:nvSpPr>
          <p:cNvPr id="6" name="Picture Placeholder 7"/>
          <p:cNvSpPr>
            <a:spLocks noGrp="1"/>
          </p:cNvSpPr>
          <p:nvPr>
            <p:ph type="pic" sz="quarter" idx="15"/>
          </p:nvPr>
        </p:nvSpPr>
        <p:spPr>
          <a:xfrm>
            <a:off x="4273075" y="1674087"/>
            <a:ext cx="3657600" cy="1971675"/>
          </a:xfrm>
        </p:spPr>
        <p:txBody>
          <a:bodyPr/>
          <a:lstStyle/>
          <a:p>
            <a:r>
              <a:rPr lang="en-US" noProof="0"/>
              <a:t>Click icon to add picture</a:t>
            </a:r>
            <a:endParaRPr lang="en-US" noProof="0" dirty="0"/>
          </a:p>
        </p:txBody>
      </p:sp>
      <p:sp>
        <p:nvSpPr>
          <p:cNvPr id="9" name="Text Placeholder 18"/>
          <p:cNvSpPr>
            <a:spLocks noGrp="1"/>
          </p:cNvSpPr>
          <p:nvPr>
            <p:ph idx="1"/>
          </p:nvPr>
        </p:nvSpPr>
        <p:spPr>
          <a:xfrm>
            <a:off x="501651" y="3832225"/>
            <a:ext cx="3683949" cy="2095200"/>
          </a:xfrm>
          <a:prstGeom prst="rect">
            <a:avLst/>
          </a:prstGeom>
        </p:spPr>
        <p:txBody>
          <a:bodyPr vert="horz" lIns="0" tIns="0" rIns="0" bIns="0" rtlCol="0">
            <a:noAutofit/>
          </a:bodyPr>
          <a:lstStyle>
            <a:lvl1pPr marL="0" indent="0" algn="l">
              <a:buFontTx/>
              <a:buNone/>
              <a:defRPr/>
            </a:lvl1pPr>
            <a:lvl2pPr marL="139700" indent="-139700" algn="l">
              <a:buClrTx/>
              <a:buSzPct val="100000"/>
              <a:buFont typeface="Arial" panose="020B0604020202020204" pitchFamily="34" charset="0"/>
              <a:buChar char="•"/>
              <a:defRPr/>
            </a:lvl2pPr>
            <a:lvl3pPr marL="304800" indent="-139700" algn="l">
              <a:buClrTx/>
              <a:buSzPct val="100000"/>
              <a:buFont typeface="Arial" panose="020B0604020202020204" pitchFamily="34" charset="0"/>
              <a:buChar char="−"/>
              <a:defRPr/>
            </a:lvl3pPr>
            <a:lvl4pPr marL="469900" indent="-139700" algn="l">
              <a:buClrTx/>
              <a:buSzPct val="100000"/>
              <a:buFont typeface="Arial" panose="020B0604020202020204" pitchFamily="34" charset="0"/>
              <a:buChar char="◦"/>
              <a:defRPr/>
            </a:lvl4pPr>
            <a:lvl5pPr marL="635000" indent="-139700" algn="l">
              <a:buClrTx/>
              <a:buSzPct val="100000"/>
              <a:buFont typeface="Arial" panose="020B0604020202020204" pitchFamily="34" charset="0"/>
              <a:buChar char="−"/>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3" name="Text Placeholder 18"/>
          <p:cNvSpPr>
            <a:spLocks noGrp="1"/>
          </p:cNvSpPr>
          <p:nvPr>
            <p:ph idx="16"/>
          </p:nvPr>
        </p:nvSpPr>
        <p:spPr>
          <a:xfrm>
            <a:off x="4267200" y="3832225"/>
            <a:ext cx="3657600" cy="2095200"/>
          </a:xfrm>
          <a:prstGeom prst="rect">
            <a:avLst/>
          </a:prstGeom>
        </p:spPr>
        <p:txBody>
          <a:bodyPr vert="horz" lIns="0" tIns="0" rIns="0" bIns="0" rtlCol="0">
            <a:noAutofit/>
          </a:bodyPr>
          <a:lstStyle>
            <a:lvl1pPr marL="0" indent="0" algn="l">
              <a:buFontTx/>
              <a:buNone/>
              <a:defRPr/>
            </a:lvl1pPr>
            <a:lvl2pPr marL="139700" indent="-139700" algn="l">
              <a:buClrTx/>
              <a:buSzPct val="100000"/>
              <a:buFont typeface="Arial" panose="020B0604020202020204" pitchFamily="34" charset="0"/>
              <a:buChar char="•"/>
              <a:defRPr/>
            </a:lvl2pPr>
            <a:lvl3pPr marL="304800" indent="-139700" algn="l">
              <a:buClrTx/>
              <a:buSzPct val="100000"/>
              <a:buFont typeface="Arial" panose="020B0604020202020204" pitchFamily="34" charset="0"/>
              <a:buChar char="−"/>
              <a:defRPr/>
            </a:lvl3pPr>
            <a:lvl4pPr marL="469900" indent="-139700" algn="l">
              <a:buClrTx/>
              <a:buSzPct val="100000"/>
              <a:buFont typeface="Arial" panose="020B0604020202020204" pitchFamily="34" charset="0"/>
              <a:buChar char="◦"/>
              <a:defRPr/>
            </a:lvl4pPr>
            <a:lvl5pPr marL="635000" indent="-139700" algn="l">
              <a:buClrTx/>
              <a:buSzPct val="100000"/>
              <a:buFont typeface="Arial" panose="020B0604020202020204" pitchFamily="34" charset="0"/>
              <a:buChar char="−"/>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4" name="Text Placeholder 18"/>
          <p:cNvSpPr>
            <a:spLocks noGrp="1"/>
          </p:cNvSpPr>
          <p:nvPr>
            <p:ph idx="17"/>
          </p:nvPr>
        </p:nvSpPr>
        <p:spPr>
          <a:xfrm>
            <a:off x="8006398" y="3832225"/>
            <a:ext cx="3683953" cy="2095200"/>
          </a:xfrm>
          <a:prstGeom prst="rect">
            <a:avLst/>
          </a:prstGeom>
        </p:spPr>
        <p:txBody>
          <a:bodyPr vert="horz" lIns="0" tIns="0" rIns="0" bIns="0" rtlCol="0">
            <a:noAutofit/>
          </a:bodyPr>
          <a:lstStyle>
            <a:lvl1pPr marL="0" indent="0" algn="l">
              <a:buFontTx/>
              <a:buNone/>
              <a:defRPr/>
            </a:lvl1pPr>
            <a:lvl2pPr marL="139700" indent="-139700" algn="l">
              <a:buClrTx/>
              <a:buSzPct val="100000"/>
              <a:buFont typeface="Arial" panose="020B0604020202020204" pitchFamily="34" charset="0"/>
              <a:buChar char="•"/>
              <a:defRPr/>
            </a:lvl2pPr>
            <a:lvl3pPr marL="304800" indent="-139700" algn="l">
              <a:buClrTx/>
              <a:buSzPct val="100000"/>
              <a:buFont typeface="Arial" panose="020B0604020202020204" pitchFamily="34" charset="0"/>
              <a:buChar char="−"/>
              <a:defRPr/>
            </a:lvl3pPr>
            <a:lvl4pPr marL="469900" indent="-139700" algn="l">
              <a:buClrTx/>
              <a:buSzPct val="100000"/>
              <a:buFont typeface="Arial" panose="020B0604020202020204" pitchFamily="34" charset="0"/>
              <a:buChar char="◦"/>
              <a:defRPr/>
            </a:lvl4pPr>
            <a:lvl5pPr marL="635000" indent="-139700" algn="l">
              <a:buClrTx/>
              <a:buSzPct val="100000"/>
              <a:buFont typeface="Arial" panose="020B0604020202020204" pitchFamily="34" charset="0"/>
              <a:buChar char="−"/>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1" name="Text Placeholder 8">
            <a:extLst>
              <a:ext uri="{FF2B5EF4-FFF2-40B4-BE49-F238E27FC236}">
                <a16:creationId xmlns:a16="http://schemas.microsoft.com/office/drawing/2014/main" id="{9F15AF63-D425-4D3F-B484-4B7A0F329F9A}"/>
              </a:ext>
            </a:extLst>
          </p:cNvPr>
          <p:cNvSpPr>
            <a:spLocks noGrp="1"/>
          </p:cNvSpPr>
          <p:nvPr>
            <p:ph type="body" sz="quarter" idx="18" hasCustomPrompt="1"/>
          </p:nvPr>
        </p:nvSpPr>
        <p:spPr>
          <a:xfrm>
            <a:off x="501650"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dirty="0"/>
              <a:t>Click to add subtitle</a:t>
            </a:r>
          </a:p>
        </p:txBody>
      </p:sp>
      <p:sp>
        <p:nvSpPr>
          <p:cNvPr id="12" name="Title Placeholder 1">
            <a:extLst>
              <a:ext uri="{FF2B5EF4-FFF2-40B4-BE49-F238E27FC236}">
                <a16:creationId xmlns:a16="http://schemas.microsoft.com/office/drawing/2014/main" id="{F7002A92-1CF7-42F5-B761-7DB3C2CF11E2}"/>
              </a:ext>
            </a:extLst>
          </p:cNvPr>
          <p:cNvSpPr>
            <a:spLocks noGrp="1"/>
          </p:cNvSpPr>
          <p:nvPr>
            <p:ph type="title" hasCustomPrompt="1"/>
          </p:nvPr>
        </p:nvSpPr>
        <p:spPr>
          <a:xfrm>
            <a:off x="501650" y="317500"/>
            <a:ext cx="11188700" cy="334099"/>
          </a:xfrm>
          <a:prstGeom prst="rect">
            <a:avLst/>
          </a:prstGeom>
        </p:spPr>
        <p:txBody>
          <a:bodyPr vert="horz" lIns="0" tIns="0" rIns="0" bIns="0" rtlCol="0" anchor="t" anchorCtr="0">
            <a:noAutofit/>
          </a:bodyPr>
          <a:lstStyle>
            <a:lvl1pPr>
              <a:defRPr>
                <a:latin typeface="+mj-lt"/>
              </a:defRPr>
            </a:lvl1pPr>
          </a:lstStyle>
          <a:p>
            <a:r>
              <a:rPr lang="en-US" dirty="0"/>
              <a:t>Click to add title</a:t>
            </a:r>
          </a:p>
        </p:txBody>
      </p:sp>
    </p:spTree>
    <p:extLst>
      <p:ext uri="{BB962C8B-B14F-4D97-AF65-F5344CB8AC3E}">
        <p14:creationId xmlns:p14="http://schemas.microsoft.com/office/powerpoint/2010/main" val="204013638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4 column icon">
    <p:spTree>
      <p:nvGrpSpPr>
        <p:cNvPr id="1" name=""/>
        <p:cNvGrpSpPr/>
        <p:nvPr/>
      </p:nvGrpSpPr>
      <p:grpSpPr>
        <a:xfrm>
          <a:off x="0" y="0"/>
          <a:ext cx="0" cy="0"/>
          <a:chOff x="0" y="0"/>
          <a:chExt cx="0" cy="0"/>
        </a:xfrm>
      </p:grpSpPr>
      <p:sp>
        <p:nvSpPr>
          <p:cNvPr id="4" name="Text Placeholder 8"/>
          <p:cNvSpPr>
            <a:spLocks noGrp="1"/>
          </p:cNvSpPr>
          <p:nvPr>
            <p:ph type="body" sz="quarter" idx="17"/>
          </p:nvPr>
        </p:nvSpPr>
        <p:spPr>
          <a:xfrm>
            <a:off x="504000" y="2556000"/>
            <a:ext cx="2592000" cy="3394800"/>
          </a:xfrm>
        </p:spPr>
        <p:txBody>
          <a:bodyPr>
            <a:noAutofit/>
          </a:bodyPr>
          <a:lstStyle>
            <a:lvl1pPr marL="0" indent="0" algn="l">
              <a:buFontTx/>
              <a:buNone/>
              <a:defRPr b="1">
                <a:solidFill>
                  <a:schemeClr val="accent1"/>
                </a:solidFill>
              </a:defRPr>
            </a:lvl1pPr>
            <a:lvl2pPr marL="139700" indent="-139700" algn="l">
              <a:spcAft>
                <a:spcPts val="1000"/>
              </a:spcAft>
              <a:buClrTx/>
              <a:buSzPct val="100000"/>
              <a:buFont typeface="Arial" panose="020B0604020202020204" pitchFamily="34" charset="0"/>
              <a:buChar char="•"/>
              <a:defRPr/>
            </a:lvl2pPr>
            <a:lvl3pPr marL="304800" indent="-139700" algn="l">
              <a:spcAft>
                <a:spcPts val="1000"/>
              </a:spcAft>
              <a:buClrTx/>
              <a:buSzPct val="100000"/>
              <a:buFont typeface="Arial" panose="020B0604020202020204" pitchFamily="34" charset="0"/>
              <a:buChar char="−"/>
              <a:defRPr/>
            </a:lvl3pPr>
            <a:lvl4pPr marL="469900" indent="-139700" algn="l">
              <a:spcAft>
                <a:spcPts val="1000"/>
              </a:spcAft>
              <a:buClrTx/>
              <a:buSzPct val="100000"/>
              <a:buFont typeface="Arial" panose="020B0604020202020204" pitchFamily="34" charset="0"/>
              <a:buChar char="◦"/>
              <a:defRPr/>
            </a:lvl4pPr>
            <a:lvl5pPr marL="635000" indent="-139700" algn="l">
              <a:spcAft>
                <a:spcPts val="1000"/>
              </a:spcAft>
              <a:buClrTx/>
              <a:buSzPct val="100000"/>
              <a:buFont typeface="Arial" panose="020B0604020202020204" pitchFamily="34" charset="0"/>
              <a:buChar char="−"/>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5" name="Text Placeholder 8"/>
          <p:cNvSpPr>
            <a:spLocks noGrp="1"/>
          </p:cNvSpPr>
          <p:nvPr>
            <p:ph type="body" sz="quarter" idx="18"/>
          </p:nvPr>
        </p:nvSpPr>
        <p:spPr>
          <a:xfrm>
            <a:off x="9096836" y="2556000"/>
            <a:ext cx="2592000" cy="3394800"/>
          </a:xfrm>
        </p:spPr>
        <p:txBody>
          <a:bodyPr>
            <a:noAutofit/>
          </a:bodyPr>
          <a:lstStyle>
            <a:lvl1pPr marL="0" indent="0" algn="l">
              <a:buFontTx/>
              <a:buNone/>
              <a:defRPr b="1">
                <a:solidFill>
                  <a:schemeClr val="accent1"/>
                </a:solidFill>
              </a:defRPr>
            </a:lvl1pPr>
            <a:lvl2pPr marL="139700" indent="-139700" algn="l">
              <a:spcAft>
                <a:spcPts val="1000"/>
              </a:spcAft>
              <a:buClrTx/>
              <a:buSzPct val="100000"/>
              <a:buFont typeface="Arial" panose="020B0604020202020204" pitchFamily="34" charset="0"/>
              <a:buChar char="•"/>
              <a:defRPr/>
            </a:lvl2pPr>
            <a:lvl3pPr marL="304800" indent="-139700" algn="l">
              <a:spcAft>
                <a:spcPts val="1000"/>
              </a:spcAft>
              <a:buClrTx/>
              <a:buSzPct val="100000"/>
              <a:buFont typeface="Arial" panose="020B0604020202020204" pitchFamily="34" charset="0"/>
              <a:buChar char="−"/>
              <a:defRPr/>
            </a:lvl3pPr>
            <a:lvl4pPr marL="469900" indent="-139700" algn="l">
              <a:spcAft>
                <a:spcPts val="1000"/>
              </a:spcAft>
              <a:buClrTx/>
              <a:buSzPct val="100000"/>
              <a:buFont typeface="Arial" panose="020B0604020202020204" pitchFamily="34" charset="0"/>
              <a:buChar char="◦"/>
              <a:defRPr/>
            </a:lvl4pPr>
            <a:lvl5pPr marL="635000" indent="-139700" algn="l">
              <a:spcAft>
                <a:spcPts val="1000"/>
              </a:spcAft>
              <a:buClrTx/>
              <a:buSzPct val="100000"/>
              <a:buFont typeface="Arial" panose="020B0604020202020204" pitchFamily="34" charset="0"/>
              <a:buChar char="−"/>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6" name="Text Placeholder 8"/>
          <p:cNvSpPr>
            <a:spLocks noGrp="1"/>
          </p:cNvSpPr>
          <p:nvPr>
            <p:ph type="body" sz="quarter" idx="19"/>
          </p:nvPr>
        </p:nvSpPr>
        <p:spPr>
          <a:xfrm>
            <a:off x="3368279" y="2556000"/>
            <a:ext cx="2592000" cy="3394800"/>
          </a:xfrm>
        </p:spPr>
        <p:txBody>
          <a:bodyPr>
            <a:noAutofit/>
          </a:bodyPr>
          <a:lstStyle>
            <a:lvl1pPr marL="0" indent="0" algn="l">
              <a:buFontTx/>
              <a:buNone/>
              <a:defRPr b="1">
                <a:solidFill>
                  <a:schemeClr val="accent1"/>
                </a:solidFill>
              </a:defRPr>
            </a:lvl1pPr>
            <a:lvl2pPr marL="139700" indent="-139700" algn="l">
              <a:spcAft>
                <a:spcPts val="1000"/>
              </a:spcAft>
              <a:buClrTx/>
              <a:buSzPct val="100000"/>
              <a:buFont typeface="Arial" panose="020B0604020202020204" pitchFamily="34" charset="0"/>
              <a:buChar char="•"/>
              <a:defRPr/>
            </a:lvl2pPr>
            <a:lvl3pPr marL="304800" indent="-139700" algn="l">
              <a:spcAft>
                <a:spcPts val="1000"/>
              </a:spcAft>
              <a:buClrTx/>
              <a:buSzPct val="100000"/>
              <a:buFont typeface="Arial" panose="020B0604020202020204" pitchFamily="34" charset="0"/>
              <a:buChar char="−"/>
              <a:defRPr/>
            </a:lvl3pPr>
            <a:lvl4pPr marL="469900" indent="-139700" algn="l">
              <a:spcAft>
                <a:spcPts val="1000"/>
              </a:spcAft>
              <a:buClrTx/>
              <a:buSzPct val="100000"/>
              <a:buFont typeface="Arial" panose="020B0604020202020204" pitchFamily="34" charset="0"/>
              <a:buChar char="◦"/>
              <a:defRPr/>
            </a:lvl4pPr>
            <a:lvl5pPr marL="635000" indent="-139700" algn="l">
              <a:spcAft>
                <a:spcPts val="1000"/>
              </a:spcAft>
              <a:buClrTx/>
              <a:buSzPct val="100000"/>
              <a:buFont typeface="Arial" panose="020B0604020202020204" pitchFamily="34" charset="0"/>
              <a:buChar char="−"/>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7" name="Text Placeholder 8"/>
          <p:cNvSpPr>
            <a:spLocks noGrp="1"/>
          </p:cNvSpPr>
          <p:nvPr>
            <p:ph type="body" sz="quarter" idx="20"/>
          </p:nvPr>
        </p:nvSpPr>
        <p:spPr>
          <a:xfrm>
            <a:off x="6232557" y="2556000"/>
            <a:ext cx="2592000" cy="3394800"/>
          </a:xfrm>
        </p:spPr>
        <p:txBody>
          <a:bodyPr>
            <a:noAutofit/>
          </a:bodyPr>
          <a:lstStyle>
            <a:lvl1pPr marL="0" indent="0" algn="l">
              <a:buFontTx/>
              <a:buNone/>
              <a:defRPr b="1">
                <a:solidFill>
                  <a:schemeClr val="accent1"/>
                </a:solidFill>
              </a:defRPr>
            </a:lvl1pPr>
            <a:lvl2pPr marL="139700" indent="-139700" algn="l">
              <a:spcAft>
                <a:spcPts val="1000"/>
              </a:spcAft>
              <a:buClrTx/>
              <a:buSzPct val="100000"/>
              <a:buFont typeface="Arial" panose="020B0604020202020204" pitchFamily="34" charset="0"/>
              <a:buChar char="•"/>
              <a:defRPr/>
            </a:lvl2pPr>
            <a:lvl3pPr marL="304800" indent="-139700" algn="l">
              <a:spcAft>
                <a:spcPts val="1000"/>
              </a:spcAft>
              <a:buClrTx/>
              <a:buSzPct val="100000"/>
              <a:buFont typeface="Arial" panose="020B0604020202020204" pitchFamily="34" charset="0"/>
              <a:buChar char="−"/>
              <a:defRPr/>
            </a:lvl3pPr>
            <a:lvl4pPr marL="469900" indent="-139700" algn="l">
              <a:spcAft>
                <a:spcPts val="1000"/>
              </a:spcAft>
              <a:buClrTx/>
              <a:buSzPct val="100000"/>
              <a:buFont typeface="Arial" panose="020B0604020202020204" pitchFamily="34" charset="0"/>
              <a:buChar char="◦"/>
              <a:defRPr/>
            </a:lvl4pPr>
            <a:lvl5pPr marL="635000" indent="-139700" algn="l">
              <a:spcAft>
                <a:spcPts val="1000"/>
              </a:spcAft>
              <a:buClrTx/>
              <a:buSzPct val="100000"/>
              <a:buFont typeface="Arial" panose="020B0604020202020204" pitchFamily="34" charset="0"/>
              <a:buChar char="−"/>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9" name="Text Placeholder 8">
            <a:extLst>
              <a:ext uri="{FF2B5EF4-FFF2-40B4-BE49-F238E27FC236}">
                <a16:creationId xmlns:a16="http://schemas.microsoft.com/office/drawing/2014/main" id="{43B6715C-C932-49B3-880D-8C5710C8F99B}"/>
              </a:ext>
            </a:extLst>
          </p:cNvPr>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dirty="0"/>
              <a:t>Click to add subtitle</a:t>
            </a:r>
          </a:p>
        </p:txBody>
      </p:sp>
      <p:sp>
        <p:nvSpPr>
          <p:cNvPr id="10" name="Title Placeholder 1">
            <a:extLst>
              <a:ext uri="{FF2B5EF4-FFF2-40B4-BE49-F238E27FC236}">
                <a16:creationId xmlns:a16="http://schemas.microsoft.com/office/drawing/2014/main" id="{6EA7B5E5-1F8D-43CD-9AD2-8B87181DC53D}"/>
              </a:ext>
            </a:extLst>
          </p:cNvPr>
          <p:cNvSpPr>
            <a:spLocks noGrp="1"/>
          </p:cNvSpPr>
          <p:nvPr>
            <p:ph type="title" hasCustomPrompt="1"/>
          </p:nvPr>
        </p:nvSpPr>
        <p:spPr>
          <a:xfrm>
            <a:off x="501650" y="317500"/>
            <a:ext cx="11188700" cy="334099"/>
          </a:xfrm>
          <a:prstGeom prst="rect">
            <a:avLst/>
          </a:prstGeom>
        </p:spPr>
        <p:txBody>
          <a:bodyPr vert="horz" lIns="0" tIns="0" rIns="0" bIns="0" rtlCol="0" anchor="t" anchorCtr="0">
            <a:noAutofit/>
          </a:bodyPr>
          <a:lstStyle>
            <a:lvl1pPr>
              <a:defRPr>
                <a:latin typeface="+mj-lt"/>
              </a:defRPr>
            </a:lvl1pPr>
          </a:lstStyle>
          <a:p>
            <a:r>
              <a:rPr lang="en-US" dirty="0"/>
              <a:t>Click to add title</a:t>
            </a:r>
          </a:p>
        </p:txBody>
      </p:sp>
    </p:spTree>
    <p:extLst>
      <p:ext uri="{BB962C8B-B14F-4D97-AF65-F5344CB8AC3E}">
        <p14:creationId xmlns:p14="http://schemas.microsoft.com/office/powerpoint/2010/main" val="89089760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hf hdr="0" dt="0"/>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Title &amp; subtitle">
    <p:spTree>
      <p:nvGrpSpPr>
        <p:cNvPr id="1" name=""/>
        <p:cNvGrpSpPr/>
        <p:nvPr/>
      </p:nvGrpSpPr>
      <p:grpSpPr>
        <a:xfrm>
          <a:off x="0" y="0"/>
          <a:ext cx="0" cy="0"/>
          <a:chOff x="0" y="0"/>
          <a:chExt cx="0" cy="0"/>
        </a:xfrm>
      </p:grpSpPr>
      <p:sp>
        <p:nvSpPr>
          <p:cNvPr id="4" name="Text Placeholder 8">
            <a:extLst>
              <a:ext uri="{FF2B5EF4-FFF2-40B4-BE49-F238E27FC236}">
                <a16:creationId xmlns:a16="http://schemas.microsoft.com/office/drawing/2014/main" id="{D1AFA9E9-5EB8-42BF-B15A-3D95DDA547A4}"/>
              </a:ext>
            </a:extLst>
          </p:cNvPr>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dirty="0"/>
              <a:t>Click to add subtitle</a:t>
            </a:r>
          </a:p>
        </p:txBody>
      </p:sp>
      <p:sp>
        <p:nvSpPr>
          <p:cNvPr id="5" name="Title Placeholder 1">
            <a:extLst>
              <a:ext uri="{FF2B5EF4-FFF2-40B4-BE49-F238E27FC236}">
                <a16:creationId xmlns:a16="http://schemas.microsoft.com/office/drawing/2014/main" id="{C3F5B0ED-A4CB-4D19-B6B8-CA9E1139E702}"/>
              </a:ext>
            </a:extLst>
          </p:cNvPr>
          <p:cNvSpPr>
            <a:spLocks noGrp="1"/>
          </p:cNvSpPr>
          <p:nvPr>
            <p:ph type="title" hasCustomPrompt="1"/>
          </p:nvPr>
        </p:nvSpPr>
        <p:spPr>
          <a:xfrm>
            <a:off x="501650" y="317500"/>
            <a:ext cx="11188700" cy="334099"/>
          </a:xfrm>
          <a:prstGeom prst="rect">
            <a:avLst/>
          </a:prstGeom>
        </p:spPr>
        <p:txBody>
          <a:bodyPr vert="horz" lIns="0" tIns="0" rIns="0" bIns="0" rtlCol="0" anchor="t" anchorCtr="0">
            <a:noAutofit/>
          </a:bodyPr>
          <a:lstStyle>
            <a:lvl1pPr>
              <a:defRPr>
                <a:latin typeface="+mj-lt"/>
              </a:defRPr>
            </a:lvl1pPr>
          </a:lstStyle>
          <a:p>
            <a:r>
              <a:rPr lang="en-US" dirty="0"/>
              <a:t>Click to add title</a:t>
            </a:r>
          </a:p>
        </p:txBody>
      </p:sp>
    </p:spTree>
    <p:extLst>
      <p:ext uri="{BB962C8B-B14F-4D97-AF65-F5344CB8AC3E}">
        <p14:creationId xmlns:p14="http://schemas.microsoft.com/office/powerpoint/2010/main" val="299194285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4" name="Title Placeholder 1">
            <a:extLst>
              <a:ext uri="{FF2B5EF4-FFF2-40B4-BE49-F238E27FC236}">
                <a16:creationId xmlns:a16="http://schemas.microsoft.com/office/drawing/2014/main" id="{F79D3799-9A6C-45EE-B3ED-0F77AAB658E9}"/>
              </a:ext>
            </a:extLst>
          </p:cNvPr>
          <p:cNvSpPr>
            <a:spLocks noGrp="1"/>
          </p:cNvSpPr>
          <p:nvPr>
            <p:ph type="title" hasCustomPrompt="1"/>
          </p:nvPr>
        </p:nvSpPr>
        <p:spPr>
          <a:xfrm>
            <a:off x="501650" y="317500"/>
            <a:ext cx="11188700" cy="334099"/>
          </a:xfrm>
          <a:prstGeom prst="rect">
            <a:avLst/>
          </a:prstGeom>
        </p:spPr>
        <p:txBody>
          <a:bodyPr vert="horz" lIns="0" tIns="0" rIns="0" bIns="0" rtlCol="0" anchor="t" anchorCtr="0">
            <a:noAutofit/>
          </a:bodyPr>
          <a:lstStyle>
            <a:lvl1pPr>
              <a:defRPr>
                <a:latin typeface="+mj-lt"/>
              </a:defRPr>
            </a:lvl1pPr>
          </a:lstStyle>
          <a:p>
            <a:r>
              <a:rPr lang="en-US" dirty="0"/>
              <a:t>Click to add title</a:t>
            </a:r>
          </a:p>
        </p:txBody>
      </p:sp>
    </p:spTree>
    <p:extLst>
      <p:ext uri="{BB962C8B-B14F-4D97-AF65-F5344CB8AC3E}">
        <p14:creationId xmlns:p14="http://schemas.microsoft.com/office/powerpoint/2010/main" val="255841683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9763311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End slide">
    <p:spTree>
      <p:nvGrpSpPr>
        <p:cNvPr id="1" name=""/>
        <p:cNvGrpSpPr/>
        <p:nvPr/>
      </p:nvGrpSpPr>
      <p:grpSpPr>
        <a:xfrm>
          <a:off x="0" y="0"/>
          <a:ext cx="0" cy="0"/>
          <a:chOff x="0" y="0"/>
          <a:chExt cx="0" cy="0"/>
        </a:xfrm>
      </p:grpSpPr>
      <p:sp>
        <p:nvSpPr>
          <p:cNvPr id="6" name="Text Placeholder 5"/>
          <p:cNvSpPr>
            <a:spLocks noGrp="1"/>
          </p:cNvSpPr>
          <p:nvPr>
            <p:ph type="body" sz="quarter" idx="13"/>
          </p:nvPr>
        </p:nvSpPr>
        <p:spPr>
          <a:xfrm>
            <a:off x="501652" y="4211955"/>
            <a:ext cx="8528936" cy="2169796"/>
          </a:xfrm>
        </p:spPr>
        <p:txBody>
          <a:bodyPr anchor="b" anchorCtr="0">
            <a:normAutofit/>
          </a:bodyPr>
          <a:lstStyle>
            <a:lvl1pPr>
              <a:lnSpc>
                <a:spcPct val="100000"/>
              </a:lnSpc>
              <a:spcAft>
                <a:spcPts val="450"/>
              </a:spcAft>
              <a:defRPr sz="800"/>
            </a:lvl1pPr>
          </a:lstStyle>
          <a:p>
            <a:pPr lvl="0"/>
            <a:r>
              <a:rPr lang="en-US"/>
              <a:t>Click to edit Master text styles</a:t>
            </a:r>
          </a:p>
        </p:txBody>
      </p:sp>
      <p:grpSp>
        <p:nvGrpSpPr>
          <p:cNvPr id="14" name="Group 13">
            <a:extLst>
              <a:ext uri="{FF2B5EF4-FFF2-40B4-BE49-F238E27FC236}">
                <a16:creationId xmlns:a16="http://schemas.microsoft.com/office/drawing/2014/main" id="{BE53F9A5-D017-41A9-87FD-42B8B6C64282}"/>
              </a:ext>
            </a:extLst>
          </p:cNvPr>
          <p:cNvGrpSpPr>
            <a:grpSpLocks noChangeAspect="1"/>
          </p:cNvGrpSpPr>
          <p:nvPr userDrawn="1"/>
        </p:nvGrpSpPr>
        <p:grpSpPr>
          <a:xfrm>
            <a:off x="503988" y="378000"/>
            <a:ext cx="1998000" cy="374400"/>
            <a:chOff x="398463" y="404813"/>
            <a:chExt cx="1627187" cy="307976"/>
          </a:xfrm>
          <a:solidFill>
            <a:schemeClr val="tx1"/>
          </a:solidFill>
        </p:grpSpPr>
        <p:sp>
          <p:nvSpPr>
            <p:cNvPr id="15" name="Oval 5">
              <a:extLst>
                <a:ext uri="{FF2B5EF4-FFF2-40B4-BE49-F238E27FC236}">
                  <a16:creationId xmlns:a16="http://schemas.microsoft.com/office/drawing/2014/main" id="{70412374-88D8-4076-97A4-28B9D453A9F4}"/>
                </a:ext>
              </a:extLst>
            </p:cNvPr>
            <p:cNvSpPr>
              <a:spLocks noChangeArrowheads="1"/>
            </p:cNvSpPr>
            <p:nvPr userDrawn="1"/>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16" name="Freeform 6">
              <a:extLst>
                <a:ext uri="{FF2B5EF4-FFF2-40B4-BE49-F238E27FC236}">
                  <a16:creationId xmlns:a16="http://schemas.microsoft.com/office/drawing/2014/main" id="{059052DC-E283-45E3-A11B-EFC0EF64057E}"/>
                </a:ext>
              </a:extLst>
            </p:cNvPr>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17" name="Rectangle 7">
              <a:extLst>
                <a:ext uri="{FF2B5EF4-FFF2-40B4-BE49-F238E27FC236}">
                  <a16:creationId xmlns:a16="http://schemas.microsoft.com/office/drawing/2014/main" id="{C8E40EE6-74FE-4B63-ADD7-D8251359CC54}"/>
                </a:ext>
              </a:extLst>
            </p:cNvPr>
            <p:cNvSpPr>
              <a:spLocks noChangeArrowheads="1"/>
            </p:cNvSpPr>
            <p:nvPr userDrawn="1"/>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18" name="Freeform 8">
              <a:extLst>
                <a:ext uri="{FF2B5EF4-FFF2-40B4-BE49-F238E27FC236}">
                  <a16:creationId xmlns:a16="http://schemas.microsoft.com/office/drawing/2014/main" id="{6D34B50B-2467-467F-BE0D-CA832EE3A76E}"/>
                </a:ext>
              </a:extLst>
            </p:cNvPr>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19" name="Rectangle 9">
              <a:extLst>
                <a:ext uri="{FF2B5EF4-FFF2-40B4-BE49-F238E27FC236}">
                  <a16:creationId xmlns:a16="http://schemas.microsoft.com/office/drawing/2014/main" id="{1004DF0B-038C-4CB4-89B3-42D949ED0B9D}"/>
                </a:ext>
              </a:extLst>
            </p:cNvPr>
            <p:cNvSpPr>
              <a:spLocks noChangeArrowheads="1"/>
            </p:cNvSpPr>
            <p:nvPr userDrawn="1"/>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1" name="Rectangle 10">
              <a:extLst>
                <a:ext uri="{FF2B5EF4-FFF2-40B4-BE49-F238E27FC236}">
                  <a16:creationId xmlns:a16="http://schemas.microsoft.com/office/drawing/2014/main" id="{2FB8C6E0-92EE-49AA-95D9-7BE219F64FE7}"/>
                </a:ext>
              </a:extLst>
            </p:cNvPr>
            <p:cNvSpPr>
              <a:spLocks noChangeArrowheads="1"/>
            </p:cNvSpPr>
            <p:nvPr userDrawn="1"/>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2" name="Freeform 11">
              <a:extLst>
                <a:ext uri="{FF2B5EF4-FFF2-40B4-BE49-F238E27FC236}">
                  <a16:creationId xmlns:a16="http://schemas.microsoft.com/office/drawing/2014/main" id="{CEE92EC5-3F38-4286-A2DA-7B5E941BC2B9}"/>
                </a:ext>
              </a:extLst>
            </p:cNvPr>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3" name="Freeform 12">
              <a:extLst>
                <a:ext uri="{FF2B5EF4-FFF2-40B4-BE49-F238E27FC236}">
                  <a16:creationId xmlns:a16="http://schemas.microsoft.com/office/drawing/2014/main" id="{3C2CE8EA-279F-441C-99BC-330C664B3281}"/>
                </a:ext>
              </a:extLst>
            </p:cNvPr>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4" name="Freeform 13">
              <a:extLst>
                <a:ext uri="{FF2B5EF4-FFF2-40B4-BE49-F238E27FC236}">
                  <a16:creationId xmlns:a16="http://schemas.microsoft.com/office/drawing/2014/main" id="{328EA017-C8BA-490A-9F7A-F880FE999A8D}"/>
                </a:ext>
              </a:extLst>
            </p:cNvPr>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5" name="Freeform 14">
              <a:extLst>
                <a:ext uri="{FF2B5EF4-FFF2-40B4-BE49-F238E27FC236}">
                  <a16:creationId xmlns:a16="http://schemas.microsoft.com/office/drawing/2014/main" id="{BAE89DBE-19C8-422A-B7E6-D6726124DF54}"/>
                </a:ext>
              </a:extLst>
            </p:cNvPr>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grpSp>
    </p:spTree>
    <p:extLst>
      <p:ext uri="{BB962C8B-B14F-4D97-AF65-F5344CB8AC3E}">
        <p14:creationId xmlns:p14="http://schemas.microsoft.com/office/powerpoint/2010/main" val="225610762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1_End slide Black">
    <p:bg>
      <p:bgPr>
        <a:solidFill>
          <a:schemeClr val="tx1"/>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3"/>
          </p:nvPr>
        </p:nvSpPr>
        <p:spPr>
          <a:xfrm>
            <a:off x="501652" y="4211955"/>
            <a:ext cx="8528936" cy="2169796"/>
          </a:xfrm>
        </p:spPr>
        <p:txBody>
          <a:bodyPr anchor="b" anchorCtr="0">
            <a:noAutofit/>
          </a:bodyPr>
          <a:lstStyle>
            <a:lvl1pPr>
              <a:lnSpc>
                <a:spcPct val="100000"/>
              </a:lnSpc>
              <a:spcAft>
                <a:spcPts val="450"/>
              </a:spcAft>
              <a:defRPr sz="800">
                <a:solidFill>
                  <a:schemeClr val="bg1"/>
                </a:solidFill>
              </a:defRPr>
            </a:lvl1pPr>
          </a:lstStyle>
          <a:p>
            <a:pPr lvl="0"/>
            <a:r>
              <a:rPr lang="en-US"/>
              <a:t>Click to edit Master text styles</a:t>
            </a:r>
          </a:p>
        </p:txBody>
      </p:sp>
      <p:grpSp>
        <p:nvGrpSpPr>
          <p:cNvPr id="14" name="Group 13">
            <a:extLst>
              <a:ext uri="{FF2B5EF4-FFF2-40B4-BE49-F238E27FC236}">
                <a16:creationId xmlns:a16="http://schemas.microsoft.com/office/drawing/2014/main" id="{BBB00153-52E8-495A-BA32-E581AC7A8A67}"/>
              </a:ext>
            </a:extLst>
          </p:cNvPr>
          <p:cNvGrpSpPr>
            <a:grpSpLocks noChangeAspect="1"/>
          </p:cNvGrpSpPr>
          <p:nvPr userDrawn="1"/>
        </p:nvGrpSpPr>
        <p:grpSpPr>
          <a:xfrm>
            <a:off x="503988" y="378000"/>
            <a:ext cx="1998000" cy="374400"/>
            <a:chOff x="398463" y="404813"/>
            <a:chExt cx="1627187" cy="307976"/>
          </a:xfrm>
          <a:solidFill>
            <a:schemeClr val="tx1"/>
          </a:solidFill>
        </p:grpSpPr>
        <p:sp>
          <p:nvSpPr>
            <p:cNvPr id="15" name="Oval 5">
              <a:extLst>
                <a:ext uri="{FF2B5EF4-FFF2-40B4-BE49-F238E27FC236}">
                  <a16:creationId xmlns:a16="http://schemas.microsoft.com/office/drawing/2014/main" id="{EE44E009-869C-4AA1-972F-BFAD35A46F07}"/>
                </a:ext>
              </a:extLst>
            </p:cNvPr>
            <p:cNvSpPr>
              <a:spLocks noChangeArrowheads="1"/>
            </p:cNvSpPr>
            <p:nvPr userDrawn="1"/>
          </p:nvSpPr>
          <p:spPr bwMode="auto">
            <a:xfrm>
              <a:off x="1938338" y="625476"/>
              <a:ext cx="87312" cy="87313"/>
            </a:xfrm>
            <a:prstGeom prst="ellipse">
              <a:avLst/>
            </a:prstGeom>
            <a:solidFill>
              <a:srgbClr val="86BC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0" name="Freeform 6">
              <a:extLst>
                <a:ext uri="{FF2B5EF4-FFF2-40B4-BE49-F238E27FC236}">
                  <a16:creationId xmlns:a16="http://schemas.microsoft.com/office/drawing/2014/main" id="{DC9A9EB1-2077-4DFD-B533-87E250FD463C}"/>
                </a:ext>
              </a:extLst>
            </p:cNvPr>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1" name="Rectangle 7">
              <a:extLst>
                <a:ext uri="{FF2B5EF4-FFF2-40B4-BE49-F238E27FC236}">
                  <a16:creationId xmlns:a16="http://schemas.microsoft.com/office/drawing/2014/main" id="{33ACF17B-FD5C-45C9-B731-4D7315B1D9C2}"/>
                </a:ext>
              </a:extLst>
            </p:cNvPr>
            <p:cNvSpPr>
              <a:spLocks noChangeArrowheads="1"/>
            </p:cNvSpPr>
            <p:nvPr userDrawn="1"/>
          </p:nvSpPr>
          <p:spPr bwMode="auto">
            <a:xfrm>
              <a:off x="906463" y="404813"/>
              <a:ext cx="74612" cy="3032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2" name="Freeform 8">
              <a:extLst>
                <a:ext uri="{FF2B5EF4-FFF2-40B4-BE49-F238E27FC236}">
                  <a16:creationId xmlns:a16="http://schemas.microsoft.com/office/drawing/2014/main" id="{3D32D184-C4ED-4776-9DCC-E3F18CF55C2F}"/>
                </a:ext>
              </a:extLst>
            </p:cNvPr>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3" name="Rectangle 9">
              <a:extLst>
                <a:ext uri="{FF2B5EF4-FFF2-40B4-BE49-F238E27FC236}">
                  <a16:creationId xmlns:a16="http://schemas.microsoft.com/office/drawing/2014/main" id="{090BAC98-B3D7-4E96-B78D-0FE4BD1884B7}"/>
                </a:ext>
              </a:extLst>
            </p:cNvPr>
            <p:cNvSpPr>
              <a:spLocks noChangeArrowheads="1"/>
            </p:cNvSpPr>
            <p:nvPr userDrawn="1"/>
          </p:nvSpPr>
          <p:spPr bwMode="auto">
            <a:xfrm>
              <a:off x="1257300" y="482601"/>
              <a:ext cx="74612" cy="2254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4" name="Rectangle 10">
              <a:extLst>
                <a:ext uri="{FF2B5EF4-FFF2-40B4-BE49-F238E27FC236}">
                  <a16:creationId xmlns:a16="http://schemas.microsoft.com/office/drawing/2014/main" id="{D81C0B16-CEDA-4DD7-AA0E-D7E98149B002}"/>
                </a:ext>
              </a:extLst>
            </p:cNvPr>
            <p:cNvSpPr>
              <a:spLocks noChangeArrowheads="1"/>
            </p:cNvSpPr>
            <p:nvPr userDrawn="1"/>
          </p:nvSpPr>
          <p:spPr bwMode="auto">
            <a:xfrm>
              <a:off x="1257300" y="404813"/>
              <a:ext cx="74612" cy="50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5" name="Freeform 11">
              <a:extLst>
                <a:ext uri="{FF2B5EF4-FFF2-40B4-BE49-F238E27FC236}">
                  <a16:creationId xmlns:a16="http://schemas.microsoft.com/office/drawing/2014/main" id="{C71424E0-1449-47B0-BF76-7A226D3160CC}"/>
                </a:ext>
              </a:extLst>
            </p:cNvPr>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6" name="Freeform 12">
              <a:extLst>
                <a:ext uri="{FF2B5EF4-FFF2-40B4-BE49-F238E27FC236}">
                  <a16:creationId xmlns:a16="http://schemas.microsoft.com/office/drawing/2014/main" id="{39CF108A-51E0-49A1-80F5-6286DB6FEBCA}"/>
                </a:ext>
              </a:extLst>
            </p:cNvPr>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7" name="Freeform 13">
              <a:extLst>
                <a:ext uri="{FF2B5EF4-FFF2-40B4-BE49-F238E27FC236}">
                  <a16:creationId xmlns:a16="http://schemas.microsoft.com/office/drawing/2014/main" id="{28BEACF0-05E8-46F1-8AE5-8FF2ADC543E9}"/>
                </a:ext>
              </a:extLst>
            </p:cNvPr>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8" name="Freeform 14">
              <a:extLst>
                <a:ext uri="{FF2B5EF4-FFF2-40B4-BE49-F238E27FC236}">
                  <a16:creationId xmlns:a16="http://schemas.microsoft.com/office/drawing/2014/main" id="{B661CA16-D87B-4315-804A-3E82AE3F0CF4}"/>
                </a:ext>
              </a:extLst>
            </p:cNvPr>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grpSp>
    </p:spTree>
    <p:extLst>
      <p:ext uri="{BB962C8B-B14F-4D97-AF65-F5344CB8AC3E}">
        <p14:creationId xmlns:p14="http://schemas.microsoft.com/office/powerpoint/2010/main" val="205689832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hf hdr="0" dt="0"/>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p:cSld name="1_Title Slide - Black">
    <p:bg bwMode="gray">
      <p:bgPr>
        <a:solidFill>
          <a:schemeClr val="tx1"/>
        </a:solidFill>
        <a:effectLst/>
      </p:bgPr>
    </p:bg>
    <p:spTree>
      <p:nvGrpSpPr>
        <p:cNvPr id="1" name=""/>
        <p:cNvGrpSpPr/>
        <p:nvPr/>
      </p:nvGrpSpPr>
      <p:grpSpPr>
        <a:xfrm>
          <a:off x="0" y="0"/>
          <a:ext cx="0" cy="0"/>
          <a:chOff x="0" y="0"/>
          <a:chExt cx="0" cy="0"/>
        </a:xfrm>
      </p:grpSpPr>
      <p:sp>
        <p:nvSpPr>
          <p:cNvPr id="41" name="Picture Placeholder 8">
            <a:extLst>
              <a:ext uri="{FF2B5EF4-FFF2-40B4-BE49-F238E27FC236}">
                <a16:creationId xmlns:a16="http://schemas.microsoft.com/office/drawing/2014/main" id="{AC175F74-77C8-4969-BBF5-920619ED7628}"/>
              </a:ext>
            </a:extLst>
          </p:cNvPr>
          <p:cNvSpPr>
            <a:spLocks noGrp="1"/>
          </p:cNvSpPr>
          <p:nvPr>
            <p:ph type="pic" sz="quarter" idx="11"/>
          </p:nvPr>
        </p:nvSpPr>
        <p:spPr>
          <a:xfrm>
            <a:off x="3393716" y="727595"/>
            <a:ext cx="5400000" cy="5400000"/>
          </a:xfrm>
          <a:prstGeom prst="rect">
            <a:avLst/>
          </a:prstGeom>
        </p:spPr>
        <p:txBody>
          <a:bodyPr/>
          <a:lstStyle/>
          <a:p>
            <a:r>
              <a:rPr lang="en-US" noProof="0"/>
              <a:t>Click icon to add picture</a:t>
            </a:r>
            <a:endParaRPr lang="en-US" noProof="0" dirty="0"/>
          </a:p>
        </p:txBody>
      </p:sp>
      <p:sp>
        <p:nvSpPr>
          <p:cNvPr id="42" name="Title 1">
            <a:extLst>
              <a:ext uri="{FF2B5EF4-FFF2-40B4-BE49-F238E27FC236}">
                <a16:creationId xmlns:a16="http://schemas.microsoft.com/office/drawing/2014/main" id="{B345DB50-CB94-4421-9E14-33DABF973475}"/>
              </a:ext>
            </a:extLst>
          </p:cNvPr>
          <p:cNvSpPr>
            <a:spLocks noGrp="1"/>
          </p:cNvSpPr>
          <p:nvPr>
            <p:ph type="ctrTitle"/>
          </p:nvPr>
        </p:nvSpPr>
        <p:spPr bwMode="gray">
          <a:xfrm>
            <a:off x="501651" y="5186207"/>
            <a:ext cx="4446269" cy="895983"/>
          </a:xfrm>
          <a:prstGeom prst="rect">
            <a:avLst/>
          </a:prstGeom>
        </p:spPr>
        <p:txBody>
          <a:bodyPr anchor="b" anchorCtr="0">
            <a:noAutofit/>
          </a:bodyPr>
          <a:lstStyle>
            <a:lvl1pPr algn="l">
              <a:lnSpc>
                <a:spcPts val="3200"/>
              </a:lnSpc>
              <a:defRPr sz="3200" b="0">
                <a:solidFill>
                  <a:schemeClr val="accent1"/>
                </a:solidFill>
                <a:latin typeface="Calibri Light" panose="020F0302020204030204" pitchFamily="34" charset="0"/>
                <a:ea typeface="Open Sans" panose="020B0606030504020204" pitchFamily="34" charset="0"/>
                <a:cs typeface="Calibri Light" panose="020F0302020204030204" pitchFamily="34" charset="0"/>
              </a:defRPr>
            </a:lvl1pPr>
          </a:lstStyle>
          <a:p>
            <a:r>
              <a:rPr lang="en-US" noProof="0"/>
              <a:t>Click to edit Master title style</a:t>
            </a:r>
            <a:endParaRPr lang="en-US" noProof="0" dirty="0"/>
          </a:p>
        </p:txBody>
      </p:sp>
      <p:sp>
        <p:nvSpPr>
          <p:cNvPr id="43" name="Text Placeholder 4">
            <a:extLst>
              <a:ext uri="{FF2B5EF4-FFF2-40B4-BE49-F238E27FC236}">
                <a16:creationId xmlns:a16="http://schemas.microsoft.com/office/drawing/2014/main" id="{470C5F18-5824-4737-AA04-AA61C1FBBF1A}"/>
              </a:ext>
            </a:extLst>
          </p:cNvPr>
          <p:cNvSpPr>
            <a:spLocks noGrp="1"/>
          </p:cNvSpPr>
          <p:nvPr>
            <p:ph type="body" sz="quarter" idx="10"/>
          </p:nvPr>
        </p:nvSpPr>
        <p:spPr>
          <a:xfrm>
            <a:off x="501651" y="6381750"/>
            <a:ext cx="4446269" cy="273050"/>
          </a:xfrm>
          <a:prstGeom prst="rect">
            <a:avLst/>
          </a:prstGeom>
        </p:spPr>
        <p:txBody>
          <a:bodyPr anchor="b">
            <a:noAutofit/>
          </a:bodyPr>
          <a:lstStyle>
            <a:lvl1pPr>
              <a:spcAft>
                <a:spcPts val="0"/>
              </a:spcAft>
              <a:defRPr sz="1400" b="1">
                <a:solidFill>
                  <a:schemeClr val="bg1"/>
                </a:solidFill>
                <a:latin typeface="Calibri" panose="020F0502020204030204" pitchFamily="34" charset="0"/>
                <a:cs typeface="Calibri" panose="020F050202020403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Click to edit Master text styles</a:t>
            </a:r>
          </a:p>
        </p:txBody>
      </p:sp>
      <p:grpSp>
        <p:nvGrpSpPr>
          <p:cNvPr id="52" name="Group 51">
            <a:extLst>
              <a:ext uri="{FF2B5EF4-FFF2-40B4-BE49-F238E27FC236}">
                <a16:creationId xmlns:a16="http://schemas.microsoft.com/office/drawing/2014/main" id="{BBB00153-52E8-495A-BA32-E581AC7A8A67}"/>
              </a:ext>
            </a:extLst>
          </p:cNvPr>
          <p:cNvGrpSpPr>
            <a:grpSpLocks noChangeAspect="1"/>
          </p:cNvGrpSpPr>
          <p:nvPr userDrawn="1"/>
        </p:nvGrpSpPr>
        <p:grpSpPr>
          <a:xfrm>
            <a:off x="503988" y="378000"/>
            <a:ext cx="1998000" cy="374400"/>
            <a:chOff x="398463" y="404813"/>
            <a:chExt cx="1627187" cy="307976"/>
          </a:xfrm>
          <a:solidFill>
            <a:schemeClr val="tx1"/>
          </a:solidFill>
        </p:grpSpPr>
        <p:sp>
          <p:nvSpPr>
            <p:cNvPr id="53" name="Oval 5">
              <a:extLst>
                <a:ext uri="{FF2B5EF4-FFF2-40B4-BE49-F238E27FC236}">
                  <a16:creationId xmlns:a16="http://schemas.microsoft.com/office/drawing/2014/main" id="{EE44E009-869C-4AA1-972F-BFAD35A46F07}"/>
                </a:ext>
              </a:extLst>
            </p:cNvPr>
            <p:cNvSpPr>
              <a:spLocks noChangeArrowheads="1"/>
            </p:cNvSpPr>
            <p:nvPr userDrawn="1"/>
          </p:nvSpPr>
          <p:spPr bwMode="auto">
            <a:xfrm>
              <a:off x="1938338" y="625476"/>
              <a:ext cx="87312" cy="87313"/>
            </a:xfrm>
            <a:prstGeom prst="ellipse">
              <a:avLst/>
            </a:prstGeom>
            <a:solidFill>
              <a:srgbClr val="86BC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54" name="Freeform 6">
              <a:extLst>
                <a:ext uri="{FF2B5EF4-FFF2-40B4-BE49-F238E27FC236}">
                  <a16:creationId xmlns:a16="http://schemas.microsoft.com/office/drawing/2014/main" id="{DC9A9EB1-2077-4DFD-B533-87E250FD463C}"/>
                </a:ext>
              </a:extLst>
            </p:cNvPr>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55" name="Rectangle 7">
              <a:extLst>
                <a:ext uri="{FF2B5EF4-FFF2-40B4-BE49-F238E27FC236}">
                  <a16:creationId xmlns:a16="http://schemas.microsoft.com/office/drawing/2014/main" id="{33ACF17B-FD5C-45C9-B731-4D7315B1D9C2}"/>
                </a:ext>
              </a:extLst>
            </p:cNvPr>
            <p:cNvSpPr>
              <a:spLocks noChangeArrowheads="1"/>
            </p:cNvSpPr>
            <p:nvPr userDrawn="1"/>
          </p:nvSpPr>
          <p:spPr bwMode="auto">
            <a:xfrm>
              <a:off x="906463" y="404813"/>
              <a:ext cx="74612" cy="3032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56" name="Freeform 8">
              <a:extLst>
                <a:ext uri="{FF2B5EF4-FFF2-40B4-BE49-F238E27FC236}">
                  <a16:creationId xmlns:a16="http://schemas.microsoft.com/office/drawing/2014/main" id="{3D32D184-C4ED-4776-9DCC-E3F18CF55C2F}"/>
                </a:ext>
              </a:extLst>
            </p:cNvPr>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57" name="Rectangle 9">
              <a:extLst>
                <a:ext uri="{FF2B5EF4-FFF2-40B4-BE49-F238E27FC236}">
                  <a16:creationId xmlns:a16="http://schemas.microsoft.com/office/drawing/2014/main" id="{090BAC98-B3D7-4E96-B78D-0FE4BD1884B7}"/>
                </a:ext>
              </a:extLst>
            </p:cNvPr>
            <p:cNvSpPr>
              <a:spLocks noChangeArrowheads="1"/>
            </p:cNvSpPr>
            <p:nvPr userDrawn="1"/>
          </p:nvSpPr>
          <p:spPr bwMode="auto">
            <a:xfrm>
              <a:off x="1257300" y="482601"/>
              <a:ext cx="74612" cy="2254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58" name="Rectangle 10">
              <a:extLst>
                <a:ext uri="{FF2B5EF4-FFF2-40B4-BE49-F238E27FC236}">
                  <a16:creationId xmlns:a16="http://schemas.microsoft.com/office/drawing/2014/main" id="{D81C0B16-CEDA-4DD7-AA0E-D7E98149B002}"/>
                </a:ext>
              </a:extLst>
            </p:cNvPr>
            <p:cNvSpPr>
              <a:spLocks noChangeArrowheads="1"/>
            </p:cNvSpPr>
            <p:nvPr userDrawn="1"/>
          </p:nvSpPr>
          <p:spPr bwMode="auto">
            <a:xfrm>
              <a:off x="1257300" y="404813"/>
              <a:ext cx="74612" cy="50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59" name="Freeform 11">
              <a:extLst>
                <a:ext uri="{FF2B5EF4-FFF2-40B4-BE49-F238E27FC236}">
                  <a16:creationId xmlns:a16="http://schemas.microsoft.com/office/drawing/2014/main" id="{C71424E0-1449-47B0-BF76-7A226D3160CC}"/>
                </a:ext>
              </a:extLst>
            </p:cNvPr>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60" name="Freeform 12">
              <a:extLst>
                <a:ext uri="{FF2B5EF4-FFF2-40B4-BE49-F238E27FC236}">
                  <a16:creationId xmlns:a16="http://schemas.microsoft.com/office/drawing/2014/main" id="{39CF108A-51E0-49A1-80F5-6286DB6FEBCA}"/>
                </a:ext>
              </a:extLst>
            </p:cNvPr>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61" name="Freeform 13">
              <a:extLst>
                <a:ext uri="{FF2B5EF4-FFF2-40B4-BE49-F238E27FC236}">
                  <a16:creationId xmlns:a16="http://schemas.microsoft.com/office/drawing/2014/main" id="{28BEACF0-05E8-46F1-8AE5-8FF2ADC543E9}"/>
                </a:ext>
              </a:extLst>
            </p:cNvPr>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62" name="Freeform 14">
              <a:extLst>
                <a:ext uri="{FF2B5EF4-FFF2-40B4-BE49-F238E27FC236}">
                  <a16:creationId xmlns:a16="http://schemas.microsoft.com/office/drawing/2014/main" id="{B661CA16-D87B-4315-804A-3E82AE3F0CF4}"/>
                </a:ext>
              </a:extLst>
            </p:cNvPr>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grpSp>
      <p:pic>
        <p:nvPicPr>
          <p:cNvPr id="16" name="Picture 15">
            <a:extLst>
              <a:ext uri="{FF2B5EF4-FFF2-40B4-BE49-F238E27FC236}">
                <a16:creationId xmlns:a16="http://schemas.microsoft.com/office/drawing/2014/main" id="{24091ED7-C412-487B-88AC-F1B76F6BA2F2}"/>
              </a:ext>
            </a:extLst>
          </p:cNvPr>
          <p:cNvPicPr>
            <a:picLocks noChangeAspect="1"/>
          </p:cNvPicPr>
          <p:nvPr userDrawn="1"/>
        </p:nvPicPr>
        <p:blipFill>
          <a:blip r:embed="rId2"/>
          <a:srcRect/>
          <a:stretch/>
        </p:blipFill>
        <p:spPr>
          <a:xfrm>
            <a:off x="10694852" y="5659120"/>
            <a:ext cx="1198880" cy="1198880"/>
          </a:xfrm>
          <a:prstGeom prst="rect">
            <a:avLst/>
          </a:prstGeom>
        </p:spPr>
      </p:pic>
    </p:spTree>
    <p:extLst>
      <p:ext uri="{BB962C8B-B14F-4D97-AF65-F5344CB8AC3E}">
        <p14:creationId xmlns:p14="http://schemas.microsoft.com/office/powerpoint/2010/main" val="410527078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hf hdr="0" dt="0"/>
  <p:extLst>
    <p:ext uri="{DCECCB84-F9BA-43D5-87BE-67443E8EF086}">
      <p15:sldGuideLst xmlns:p15="http://schemas.microsoft.com/office/powerpoint/2012/main">
        <p15:guide id="1" orient="horz" pos="4088">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p:cSld name="1_Title Slide - Black Page Image">
    <p:bg bwMode="gray">
      <p:bgPr>
        <a:solidFill>
          <a:schemeClr val="tx1"/>
        </a:solidFill>
        <a:effectLst/>
      </p:bgPr>
    </p:bg>
    <p:spTree>
      <p:nvGrpSpPr>
        <p:cNvPr id="1" name=""/>
        <p:cNvGrpSpPr/>
        <p:nvPr/>
      </p:nvGrpSpPr>
      <p:grpSpPr>
        <a:xfrm>
          <a:off x="0" y="0"/>
          <a:ext cx="0" cy="0"/>
          <a:chOff x="0" y="0"/>
          <a:chExt cx="0" cy="0"/>
        </a:xfrm>
      </p:grpSpPr>
      <p:sp>
        <p:nvSpPr>
          <p:cNvPr id="17" name="Picture Placeholder 8">
            <a:extLst>
              <a:ext uri="{FF2B5EF4-FFF2-40B4-BE49-F238E27FC236}">
                <a16:creationId xmlns:a16="http://schemas.microsoft.com/office/drawing/2014/main" id="{DEF77F0F-DE6A-48C9-92BD-013174DD643C}"/>
              </a:ext>
            </a:extLst>
          </p:cNvPr>
          <p:cNvSpPr>
            <a:spLocks noGrp="1"/>
          </p:cNvSpPr>
          <p:nvPr>
            <p:ph type="pic" sz="quarter" idx="11"/>
          </p:nvPr>
        </p:nvSpPr>
        <p:spPr>
          <a:xfrm>
            <a:off x="0" y="0"/>
            <a:ext cx="12192000" cy="6858000"/>
          </a:xfrm>
          <a:prstGeom prst="rect">
            <a:avLst/>
          </a:prstGeom>
        </p:spPr>
        <p:txBody>
          <a:bodyPr/>
          <a:lstStyle>
            <a:lvl1pPr>
              <a:defRPr>
                <a:solidFill>
                  <a:schemeClr val="bg1"/>
                </a:solidFill>
              </a:defRPr>
            </a:lvl1pPr>
          </a:lstStyle>
          <a:p>
            <a:r>
              <a:rPr lang="en-US" noProof="0"/>
              <a:t>Click icon to add picture</a:t>
            </a:r>
            <a:endParaRPr lang="en-US" noProof="0" dirty="0"/>
          </a:p>
        </p:txBody>
      </p:sp>
      <p:sp>
        <p:nvSpPr>
          <p:cNvPr id="41" name="Text Placeholder 4">
            <a:extLst>
              <a:ext uri="{FF2B5EF4-FFF2-40B4-BE49-F238E27FC236}">
                <a16:creationId xmlns:a16="http://schemas.microsoft.com/office/drawing/2014/main" id="{EE5D7BA0-7E63-4F55-8707-FB998AF96C8C}"/>
              </a:ext>
            </a:extLst>
          </p:cNvPr>
          <p:cNvSpPr>
            <a:spLocks noGrp="1"/>
          </p:cNvSpPr>
          <p:nvPr>
            <p:ph type="body" sz="quarter" idx="10"/>
          </p:nvPr>
        </p:nvSpPr>
        <p:spPr>
          <a:xfrm>
            <a:off x="501651" y="6381750"/>
            <a:ext cx="4446269" cy="273050"/>
          </a:xfrm>
          <a:prstGeom prst="rect">
            <a:avLst/>
          </a:prstGeom>
        </p:spPr>
        <p:txBody>
          <a:bodyPr anchor="b">
            <a:noAutofit/>
          </a:bodyPr>
          <a:lstStyle>
            <a:lvl1pPr>
              <a:spcAft>
                <a:spcPts val="0"/>
              </a:spcAft>
              <a:defRPr sz="1400" b="1">
                <a:solidFill>
                  <a:schemeClr val="bg1"/>
                </a:solidFill>
                <a:latin typeface="Calibri" panose="020F0502020204030204" pitchFamily="34" charset="0"/>
                <a:cs typeface="Calibri" panose="020F050202020403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Click to edit Master text styles</a:t>
            </a:r>
          </a:p>
        </p:txBody>
      </p:sp>
      <p:sp>
        <p:nvSpPr>
          <p:cNvPr id="5" name="Title 1">
            <a:extLst>
              <a:ext uri="{FF2B5EF4-FFF2-40B4-BE49-F238E27FC236}">
                <a16:creationId xmlns:a16="http://schemas.microsoft.com/office/drawing/2014/main" id="{37C1D43B-9933-4650-9DD5-73494BECAE5A}"/>
              </a:ext>
            </a:extLst>
          </p:cNvPr>
          <p:cNvSpPr>
            <a:spLocks noGrp="1"/>
          </p:cNvSpPr>
          <p:nvPr>
            <p:ph type="ctrTitle"/>
          </p:nvPr>
        </p:nvSpPr>
        <p:spPr bwMode="gray">
          <a:xfrm>
            <a:off x="501651" y="5186207"/>
            <a:ext cx="4446269" cy="895983"/>
          </a:xfrm>
          <a:prstGeom prst="rect">
            <a:avLst/>
          </a:prstGeom>
        </p:spPr>
        <p:txBody>
          <a:bodyPr anchor="b" anchorCtr="0">
            <a:noAutofit/>
          </a:bodyPr>
          <a:lstStyle>
            <a:lvl1pPr algn="l">
              <a:lnSpc>
                <a:spcPts val="3200"/>
              </a:lnSpc>
              <a:defRPr sz="3200" b="0">
                <a:solidFill>
                  <a:schemeClr val="accent1"/>
                </a:solidFill>
                <a:latin typeface="Calibri Light" panose="020F0302020204030204" pitchFamily="34" charset="0"/>
                <a:ea typeface="Open Sans" panose="020B0606030504020204" pitchFamily="34" charset="0"/>
                <a:cs typeface="Calibri Light" panose="020F0302020204030204" pitchFamily="34" charset="0"/>
              </a:defRPr>
            </a:lvl1pPr>
          </a:lstStyle>
          <a:p>
            <a:r>
              <a:rPr lang="en-US" noProof="0"/>
              <a:t>Click to edit Master title style</a:t>
            </a:r>
            <a:endParaRPr lang="en-US" noProof="0" dirty="0"/>
          </a:p>
        </p:txBody>
      </p:sp>
      <p:grpSp>
        <p:nvGrpSpPr>
          <p:cNvPr id="6" name="Group 5">
            <a:extLst>
              <a:ext uri="{FF2B5EF4-FFF2-40B4-BE49-F238E27FC236}">
                <a16:creationId xmlns:a16="http://schemas.microsoft.com/office/drawing/2014/main" id="{BBB00153-52E8-495A-BA32-E581AC7A8A67}"/>
              </a:ext>
            </a:extLst>
          </p:cNvPr>
          <p:cNvGrpSpPr>
            <a:grpSpLocks noChangeAspect="1"/>
          </p:cNvGrpSpPr>
          <p:nvPr userDrawn="1"/>
        </p:nvGrpSpPr>
        <p:grpSpPr>
          <a:xfrm>
            <a:off x="503988" y="378000"/>
            <a:ext cx="1998000" cy="374400"/>
            <a:chOff x="398463" y="404813"/>
            <a:chExt cx="1627187" cy="307976"/>
          </a:xfrm>
          <a:solidFill>
            <a:schemeClr val="tx1"/>
          </a:solidFill>
        </p:grpSpPr>
        <p:sp>
          <p:nvSpPr>
            <p:cNvPr id="7" name="Oval 5">
              <a:extLst>
                <a:ext uri="{FF2B5EF4-FFF2-40B4-BE49-F238E27FC236}">
                  <a16:creationId xmlns:a16="http://schemas.microsoft.com/office/drawing/2014/main" id="{EE44E009-869C-4AA1-972F-BFAD35A46F07}"/>
                </a:ext>
              </a:extLst>
            </p:cNvPr>
            <p:cNvSpPr>
              <a:spLocks noChangeArrowheads="1"/>
            </p:cNvSpPr>
            <p:nvPr userDrawn="1"/>
          </p:nvSpPr>
          <p:spPr bwMode="auto">
            <a:xfrm>
              <a:off x="1938338" y="625476"/>
              <a:ext cx="87312" cy="87313"/>
            </a:xfrm>
            <a:prstGeom prst="ellipse">
              <a:avLst/>
            </a:prstGeom>
            <a:solidFill>
              <a:srgbClr val="86BC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8" name="Freeform 6">
              <a:extLst>
                <a:ext uri="{FF2B5EF4-FFF2-40B4-BE49-F238E27FC236}">
                  <a16:creationId xmlns:a16="http://schemas.microsoft.com/office/drawing/2014/main" id="{DC9A9EB1-2077-4DFD-B533-87E250FD463C}"/>
                </a:ext>
              </a:extLst>
            </p:cNvPr>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9" name="Rectangle 7">
              <a:extLst>
                <a:ext uri="{FF2B5EF4-FFF2-40B4-BE49-F238E27FC236}">
                  <a16:creationId xmlns:a16="http://schemas.microsoft.com/office/drawing/2014/main" id="{33ACF17B-FD5C-45C9-B731-4D7315B1D9C2}"/>
                </a:ext>
              </a:extLst>
            </p:cNvPr>
            <p:cNvSpPr>
              <a:spLocks noChangeArrowheads="1"/>
            </p:cNvSpPr>
            <p:nvPr userDrawn="1"/>
          </p:nvSpPr>
          <p:spPr bwMode="auto">
            <a:xfrm>
              <a:off x="906463" y="404813"/>
              <a:ext cx="74612" cy="3032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10" name="Freeform 8">
              <a:extLst>
                <a:ext uri="{FF2B5EF4-FFF2-40B4-BE49-F238E27FC236}">
                  <a16:creationId xmlns:a16="http://schemas.microsoft.com/office/drawing/2014/main" id="{3D32D184-C4ED-4776-9DCC-E3F18CF55C2F}"/>
                </a:ext>
              </a:extLst>
            </p:cNvPr>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11" name="Rectangle 9">
              <a:extLst>
                <a:ext uri="{FF2B5EF4-FFF2-40B4-BE49-F238E27FC236}">
                  <a16:creationId xmlns:a16="http://schemas.microsoft.com/office/drawing/2014/main" id="{090BAC98-B3D7-4E96-B78D-0FE4BD1884B7}"/>
                </a:ext>
              </a:extLst>
            </p:cNvPr>
            <p:cNvSpPr>
              <a:spLocks noChangeArrowheads="1"/>
            </p:cNvSpPr>
            <p:nvPr userDrawn="1"/>
          </p:nvSpPr>
          <p:spPr bwMode="auto">
            <a:xfrm>
              <a:off x="1257300" y="482601"/>
              <a:ext cx="74612" cy="2254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12" name="Rectangle 10">
              <a:extLst>
                <a:ext uri="{FF2B5EF4-FFF2-40B4-BE49-F238E27FC236}">
                  <a16:creationId xmlns:a16="http://schemas.microsoft.com/office/drawing/2014/main" id="{D81C0B16-CEDA-4DD7-AA0E-D7E98149B002}"/>
                </a:ext>
              </a:extLst>
            </p:cNvPr>
            <p:cNvSpPr>
              <a:spLocks noChangeArrowheads="1"/>
            </p:cNvSpPr>
            <p:nvPr userDrawn="1"/>
          </p:nvSpPr>
          <p:spPr bwMode="auto">
            <a:xfrm>
              <a:off x="1257300" y="404813"/>
              <a:ext cx="74612" cy="50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13" name="Freeform 11">
              <a:extLst>
                <a:ext uri="{FF2B5EF4-FFF2-40B4-BE49-F238E27FC236}">
                  <a16:creationId xmlns:a16="http://schemas.microsoft.com/office/drawing/2014/main" id="{C71424E0-1449-47B0-BF76-7A226D3160CC}"/>
                </a:ext>
              </a:extLst>
            </p:cNvPr>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14" name="Freeform 12">
              <a:extLst>
                <a:ext uri="{FF2B5EF4-FFF2-40B4-BE49-F238E27FC236}">
                  <a16:creationId xmlns:a16="http://schemas.microsoft.com/office/drawing/2014/main" id="{39CF108A-51E0-49A1-80F5-6286DB6FEBCA}"/>
                </a:ext>
              </a:extLst>
            </p:cNvPr>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15" name="Freeform 13">
              <a:extLst>
                <a:ext uri="{FF2B5EF4-FFF2-40B4-BE49-F238E27FC236}">
                  <a16:creationId xmlns:a16="http://schemas.microsoft.com/office/drawing/2014/main" id="{28BEACF0-05E8-46F1-8AE5-8FF2ADC543E9}"/>
                </a:ext>
              </a:extLst>
            </p:cNvPr>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16" name="Freeform 14">
              <a:extLst>
                <a:ext uri="{FF2B5EF4-FFF2-40B4-BE49-F238E27FC236}">
                  <a16:creationId xmlns:a16="http://schemas.microsoft.com/office/drawing/2014/main" id="{B661CA16-D87B-4315-804A-3E82AE3F0CF4}"/>
                </a:ext>
              </a:extLst>
            </p:cNvPr>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grpSp>
      <p:pic>
        <p:nvPicPr>
          <p:cNvPr id="18" name="Picture 17">
            <a:extLst>
              <a:ext uri="{FF2B5EF4-FFF2-40B4-BE49-F238E27FC236}">
                <a16:creationId xmlns:a16="http://schemas.microsoft.com/office/drawing/2014/main" id="{24091ED7-C412-487B-88AC-F1B76F6BA2F2}"/>
              </a:ext>
            </a:extLst>
          </p:cNvPr>
          <p:cNvPicPr>
            <a:picLocks noChangeAspect="1"/>
          </p:cNvPicPr>
          <p:nvPr userDrawn="1"/>
        </p:nvPicPr>
        <p:blipFill>
          <a:blip r:embed="rId2"/>
          <a:srcRect/>
          <a:stretch/>
        </p:blipFill>
        <p:spPr>
          <a:xfrm>
            <a:off x="10694852" y="5659120"/>
            <a:ext cx="1198880" cy="1198880"/>
          </a:xfrm>
          <a:prstGeom prst="rect">
            <a:avLst/>
          </a:prstGeom>
        </p:spPr>
      </p:pic>
    </p:spTree>
    <p:extLst>
      <p:ext uri="{BB962C8B-B14F-4D97-AF65-F5344CB8AC3E}">
        <p14:creationId xmlns:p14="http://schemas.microsoft.com/office/powerpoint/2010/main" val="210035231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hf hdr="0" dt="0"/>
  <p:extLst>
    <p:ext uri="{DCECCB84-F9BA-43D5-87BE-67443E8EF086}">
      <p15:sldGuideLst xmlns:p15="http://schemas.microsoft.com/office/powerpoint/2012/main">
        <p15:guide id="1" orient="horz" pos="4088">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Divider - Deloitte white">
    <p:bg bwMode="gray">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gray">
          <a:xfrm>
            <a:off x="501651" y="1670834"/>
            <a:ext cx="10541000" cy="1592403"/>
          </a:xfrm>
          <a:prstGeom prst="rect">
            <a:avLst/>
          </a:prstGeom>
        </p:spPr>
        <p:txBody>
          <a:bodyPr anchor="b"/>
          <a:lstStyle>
            <a:lvl1pPr>
              <a:lnSpc>
                <a:spcPct val="95000"/>
              </a:lnSpc>
              <a:defRPr sz="3600" b="1">
                <a:solidFill>
                  <a:schemeClr val="tx1"/>
                </a:solidFill>
                <a:latin typeface="+mj-lt"/>
                <a:ea typeface="Open Sans" panose="020B0606030504020204" pitchFamily="34" charset="0"/>
                <a:cs typeface="Calibri" panose="020F0502020204030204" pitchFamily="34" charset="0"/>
              </a:defRPr>
            </a:lvl1pPr>
          </a:lstStyle>
          <a:p>
            <a:r>
              <a:rPr lang="en-US" noProof="0"/>
              <a:t>Click to edit Master title style</a:t>
            </a:r>
            <a:endParaRPr lang="en-US" noProof="0" dirty="0"/>
          </a:p>
        </p:txBody>
      </p:sp>
      <p:sp>
        <p:nvSpPr>
          <p:cNvPr id="3" name="Text Placeholder 2"/>
          <p:cNvSpPr>
            <a:spLocks noGrp="1"/>
          </p:cNvSpPr>
          <p:nvPr>
            <p:ph type="body" idx="1"/>
          </p:nvPr>
        </p:nvSpPr>
        <p:spPr bwMode="gray">
          <a:xfrm>
            <a:off x="501651" y="3429000"/>
            <a:ext cx="10541000" cy="1566532"/>
          </a:xfrm>
        </p:spPr>
        <p:txBody>
          <a:bodyPr lIns="0" tIns="0" rIns="0" bIns="0">
            <a:noAutofit/>
          </a:bodyPr>
          <a:lstStyle>
            <a:lvl1pPr marL="0" indent="0">
              <a:lnSpc>
                <a:spcPct val="95000"/>
              </a:lnSpc>
              <a:spcAft>
                <a:spcPts val="0"/>
              </a:spcAft>
              <a:buNone/>
              <a:defRPr sz="3600">
                <a:solidFill>
                  <a:schemeClr val="tx1"/>
                </a:solidFill>
                <a:latin typeface="+mn-lt"/>
                <a:cs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Click to edit Master text styles</a:t>
            </a:r>
          </a:p>
        </p:txBody>
      </p:sp>
    </p:spTree>
    <p:extLst>
      <p:ext uri="{BB962C8B-B14F-4D97-AF65-F5344CB8AC3E}">
        <p14:creationId xmlns:p14="http://schemas.microsoft.com/office/powerpoint/2010/main" val="370477542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p:cSld name="1_Title Slide - White">
    <p:bg bwMode="gray">
      <p:bgPr>
        <a:solidFill>
          <a:schemeClr val="bg1"/>
        </a:solidFill>
        <a:effectLst/>
      </p:bgPr>
    </p:bg>
    <p:spTree>
      <p:nvGrpSpPr>
        <p:cNvPr id="1" name=""/>
        <p:cNvGrpSpPr/>
        <p:nvPr/>
      </p:nvGrpSpPr>
      <p:grpSpPr>
        <a:xfrm>
          <a:off x="0" y="0"/>
          <a:ext cx="0" cy="0"/>
          <a:chOff x="0" y="0"/>
          <a:chExt cx="0" cy="0"/>
        </a:xfrm>
      </p:grpSpPr>
      <p:sp>
        <p:nvSpPr>
          <p:cNvPr id="41" name="Picture Placeholder 8">
            <a:extLst>
              <a:ext uri="{FF2B5EF4-FFF2-40B4-BE49-F238E27FC236}">
                <a16:creationId xmlns:a16="http://schemas.microsoft.com/office/drawing/2014/main" id="{AC175F74-77C8-4969-BBF5-920619ED7628}"/>
              </a:ext>
            </a:extLst>
          </p:cNvPr>
          <p:cNvSpPr>
            <a:spLocks noGrp="1"/>
          </p:cNvSpPr>
          <p:nvPr>
            <p:ph type="pic" sz="quarter" idx="11"/>
          </p:nvPr>
        </p:nvSpPr>
        <p:spPr>
          <a:xfrm>
            <a:off x="3396000" y="729000"/>
            <a:ext cx="5400000" cy="5400000"/>
          </a:xfrm>
          <a:prstGeom prst="rect">
            <a:avLst/>
          </a:prstGeom>
        </p:spPr>
        <p:txBody>
          <a:bodyPr/>
          <a:lstStyle/>
          <a:p>
            <a:r>
              <a:rPr lang="en-US" noProof="0"/>
              <a:t>Click icon to add picture</a:t>
            </a:r>
            <a:endParaRPr lang="en-US" noProof="0" dirty="0"/>
          </a:p>
        </p:txBody>
      </p:sp>
      <p:sp>
        <p:nvSpPr>
          <p:cNvPr id="42" name="Title 1">
            <a:extLst>
              <a:ext uri="{FF2B5EF4-FFF2-40B4-BE49-F238E27FC236}">
                <a16:creationId xmlns:a16="http://schemas.microsoft.com/office/drawing/2014/main" id="{B345DB50-CB94-4421-9E14-33DABF973475}"/>
              </a:ext>
            </a:extLst>
          </p:cNvPr>
          <p:cNvSpPr>
            <a:spLocks noGrp="1"/>
          </p:cNvSpPr>
          <p:nvPr>
            <p:ph type="ctrTitle"/>
          </p:nvPr>
        </p:nvSpPr>
        <p:spPr bwMode="gray">
          <a:xfrm>
            <a:off x="501652" y="5186209"/>
            <a:ext cx="4446269" cy="895983"/>
          </a:xfrm>
          <a:prstGeom prst="rect">
            <a:avLst/>
          </a:prstGeom>
        </p:spPr>
        <p:txBody>
          <a:bodyPr anchor="b" anchorCtr="0">
            <a:noAutofit/>
          </a:bodyPr>
          <a:lstStyle>
            <a:lvl1pPr algn="l">
              <a:lnSpc>
                <a:spcPts val="3200"/>
              </a:lnSpc>
              <a:defRPr sz="3200" b="0">
                <a:solidFill>
                  <a:schemeClr val="accent1"/>
                </a:solidFill>
                <a:latin typeface="Calibri Light" panose="020F0302020204030204" pitchFamily="34" charset="0"/>
                <a:ea typeface="Open Sans" panose="020B0606030504020204" pitchFamily="34" charset="0"/>
                <a:cs typeface="Calibri Light" panose="020F0302020204030204" pitchFamily="34" charset="0"/>
              </a:defRPr>
            </a:lvl1pPr>
          </a:lstStyle>
          <a:p>
            <a:r>
              <a:rPr lang="en-US" noProof="0"/>
              <a:t>Click to edit Master title style</a:t>
            </a:r>
            <a:endParaRPr lang="en-US" noProof="0" dirty="0"/>
          </a:p>
        </p:txBody>
      </p:sp>
      <p:sp>
        <p:nvSpPr>
          <p:cNvPr id="43" name="Text Placeholder 4">
            <a:extLst>
              <a:ext uri="{FF2B5EF4-FFF2-40B4-BE49-F238E27FC236}">
                <a16:creationId xmlns:a16="http://schemas.microsoft.com/office/drawing/2014/main" id="{470C5F18-5824-4737-AA04-AA61C1FBBF1A}"/>
              </a:ext>
            </a:extLst>
          </p:cNvPr>
          <p:cNvSpPr>
            <a:spLocks noGrp="1"/>
          </p:cNvSpPr>
          <p:nvPr>
            <p:ph type="body" sz="quarter" idx="10"/>
          </p:nvPr>
        </p:nvSpPr>
        <p:spPr>
          <a:xfrm>
            <a:off x="501652" y="6381750"/>
            <a:ext cx="4446269" cy="273050"/>
          </a:xfrm>
          <a:prstGeom prst="rect">
            <a:avLst/>
          </a:prstGeom>
        </p:spPr>
        <p:txBody>
          <a:bodyPr anchor="b">
            <a:noAutofit/>
          </a:bodyPr>
          <a:lstStyle>
            <a:lvl1pPr>
              <a:spcAft>
                <a:spcPts val="0"/>
              </a:spcAft>
              <a:defRPr sz="1400" b="1">
                <a:solidFill>
                  <a:schemeClr val="tx1"/>
                </a:solidFill>
                <a:latin typeface="Calibri" panose="020F0502020204030204" pitchFamily="34" charset="0"/>
                <a:cs typeface="Calibri" panose="020F050202020403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Click to edit Master text styles</a:t>
            </a:r>
          </a:p>
        </p:txBody>
      </p:sp>
      <p:grpSp>
        <p:nvGrpSpPr>
          <p:cNvPr id="17" name="Group 16">
            <a:extLst>
              <a:ext uri="{FF2B5EF4-FFF2-40B4-BE49-F238E27FC236}">
                <a16:creationId xmlns:a16="http://schemas.microsoft.com/office/drawing/2014/main" id="{BE53F9A5-D017-41A9-87FD-42B8B6C64282}"/>
              </a:ext>
            </a:extLst>
          </p:cNvPr>
          <p:cNvGrpSpPr>
            <a:grpSpLocks noChangeAspect="1"/>
          </p:cNvGrpSpPr>
          <p:nvPr userDrawn="1"/>
        </p:nvGrpSpPr>
        <p:grpSpPr>
          <a:xfrm>
            <a:off x="9956332" y="6194550"/>
            <a:ext cx="1998000" cy="374400"/>
            <a:chOff x="398463" y="404813"/>
            <a:chExt cx="1627187" cy="307976"/>
          </a:xfrm>
          <a:solidFill>
            <a:schemeClr val="tx1"/>
          </a:solidFill>
        </p:grpSpPr>
        <p:sp>
          <p:nvSpPr>
            <p:cNvPr id="18" name="Oval 5">
              <a:extLst>
                <a:ext uri="{FF2B5EF4-FFF2-40B4-BE49-F238E27FC236}">
                  <a16:creationId xmlns:a16="http://schemas.microsoft.com/office/drawing/2014/main" id="{70412374-88D8-4076-97A4-28B9D453A9F4}"/>
                </a:ext>
              </a:extLst>
            </p:cNvPr>
            <p:cNvSpPr>
              <a:spLocks noChangeArrowheads="1"/>
            </p:cNvSpPr>
            <p:nvPr userDrawn="1"/>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19" name="Freeform 6">
              <a:extLst>
                <a:ext uri="{FF2B5EF4-FFF2-40B4-BE49-F238E27FC236}">
                  <a16:creationId xmlns:a16="http://schemas.microsoft.com/office/drawing/2014/main" id="{059052DC-E283-45E3-A11B-EFC0EF64057E}"/>
                </a:ext>
              </a:extLst>
            </p:cNvPr>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0" name="Rectangle 7">
              <a:extLst>
                <a:ext uri="{FF2B5EF4-FFF2-40B4-BE49-F238E27FC236}">
                  <a16:creationId xmlns:a16="http://schemas.microsoft.com/office/drawing/2014/main" id="{C8E40EE6-74FE-4B63-ADD7-D8251359CC54}"/>
                </a:ext>
              </a:extLst>
            </p:cNvPr>
            <p:cNvSpPr>
              <a:spLocks noChangeArrowheads="1"/>
            </p:cNvSpPr>
            <p:nvPr userDrawn="1"/>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1" name="Freeform 8">
              <a:extLst>
                <a:ext uri="{FF2B5EF4-FFF2-40B4-BE49-F238E27FC236}">
                  <a16:creationId xmlns:a16="http://schemas.microsoft.com/office/drawing/2014/main" id="{6D34B50B-2467-467F-BE0D-CA832EE3A76E}"/>
                </a:ext>
              </a:extLst>
            </p:cNvPr>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2" name="Rectangle 9">
              <a:extLst>
                <a:ext uri="{FF2B5EF4-FFF2-40B4-BE49-F238E27FC236}">
                  <a16:creationId xmlns:a16="http://schemas.microsoft.com/office/drawing/2014/main" id="{1004DF0B-038C-4CB4-89B3-42D949ED0B9D}"/>
                </a:ext>
              </a:extLst>
            </p:cNvPr>
            <p:cNvSpPr>
              <a:spLocks noChangeArrowheads="1"/>
            </p:cNvSpPr>
            <p:nvPr userDrawn="1"/>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3" name="Rectangle 10">
              <a:extLst>
                <a:ext uri="{FF2B5EF4-FFF2-40B4-BE49-F238E27FC236}">
                  <a16:creationId xmlns:a16="http://schemas.microsoft.com/office/drawing/2014/main" id="{2FB8C6E0-92EE-49AA-95D9-7BE219F64FE7}"/>
                </a:ext>
              </a:extLst>
            </p:cNvPr>
            <p:cNvSpPr>
              <a:spLocks noChangeArrowheads="1"/>
            </p:cNvSpPr>
            <p:nvPr userDrawn="1"/>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4" name="Freeform 11">
              <a:extLst>
                <a:ext uri="{FF2B5EF4-FFF2-40B4-BE49-F238E27FC236}">
                  <a16:creationId xmlns:a16="http://schemas.microsoft.com/office/drawing/2014/main" id="{CEE92EC5-3F38-4286-A2DA-7B5E941BC2B9}"/>
                </a:ext>
              </a:extLst>
            </p:cNvPr>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5" name="Freeform 12">
              <a:extLst>
                <a:ext uri="{FF2B5EF4-FFF2-40B4-BE49-F238E27FC236}">
                  <a16:creationId xmlns:a16="http://schemas.microsoft.com/office/drawing/2014/main" id="{3C2CE8EA-279F-441C-99BC-330C664B3281}"/>
                </a:ext>
              </a:extLst>
            </p:cNvPr>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6" name="Freeform 13">
              <a:extLst>
                <a:ext uri="{FF2B5EF4-FFF2-40B4-BE49-F238E27FC236}">
                  <a16:creationId xmlns:a16="http://schemas.microsoft.com/office/drawing/2014/main" id="{328EA017-C8BA-490A-9F7A-F880FE999A8D}"/>
                </a:ext>
              </a:extLst>
            </p:cNvPr>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0" name="Freeform 14">
              <a:extLst>
                <a:ext uri="{FF2B5EF4-FFF2-40B4-BE49-F238E27FC236}">
                  <a16:creationId xmlns:a16="http://schemas.microsoft.com/office/drawing/2014/main" id="{BAE89DBE-19C8-422A-B7E6-D6726124DF54}"/>
                </a:ext>
              </a:extLst>
            </p:cNvPr>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grpSp>
    </p:spTree>
    <p:extLst>
      <p:ext uri="{BB962C8B-B14F-4D97-AF65-F5344CB8AC3E}">
        <p14:creationId xmlns:p14="http://schemas.microsoft.com/office/powerpoint/2010/main" val="342194588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hf hdr="0" dt="0"/>
  <p:extLst>
    <p:ext uri="{DCECCB84-F9BA-43D5-87BE-67443E8EF086}">
      <p15:sldGuideLst xmlns:p15="http://schemas.microsoft.com/office/powerpoint/2012/main">
        <p15:guide id="1" orient="horz" pos="4088">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Divider - Deloitte white">
    <p:bg bwMode="gray">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gray">
          <a:xfrm>
            <a:off x="501651" y="1670834"/>
            <a:ext cx="10541000" cy="1592403"/>
          </a:xfrm>
          <a:prstGeom prst="rect">
            <a:avLst/>
          </a:prstGeom>
        </p:spPr>
        <p:txBody>
          <a:bodyPr anchor="b"/>
          <a:lstStyle>
            <a:lvl1pPr>
              <a:lnSpc>
                <a:spcPct val="95000"/>
              </a:lnSpc>
              <a:defRPr sz="3600" b="1">
                <a:solidFill>
                  <a:schemeClr val="tx1"/>
                </a:solidFill>
                <a:latin typeface="+mj-lt"/>
                <a:ea typeface="Open Sans" panose="020B0606030504020204" pitchFamily="34" charset="0"/>
                <a:cs typeface="Calibri" panose="020F0502020204030204" pitchFamily="34" charset="0"/>
              </a:defRPr>
            </a:lvl1pPr>
          </a:lstStyle>
          <a:p>
            <a:r>
              <a:rPr lang="en-US" noProof="0"/>
              <a:t>Click to edit Master title style</a:t>
            </a:r>
            <a:endParaRPr lang="en-US" noProof="0" dirty="0"/>
          </a:p>
        </p:txBody>
      </p:sp>
      <p:sp>
        <p:nvSpPr>
          <p:cNvPr id="3" name="Text Placeholder 2"/>
          <p:cNvSpPr>
            <a:spLocks noGrp="1"/>
          </p:cNvSpPr>
          <p:nvPr>
            <p:ph type="body" idx="1"/>
          </p:nvPr>
        </p:nvSpPr>
        <p:spPr bwMode="gray">
          <a:xfrm>
            <a:off x="501651" y="3429000"/>
            <a:ext cx="10541000" cy="1566532"/>
          </a:xfrm>
        </p:spPr>
        <p:txBody>
          <a:bodyPr lIns="0" tIns="0" rIns="0" bIns="0">
            <a:noAutofit/>
          </a:bodyPr>
          <a:lstStyle>
            <a:lvl1pPr marL="0" indent="0">
              <a:lnSpc>
                <a:spcPct val="95000"/>
              </a:lnSpc>
              <a:spcAft>
                <a:spcPts val="0"/>
              </a:spcAft>
              <a:buNone/>
              <a:defRPr sz="3600">
                <a:solidFill>
                  <a:schemeClr val="tx1"/>
                </a:solidFill>
                <a:latin typeface="+mn-lt"/>
                <a:cs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Click to edit Master text styles</a:t>
            </a:r>
          </a:p>
        </p:txBody>
      </p:sp>
    </p:spTree>
    <p:extLst>
      <p:ext uri="{BB962C8B-B14F-4D97-AF65-F5344CB8AC3E}">
        <p14:creationId xmlns:p14="http://schemas.microsoft.com/office/powerpoint/2010/main" val="390109082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extLst>
    <p:ext uri="{DCECCB84-F9BA-43D5-87BE-67443E8EF086}">
      <p15:sldGuideLst xmlns:p15="http://schemas.microsoft.com/office/powerpoint/2012/main"/>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p:cSld name="Divider - Deloitte green accent 4">
    <p:bg bwMode="gray">
      <p:bgPr>
        <a:solidFill>
          <a:schemeClr val="accent4"/>
        </a:solidFill>
        <a:effectLst/>
      </p:bgPr>
    </p:bg>
    <p:spTree>
      <p:nvGrpSpPr>
        <p:cNvPr id="1" name=""/>
        <p:cNvGrpSpPr/>
        <p:nvPr/>
      </p:nvGrpSpPr>
      <p:grpSpPr>
        <a:xfrm>
          <a:off x="0" y="0"/>
          <a:ext cx="0" cy="0"/>
          <a:chOff x="0" y="0"/>
          <a:chExt cx="0" cy="0"/>
        </a:xfrm>
      </p:grpSpPr>
      <p:sp>
        <p:nvSpPr>
          <p:cNvPr id="18" name="Title 1"/>
          <p:cNvSpPr>
            <a:spLocks noGrp="1"/>
          </p:cNvSpPr>
          <p:nvPr>
            <p:ph type="title"/>
          </p:nvPr>
        </p:nvSpPr>
        <p:spPr bwMode="gray">
          <a:xfrm>
            <a:off x="469900" y="1705668"/>
            <a:ext cx="10418233" cy="1592403"/>
          </a:xfrm>
          <a:prstGeom prst="rect">
            <a:avLst/>
          </a:prstGeom>
        </p:spPr>
        <p:txBody>
          <a:bodyPr anchor="b"/>
          <a:lstStyle>
            <a:lvl1pPr>
              <a:lnSpc>
                <a:spcPct val="95000"/>
              </a:lnSpc>
              <a:defRPr sz="3600" b="1">
                <a:solidFill>
                  <a:schemeClr val="bg1"/>
                </a:solidFill>
                <a:latin typeface="+mj-lt"/>
                <a:ea typeface="Open Sans" panose="020B0606030504020204" pitchFamily="34" charset="0"/>
                <a:cs typeface="Open Sans" panose="020B0606030504020204" pitchFamily="34" charset="0"/>
              </a:defRPr>
            </a:lvl1pPr>
          </a:lstStyle>
          <a:p>
            <a:r>
              <a:rPr lang="en-US" noProof="0"/>
              <a:t>Click to edit Master title style</a:t>
            </a:r>
            <a:endParaRPr lang="en-US" noProof="0" dirty="0"/>
          </a:p>
        </p:txBody>
      </p:sp>
      <p:sp>
        <p:nvSpPr>
          <p:cNvPr id="19" name="Text Placeholder 2"/>
          <p:cNvSpPr>
            <a:spLocks noGrp="1"/>
          </p:cNvSpPr>
          <p:nvPr>
            <p:ph type="body" idx="1"/>
          </p:nvPr>
        </p:nvSpPr>
        <p:spPr bwMode="gray">
          <a:xfrm>
            <a:off x="469900" y="3429000"/>
            <a:ext cx="10418233" cy="1566532"/>
          </a:xfrm>
        </p:spPr>
        <p:txBody>
          <a:bodyPr lIns="0" tIns="0" rIns="0" bIns="0">
            <a:noAutofit/>
          </a:bodyPr>
          <a:lstStyle>
            <a:lvl1pPr marL="0" indent="0">
              <a:lnSpc>
                <a:spcPct val="95000"/>
              </a:lnSpc>
              <a:spcAft>
                <a:spcPts val="0"/>
              </a:spcAft>
              <a:buNone/>
              <a:defRPr sz="3600">
                <a:solidFill>
                  <a:schemeClr val="bg1"/>
                </a:solidFill>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noProof="0"/>
              <a:t>Click to edit Master text styles</a:t>
            </a:r>
          </a:p>
        </p:txBody>
      </p:sp>
      <p:sp>
        <p:nvSpPr>
          <p:cNvPr id="7" name="CaseCode">
            <a:extLst>
              <a:ext uri="{FF2B5EF4-FFF2-40B4-BE49-F238E27FC236}">
                <a16:creationId xmlns:a16="http://schemas.microsoft.com/office/drawing/2014/main" id="{452A60FA-C95E-401E-9AF3-D27C8C88BCCB}"/>
              </a:ext>
            </a:extLst>
          </p:cNvPr>
          <p:cNvSpPr txBox="1"/>
          <p:nvPr/>
        </p:nvSpPr>
        <p:spPr>
          <a:xfrm>
            <a:off x="6335184" y="6477000"/>
            <a:ext cx="4896560" cy="246221"/>
          </a:xfrm>
          <a:prstGeom prst="rect">
            <a:avLst/>
          </a:prstGeom>
          <a:noFill/>
        </p:spPr>
        <p:txBody>
          <a:bodyPr wrap="square" lIns="0" tIns="0" rIns="0" bIns="0" rtlCol="0">
            <a:spAutoFit/>
          </a:bodyPr>
          <a:lstStyle/>
          <a:p>
            <a:pPr marL="0" indent="0" algn="r">
              <a:spcBef>
                <a:spcPts val="0"/>
              </a:spcBef>
              <a:buSzPct val="100000"/>
              <a:buFont typeface="Arial"/>
              <a:buNone/>
            </a:pPr>
            <a:r>
              <a:rPr lang="en-US" sz="800" noProof="0" dirty="0">
                <a:solidFill>
                  <a:schemeClr val="bg1"/>
                </a:solidFill>
                <a:latin typeface="Calibri" panose="020F0502020204030204" pitchFamily="34" charset="0"/>
                <a:cs typeface="Calibri" panose="020F0502020204030204" pitchFamily="34" charset="0"/>
              </a:rPr>
              <a:t>Presentation title</a:t>
            </a:r>
            <a:br>
              <a:rPr lang="en-US" sz="800" noProof="0" dirty="0">
                <a:solidFill>
                  <a:schemeClr val="bg1"/>
                </a:solidFill>
                <a:latin typeface="Calibri" panose="020F0502020204030204" pitchFamily="34" charset="0"/>
                <a:cs typeface="Calibri" panose="020F0502020204030204" pitchFamily="34" charset="0"/>
              </a:rPr>
            </a:br>
            <a:r>
              <a:rPr lang="en-US" sz="800" noProof="0" dirty="0">
                <a:solidFill>
                  <a:schemeClr val="bg1"/>
                </a:solidFill>
                <a:latin typeface="Calibri" panose="020F0502020204030204" pitchFamily="34" charset="0"/>
                <a:cs typeface="Calibri" panose="020F0502020204030204" pitchFamily="34" charset="0"/>
              </a:rPr>
              <a:t>[To edit, click View &gt; Slide Master &gt; Slide Master]</a:t>
            </a:r>
          </a:p>
        </p:txBody>
      </p:sp>
      <p:sp>
        <p:nvSpPr>
          <p:cNvPr id="8" name="Copyright">
            <a:extLst>
              <a:ext uri="{FF2B5EF4-FFF2-40B4-BE49-F238E27FC236}">
                <a16:creationId xmlns:a16="http://schemas.microsoft.com/office/drawing/2014/main" id="{CA24B28E-5B13-4779-8D72-C52A20B99FE7}"/>
              </a:ext>
            </a:extLst>
          </p:cNvPr>
          <p:cNvSpPr txBox="1"/>
          <p:nvPr/>
        </p:nvSpPr>
        <p:spPr>
          <a:xfrm>
            <a:off x="501649" y="6477001"/>
            <a:ext cx="5355168" cy="123111"/>
          </a:xfrm>
          <a:prstGeom prst="rect">
            <a:avLst/>
          </a:prstGeom>
          <a:noFill/>
        </p:spPr>
        <p:txBody>
          <a:bodyPr wrap="square" lIns="0" tIns="0" rIns="0" bIns="0" rtlCol="0">
            <a:spAutoFit/>
          </a:bodyPr>
          <a:lstStyle/>
          <a:p>
            <a:pPr marL="0" indent="0">
              <a:spcBef>
                <a:spcPts val="600"/>
              </a:spcBef>
              <a:buSzPct val="100000"/>
              <a:buFont typeface="Arial"/>
              <a:buNone/>
            </a:pPr>
            <a:r>
              <a:rPr lang="cs-CZ" sz="800" noProof="0" dirty="0">
                <a:solidFill>
                  <a:schemeClr val="bg1"/>
                </a:solidFill>
                <a:latin typeface="Calibri" panose="020F0502020204030204" pitchFamily="34" charset="0"/>
                <a:cs typeface="Calibri" panose="020F0502020204030204" pitchFamily="34" charset="0"/>
              </a:rPr>
              <a:t>© 2022 Pro více informací kontaktujte Deloitte Česká republika.</a:t>
            </a:r>
          </a:p>
        </p:txBody>
      </p:sp>
      <p:sp>
        <p:nvSpPr>
          <p:cNvPr id="9" name="Rectangle 8">
            <a:extLst>
              <a:ext uri="{FF2B5EF4-FFF2-40B4-BE49-F238E27FC236}">
                <a16:creationId xmlns:a16="http://schemas.microsoft.com/office/drawing/2014/main" id="{C69DBDC7-DF0D-40FE-8DE0-1C33F8DF42EC}"/>
              </a:ext>
            </a:extLst>
          </p:cNvPr>
          <p:cNvSpPr/>
          <p:nvPr userDrawn="1"/>
        </p:nvSpPr>
        <p:spPr>
          <a:xfrm>
            <a:off x="11555698" y="6473952"/>
            <a:ext cx="121828" cy="123111"/>
          </a:xfrm>
          <a:prstGeom prst="rect">
            <a:avLst/>
          </a:prstGeom>
        </p:spPr>
        <p:txBody>
          <a:bodyPr wrap="none" lIns="0" tIns="0" rIns="0" bIns="0">
            <a:spAutoFit/>
          </a:bodyPr>
          <a:lstStyle/>
          <a:p>
            <a:fld id="{C58DF478-B544-4ED8-9ED4-6A2648E2D233}" type="slidenum">
              <a:rPr lang="en-US" sz="800" noProof="0" smtClean="0">
                <a:solidFill>
                  <a:schemeClr val="bg1"/>
                </a:solidFill>
                <a:latin typeface="Calibri" panose="020F0502020204030204" pitchFamily="34" charset="0"/>
                <a:cs typeface="Calibri" panose="020F0502020204030204" pitchFamily="34" charset="0"/>
              </a:rPr>
              <a:pPr/>
              <a:t>‹#›</a:t>
            </a:fld>
            <a:endParaRPr lang="en-US" sz="800" dirty="0">
              <a:solidFill>
                <a:schemeClr val="bg1"/>
              </a:solidFill>
            </a:endParaRPr>
          </a:p>
        </p:txBody>
      </p:sp>
    </p:spTree>
    <p:extLst>
      <p:ext uri="{BB962C8B-B14F-4D97-AF65-F5344CB8AC3E}">
        <p14:creationId xmlns:p14="http://schemas.microsoft.com/office/powerpoint/2010/main" val="309786271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extLst>
    <p:ext uri="{DCECCB84-F9BA-43D5-87BE-67443E8EF086}">
      <p15:sldGuideLst xmlns:p15="http://schemas.microsoft.com/office/powerpoint/2012/main"/>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p:cSld name="Divider - Deloitte black">
    <p:bg bwMode="gray">
      <p:bgPr>
        <a:solidFill>
          <a:schemeClr val="tx1"/>
        </a:solidFill>
        <a:effectLst/>
      </p:bgPr>
    </p:bg>
    <p:spTree>
      <p:nvGrpSpPr>
        <p:cNvPr id="1" name=""/>
        <p:cNvGrpSpPr/>
        <p:nvPr/>
      </p:nvGrpSpPr>
      <p:grpSpPr>
        <a:xfrm>
          <a:off x="0" y="0"/>
          <a:ext cx="0" cy="0"/>
          <a:chOff x="0" y="0"/>
          <a:chExt cx="0" cy="0"/>
        </a:xfrm>
      </p:grpSpPr>
      <p:sp>
        <p:nvSpPr>
          <p:cNvPr id="18" name="Title 1"/>
          <p:cNvSpPr>
            <a:spLocks noGrp="1"/>
          </p:cNvSpPr>
          <p:nvPr>
            <p:ph type="title"/>
          </p:nvPr>
        </p:nvSpPr>
        <p:spPr bwMode="gray">
          <a:xfrm>
            <a:off x="469900" y="1705668"/>
            <a:ext cx="10418233" cy="1592403"/>
          </a:xfrm>
          <a:prstGeom prst="rect">
            <a:avLst/>
          </a:prstGeom>
        </p:spPr>
        <p:txBody>
          <a:bodyPr anchor="b"/>
          <a:lstStyle>
            <a:lvl1pPr>
              <a:lnSpc>
                <a:spcPct val="95000"/>
              </a:lnSpc>
              <a:defRPr sz="3600" b="1">
                <a:solidFill>
                  <a:schemeClr val="bg1"/>
                </a:solidFill>
                <a:latin typeface="+mj-lt"/>
                <a:ea typeface="Open Sans" panose="020B0606030504020204" pitchFamily="34" charset="0"/>
                <a:cs typeface="Open Sans" panose="020B0606030504020204" pitchFamily="34" charset="0"/>
              </a:defRPr>
            </a:lvl1pPr>
          </a:lstStyle>
          <a:p>
            <a:r>
              <a:rPr lang="en-US" noProof="0"/>
              <a:t>Click to edit Master title style</a:t>
            </a:r>
            <a:endParaRPr lang="en-US" noProof="0" dirty="0"/>
          </a:p>
        </p:txBody>
      </p:sp>
      <p:sp>
        <p:nvSpPr>
          <p:cNvPr id="19" name="Text Placeholder 2"/>
          <p:cNvSpPr>
            <a:spLocks noGrp="1"/>
          </p:cNvSpPr>
          <p:nvPr>
            <p:ph type="body" idx="1"/>
          </p:nvPr>
        </p:nvSpPr>
        <p:spPr bwMode="gray">
          <a:xfrm>
            <a:off x="469900" y="3429000"/>
            <a:ext cx="10418233" cy="1566532"/>
          </a:xfrm>
        </p:spPr>
        <p:txBody>
          <a:bodyPr lIns="0" tIns="0" rIns="0" bIns="0">
            <a:noAutofit/>
          </a:bodyPr>
          <a:lstStyle>
            <a:lvl1pPr marL="0" indent="0">
              <a:lnSpc>
                <a:spcPct val="95000"/>
              </a:lnSpc>
              <a:spcAft>
                <a:spcPts val="0"/>
              </a:spcAft>
              <a:buNone/>
              <a:defRPr sz="3600">
                <a:solidFill>
                  <a:schemeClr val="bg1"/>
                </a:solidFill>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noProof="0"/>
              <a:t>Click to edit Master text styles</a:t>
            </a:r>
          </a:p>
        </p:txBody>
      </p:sp>
      <p:sp>
        <p:nvSpPr>
          <p:cNvPr id="7" name="CaseCode">
            <a:extLst>
              <a:ext uri="{FF2B5EF4-FFF2-40B4-BE49-F238E27FC236}">
                <a16:creationId xmlns:a16="http://schemas.microsoft.com/office/drawing/2014/main" id="{E8E60749-A3E0-4E09-BF50-6D6B361BEF91}"/>
              </a:ext>
            </a:extLst>
          </p:cNvPr>
          <p:cNvSpPr txBox="1"/>
          <p:nvPr/>
        </p:nvSpPr>
        <p:spPr>
          <a:xfrm>
            <a:off x="6335184" y="6477000"/>
            <a:ext cx="4896560" cy="246221"/>
          </a:xfrm>
          <a:prstGeom prst="rect">
            <a:avLst/>
          </a:prstGeom>
          <a:noFill/>
        </p:spPr>
        <p:txBody>
          <a:bodyPr wrap="square" lIns="0" tIns="0" rIns="0" bIns="0" rtlCol="0">
            <a:spAutoFit/>
          </a:bodyPr>
          <a:lstStyle/>
          <a:p>
            <a:pPr marL="0" indent="0" algn="r">
              <a:spcBef>
                <a:spcPts val="0"/>
              </a:spcBef>
              <a:buSzPct val="100000"/>
              <a:buFont typeface="Arial"/>
              <a:buNone/>
            </a:pPr>
            <a:r>
              <a:rPr lang="en-US" sz="800" noProof="0" dirty="0">
                <a:solidFill>
                  <a:schemeClr val="bg1"/>
                </a:solidFill>
                <a:latin typeface="Calibri" panose="020F0502020204030204" pitchFamily="34" charset="0"/>
                <a:cs typeface="Calibri" panose="020F0502020204030204" pitchFamily="34" charset="0"/>
              </a:rPr>
              <a:t>Presentation title</a:t>
            </a:r>
            <a:br>
              <a:rPr lang="en-US" sz="800" noProof="0" dirty="0">
                <a:solidFill>
                  <a:schemeClr val="bg1"/>
                </a:solidFill>
                <a:latin typeface="Calibri" panose="020F0502020204030204" pitchFamily="34" charset="0"/>
                <a:cs typeface="Calibri" panose="020F0502020204030204" pitchFamily="34" charset="0"/>
              </a:rPr>
            </a:br>
            <a:r>
              <a:rPr lang="en-US" sz="800" noProof="0" dirty="0">
                <a:solidFill>
                  <a:schemeClr val="bg1"/>
                </a:solidFill>
                <a:latin typeface="Calibri" panose="020F0502020204030204" pitchFamily="34" charset="0"/>
                <a:cs typeface="Calibri" panose="020F0502020204030204" pitchFamily="34" charset="0"/>
              </a:rPr>
              <a:t>[To edit, click View &gt; Slide Master &gt; Slide Master]</a:t>
            </a:r>
          </a:p>
        </p:txBody>
      </p:sp>
      <p:sp>
        <p:nvSpPr>
          <p:cNvPr id="9" name="Copyright">
            <a:extLst>
              <a:ext uri="{FF2B5EF4-FFF2-40B4-BE49-F238E27FC236}">
                <a16:creationId xmlns:a16="http://schemas.microsoft.com/office/drawing/2014/main" id="{CA24B28E-5B13-4779-8D72-C52A20B99FE7}"/>
              </a:ext>
            </a:extLst>
          </p:cNvPr>
          <p:cNvSpPr txBox="1"/>
          <p:nvPr userDrawn="1"/>
        </p:nvSpPr>
        <p:spPr>
          <a:xfrm>
            <a:off x="501649" y="6477001"/>
            <a:ext cx="5355168" cy="123111"/>
          </a:xfrm>
          <a:prstGeom prst="rect">
            <a:avLst/>
          </a:prstGeom>
          <a:noFill/>
        </p:spPr>
        <p:txBody>
          <a:bodyPr wrap="square" lIns="0" tIns="0" rIns="0" bIns="0" rtlCol="0">
            <a:spAutoFit/>
          </a:bodyPr>
          <a:lstStyle/>
          <a:p>
            <a:pPr marL="0" indent="0">
              <a:spcBef>
                <a:spcPts val="600"/>
              </a:spcBef>
              <a:buSzPct val="100000"/>
              <a:buFont typeface="Arial"/>
              <a:buNone/>
            </a:pPr>
            <a:r>
              <a:rPr lang="cs-CZ" sz="800" noProof="0" dirty="0">
                <a:solidFill>
                  <a:schemeClr val="bg1"/>
                </a:solidFill>
                <a:latin typeface="Calibri" panose="020F0502020204030204" pitchFamily="34" charset="0"/>
                <a:cs typeface="Calibri" panose="020F0502020204030204" pitchFamily="34" charset="0"/>
              </a:rPr>
              <a:t>© 2022 Pro více informací kontaktujte Deloitte Česká republika.</a:t>
            </a:r>
          </a:p>
        </p:txBody>
      </p:sp>
      <p:sp>
        <p:nvSpPr>
          <p:cNvPr id="8" name="Rectangle 7">
            <a:extLst>
              <a:ext uri="{FF2B5EF4-FFF2-40B4-BE49-F238E27FC236}">
                <a16:creationId xmlns:a16="http://schemas.microsoft.com/office/drawing/2014/main" id="{C69DBDC7-DF0D-40FE-8DE0-1C33F8DF42EC}"/>
              </a:ext>
            </a:extLst>
          </p:cNvPr>
          <p:cNvSpPr/>
          <p:nvPr userDrawn="1"/>
        </p:nvSpPr>
        <p:spPr>
          <a:xfrm>
            <a:off x="11555698" y="6473952"/>
            <a:ext cx="121828" cy="123111"/>
          </a:xfrm>
          <a:prstGeom prst="rect">
            <a:avLst/>
          </a:prstGeom>
        </p:spPr>
        <p:txBody>
          <a:bodyPr wrap="none" lIns="0" tIns="0" rIns="0" bIns="0">
            <a:spAutoFit/>
          </a:bodyPr>
          <a:lstStyle/>
          <a:p>
            <a:fld id="{C58DF478-B544-4ED8-9ED4-6A2648E2D233}" type="slidenum">
              <a:rPr lang="en-US" sz="800" noProof="0" smtClean="0">
                <a:solidFill>
                  <a:schemeClr val="bg1"/>
                </a:solidFill>
                <a:latin typeface="Calibri" panose="020F0502020204030204" pitchFamily="34" charset="0"/>
                <a:cs typeface="Calibri" panose="020F0502020204030204" pitchFamily="34" charset="0"/>
              </a:rPr>
              <a:pPr/>
              <a:t>‹#›</a:t>
            </a:fld>
            <a:endParaRPr lang="en-US" sz="800" dirty="0">
              <a:solidFill>
                <a:schemeClr val="bg1"/>
              </a:solidFill>
            </a:endParaRPr>
          </a:p>
        </p:txBody>
      </p:sp>
    </p:spTree>
    <p:extLst>
      <p:ext uri="{BB962C8B-B14F-4D97-AF65-F5344CB8AC3E}">
        <p14:creationId xmlns:p14="http://schemas.microsoft.com/office/powerpoint/2010/main" val="40832048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extLst>
    <p:ext uri="{DCECCB84-F9BA-43D5-87BE-67443E8EF086}">
      <p15:sldGuideLst xmlns:p15="http://schemas.microsoft.com/office/powerpoint/2012/main"/>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Divider - Deloitte green accent 1">
    <p:bg bwMode="gray">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gray">
          <a:xfrm>
            <a:off x="469901" y="1700215"/>
            <a:ext cx="10418233" cy="1592403"/>
          </a:xfrm>
          <a:prstGeom prst="rect">
            <a:avLst/>
          </a:prstGeom>
        </p:spPr>
        <p:txBody>
          <a:bodyPr anchor="b"/>
          <a:lstStyle>
            <a:lvl1pPr>
              <a:lnSpc>
                <a:spcPct val="95000"/>
              </a:lnSpc>
              <a:defRPr sz="3600" b="1">
                <a:solidFill>
                  <a:schemeClr val="bg1"/>
                </a:solidFill>
                <a:latin typeface="+mj-lt"/>
                <a:ea typeface="Open Sans" panose="020B0606030504020204" pitchFamily="34" charset="0"/>
                <a:cs typeface="Open Sans" panose="020B0606030504020204" pitchFamily="34" charset="0"/>
              </a:defRPr>
            </a:lvl1pPr>
          </a:lstStyle>
          <a:p>
            <a:r>
              <a:rPr lang="en-US" noProof="0" dirty="0"/>
              <a:t>Click to edit Master title style</a:t>
            </a:r>
          </a:p>
        </p:txBody>
      </p:sp>
      <p:sp>
        <p:nvSpPr>
          <p:cNvPr id="3" name="Text Placeholder 2"/>
          <p:cNvSpPr>
            <a:spLocks noGrp="1"/>
          </p:cNvSpPr>
          <p:nvPr>
            <p:ph type="body" idx="1"/>
          </p:nvPr>
        </p:nvSpPr>
        <p:spPr bwMode="gray">
          <a:xfrm>
            <a:off x="469900" y="3423545"/>
            <a:ext cx="10418235" cy="1566532"/>
          </a:xfrm>
        </p:spPr>
        <p:txBody>
          <a:bodyPr lIns="0" tIns="0" rIns="0" bIns="0">
            <a:noAutofit/>
          </a:bodyPr>
          <a:lstStyle>
            <a:lvl1pPr marL="0" indent="0">
              <a:lnSpc>
                <a:spcPct val="95000"/>
              </a:lnSpc>
              <a:spcAft>
                <a:spcPts val="0"/>
              </a:spcAft>
              <a:buNone/>
              <a:defRPr sz="3600">
                <a:solidFill>
                  <a:schemeClr val="bg1"/>
                </a:solidFill>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noProof="0"/>
              <a:t>Click to edit Master text styles</a:t>
            </a:r>
          </a:p>
        </p:txBody>
      </p:sp>
      <p:sp>
        <p:nvSpPr>
          <p:cNvPr id="11" name="CaseCode">
            <a:extLst>
              <a:ext uri="{FF2B5EF4-FFF2-40B4-BE49-F238E27FC236}">
                <a16:creationId xmlns:a16="http://schemas.microsoft.com/office/drawing/2014/main" id="{BFFD92C3-7ED3-4D3C-8518-BD2C1CF3A89D}"/>
              </a:ext>
            </a:extLst>
          </p:cNvPr>
          <p:cNvSpPr txBox="1"/>
          <p:nvPr userDrawn="1"/>
        </p:nvSpPr>
        <p:spPr>
          <a:xfrm>
            <a:off x="6335184" y="6477000"/>
            <a:ext cx="4896560" cy="246221"/>
          </a:xfrm>
          <a:prstGeom prst="rect">
            <a:avLst/>
          </a:prstGeom>
          <a:noFill/>
        </p:spPr>
        <p:txBody>
          <a:bodyPr wrap="square" lIns="0" tIns="0" rIns="0" bIns="0" rtlCol="0">
            <a:spAutoFit/>
          </a:bodyPr>
          <a:lstStyle/>
          <a:p>
            <a:pPr marL="0" indent="0" algn="r">
              <a:spcBef>
                <a:spcPts val="0"/>
              </a:spcBef>
              <a:buSzPct val="100000"/>
              <a:buFont typeface="Arial"/>
              <a:buNone/>
            </a:pPr>
            <a:r>
              <a:rPr lang="en-US" sz="800" noProof="0" dirty="0">
                <a:solidFill>
                  <a:schemeClr val="bg1"/>
                </a:solidFill>
                <a:latin typeface="Calibri" panose="020F0502020204030204" pitchFamily="34" charset="0"/>
                <a:cs typeface="Calibri" panose="020F0502020204030204" pitchFamily="34" charset="0"/>
              </a:rPr>
              <a:t>Presentation title</a:t>
            </a:r>
            <a:br>
              <a:rPr lang="en-US" sz="800" noProof="0" dirty="0">
                <a:solidFill>
                  <a:schemeClr val="bg1"/>
                </a:solidFill>
                <a:latin typeface="Calibri" panose="020F0502020204030204" pitchFamily="34" charset="0"/>
                <a:cs typeface="Calibri" panose="020F0502020204030204" pitchFamily="34" charset="0"/>
              </a:rPr>
            </a:br>
            <a:r>
              <a:rPr lang="en-US" sz="800" noProof="0" dirty="0">
                <a:solidFill>
                  <a:schemeClr val="bg1"/>
                </a:solidFill>
                <a:latin typeface="Calibri" panose="020F0502020204030204" pitchFamily="34" charset="0"/>
                <a:cs typeface="Calibri" panose="020F0502020204030204" pitchFamily="34" charset="0"/>
              </a:rPr>
              <a:t>[To edit, click View &gt; Slide Master &gt; Slide Master]</a:t>
            </a:r>
          </a:p>
        </p:txBody>
      </p:sp>
      <p:sp>
        <p:nvSpPr>
          <p:cNvPr id="7" name="Copyright">
            <a:extLst>
              <a:ext uri="{FF2B5EF4-FFF2-40B4-BE49-F238E27FC236}">
                <a16:creationId xmlns:a16="http://schemas.microsoft.com/office/drawing/2014/main" id="{CA24B28E-5B13-4779-8D72-C52A20B99FE7}"/>
              </a:ext>
            </a:extLst>
          </p:cNvPr>
          <p:cNvSpPr txBox="1"/>
          <p:nvPr userDrawn="1"/>
        </p:nvSpPr>
        <p:spPr>
          <a:xfrm>
            <a:off x="501649" y="6477001"/>
            <a:ext cx="5355168" cy="123111"/>
          </a:xfrm>
          <a:prstGeom prst="rect">
            <a:avLst/>
          </a:prstGeom>
          <a:noFill/>
        </p:spPr>
        <p:txBody>
          <a:bodyPr wrap="square" lIns="0" tIns="0" rIns="0" bIns="0" rtlCol="0">
            <a:spAutoFit/>
          </a:bodyPr>
          <a:lstStyle/>
          <a:p>
            <a:pPr marL="0" indent="0">
              <a:spcBef>
                <a:spcPts val="600"/>
              </a:spcBef>
              <a:buSzPct val="100000"/>
              <a:buFont typeface="Arial"/>
              <a:buNone/>
            </a:pPr>
            <a:r>
              <a:rPr lang="cs-CZ" sz="800" noProof="0" dirty="0">
                <a:solidFill>
                  <a:schemeClr val="bg1"/>
                </a:solidFill>
                <a:latin typeface="Calibri" panose="020F0502020204030204" pitchFamily="34" charset="0"/>
                <a:cs typeface="Calibri" panose="020F0502020204030204" pitchFamily="34" charset="0"/>
              </a:rPr>
              <a:t>© 2022 Pro více informací kontaktujte Deloitte Česká republika.</a:t>
            </a:r>
          </a:p>
        </p:txBody>
      </p:sp>
      <p:sp>
        <p:nvSpPr>
          <p:cNvPr id="8" name="Rectangle 7">
            <a:extLst>
              <a:ext uri="{FF2B5EF4-FFF2-40B4-BE49-F238E27FC236}">
                <a16:creationId xmlns:a16="http://schemas.microsoft.com/office/drawing/2014/main" id="{C69DBDC7-DF0D-40FE-8DE0-1C33F8DF42EC}"/>
              </a:ext>
            </a:extLst>
          </p:cNvPr>
          <p:cNvSpPr/>
          <p:nvPr userDrawn="1"/>
        </p:nvSpPr>
        <p:spPr>
          <a:xfrm>
            <a:off x="11555698" y="6473952"/>
            <a:ext cx="121828" cy="123111"/>
          </a:xfrm>
          <a:prstGeom prst="rect">
            <a:avLst/>
          </a:prstGeom>
        </p:spPr>
        <p:txBody>
          <a:bodyPr wrap="none" lIns="0" tIns="0" rIns="0" bIns="0">
            <a:spAutoFit/>
          </a:bodyPr>
          <a:lstStyle/>
          <a:p>
            <a:fld id="{C58DF478-B544-4ED8-9ED4-6A2648E2D233}" type="slidenum">
              <a:rPr lang="en-US" sz="800" noProof="0" smtClean="0">
                <a:solidFill>
                  <a:schemeClr val="bg1"/>
                </a:solidFill>
                <a:latin typeface="Calibri" panose="020F0502020204030204" pitchFamily="34" charset="0"/>
                <a:cs typeface="Calibri" panose="020F0502020204030204" pitchFamily="34" charset="0"/>
              </a:rPr>
              <a:pPr/>
              <a:t>‹#›</a:t>
            </a:fld>
            <a:endParaRPr lang="en-US" sz="800" dirty="0">
              <a:solidFill>
                <a:schemeClr val="bg1"/>
              </a:solidFill>
            </a:endParaRPr>
          </a:p>
        </p:txBody>
      </p:sp>
    </p:spTree>
    <p:extLst>
      <p:ext uri="{BB962C8B-B14F-4D97-AF65-F5344CB8AC3E}">
        <p14:creationId xmlns:p14="http://schemas.microsoft.com/office/powerpoint/2010/main" val="9793999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extLst>
    <p:ext uri="{DCECCB84-F9BA-43D5-87BE-67443E8EF086}">
      <p15:sldGuideLst xmlns:p15="http://schemas.microsoft.com/office/powerpoint/2012/main">
        <p15:guide id="1" orient="horz" pos="2160">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Divider - Deloitte green accent 2">
    <p:bg bwMode="gray">
      <p:bgPr>
        <a:solidFill>
          <a:schemeClr val="accent2"/>
        </a:solidFill>
        <a:effectLst/>
      </p:bgPr>
    </p:bg>
    <p:spTree>
      <p:nvGrpSpPr>
        <p:cNvPr id="1" name=""/>
        <p:cNvGrpSpPr/>
        <p:nvPr/>
      </p:nvGrpSpPr>
      <p:grpSpPr>
        <a:xfrm>
          <a:off x="0" y="0"/>
          <a:ext cx="0" cy="0"/>
          <a:chOff x="0" y="0"/>
          <a:chExt cx="0" cy="0"/>
        </a:xfrm>
      </p:grpSpPr>
      <p:sp>
        <p:nvSpPr>
          <p:cNvPr id="19" name="Text Placeholder 2"/>
          <p:cNvSpPr>
            <a:spLocks noGrp="1"/>
          </p:cNvSpPr>
          <p:nvPr>
            <p:ph type="body" idx="1"/>
          </p:nvPr>
        </p:nvSpPr>
        <p:spPr bwMode="gray">
          <a:xfrm>
            <a:off x="469901" y="3429000"/>
            <a:ext cx="10418233" cy="1566532"/>
          </a:xfrm>
        </p:spPr>
        <p:txBody>
          <a:bodyPr lIns="0" tIns="0" rIns="0" bIns="0">
            <a:noAutofit/>
          </a:bodyPr>
          <a:lstStyle>
            <a:lvl1pPr marL="0" indent="0">
              <a:lnSpc>
                <a:spcPct val="95000"/>
              </a:lnSpc>
              <a:spcAft>
                <a:spcPts val="0"/>
              </a:spcAft>
              <a:buNone/>
              <a:defRPr sz="3600">
                <a:solidFill>
                  <a:schemeClr val="bg1"/>
                </a:solidFill>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noProof="0"/>
              <a:t>Click to edit Master text styles</a:t>
            </a:r>
          </a:p>
        </p:txBody>
      </p:sp>
      <p:sp>
        <p:nvSpPr>
          <p:cNvPr id="11" name="CaseCode">
            <a:extLst>
              <a:ext uri="{FF2B5EF4-FFF2-40B4-BE49-F238E27FC236}">
                <a16:creationId xmlns:a16="http://schemas.microsoft.com/office/drawing/2014/main" id="{BFFD92C3-7ED3-4D3C-8518-BD2C1CF3A89D}"/>
              </a:ext>
            </a:extLst>
          </p:cNvPr>
          <p:cNvSpPr txBox="1"/>
          <p:nvPr userDrawn="1"/>
        </p:nvSpPr>
        <p:spPr>
          <a:xfrm>
            <a:off x="6335184" y="6477000"/>
            <a:ext cx="4896560" cy="246221"/>
          </a:xfrm>
          <a:prstGeom prst="rect">
            <a:avLst/>
          </a:prstGeom>
          <a:noFill/>
        </p:spPr>
        <p:txBody>
          <a:bodyPr wrap="square" lIns="0" tIns="0" rIns="0" bIns="0" rtlCol="0">
            <a:spAutoFit/>
          </a:bodyPr>
          <a:lstStyle/>
          <a:p>
            <a:pPr marL="0" indent="0" algn="r">
              <a:spcBef>
                <a:spcPts val="0"/>
              </a:spcBef>
              <a:buSzPct val="100000"/>
              <a:buFont typeface="Arial"/>
              <a:buNone/>
            </a:pPr>
            <a:r>
              <a:rPr lang="en-US" sz="800" noProof="0" dirty="0">
                <a:solidFill>
                  <a:schemeClr val="bg1"/>
                </a:solidFill>
                <a:latin typeface="Calibri" panose="020F0502020204030204" pitchFamily="34" charset="0"/>
                <a:cs typeface="Calibri" panose="020F0502020204030204" pitchFamily="34" charset="0"/>
              </a:rPr>
              <a:t>Presentation title</a:t>
            </a:r>
            <a:br>
              <a:rPr lang="en-US" sz="800" noProof="0" dirty="0">
                <a:solidFill>
                  <a:schemeClr val="bg1"/>
                </a:solidFill>
                <a:latin typeface="Calibri" panose="020F0502020204030204" pitchFamily="34" charset="0"/>
                <a:cs typeface="Calibri" panose="020F0502020204030204" pitchFamily="34" charset="0"/>
              </a:rPr>
            </a:br>
            <a:r>
              <a:rPr lang="en-US" sz="800" noProof="0" dirty="0">
                <a:solidFill>
                  <a:schemeClr val="bg1"/>
                </a:solidFill>
                <a:latin typeface="Calibri" panose="020F0502020204030204" pitchFamily="34" charset="0"/>
                <a:cs typeface="Calibri" panose="020F0502020204030204" pitchFamily="34" charset="0"/>
              </a:rPr>
              <a:t>[To edit, click View &gt; Slide Master &gt; Slide Master]</a:t>
            </a:r>
          </a:p>
        </p:txBody>
      </p:sp>
      <p:sp>
        <p:nvSpPr>
          <p:cNvPr id="13" name="Title 1"/>
          <p:cNvSpPr>
            <a:spLocks noGrp="1"/>
          </p:cNvSpPr>
          <p:nvPr>
            <p:ph type="title"/>
          </p:nvPr>
        </p:nvSpPr>
        <p:spPr bwMode="gray">
          <a:xfrm>
            <a:off x="469901" y="1700215"/>
            <a:ext cx="10418233" cy="1592403"/>
          </a:xfrm>
          <a:prstGeom prst="rect">
            <a:avLst/>
          </a:prstGeom>
        </p:spPr>
        <p:txBody>
          <a:bodyPr anchor="b"/>
          <a:lstStyle>
            <a:lvl1pPr>
              <a:lnSpc>
                <a:spcPct val="95000"/>
              </a:lnSpc>
              <a:defRPr sz="3600" b="1">
                <a:solidFill>
                  <a:schemeClr val="bg1"/>
                </a:solidFill>
                <a:latin typeface="+mj-lt"/>
                <a:ea typeface="Open Sans" panose="020B0606030504020204" pitchFamily="34" charset="0"/>
                <a:cs typeface="Open Sans" panose="020B0606030504020204" pitchFamily="34" charset="0"/>
              </a:defRPr>
            </a:lvl1pPr>
          </a:lstStyle>
          <a:p>
            <a:r>
              <a:rPr lang="en-US" noProof="0" dirty="0"/>
              <a:t>Click to edit Master title style</a:t>
            </a:r>
          </a:p>
        </p:txBody>
      </p:sp>
      <p:sp>
        <p:nvSpPr>
          <p:cNvPr id="7" name="Copyright">
            <a:extLst>
              <a:ext uri="{FF2B5EF4-FFF2-40B4-BE49-F238E27FC236}">
                <a16:creationId xmlns:a16="http://schemas.microsoft.com/office/drawing/2014/main" id="{CA24B28E-5B13-4779-8D72-C52A20B99FE7}"/>
              </a:ext>
            </a:extLst>
          </p:cNvPr>
          <p:cNvSpPr txBox="1"/>
          <p:nvPr userDrawn="1"/>
        </p:nvSpPr>
        <p:spPr>
          <a:xfrm>
            <a:off x="501649" y="6477001"/>
            <a:ext cx="5355168" cy="123111"/>
          </a:xfrm>
          <a:prstGeom prst="rect">
            <a:avLst/>
          </a:prstGeom>
          <a:noFill/>
        </p:spPr>
        <p:txBody>
          <a:bodyPr wrap="square" lIns="0" tIns="0" rIns="0" bIns="0" rtlCol="0">
            <a:spAutoFit/>
          </a:bodyPr>
          <a:lstStyle/>
          <a:p>
            <a:pPr marL="0" indent="0">
              <a:spcBef>
                <a:spcPts val="600"/>
              </a:spcBef>
              <a:buSzPct val="100000"/>
              <a:buFont typeface="Arial"/>
              <a:buNone/>
            </a:pPr>
            <a:r>
              <a:rPr lang="cs-CZ" sz="800" noProof="0" dirty="0">
                <a:solidFill>
                  <a:schemeClr val="bg1"/>
                </a:solidFill>
                <a:latin typeface="Calibri" panose="020F0502020204030204" pitchFamily="34" charset="0"/>
                <a:cs typeface="Calibri" panose="020F0502020204030204" pitchFamily="34" charset="0"/>
              </a:rPr>
              <a:t>© 2022 Pro více informací kontaktujte Deloitte Česká republika.</a:t>
            </a:r>
          </a:p>
        </p:txBody>
      </p:sp>
      <p:sp>
        <p:nvSpPr>
          <p:cNvPr id="8" name="Rectangle 7">
            <a:extLst>
              <a:ext uri="{FF2B5EF4-FFF2-40B4-BE49-F238E27FC236}">
                <a16:creationId xmlns:a16="http://schemas.microsoft.com/office/drawing/2014/main" id="{C69DBDC7-DF0D-40FE-8DE0-1C33F8DF42EC}"/>
              </a:ext>
            </a:extLst>
          </p:cNvPr>
          <p:cNvSpPr/>
          <p:nvPr userDrawn="1"/>
        </p:nvSpPr>
        <p:spPr>
          <a:xfrm>
            <a:off x="11555698" y="6473952"/>
            <a:ext cx="121828" cy="123111"/>
          </a:xfrm>
          <a:prstGeom prst="rect">
            <a:avLst/>
          </a:prstGeom>
        </p:spPr>
        <p:txBody>
          <a:bodyPr wrap="none" lIns="0" tIns="0" rIns="0" bIns="0">
            <a:spAutoFit/>
          </a:bodyPr>
          <a:lstStyle/>
          <a:p>
            <a:fld id="{C58DF478-B544-4ED8-9ED4-6A2648E2D233}" type="slidenum">
              <a:rPr lang="en-US" sz="800" noProof="0" smtClean="0">
                <a:solidFill>
                  <a:schemeClr val="bg1"/>
                </a:solidFill>
                <a:latin typeface="Calibri" panose="020F0502020204030204" pitchFamily="34" charset="0"/>
                <a:cs typeface="Calibri" panose="020F0502020204030204" pitchFamily="34" charset="0"/>
              </a:rPr>
              <a:pPr/>
              <a:t>‹#›</a:t>
            </a:fld>
            <a:endParaRPr lang="en-US" sz="800" dirty="0">
              <a:solidFill>
                <a:schemeClr val="bg1"/>
              </a:solidFill>
            </a:endParaRPr>
          </a:p>
        </p:txBody>
      </p:sp>
    </p:spTree>
    <p:extLst>
      <p:ext uri="{BB962C8B-B14F-4D97-AF65-F5344CB8AC3E}">
        <p14:creationId xmlns:p14="http://schemas.microsoft.com/office/powerpoint/2010/main" val="157950000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extLst>
    <p:ext uri="{DCECCB84-F9BA-43D5-87BE-67443E8EF086}">
      <p15:sldGuideLst xmlns:p15="http://schemas.microsoft.com/office/powerpoint/2012/main">
        <p15:guide id="1" orient="horz" pos="2160">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Divider - Deloitte green accent 3">
    <p:bg bwMode="gray">
      <p:bgPr>
        <a:solidFill>
          <a:schemeClr val="accent3"/>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bwMode="gray">
          <a:xfrm>
            <a:off x="469901" y="3429000"/>
            <a:ext cx="10418233" cy="1566532"/>
          </a:xfrm>
        </p:spPr>
        <p:txBody>
          <a:bodyPr lIns="0" tIns="0" rIns="0" bIns="0">
            <a:noAutofit/>
          </a:bodyPr>
          <a:lstStyle>
            <a:lvl1pPr marL="0" indent="0">
              <a:lnSpc>
                <a:spcPct val="95000"/>
              </a:lnSpc>
              <a:spcAft>
                <a:spcPts val="0"/>
              </a:spcAft>
              <a:buNone/>
              <a:defRPr sz="3600">
                <a:solidFill>
                  <a:schemeClr val="bg1"/>
                </a:solidFill>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noProof="0"/>
              <a:t>Click to edit Master text styles</a:t>
            </a:r>
          </a:p>
        </p:txBody>
      </p:sp>
      <p:sp>
        <p:nvSpPr>
          <p:cNvPr id="8" name="CaseCode">
            <a:extLst>
              <a:ext uri="{FF2B5EF4-FFF2-40B4-BE49-F238E27FC236}">
                <a16:creationId xmlns:a16="http://schemas.microsoft.com/office/drawing/2014/main" id="{BFFD92C3-7ED3-4D3C-8518-BD2C1CF3A89D}"/>
              </a:ext>
            </a:extLst>
          </p:cNvPr>
          <p:cNvSpPr txBox="1"/>
          <p:nvPr userDrawn="1"/>
        </p:nvSpPr>
        <p:spPr>
          <a:xfrm>
            <a:off x="6335184" y="6477000"/>
            <a:ext cx="4896560" cy="246221"/>
          </a:xfrm>
          <a:prstGeom prst="rect">
            <a:avLst/>
          </a:prstGeom>
          <a:noFill/>
        </p:spPr>
        <p:txBody>
          <a:bodyPr wrap="square" lIns="0" tIns="0" rIns="0" bIns="0" rtlCol="0">
            <a:spAutoFit/>
          </a:bodyPr>
          <a:lstStyle/>
          <a:p>
            <a:pPr marL="0" indent="0" algn="r">
              <a:spcBef>
                <a:spcPts val="0"/>
              </a:spcBef>
              <a:buSzPct val="100000"/>
              <a:buFont typeface="Arial"/>
              <a:buNone/>
            </a:pPr>
            <a:r>
              <a:rPr lang="en-US" sz="800" noProof="0" dirty="0">
                <a:solidFill>
                  <a:schemeClr val="bg1"/>
                </a:solidFill>
                <a:latin typeface="Calibri" panose="020F0502020204030204" pitchFamily="34" charset="0"/>
                <a:cs typeface="Calibri" panose="020F0502020204030204" pitchFamily="34" charset="0"/>
              </a:rPr>
              <a:t>Presentation title</a:t>
            </a:r>
            <a:br>
              <a:rPr lang="en-US" sz="800" noProof="0" dirty="0">
                <a:solidFill>
                  <a:schemeClr val="bg1"/>
                </a:solidFill>
                <a:latin typeface="Calibri" panose="020F0502020204030204" pitchFamily="34" charset="0"/>
                <a:cs typeface="Calibri" panose="020F0502020204030204" pitchFamily="34" charset="0"/>
              </a:rPr>
            </a:br>
            <a:r>
              <a:rPr lang="en-US" sz="800" noProof="0" dirty="0">
                <a:solidFill>
                  <a:schemeClr val="bg1"/>
                </a:solidFill>
                <a:latin typeface="Calibri" panose="020F0502020204030204" pitchFamily="34" charset="0"/>
                <a:cs typeface="Calibri" panose="020F0502020204030204" pitchFamily="34" charset="0"/>
              </a:rPr>
              <a:t>[To edit, click View &gt; Slide Master &gt; Slide Master]</a:t>
            </a:r>
          </a:p>
        </p:txBody>
      </p:sp>
      <p:sp>
        <p:nvSpPr>
          <p:cNvPr id="13" name="Title 1"/>
          <p:cNvSpPr>
            <a:spLocks noGrp="1"/>
          </p:cNvSpPr>
          <p:nvPr>
            <p:ph type="title"/>
          </p:nvPr>
        </p:nvSpPr>
        <p:spPr bwMode="gray">
          <a:xfrm>
            <a:off x="469901" y="1700215"/>
            <a:ext cx="10418233" cy="1592403"/>
          </a:xfrm>
          <a:prstGeom prst="rect">
            <a:avLst/>
          </a:prstGeom>
        </p:spPr>
        <p:txBody>
          <a:bodyPr anchor="b"/>
          <a:lstStyle>
            <a:lvl1pPr>
              <a:lnSpc>
                <a:spcPct val="95000"/>
              </a:lnSpc>
              <a:defRPr sz="3600" b="1">
                <a:solidFill>
                  <a:schemeClr val="bg1"/>
                </a:solidFill>
                <a:latin typeface="+mj-lt"/>
                <a:ea typeface="Open Sans" panose="020B0606030504020204" pitchFamily="34" charset="0"/>
                <a:cs typeface="Open Sans" panose="020B0606030504020204" pitchFamily="34" charset="0"/>
              </a:defRPr>
            </a:lvl1pPr>
          </a:lstStyle>
          <a:p>
            <a:r>
              <a:rPr lang="en-US" noProof="0" dirty="0"/>
              <a:t>Click to edit Master title style</a:t>
            </a:r>
          </a:p>
        </p:txBody>
      </p:sp>
      <p:sp>
        <p:nvSpPr>
          <p:cNvPr id="10" name="Copyright">
            <a:extLst>
              <a:ext uri="{FF2B5EF4-FFF2-40B4-BE49-F238E27FC236}">
                <a16:creationId xmlns:a16="http://schemas.microsoft.com/office/drawing/2014/main" id="{CA24B28E-5B13-4779-8D72-C52A20B99FE7}"/>
              </a:ext>
            </a:extLst>
          </p:cNvPr>
          <p:cNvSpPr txBox="1"/>
          <p:nvPr userDrawn="1"/>
        </p:nvSpPr>
        <p:spPr>
          <a:xfrm>
            <a:off x="501649" y="6477001"/>
            <a:ext cx="5355168" cy="123111"/>
          </a:xfrm>
          <a:prstGeom prst="rect">
            <a:avLst/>
          </a:prstGeom>
          <a:noFill/>
        </p:spPr>
        <p:txBody>
          <a:bodyPr wrap="square" lIns="0" tIns="0" rIns="0" bIns="0" rtlCol="0">
            <a:spAutoFit/>
          </a:bodyPr>
          <a:lstStyle/>
          <a:p>
            <a:pPr marL="0" indent="0">
              <a:spcBef>
                <a:spcPts val="600"/>
              </a:spcBef>
              <a:buSzPct val="100000"/>
              <a:buFont typeface="Arial"/>
              <a:buNone/>
            </a:pPr>
            <a:r>
              <a:rPr lang="cs-CZ" sz="800" noProof="0" dirty="0">
                <a:solidFill>
                  <a:schemeClr val="bg1"/>
                </a:solidFill>
                <a:latin typeface="Calibri" panose="020F0502020204030204" pitchFamily="34" charset="0"/>
                <a:cs typeface="Calibri" panose="020F0502020204030204" pitchFamily="34" charset="0"/>
              </a:rPr>
              <a:t>© 2022 Pro více informací kontaktujte Deloitte Česká republika.</a:t>
            </a:r>
          </a:p>
        </p:txBody>
      </p:sp>
      <p:sp>
        <p:nvSpPr>
          <p:cNvPr id="7" name="Rectangle 6">
            <a:extLst>
              <a:ext uri="{FF2B5EF4-FFF2-40B4-BE49-F238E27FC236}">
                <a16:creationId xmlns:a16="http://schemas.microsoft.com/office/drawing/2014/main" id="{C69DBDC7-DF0D-40FE-8DE0-1C33F8DF42EC}"/>
              </a:ext>
            </a:extLst>
          </p:cNvPr>
          <p:cNvSpPr/>
          <p:nvPr userDrawn="1"/>
        </p:nvSpPr>
        <p:spPr>
          <a:xfrm>
            <a:off x="11555698" y="6473952"/>
            <a:ext cx="121828" cy="123111"/>
          </a:xfrm>
          <a:prstGeom prst="rect">
            <a:avLst/>
          </a:prstGeom>
        </p:spPr>
        <p:txBody>
          <a:bodyPr wrap="none" lIns="0" tIns="0" rIns="0" bIns="0">
            <a:spAutoFit/>
          </a:bodyPr>
          <a:lstStyle/>
          <a:p>
            <a:fld id="{C58DF478-B544-4ED8-9ED4-6A2648E2D233}" type="slidenum">
              <a:rPr lang="en-US" sz="800" noProof="0" smtClean="0">
                <a:solidFill>
                  <a:schemeClr val="bg1"/>
                </a:solidFill>
                <a:latin typeface="Calibri" panose="020F0502020204030204" pitchFamily="34" charset="0"/>
                <a:cs typeface="Calibri" panose="020F0502020204030204" pitchFamily="34" charset="0"/>
              </a:rPr>
              <a:pPr/>
              <a:t>‹#›</a:t>
            </a:fld>
            <a:endParaRPr lang="en-US" sz="800" dirty="0">
              <a:solidFill>
                <a:schemeClr val="bg1"/>
              </a:solidFill>
            </a:endParaRPr>
          </a:p>
        </p:txBody>
      </p:sp>
    </p:spTree>
    <p:extLst>
      <p:ext uri="{BB962C8B-B14F-4D97-AF65-F5344CB8AC3E}">
        <p14:creationId xmlns:p14="http://schemas.microsoft.com/office/powerpoint/2010/main" val="213647460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extLst>
    <p:ext uri="{DCECCB84-F9BA-43D5-87BE-67443E8EF086}">
      <p15:sldGuideLst xmlns:p15="http://schemas.microsoft.com/office/powerpoint/2012/main">
        <p15:guide id="1" orient="horz" pos="2160">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1_Key statement green accent 2">
    <p:bg>
      <p:bgPr>
        <a:solidFill>
          <a:schemeClr val="accent2"/>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80485" y="1590677"/>
            <a:ext cx="9029604" cy="4708525"/>
          </a:xfrm>
          <a:prstGeom prst="rect">
            <a:avLst/>
          </a:prstGeom>
        </p:spPr>
        <p:txBody>
          <a:bodyPr>
            <a:noAutofit/>
          </a:bodyPr>
          <a:lstStyle>
            <a:lvl1pPr>
              <a:spcBef>
                <a:spcPts val="3600"/>
              </a:spcBef>
              <a:defRPr sz="3600">
                <a:solidFill>
                  <a:schemeClr val="bg1"/>
                </a:solidFill>
              </a:defRPr>
            </a:lvl1pPr>
            <a:lvl2pPr marL="457189" indent="-457189">
              <a:defRPr sz="3000">
                <a:solidFill>
                  <a:schemeClr val="bg2"/>
                </a:solidFill>
              </a:defRPr>
            </a:lvl2pPr>
            <a:lvl3pPr>
              <a:defRPr sz="3000">
                <a:solidFill>
                  <a:schemeClr val="bg2"/>
                </a:solidFill>
              </a:defRPr>
            </a:lvl3pPr>
            <a:lvl4pPr>
              <a:defRPr sz="3000">
                <a:solidFill>
                  <a:schemeClr val="bg2"/>
                </a:solidFill>
              </a:defRPr>
            </a:lvl4pPr>
            <a:lvl5pPr>
              <a:defRPr sz="3000">
                <a:solidFill>
                  <a:schemeClr val="bg2"/>
                </a:solidFill>
              </a:defRPr>
            </a:lvl5pPr>
          </a:lstStyle>
          <a:p>
            <a:pPr lvl="0"/>
            <a:r>
              <a:rPr lang="en-US" noProof="0" dirty="0"/>
              <a:t>Click to edit Master text styles</a:t>
            </a:r>
          </a:p>
        </p:txBody>
      </p:sp>
      <p:sp>
        <p:nvSpPr>
          <p:cNvPr id="10" name="CaseCode">
            <a:extLst>
              <a:ext uri="{FF2B5EF4-FFF2-40B4-BE49-F238E27FC236}">
                <a16:creationId xmlns:a16="http://schemas.microsoft.com/office/drawing/2014/main" id="{BFFD92C3-7ED3-4D3C-8518-BD2C1CF3A89D}"/>
              </a:ext>
            </a:extLst>
          </p:cNvPr>
          <p:cNvSpPr txBox="1"/>
          <p:nvPr userDrawn="1"/>
        </p:nvSpPr>
        <p:spPr>
          <a:xfrm>
            <a:off x="6335184" y="6477000"/>
            <a:ext cx="4896560" cy="246221"/>
          </a:xfrm>
          <a:prstGeom prst="rect">
            <a:avLst/>
          </a:prstGeom>
          <a:noFill/>
        </p:spPr>
        <p:txBody>
          <a:bodyPr wrap="square" lIns="0" tIns="0" rIns="0" bIns="0" rtlCol="0">
            <a:spAutoFit/>
          </a:bodyPr>
          <a:lstStyle/>
          <a:p>
            <a:pPr marL="0" indent="0" algn="r">
              <a:spcBef>
                <a:spcPts val="0"/>
              </a:spcBef>
              <a:buSzPct val="100000"/>
              <a:buFont typeface="Arial"/>
              <a:buNone/>
            </a:pPr>
            <a:r>
              <a:rPr lang="en-US" sz="800" noProof="0" dirty="0">
                <a:solidFill>
                  <a:schemeClr val="bg1"/>
                </a:solidFill>
                <a:latin typeface="Calibri" panose="020F0502020204030204" pitchFamily="34" charset="0"/>
                <a:cs typeface="Calibri" panose="020F0502020204030204" pitchFamily="34" charset="0"/>
              </a:rPr>
              <a:t>Presentation title</a:t>
            </a:r>
            <a:br>
              <a:rPr lang="en-US" sz="800" noProof="0" dirty="0">
                <a:solidFill>
                  <a:schemeClr val="bg1"/>
                </a:solidFill>
                <a:latin typeface="Calibri" panose="020F0502020204030204" pitchFamily="34" charset="0"/>
                <a:cs typeface="Calibri" panose="020F0502020204030204" pitchFamily="34" charset="0"/>
              </a:rPr>
            </a:br>
            <a:r>
              <a:rPr lang="en-US" sz="800" noProof="0" dirty="0">
                <a:solidFill>
                  <a:schemeClr val="bg1"/>
                </a:solidFill>
                <a:latin typeface="Calibri" panose="020F0502020204030204" pitchFamily="34" charset="0"/>
                <a:cs typeface="Calibri" panose="020F0502020204030204" pitchFamily="34" charset="0"/>
              </a:rPr>
              <a:t>[To edit, click View &gt; Slide Master &gt; Slide Master]</a:t>
            </a:r>
          </a:p>
        </p:txBody>
      </p:sp>
      <p:sp>
        <p:nvSpPr>
          <p:cNvPr id="6" name="Copyright">
            <a:extLst>
              <a:ext uri="{FF2B5EF4-FFF2-40B4-BE49-F238E27FC236}">
                <a16:creationId xmlns:a16="http://schemas.microsoft.com/office/drawing/2014/main" id="{CA24B28E-5B13-4779-8D72-C52A20B99FE7}"/>
              </a:ext>
            </a:extLst>
          </p:cNvPr>
          <p:cNvSpPr txBox="1"/>
          <p:nvPr userDrawn="1"/>
        </p:nvSpPr>
        <p:spPr>
          <a:xfrm>
            <a:off x="501649" y="6477001"/>
            <a:ext cx="5355168" cy="123111"/>
          </a:xfrm>
          <a:prstGeom prst="rect">
            <a:avLst/>
          </a:prstGeom>
          <a:noFill/>
        </p:spPr>
        <p:txBody>
          <a:bodyPr wrap="square" lIns="0" tIns="0" rIns="0" bIns="0" rtlCol="0">
            <a:spAutoFit/>
          </a:bodyPr>
          <a:lstStyle/>
          <a:p>
            <a:pPr marL="0" indent="0">
              <a:spcBef>
                <a:spcPts val="600"/>
              </a:spcBef>
              <a:buSzPct val="100000"/>
              <a:buFont typeface="Arial"/>
              <a:buNone/>
            </a:pPr>
            <a:r>
              <a:rPr lang="cs-CZ" sz="800" noProof="0" dirty="0">
                <a:solidFill>
                  <a:schemeClr val="bg1"/>
                </a:solidFill>
                <a:latin typeface="Calibri" panose="020F0502020204030204" pitchFamily="34" charset="0"/>
                <a:cs typeface="Calibri" panose="020F0502020204030204" pitchFamily="34" charset="0"/>
              </a:rPr>
              <a:t>© 2022 Pro více informací kontaktujte Deloitte Česká republika.</a:t>
            </a:r>
          </a:p>
        </p:txBody>
      </p:sp>
      <p:sp>
        <p:nvSpPr>
          <p:cNvPr id="7" name="Rectangle 6">
            <a:extLst>
              <a:ext uri="{FF2B5EF4-FFF2-40B4-BE49-F238E27FC236}">
                <a16:creationId xmlns:a16="http://schemas.microsoft.com/office/drawing/2014/main" id="{C69DBDC7-DF0D-40FE-8DE0-1C33F8DF42EC}"/>
              </a:ext>
            </a:extLst>
          </p:cNvPr>
          <p:cNvSpPr/>
          <p:nvPr userDrawn="1"/>
        </p:nvSpPr>
        <p:spPr>
          <a:xfrm>
            <a:off x="11555698" y="6473952"/>
            <a:ext cx="121828" cy="123111"/>
          </a:xfrm>
          <a:prstGeom prst="rect">
            <a:avLst/>
          </a:prstGeom>
        </p:spPr>
        <p:txBody>
          <a:bodyPr wrap="none" lIns="0" tIns="0" rIns="0" bIns="0">
            <a:spAutoFit/>
          </a:bodyPr>
          <a:lstStyle/>
          <a:p>
            <a:fld id="{C58DF478-B544-4ED8-9ED4-6A2648E2D233}" type="slidenum">
              <a:rPr lang="en-US" sz="800" noProof="0" smtClean="0">
                <a:solidFill>
                  <a:schemeClr val="bg1"/>
                </a:solidFill>
                <a:latin typeface="Calibri" panose="020F0502020204030204" pitchFamily="34" charset="0"/>
                <a:cs typeface="Calibri" panose="020F0502020204030204" pitchFamily="34" charset="0"/>
              </a:rPr>
              <a:pPr/>
              <a:t>‹#›</a:t>
            </a:fld>
            <a:endParaRPr lang="en-US" sz="800" dirty="0">
              <a:solidFill>
                <a:schemeClr val="bg1"/>
              </a:solidFill>
            </a:endParaRPr>
          </a:p>
        </p:txBody>
      </p:sp>
    </p:spTree>
    <p:extLst>
      <p:ext uri="{BB962C8B-B14F-4D97-AF65-F5344CB8AC3E}">
        <p14:creationId xmlns:p14="http://schemas.microsoft.com/office/powerpoint/2010/main" val="367548418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Key statement Green Accent 4">
    <p:bg>
      <p:bgPr>
        <a:solidFill>
          <a:schemeClr val="accent4"/>
        </a:solidFill>
        <a:effectLst/>
      </p:bgPr>
    </p:bg>
    <p:spTree>
      <p:nvGrpSpPr>
        <p:cNvPr id="1" name=""/>
        <p:cNvGrpSpPr/>
        <p:nvPr/>
      </p:nvGrpSpPr>
      <p:grpSpPr>
        <a:xfrm>
          <a:off x="0" y="0"/>
          <a:ext cx="0" cy="0"/>
          <a:chOff x="0" y="0"/>
          <a:chExt cx="0" cy="0"/>
        </a:xfrm>
      </p:grpSpPr>
      <p:sp>
        <p:nvSpPr>
          <p:cNvPr id="13" name="Text Placeholder 3"/>
          <p:cNvSpPr>
            <a:spLocks noGrp="1"/>
          </p:cNvSpPr>
          <p:nvPr>
            <p:ph type="body" sz="quarter" idx="10"/>
          </p:nvPr>
        </p:nvSpPr>
        <p:spPr>
          <a:xfrm>
            <a:off x="480485" y="1590677"/>
            <a:ext cx="9029604" cy="4708525"/>
          </a:xfrm>
          <a:prstGeom prst="rect">
            <a:avLst/>
          </a:prstGeom>
        </p:spPr>
        <p:txBody>
          <a:bodyPr>
            <a:noAutofit/>
          </a:bodyPr>
          <a:lstStyle>
            <a:lvl1pPr>
              <a:spcBef>
                <a:spcPts val="3600"/>
              </a:spcBef>
              <a:defRPr sz="3600">
                <a:solidFill>
                  <a:schemeClr val="bg1"/>
                </a:solidFill>
              </a:defRPr>
            </a:lvl1pPr>
            <a:lvl2pPr marL="457189" indent="-457189">
              <a:defRPr sz="3000">
                <a:solidFill>
                  <a:schemeClr val="bg2"/>
                </a:solidFill>
              </a:defRPr>
            </a:lvl2pPr>
            <a:lvl3pPr>
              <a:defRPr sz="3000">
                <a:solidFill>
                  <a:schemeClr val="bg2"/>
                </a:solidFill>
              </a:defRPr>
            </a:lvl3pPr>
            <a:lvl4pPr>
              <a:defRPr sz="3000">
                <a:solidFill>
                  <a:schemeClr val="bg2"/>
                </a:solidFill>
              </a:defRPr>
            </a:lvl4pPr>
            <a:lvl5pPr>
              <a:defRPr sz="3000">
                <a:solidFill>
                  <a:schemeClr val="bg2"/>
                </a:solidFill>
              </a:defRPr>
            </a:lvl5pPr>
          </a:lstStyle>
          <a:p>
            <a:pPr lvl="0"/>
            <a:r>
              <a:rPr lang="en-US" noProof="0" dirty="0"/>
              <a:t>Click to edit Master text styles</a:t>
            </a:r>
          </a:p>
        </p:txBody>
      </p:sp>
      <p:sp>
        <p:nvSpPr>
          <p:cNvPr id="10" name="CaseCode">
            <a:extLst>
              <a:ext uri="{FF2B5EF4-FFF2-40B4-BE49-F238E27FC236}">
                <a16:creationId xmlns:a16="http://schemas.microsoft.com/office/drawing/2014/main" id="{BFFD92C3-7ED3-4D3C-8518-BD2C1CF3A89D}"/>
              </a:ext>
            </a:extLst>
          </p:cNvPr>
          <p:cNvSpPr txBox="1"/>
          <p:nvPr userDrawn="1"/>
        </p:nvSpPr>
        <p:spPr>
          <a:xfrm>
            <a:off x="6335184" y="6477000"/>
            <a:ext cx="4896560" cy="246221"/>
          </a:xfrm>
          <a:prstGeom prst="rect">
            <a:avLst/>
          </a:prstGeom>
          <a:noFill/>
        </p:spPr>
        <p:txBody>
          <a:bodyPr wrap="square" lIns="0" tIns="0" rIns="0" bIns="0" rtlCol="0">
            <a:spAutoFit/>
          </a:bodyPr>
          <a:lstStyle/>
          <a:p>
            <a:pPr marL="0" indent="0" algn="r">
              <a:spcBef>
                <a:spcPts val="0"/>
              </a:spcBef>
              <a:buSzPct val="100000"/>
              <a:buFont typeface="Arial"/>
              <a:buNone/>
            </a:pPr>
            <a:r>
              <a:rPr lang="en-US" sz="800" noProof="0" dirty="0">
                <a:solidFill>
                  <a:schemeClr val="bg1"/>
                </a:solidFill>
                <a:latin typeface="Calibri" panose="020F0502020204030204" pitchFamily="34" charset="0"/>
                <a:cs typeface="Calibri" panose="020F0502020204030204" pitchFamily="34" charset="0"/>
              </a:rPr>
              <a:t>Presentation title</a:t>
            </a:r>
            <a:br>
              <a:rPr lang="en-US" sz="800" noProof="0" dirty="0">
                <a:solidFill>
                  <a:schemeClr val="bg1"/>
                </a:solidFill>
                <a:latin typeface="Calibri" panose="020F0502020204030204" pitchFamily="34" charset="0"/>
                <a:cs typeface="Calibri" panose="020F0502020204030204" pitchFamily="34" charset="0"/>
              </a:rPr>
            </a:br>
            <a:r>
              <a:rPr lang="en-US" sz="800" noProof="0" dirty="0">
                <a:solidFill>
                  <a:schemeClr val="bg1"/>
                </a:solidFill>
                <a:latin typeface="Calibri" panose="020F0502020204030204" pitchFamily="34" charset="0"/>
                <a:cs typeface="Calibri" panose="020F0502020204030204" pitchFamily="34" charset="0"/>
              </a:rPr>
              <a:t>[To edit, click View &gt; Slide Master &gt; Slide Master]</a:t>
            </a:r>
          </a:p>
        </p:txBody>
      </p:sp>
      <p:sp>
        <p:nvSpPr>
          <p:cNvPr id="6" name="Copyright">
            <a:extLst>
              <a:ext uri="{FF2B5EF4-FFF2-40B4-BE49-F238E27FC236}">
                <a16:creationId xmlns:a16="http://schemas.microsoft.com/office/drawing/2014/main" id="{CA24B28E-5B13-4779-8D72-C52A20B99FE7}"/>
              </a:ext>
            </a:extLst>
          </p:cNvPr>
          <p:cNvSpPr txBox="1"/>
          <p:nvPr userDrawn="1"/>
        </p:nvSpPr>
        <p:spPr>
          <a:xfrm>
            <a:off x="501649" y="6477001"/>
            <a:ext cx="5355168" cy="123111"/>
          </a:xfrm>
          <a:prstGeom prst="rect">
            <a:avLst/>
          </a:prstGeom>
          <a:noFill/>
        </p:spPr>
        <p:txBody>
          <a:bodyPr wrap="square" lIns="0" tIns="0" rIns="0" bIns="0" rtlCol="0">
            <a:spAutoFit/>
          </a:bodyPr>
          <a:lstStyle/>
          <a:p>
            <a:pPr marL="0" indent="0">
              <a:spcBef>
                <a:spcPts val="600"/>
              </a:spcBef>
              <a:buSzPct val="100000"/>
              <a:buFont typeface="Arial"/>
              <a:buNone/>
            </a:pPr>
            <a:r>
              <a:rPr lang="cs-CZ" sz="800" noProof="0" dirty="0">
                <a:solidFill>
                  <a:schemeClr val="bg1"/>
                </a:solidFill>
                <a:latin typeface="Calibri" panose="020F0502020204030204" pitchFamily="34" charset="0"/>
                <a:cs typeface="Calibri" panose="020F0502020204030204" pitchFamily="34" charset="0"/>
              </a:rPr>
              <a:t>© 2022 Pro více informací kontaktujte Deloitte Česká republika.</a:t>
            </a:r>
          </a:p>
        </p:txBody>
      </p:sp>
      <p:sp>
        <p:nvSpPr>
          <p:cNvPr id="7" name="Rectangle 6">
            <a:extLst>
              <a:ext uri="{FF2B5EF4-FFF2-40B4-BE49-F238E27FC236}">
                <a16:creationId xmlns:a16="http://schemas.microsoft.com/office/drawing/2014/main" id="{C69DBDC7-DF0D-40FE-8DE0-1C33F8DF42EC}"/>
              </a:ext>
            </a:extLst>
          </p:cNvPr>
          <p:cNvSpPr/>
          <p:nvPr userDrawn="1"/>
        </p:nvSpPr>
        <p:spPr>
          <a:xfrm>
            <a:off x="11555698" y="6473952"/>
            <a:ext cx="121828" cy="123111"/>
          </a:xfrm>
          <a:prstGeom prst="rect">
            <a:avLst/>
          </a:prstGeom>
        </p:spPr>
        <p:txBody>
          <a:bodyPr wrap="none" lIns="0" tIns="0" rIns="0" bIns="0">
            <a:spAutoFit/>
          </a:bodyPr>
          <a:lstStyle/>
          <a:p>
            <a:fld id="{C58DF478-B544-4ED8-9ED4-6A2648E2D233}" type="slidenum">
              <a:rPr lang="en-US" sz="800" noProof="0" smtClean="0">
                <a:solidFill>
                  <a:schemeClr val="bg1"/>
                </a:solidFill>
                <a:latin typeface="Calibri" panose="020F0502020204030204" pitchFamily="34" charset="0"/>
                <a:cs typeface="Calibri" panose="020F0502020204030204" pitchFamily="34" charset="0"/>
              </a:rPr>
              <a:pPr/>
              <a:t>‹#›</a:t>
            </a:fld>
            <a:endParaRPr lang="en-US" sz="800" dirty="0">
              <a:solidFill>
                <a:schemeClr val="bg1"/>
              </a:solidFill>
            </a:endParaRPr>
          </a:p>
        </p:txBody>
      </p:sp>
    </p:spTree>
    <p:extLst>
      <p:ext uri="{BB962C8B-B14F-4D97-AF65-F5344CB8AC3E}">
        <p14:creationId xmlns:p14="http://schemas.microsoft.com/office/powerpoint/2010/main" val="286788274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Key statement teal">
    <p:bg>
      <p:bgPr>
        <a:solidFill>
          <a:schemeClr val="accent5"/>
        </a:solidFill>
        <a:effectLst/>
      </p:bgPr>
    </p:bg>
    <p:spTree>
      <p:nvGrpSpPr>
        <p:cNvPr id="1" name=""/>
        <p:cNvGrpSpPr/>
        <p:nvPr/>
      </p:nvGrpSpPr>
      <p:grpSpPr>
        <a:xfrm>
          <a:off x="0" y="0"/>
          <a:ext cx="0" cy="0"/>
          <a:chOff x="0" y="0"/>
          <a:chExt cx="0" cy="0"/>
        </a:xfrm>
      </p:grpSpPr>
      <p:sp>
        <p:nvSpPr>
          <p:cNvPr id="17" name="Text Placeholder 3"/>
          <p:cNvSpPr>
            <a:spLocks noGrp="1"/>
          </p:cNvSpPr>
          <p:nvPr>
            <p:ph type="body" sz="quarter" idx="10"/>
          </p:nvPr>
        </p:nvSpPr>
        <p:spPr>
          <a:xfrm>
            <a:off x="480485" y="1590677"/>
            <a:ext cx="9029604" cy="4708525"/>
          </a:xfrm>
          <a:prstGeom prst="rect">
            <a:avLst/>
          </a:prstGeom>
        </p:spPr>
        <p:txBody>
          <a:bodyPr>
            <a:noAutofit/>
          </a:bodyPr>
          <a:lstStyle>
            <a:lvl1pPr>
              <a:spcBef>
                <a:spcPts val="3600"/>
              </a:spcBef>
              <a:defRPr sz="3600">
                <a:solidFill>
                  <a:schemeClr val="bg1"/>
                </a:solidFill>
              </a:defRPr>
            </a:lvl1pPr>
            <a:lvl2pPr marL="457189" indent="-457189">
              <a:defRPr sz="3000">
                <a:solidFill>
                  <a:schemeClr val="bg2"/>
                </a:solidFill>
              </a:defRPr>
            </a:lvl2pPr>
            <a:lvl3pPr>
              <a:defRPr sz="3000">
                <a:solidFill>
                  <a:schemeClr val="bg2"/>
                </a:solidFill>
              </a:defRPr>
            </a:lvl3pPr>
            <a:lvl4pPr>
              <a:defRPr sz="3000">
                <a:solidFill>
                  <a:schemeClr val="bg2"/>
                </a:solidFill>
              </a:defRPr>
            </a:lvl4pPr>
            <a:lvl5pPr>
              <a:defRPr sz="3000">
                <a:solidFill>
                  <a:schemeClr val="bg2"/>
                </a:solidFill>
              </a:defRPr>
            </a:lvl5pPr>
          </a:lstStyle>
          <a:p>
            <a:pPr lvl="0"/>
            <a:r>
              <a:rPr lang="en-US" noProof="0"/>
              <a:t>Click to edit Master text styles</a:t>
            </a:r>
          </a:p>
        </p:txBody>
      </p:sp>
      <p:sp>
        <p:nvSpPr>
          <p:cNvPr id="10" name="CaseCode">
            <a:extLst>
              <a:ext uri="{FF2B5EF4-FFF2-40B4-BE49-F238E27FC236}">
                <a16:creationId xmlns:a16="http://schemas.microsoft.com/office/drawing/2014/main" id="{BFFD92C3-7ED3-4D3C-8518-BD2C1CF3A89D}"/>
              </a:ext>
            </a:extLst>
          </p:cNvPr>
          <p:cNvSpPr txBox="1"/>
          <p:nvPr userDrawn="1"/>
        </p:nvSpPr>
        <p:spPr>
          <a:xfrm>
            <a:off x="6335184" y="6477000"/>
            <a:ext cx="4896560" cy="246221"/>
          </a:xfrm>
          <a:prstGeom prst="rect">
            <a:avLst/>
          </a:prstGeom>
          <a:noFill/>
        </p:spPr>
        <p:txBody>
          <a:bodyPr wrap="square" lIns="0" tIns="0" rIns="0" bIns="0" rtlCol="0">
            <a:spAutoFit/>
          </a:bodyPr>
          <a:lstStyle/>
          <a:p>
            <a:pPr marL="0" indent="0" algn="r">
              <a:spcBef>
                <a:spcPts val="0"/>
              </a:spcBef>
              <a:buSzPct val="100000"/>
              <a:buFont typeface="Arial"/>
              <a:buNone/>
            </a:pPr>
            <a:r>
              <a:rPr lang="en-US" sz="800" noProof="0" dirty="0">
                <a:solidFill>
                  <a:schemeClr val="bg1"/>
                </a:solidFill>
                <a:latin typeface="Calibri" panose="020F0502020204030204" pitchFamily="34" charset="0"/>
                <a:cs typeface="Calibri" panose="020F0502020204030204" pitchFamily="34" charset="0"/>
              </a:rPr>
              <a:t>Presentation title</a:t>
            </a:r>
            <a:br>
              <a:rPr lang="en-US" sz="800" noProof="0" dirty="0">
                <a:solidFill>
                  <a:schemeClr val="bg1"/>
                </a:solidFill>
                <a:latin typeface="Calibri" panose="020F0502020204030204" pitchFamily="34" charset="0"/>
                <a:cs typeface="Calibri" panose="020F0502020204030204" pitchFamily="34" charset="0"/>
              </a:rPr>
            </a:br>
            <a:r>
              <a:rPr lang="en-US" sz="800" noProof="0" dirty="0">
                <a:solidFill>
                  <a:schemeClr val="bg1"/>
                </a:solidFill>
                <a:latin typeface="Calibri" panose="020F0502020204030204" pitchFamily="34" charset="0"/>
                <a:cs typeface="Calibri" panose="020F0502020204030204" pitchFamily="34" charset="0"/>
              </a:rPr>
              <a:t>[To edit, click View &gt; Slide Master &gt; Slide Master]</a:t>
            </a:r>
          </a:p>
        </p:txBody>
      </p:sp>
      <p:sp>
        <p:nvSpPr>
          <p:cNvPr id="6" name="Copyright">
            <a:extLst>
              <a:ext uri="{FF2B5EF4-FFF2-40B4-BE49-F238E27FC236}">
                <a16:creationId xmlns:a16="http://schemas.microsoft.com/office/drawing/2014/main" id="{CA24B28E-5B13-4779-8D72-C52A20B99FE7}"/>
              </a:ext>
            </a:extLst>
          </p:cNvPr>
          <p:cNvSpPr txBox="1"/>
          <p:nvPr userDrawn="1"/>
        </p:nvSpPr>
        <p:spPr>
          <a:xfrm>
            <a:off x="501649" y="6477001"/>
            <a:ext cx="5355168" cy="123111"/>
          </a:xfrm>
          <a:prstGeom prst="rect">
            <a:avLst/>
          </a:prstGeom>
          <a:noFill/>
        </p:spPr>
        <p:txBody>
          <a:bodyPr wrap="square" lIns="0" tIns="0" rIns="0" bIns="0" rtlCol="0">
            <a:spAutoFit/>
          </a:bodyPr>
          <a:lstStyle/>
          <a:p>
            <a:pPr marL="0" indent="0">
              <a:spcBef>
                <a:spcPts val="600"/>
              </a:spcBef>
              <a:buSzPct val="100000"/>
              <a:buFont typeface="Arial"/>
              <a:buNone/>
            </a:pPr>
            <a:r>
              <a:rPr lang="cs-CZ" sz="800" noProof="0" dirty="0">
                <a:solidFill>
                  <a:schemeClr val="bg1"/>
                </a:solidFill>
                <a:latin typeface="Calibri" panose="020F0502020204030204" pitchFamily="34" charset="0"/>
                <a:cs typeface="Calibri" panose="020F0502020204030204" pitchFamily="34" charset="0"/>
              </a:rPr>
              <a:t>© 2022 Pro více informací kontaktujte Deloitte Česká republika.</a:t>
            </a:r>
          </a:p>
        </p:txBody>
      </p:sp>
      <p:sp>
        <p:nvSpPr>
          <p:cNvPr id="7" name="Rectangle 6">
            <a:extLst>
              <a:ext uri="{FF2B5EF4-FFF2-40B4-BE49-F238E27FC236}">
                <a16:creationId xmlns:a16="http://schemas.microsoft.com/office/drawing/2014/main" id="{C69DBDC7-DF0D-40FE-8DE0-1C33F8DF42EC}"/>
              </a:ext>
            </a:extLst>
          </p:cNvPr>
          <p:cNvSpPr/>
          <p:nvPr userDrawn="1"/>
        </p:nvSpPr>
        <p:spPr>
          <a:xfrm>
            <a:off x="11555698" y="6473952"/>
            <a:ext cx="121828" cy="123111"/>
          </a:xfrm>
          <a:prstGeom prst="rect">
            <a:avLst/>
          </a:prstGeom>
        </p:spPr>
        <p:txBody>
          <a:bodyPr wrap="none" lIns="0" tIns="0" rIns="0" bIns="0">
            <a:spAutoFit/>
          </a:bodyPr>
          <a:lstStyle/>
          <a:p>
            <a:fld id="{C58DF478-B544-4ED8-9ED4-6A2648E2D233}" type="slidenum">
              <a:rPr lang="en-US" sz="800" noProof="0" smtClean="0">
                <a:solidFill>
                  <a:schemeClr val="bg1"/>
                </a:solidFill>
                <a:latin typeface="Calibri" panose="020F0502020204030204" pitchFamily="34" charset="0"/>
                <a:cs typeface="Calibri" panose="020F0502020204030204" pitchFamily="34" charset="0"/>
              </a:rPr>
              <a:pPr/>
              <a:t>‹#›</a:t>
            </a:fld>
            <a:endParaRPr lang="en-US" sz="800" dirty="0">
              <a:solidFill>
                <a:schemeClr val="bg1"/>
              </a:solidFill>
            </a:endParaRPr>
          </a:p>
        </p:txBody>
      </p:sp>
    </p:spTree>
    <p:extLst>
      <p:ext uri="{BB962C8B-B14F-4D97-AF65-F5344CB8AC3E}">
        <p14:creationId xmlns:p14="http://schemas.microsoft.com/office/powerpoint/2010/main" val="5375548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Divider - Deloitte green accent 4">
    <p:bg bwMode="gray">
      <p:bgPr>
        <a:solidFill>
          <a:schemeClr val="accent4"/>
        </a:solidFill>
        <a:effectLst/>
      </p:bgPr>
    </p:bg>
    <p:spTree>
      <p:nvGrpSpPr>
        <p:cNvPr id="1" name=""/>
        <p:cNvGrpSpPr/>
        <p:nvPr/>
      </p:nvGrpSpPr>
      <p:grpSpPr>
        <a:xfrm>
          <a:off x="0" y="0"/>
          <a:ext cx="0" cy="0"/>
          <a:chOff x="0" y="0"/>
          <a:chExt cx="0" cy="0"/>
        </a:xfrm>
      </p:grpSpPr>
      <p:sp>
        <p:nvSpPr>
          <p:cNvPr id="18" name="Title 1"/>
          <p:cNvSpPr>
            <a:spLocks noGrp="1"/>
          </p:cNvSpPr>
          <p:nvPr>
            <p:ph type="title"/>
          </p:nvPr>
        </p:nvSpPr>
        <p:spPr bwMode="gray">
          <a:xfrm>
            <a:off x="469900" y="1705668"/>
            <a:ext cx="10418233" cy="1592403"/>
          </a:xfrm>
          <a:prstGeom prst="rect">
            <a:avLst/>
          </a:prstGeom>
        </p:spPr>
        <p:txBody>
          <a:bodyPr anchor="b"/>
          <a:lstStyle>
            <a:lvl1pPr>
              <a:lnSpc>
                <a:spcPct val="95000"/>
              </a:lnSpc>
              <a:defRPr sz="3600" b="1">
                <a:solidFill>
                  <a:schemeClr val="bg1"/>
                </a:solidFill>
                <a:latin typeface="+mj-lt"/>
                <a:ea typeface="Open Sans" panose="020B0606030504020204" pitchFamily="34" charset="0"/>
                <a:cs typeface="Open Sans" panose="020B0606030504020204" pitchFamily="34" charset="0"/>
              </a:defRPr>
            </a:lvl1pPr>
          </a:lstStyle>
          <a:p>
            <a:r>
              <a:rPr lang="en-US" noProof="0"/>
              <a:t>Click to edit Master title style</a:t>
            </a:r>
            <a:endParaRPr lang="en-US" noProof="0" dirty="0"/>
          </a:p>
        </p:txBody>
      </p:sp>
      <p:sp>
        <p:nvSpPr>
          <p:cNvPr id="19" name="Text Placeholder 2"/>
          <p:cNvSpPr>
            <a:spLocks noGrp="1"/>
          </p:cNvSpPr>
          <p:nvPr>
            <p:ph type="body" idx="1"/>
          </p:nvPr>
        </p:nvSpPr>
        <p:spPr bwMode="gray">
          <a:xfrm>
            <a:off x="469900" y="3429000"/>
            <a:ext cx="10418233" cy="1566532"/>
          </a:xfrm>
        </p:spPr>
        <p:txBody>
          <a:bodyPr lIns="0" tIns="0" rIns="0" bIns="0">
            <a:noAutofit/>
          </a:bodyPr>
          <a:lstStyle>
            <a:lvl1pPr marL="0" indent="0">
              <a:lnSpc>
                <a:spcPct val="95000"/>
              </a:lnSpc>
              <a:spcAft>
                <a:spcPts val="0"/>
              </a:spcAft>
              <a:buNone/>
              <a:defRPr sz="3600">
                <a:solidFill>
                  <a:schemeClr val="bg1"/>
                </a:solidFill>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noProof="0"/>
              <a:t>Click to edit Master text styles</a:t>
            </a:r>
          </a:p>
        </p:txBody>
      </p:sp>
      <p:sp>
        <p:nvSpPr>
          <p:cNvPr id="7" name="CaseCode">
            <a:extLst>
              <a:ext uri="{FF2B5EF4-FFF2-40B4-BE49-F238E27FC236}">
                <a16:creationId xmlns:a16="http://schemas.microsoft.com/office/drawing/2014/main" id="{452A60FA-C95E-401E-9AF3-D27C8C88BCCB}"/>
              </a:ext>
            </a:extLst>
          </p:cNvPr>
          <p:cNvSpPr txBox="1"/>
          <p:nvPr/>
        </p:nvSpPr>
        <p:spPr>
          <a:xfrm>
            <a:off x="6335184" y="6477000"/>
            <a:ext cx="4896560" cy="246221"/>
          </a:xfrm>
          <a:prstGeom prst="rect">
            <a:avLst/>
          </a:prstGeom>
          <a:noFill/>
        </p:spPr>
        <p:txBody>
          <a:bodyPr wrap="square" lIns="0" tIns="0" rIns="0" bIns="0" rtlCol="0">
            <a:spAutoFit/>
          </a:bodyPr>
          <a:lstStyle/>
          <a:p>
            <a:pPr marL="0" indent="0" algn="r">
              <a:spcBef>
                <a:spcPts val="0"/>
              </a:spcBef>
              <a:buSzPct val="100000"/>
              <a:buFont typeface="Arial"/>
              <a:buNone/>
            </a:pPr>
            <a:r>
              <a:rPr lang="en-US" sz="800" noProof="0" dirty="0">
                <a:solidFill>
                  <a:schemeClr val="bg1"/>
                </a:solidFill>
                <a:latin typeface="Calibri" panose="020F0502020204030204" pitchFamily="34" charset="0"/>
                <a:cs typeface="Calibri" panose="020F0502020204030204" pitchFamily="34" charset="0"/>
              </a:rPr>
              <a:t>Presentation title</a:t>
            </a:r>
            <a:br>
              <a:rPr lang="en-US" sz="800" noProof="0" dirty="0">
                <a:solidFill>
                  <a:schemeClr val="bg1"/>
                </a:solidFill>
                <a:latin typeface="Calibri" panose="020F0502020204030204" pitchFamily="34" charset="0"/>
                <a:cs typeface="Calibri" panose="020F0502020204030204" pitchFamily="34" charset="0"/>
              </a:rPr>
            </a:br>
            <a:r>
              <a:rPr lang="en-US" sz="800" noProof="0" dirty="0">
                <a:solidFill>
                  <a:schemeClr val="bg1"/>
                </a:solidFill>
                <a:latin typeface="Calibri" panose="020F0502020204030204" pitchFamily="34" charset="0"/>
                <a:cs typeface="Calibri" panose="020F0502020204030204" pitchFamily="34" charset="0"/>
              </a:rPr>
              <a:t>[To edit, click View &gt; Slide Master &gt; Slide Master]</a:t>
            </a:r>
          </a:p>
        </p:txBody>
      </p:sp>
      <p:sp>
        <p:nvSpPr>
          <p:cNvPr id="8" name="Copyright">
            <a:extLst>
              <a:ext uri="{FF2B5EF4-FFF2-40B4-BE49-F238E27FC236}">
                <a16:creationId xmlns:a16="http://schemas.microsoft.com/office/drawing/2014/main" id="{CA24B28E-5B13-4779-8D72-C52A20B99FE7}"/>
              </a:ext>
            </a:extLst>
          </p:cNvPr>
          <p:cNvSpPr txBox="1"/>
          <p:nvPr/>
        </p:nvSpPr>
        <p:spPr>
          <a:xfrm>
            <a:off x="501649" y="6477001"/>
            <a:ext cx="5355168" cy="123111"/>
          </a:xfrm>
          <a:prstGeom prst="rect">
            <a:avLst/>
          </a:prstGeom>
          <a:noFill/>
        </p:spPr>
        <p:txBody>
          <a:bodyPr wrap="square" lIns="0" tIns="0" rIns="0" bIns="0" rtlCol="0">
            <a:spAutoFit/>
          </a:bodyPr>
          <a:lstStyle/>
          <a:p>
            <a:pPr marL="0" indent="0">
              <a:spcBef>
                <a:spcPts val="600"/>
              </a:spcBef>
              <a:buSzPct val="100000"/>
              <a:buFont typeface="Arial"/>
              <a:buNone/>
            </a:pPr>
            <a:r>
              <a:rPr lang="en-US" sz="800" noProof="0" dirty="0">
                <a:solidFill>
                  <a:schemeClr val="bg1"/>
                </a:solidFill>
                <a:latin typeface="Calibri" panose="020F0502020204030204" pitchFamily="34" charset="0"/>
                <a:cs typeface="Calibri" panose="020F0502020204030204" pitchFamily="34" charset="0"/>
              </a:rPr>
              <a:t>© 202</a:t>
            </a:r>
            <a:r>
              <a:rPr lang="cs-CZ" sz="800" noProof="0" dirty="0">
                <a:solidFill>
                  <a:schemeClr val="bg1"/>
                </a:solidFill>
                <a:latin typeface="Calibri" panose="020F0502020204030204" pitchFamily="34" charset="0"/>
                <a:cs typeface="Calibri" panose="020F0502020204030204" pitchFamily="34" charset="0"/>
              </a:rPr>
              <a:t>2</a:t>
            </a:r>
            <a:r>
              <a:rPr lang="en-US" sz="800" noProof="0" dirty="0">
                <a:solidFill>
                  <a:schemeClr val="bg1"/>
                </a:solidFill>
                <a:latin typeface="Calibri" panose="020F0502020204030204" pitchFamily="34" charset="0"/>
                <a:cs typeface="Calibri" panose="020F0502020204030204" pitchFamily="34" charset="0"/>
              </a:rPr>
              <a:t>. For information, contact Deloitte Czech Republic. </a:t>
            </a:r>
          </a:p>
        </p:txBody>
      </p:sp>
      <p:sp>
        <p:nvSpPr>
          <p:cNvPr id="9" name="Rectangle 8">
            <a:extLst>
              <a:ext uri="{FF2B5EF4-FFF2-40B4-BE49-F238E27FC236}">
                <a16:creationId xmlns:a16="http://schemas.microsoft.com/office/drawing/2014/main" id="{C69DBDC7-DF0D-40FE-8DE0-1C33F8DF42EC}"/>
              </a:ext>
            </a:extLst>
          </p:cNvPr>
          <p:cNvSpPr/>
          <p:nvPr userDrawn="1"/>
        </p:nvSpPr>
        <p:spPr>
          <a:xfrm>
            <a:off x="11555698" y="6473952"/>
            <a:ext cx="121828" cy="123111"/>
          </a:xfrm>
          <a:prstGeom prst="rect">
            <a:avLst/>
          </a:prstGeom>
        </p:spPr>
        <p:txBody>
          <a:bodyPr wrap="none" lIns="0" tIns="0" rIns="0" bIns="0">
            <a:spAutoFit/>
          </a:bodyPr>
          <a:lstStyle/>
          <a:p>
            <a:fld id="{C58DF478-B544-4ED8-9ED4-6A2648E2D233}" type="slidenum">
              <a:rPr lang="en-US" sz="800" noProof="0" smtClean="0">
                <a:solidFill>
                  <a:schemeClr val="bg1"/>
                </a:solidFill>
                <a:latin typeface="Calibri" panose="020F0502020204030204" pitchFamily="34" charset="0"/>
                <a:cs typeface="Calibri" panose="020F0502020204030204" pitchFamily="34" charset="0"/>
              </a:rPr>
              <a:pPr/>
              <a:t>‹#›</a:t>
            </a:fld>
            <a:endParaRPr lang="en-US" sz="800" dirty="0">
              <a:solidFill>
                <a:schemeClr val="bg1"/>
              </a:solidFill>
            </a:endParaRPr>
          </a:p>
        </p:txBody>
      </p:sp>
    </p:spTree>
    <p:extLst>
      <p:ext uri="{BB962C8B-B14F-4D97-AF65-F5344CB8AC3E}">
        <p14:creationId xmlns:p14="http://schemas.microsoft.com/office/powerpoint/2010/main" val="412421850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extLst>
    <p:ext uri="{DCECCB84-F9BA-43D5-87BE-67443E8EF086}">
      <p15:sldGuideLst xmlns:p15="http://schemas.microsoft.com/office/powerpoint/2012/main"/>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Key statement black">
    <p:bg>
      <p:bgPr>
        <a:solidFill>
          <a:schemeClr val="tx1"/>
        </a:solidFill>
        <a:effectLst/>
      </p:bgPr>
    </p:bg>
    <p:spTree>
      <p:nvGrpSpPr>
        <p:cNvPr id="1" name=""/>
        <p:cNvGrpSpPr/>
        <p:nvPr/>
      </p:nvGrpSpPr>
      <p:grpSpPr>
        <a:xfrm>
          <a:off x="0" y="0"/>
          <a:ext cx="0" cy="0"/>
          <a:chOff x="0" y="0"/>
          <a:chExt cx="0" cy="0"/>
        </a:xfrm>
      </p:grpSpPr>
      <p:sp>
        <p:nvSpPr>
          <p:cNvPr id="13" name="Text Placeholder 3"/>
          <p:cNvSpPr>
            <a:spLocks noGrp="1"/>
          </p:cNvSpPr>
          <p:nvPr>
            <p:ph type="body" sz="quarter" idx="10"/>
          </p:nvPr>
        </p:nvSpPr>
        <p:spPr>
          <a:xfrm>
            <a:off x="480485" y="1590677"/>
            <a:ext cx="9029604" cy="4708525"/>
          </a:xfrm>
          <a:prstGeom prst="rect">
            <a:avLst/>
          </a:prstGeom>
        </p:spPr>
        <p:txBody>
          <a:bodyPr>
            <a:noAutofit/>
          </a:bodyPr>
          <a:lstStyle>
            <a:lvl1pPr>
              <a:spcBef>
                <a:spcPts val="3600"/>
              </a:spcBef>
              <a:defRPr sz="3600">
                <a:solidFill>
                  <a:schemeClr val="bg1"/>
                </a:solidFill>
              </a:defRPr>
            </a:lvl1pPr>
            <a:lvl2pPr marL="457189" indent="-457189">
              <a:defRPr sz="3000">
                <a:solidFill>
                  <a:schemeClr val="bg2"/>
                </a:solidFill>
              </a:defRPr>
            </a:lvl2pPr>
            <a:lvl3pPr>
              <a:defRPr sz="3000">
                <a:solidFill>
                  <a:schemeClr val="bg2"/>
                </a:solidFill>
              </a:defRPr>
            </a:lvl3pPr>
            <a:lvl4pPr>
              <a:defRPr sz="3000">
                <a:solidFill>
                  <a:schemeClr val="bg2"/>
                </a:solidFill>
              </a:defRPr>
            </a:lvl4pPr>
            <a:lvl5pPr>
              <a:defRPr sz="3000">
                <a:solidFill>
                  <a:schemeClr val="bg2"/>
                </a:solidFill>
              </a:defRPr>
            </a:lvl5pPr>
          </a:lstStyle>
          <a:p>
            <a:pPr lvl="0"/>
            <a:r>
              <a:rPr lang="en-US" noProof="0" dirty="0"/>
              <a:t>Click to edit Master text styles</a:t>
            </a:r>
          </a:p>
        </p:txBody>
      </p:sp>
      <p:sp>
        <p:nvSpPr>
          <p:cNvPr id="6" name="CaseCode">
            <a:extLst>
              <a:ext uri="{FF2B5EF4-FFF2-40B4-BE49-F238E27FC236}">
                <a16:creationId xmlns:a16="http://schemas.microsoft.com/office/drawing/2014/main" id="{19828E09-D049-49D7-BE85-DE45BC334CFE}"/>
              </a:ext>
            </a:extLst>
          </p:cNvPr>
          <p:cNvSpPr txBox="1"/>
          <p:nvPr userDrawn="1"/>
        </p:nvSpPr>
        <p:spPr>
          <a:xfrm>
            <a:off x="6335184" y="6477000"/>
            <a:ext cx="4896560" cy="246221"/>
          </a:xfrm>
          <a:prstGeom prst="rect">
            <a:avLst/>
          </a:prstGeom>
          <a:noFill/>
        </p:spPr>
        <p:txBody>
          <a:bodyPr wrap="square" lIns="0" tIns="0" rIns="0" bIns="0" rtlCol="0">
            <a:spAutoFit/>
          </a:bodyPr>
          <a:lstStyle/>
          <a:p>
            <a:pPr marL="0" indent="0" algn="r">
              <a:spcBef>
                <a:spcPts val="0"/>
              </a:spcBef>
              <a:buSzPct val="100000"/>
              <a:buFont typeface="Arial"/>
              <a:buNone/>
            </a:pPr>
            <a:r>
              <a:rPr lang="en-US" sz="800" noProof="0" dirty="0">
                <a:solidFill>
                  <a:schemeClr val="bg1"/>
                </a:solidFill>
                <a:latin typeface="Calibri" panose="020F0502020204030204" pitchFamily="34" charset="0"/>
                <a:cs typeface="Calibri" panose="020F0502020204030204" pitchFamily="34" charset="0"/>
              </a:rPr>
              <a:t>Presentation title</a:t>
            </a:r>
            <a:br>
              <a:rPr lang="en-US" sz="800" noProof="0" dirty="0">
                <a:solidFill>
                  <a:schemeClr val="bg1"/>
                </a:solidFill>
                <a:latin typeface="Calibri" panose="020F0502020204030204" pitchFamily="34" charset="0"/>
                <a:cs typeface="Calibri" panose="020F0502020204030204" pitchFamily="34" charset="0"/>
              </a:rPr>
            </a:br>
            <a:r>
              <a:rPr lang="en-US" sz="800" noProof="0" dirty="0">
                <a:solidFill>
                  <a:schemeClr val="bg1"/>
                </a:solidFill>
                <a:latin typeface="Calibri" panose="020F0502020204030204" pitchFamily="34" charset="0"/>
                <a:cs typeface="Calibri" panose="020F0502020204030204" pitchFamily="34" charset="0"/>
              </a:rPr>
              <a:t>[To edit, click View &gt; Slide Master &gt; Slide Master]</a:t>
            </a:r>
          </a:p>
        </p:txBody>
      </p:sp>
      <p:sp>
        <p:nvSpPr>
          <p:cNvPr id="7" name="Copyright">
            <a:extLst>
              <a:ext uri="{FF2B5EF4-FFF2-40B4-BE49-F238E27FC236}">
                <a16:creationId xmlns:a16="http://schemas.microsoft.com/office/drawing/2014/main" id="{5E51561B-D398-42F6-B947-A1D464580D42}"/>
              </a:ext>
            </a:extLst>
          </p:cNvPr>
          <p:cNvSpPr txBox="1"/>
          <p:nvPr userDrawn="1"/>
        </p:nvSpPr>
        <p:spPr>
          <a:xfrm>
            <a:off x="501649" y="6477001"/>
            <a:ext cx="5355168" cy="123111"/>
          </a:xfrm>
          <a:prstGeom prst="rect">
            <a:avLst/>
          </a:prstGeom>
          <a:noFill/>
        </p:spPr>
        <p:txBody>
          <a:bodyPr wrap="square" lIns="0" tIns="0" rIns="0" bIns="0" rtlCol="0">
            <a:spAutoFit/>
          </a:bodyPr>
          <a:lstStyle/>
          <a:p>
            <a:pPr marL="0" indent="0">
              <a:spcBef>
                <a:spcPts val="600"/>
              </a:spcBef>
              <a:buSzPct val="100000"/>
              <a:buFont typeface="Arial"/>
              <a:buNone/>
            </a:pPr>
            <a:r>
              <a:rPr lang="cs-CZ" sz="800" noProof="0" dirty="0">
                <a:solidFill>
                  <a:schemeClr val="bg1"/>
                </a:solidFill>
                <a:latin typeface="Calibri" panose="020F0502020204030204" pitchFamily="34" charset="0"/>
                <a:cs typeface="Calibri" panose="020F0502020204030204" pitchFamily="34" charset="0"/>
              </a:rPr>
              <a:t>© 2022 Pro více informací kontaktujte Deloitte Česká republika.</a:t>
            </a:r>
          </a:p>
        </p:txBody>
      </p:sp>
      <p:sp>
        <p:nvSpPr>
          <p:cNvPr id="8" name="Rectangle 7">
            <a:extLst>
              <a:ext uri="{FF2B5EF4-FFF2-40B4-BE49-F238E27FC236}">
                <a16:creationId xmlns:a16="http://schemas.microsoft.com/office/drawing/2014/main" id="{6F245F6F-F221-47F1-A1CB-901F630239A0}"/>
              </a:ext>
            </a:extLst>
          </p:cNvPr>
          <p:cNvSpPr/>
          <p:nvPr userDrawn="1"/>
        </p:nvSpPr>
        <p:spPr>
          <a:xfrm>
            <a:off x="11555698" y="6473952"/>
            <a:ext cx="121828" cy="123111"/>
          </a:xfrm>
          <a:prstGeom prst="rect">
            <a:avLst/>
          </a:prstGeom>
        </p:spPr>
        <p:txBody>
          <a:bodyPr wrap="none" lIns="0" tIns="0" rIns="0" bIns="0">
            <a:spAutoFit/>
          </a:bodyPr>
          <a:lstStyle/>
          <a:p>
            <a:fld id="{C58DF478-B544-4ED8-9ED4-6A2648E2D233}" type="slidenum">
              <a:rPr lang="en-US" sz="800" noProof="0" smtClean="0">
                <a:solidFill>
                  <a:schemeClr val="bg1"/>
                </a:solidFill>
                <a:latin typeface="Calibri" panose="020F0502020204030204" pitchFamily="34" charset="0"/>
                <a:cs typeface="Calibri" panose="020F0502020204030204" pitchFamily="34" charset="0"/>
              </a:rPr>
              <a:pPr/>
              <a:t>‹#›</a:t>
            </a:fld>
            <a:endParaRPr lang="en-US" sz="800" dirty="0">
              <a:solidFill>
                <a:schemeClr val="bg1"/>
              </a:solidFill>
            </a:endParaRPr>
          </a:p>
        </p:txBody>
      </p:sp>
    </p:spTree>
    <p:extLst>
      <p:ext uri="{BB962C8B-B14F-4D97-AF65-F5344CB8AC3E}">
        <p14:creationId xmlns:p14="http://schemas.microsoft.com/office/powerpoint/2010/main" val="239424917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Key statement white">
    <p:bg>
      <p:bgRef idx="1001">
        <a:schemeClr val="bg1"/>
      </p:bgRef>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501651" y="1665288"/>
            <a:ext cx="9277349" cy="4716462"/>
          </a:xfrm>
          <a:prstGeom prst="rect">
            <a:avLst/>
          </a:prstGeom>
        </p:spPr>
        <p:txBody>
          <a:bodyPr>
            <a:noAutofit/>
          </a:bodyPr>
          <a:lstStyle>
            <a:lvl1pPr marL="0" indent="0" algn="l">
              <a:spcBef>
                <a:spcPts val="3600"/>
              </a:spcBef>
              <a:buFontTx/>
              <a:buNone/>
              <a:defRPr sz="3600">
                <a:solidFill>
                  <a:schemeClr val="tx1"/>
                </a:solidFill>
              </a:defRPr>
            </a:lvl1pPr>
            <a:lvl2pPr marL="457200" indent="-457200">
              <a:defRPr sz="3000">
                <a:solidFill>
                  <a:schemeClr val="bg2"/>
                </a:solidFill>
              </a:defRPr>
            </a:lvl2pPr>
            <a:lvl3pPr>
              <a:defRPr sz="3000">
                <a:solidFill>
                  <a:schemeClr val="bg2"/>
                </a:solidFill>
              </a:defRPr>
            </a:lvl3pPr>
            <a:lvl4pPr>
              <a:defRPr sz="3000">
                <a:solidFill>
                  <a:schemeClr val="bg2"/>
                </a:solidFill>
              </a:defRPr>
            </a:lvl4pPr>
            <a:lvl5pPr>
              <a:defRPr sz="3000">
                <a:solidFill>
                  <a:schemeClr val="bg2"/>
                </a:solidFill>
              </a:defRPr>
            </a:lvl5pPr>
          </a:lstStyle>
          <a:p>
            <a:pPr lvl="0"/>
            <a:r>
              <a:rPr lang="en-US" noProof="0" dirty="0"/>
              <a:t>Click to edit Master text styles</a:t>
            </a:r>
          </a:p>
        </p:txBody>
      </p:sp>
    </p:spTree>
    <p:extLst>
      <p:ext uri="{BB962C8B-B14F-4D97-AF65-F5344CB8AC3E}">
        <p14:creationId xmlns:p14="http://schemas.microsoft.com/office/powerpoint/2010/main" val="240165318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Title, subtitle &amp; chart">
    <p:spTree>
      <p:nvGrpSpPr>
        <p:cNvPr id="1" name=""/>
        <p:cNvGrpSpPr/>
        <p:nvPr/>
      </p:nvGrpSpPr>
      <p:grpSpPr>
        <a:xfrm>
          <a:off x="0" y="0"/>
          <a:ext cx="0" cy="0"/>
          <a:chOff x="0" y="0"/>
          <a:chExt cx="0" cy="0"/>
        </a:xfrm>
      </p:grpSpPr>
      <p:sp>
        <p:nvSpPr>
          <p:cNvPr id="15" name="Text Placeholder 8"/>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dirty="0"/>
              <a:t>Click to add subtitle</a:t>
            </a:r>
          </a:p>
        </p:txBody>
      </p:sp>
      <p:sp>
        <p:nvSpPr>
          <p:cNvPr id="17" name="Chart Placeholder 3"/>
          <p:cNvSpPr>
            <a:spLocks noGrp="1"/>
          </p:cNvSpPr>
          <p:nvPr>
            <p:ph type="chart" sz="quarter" idx="15"/>
          </p:nvPr>
        </p:nvSpPr>
        <p:spPr>
          <a:xfrm>
            <a:off x="501652" y="2052000"/>
            <a:ext cx="11188699" cy="4069013"/>
          </a:xfrm>
          <a:prstGeom prst="rect">
            <a:avLst/>
          </a:prstGeom>
        </p:spPr>
        <p:txBody>
          <a:bodyPr>
            <a:noAutofit/>
          </a:bodyPr>
          <a:lstStyle/>
          <a:p>
            <a:r>
              <a:rPr lang="en-US"/>
              <a:t>Click icon to add chart</a:t>
            </a:r>
            <a:endParaRPr lang="en-GB" dirty="0"/>
          </a:p>
        </p:txBody>
      </p:sp>
      <p:sp>
        <p:nvSpPr>
          <p:cNvPr id="18" name="Text Placeholder 8"/>
          <p:cNvSpPr>
            <a:spLocks noGrp="1"/>
          </p:cNvSpPr>
          <p:nvPr>
            <p:ph type="body" sz="quarter" idx="18"/>
          </p:nvPr>
        </p:nvSpPr>
        <p:spPr>
          <a:xfrm>
            <a:off x="501652" y="1674087"/>
            <a:ext cx="11188699" cy="357187"/>
          </a:xfrm>
        </p:spPr>
        <p:txBody>
          <a:bodyPr>
            <a:noAutofit/>
          </a:bodyPr>
          <a:lstStyle/>
          <a:p>
            <a:pPr lvl="0"/>
            <a:r>
              <a:rPr lang="en-US" noProof="0" dirty="0"/>
              <a:t>Click to edit Master text styles</a:t>
            </a:r>
          </a:p>
        </p:txBody>
      </p:sp>
      <p:sp>
        <p:nvSpPr>
          <p:cNvPr id="19" name="Text Placeholder 7"/>
          <p:cNvSpPr>
            <a:spLocks noGrp="1"/>
          </p:cNvSpPr>
          <p:nvPr>
            <p:ph type="body" sz="quarter" idx="23"/>
          </p:nvPr>
        </p:nvSpPr>
        <p:spPr>
          <a:xfrm>
            <a:off x="501651" y="6121014"/>
            <a:ext cx="11188700" cy="260737"/>
          </a:xfrm>
        </p:spPr>
        <p:txBody>
          <a:bodyPr>
            <a:noAutofit/>
          </a:bodyPr>
          <a:lstStyle>
            <a:lvl1pPr>
              <a:spcAft>
                <a:spcPts val="0"/>
              </a:spcAft>
              <a:defRPr sz="900"/>
            </a:lvl1pPr>
          </a:lstStyle>
          <a:p>
            <a:pPr lvl="0"/>
            <a:r>
              <a:rPr lang="en-US"/>
              <a:t>Click to edit Master text styles</a:t>
            </a:r>
          </a:p>
        </p:txBody>
      </p:sp>
      <p:sp>
        <p:nvSpPr>
          <p:cNvPr id="7" name="Title Placeholder 1">
            <a:extLst>
              <a:ext uri="{FF2B5EF4-FFF2-40B4-BE49-F238E27FC236}">
                <a16:creationId xmlns:a16="http://schemas.microsoft.com/office/drawing/2014/main" id="{8CFE9674-04ED-4C53-9426-4EA385799FE2}"/>
              </a:ext>
            </a:extLst>
          </p:cNvPr>
          <p:cNvSpPr>
            <a:spLocks noGrp="1"/>
          </p:cNvSpPr>
          <p:nvPr>
            <p:ph type="title" hasCustomPrompt="1"/>
          </p:nvPr>
        </p:nvSpPr>
        <p:spPr>
          <a:xfrm>
            <a:off x="501650" y="317500"/>
            <a:ext cx="11188700" cy="334099"/>
          </a:xfrm>
          <a:prstGeom prst="rect">
            <a:avLst/>
          </a:prstGeom>
        </p:spPr>
        <p:txBody>
          <a:bodyPr vert="horz" lIns="0" tIns="0" rIns="0" bIns="0" rtlCol="0" anchor="t" anchorCtr="0">
            <a:noAutofit/>
          </a:bodyPr>
          <a:lstStyle>
            <a:lvl1pPr>
              <a:defRPr>
                <a:latin typeface="+mj-lt"/>
              </a:defRPr>
            </a:lvl1pPr>
          </a:lstStyle>
          <a:p>
            <a:r>
              <a:rPr lang="en-US" dirty="0"/>
              <a:t>Click to add title</a:t>
            </a:r>
          </a:p>
        </p:txBody>
      </p:sp>
    </p:spTree>
    <p:extLst>
      <p:ext uri="{BB962C8B-B14F-4D97-AF65-F5344CB8AC3E}">
        <p14:creationId xmlns:p14="http://schemas.microsoft.com/office/powerpoint/2010/main" val="35778096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Title &amp; 1 column text">
    <p:spTree>
      <p:nvGrpSpPr>
        <p:cNvPr id="1" name=""/>
        <p:cNvGrpSpPr/>
        <p:nvPr/>
      </p:nvGrpSpPr>
      <p:grpSpPr>
        <a:xfrm>
          <a:off x="0" y="0"/>
          <a:ext cx="0" cy="0"/>
          <a:chOff x="0" y="0"/>
          <a:chExt cx="0" cy="0"/>
        </a:xfrm>
      </p:grpSpPr>
      <p:sp>
        <p:nvSpPr>
          <p:cNvPr id="14" name="Text Placeholder 18"/>
          <p:cNvSpPr>
            <a:spLocks noGrp="1"/>
          </p:cNvSpPr>
          <p:nvPr>
            <p:ph idx="1"/>
          </p:nvPr>
        </p:nvSpPr>
        <p:spPr>
          <a:xfrm>
            <a:off x="501651" y="1665289"/>
            <a:ext cx="11165416" cy="4716463"/>
          </a:xfrm>
          <a:prstGeom prst="rect">
            <a:avLst/>
          </a:prstGeom>
        </p:spPr>
        <p:txBody>
          <a:bodyPr vert="horz" lIns="0" tIns="0" rIns="0" bIns="0" rtlCol="0">
            <a:noAutofit/>
          </a:bodyPr>
          <a:lstStyle>
            <a:lvl1pPr marL="0" indent="0" algn="l">
              <a:buFontTx/>
              <a:buNone/>
              <a:defRPr>
                <a:latin typeface="+mn-lt"/>
              </a:defRPr>
            </a:lvl1pPr>
            <a:lvl2pPr marL="139700" indent="-139700" algn="l">
              <a:buClr>
                <a:schemeClr val="tx1"/>
              </a:buClr>
              <a:buSzPct val="100000"/>
              <a:buFont typeface="Arial" panose="020B0604020202020204" pitchFamily="34" charset="0"/>
              <a:buChar char="•"/>
              <a:defRPr>
                <a:latin typeface="+mj-lt"/>
              </a:defRPr>
            </a:lvl2pPr>
            <a:lvl3pPr marL="304800" indent="-139700" algn="l">
              <a:buClr>
                <a:schemeClr val="tx1"/>
              </a:buClr>
              <a:buSzPct val="100000"/>
              <a:buFont typeface="Arial" panose="020B0604020202020204" pitchFamily="34" charset="0"/>
              <a:buChar char="−"/>
              <a:defRPr>
                <a:latin typeface="+mn-lt"/>
              </a:defRPr>
            </a:lvl3pPr>
            <a:lvl4pPr marL="469900" indent="-139700" algn="l">
              <a:buClr>
                <a:schemeClr val="tx1"/>
              </a:buClr>
              <a:buSzPct val="100000"/>
              <a:buFont typeface="Arial" panose="020B0604020202020204" pitchFamily="34" charset="0"/>
              <a:buChar char="◦"/>
              <a:defRPr>
                <a:latin typeface="+mn-lt"/>
              </a:defRPr>
            </a:lvl4pPr>
            <a:lvl5pPr marL="635000" indent="-139700" algn="l">
              <a:buClr>
                <a:schemeClr val="tx1"/>
              </a:buClr>
              <a:buSzPct val="100000"/>
              <a:buFont typeface="Arial" panose="020B0604020202020204" pitchFamily="34" charset="0"/>
              <a:buChar char="−"/>
              <a:defRPr>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US" noProof="0" dirty="0"/>
          </a:p>
        </p:txBody>
      </p:sp>
      <p:sp>
        <p:nvSpPr>
          <p:cNvPr id="4" name="Title Placeholder 1">
            <a:extLst>
              <a:ext uri="{FF2B5EF4-FFF2-40B4-BE49-F238E27FC236}">
                <a16:creationId xmlns:a16="http://schemas.microsoft.com/office/drawing/2014/main" id="{A1AF4B88-9BDB-4994-AE11-3A74CC55FE51}"/>
              </a:ext>
            </a:extLst>
          </p:cNvPr>
          <p:cNvSpPr>
            <a:spLocks noGrp="1"/>
          </p:cNvSpPr>
          <p:nvPr>
            <p:ph type="title" hasCustomPrompt="1"/>
          </p:nvPr>
        </p:nvSpPr>
        <p:spPr>
          <a:xfrm>
            <a:off x="501652" y="317500"/>
            <a:ext cx="11180232" cy="698501"/>
          </a:xfrm>
          <a:prstGeom prst="rect">
            <a:avLst/>
          </a:prstGeom>
        </p:spPr>
        <p:txBody>
          <a:bodyPr vert="horz" lIns="0" tIns="0" rIns="0" bIns="0" rtlCol="0" anchor="t" anchorCtr="0">
            <a:noAutofit/>
          </a:bodyPr>
          <a:lstStyle>
            <a:lvl1pPr>
              <a:defRPr/>
            </a:lvl1pPr>
          </a:lstStyle>
          <a:p>
            <a:r>
              <a:rPr lang="en-US" dirty="0"/>
              <a:t>Click to add title</a:t>
            </a:r>
          </a:p>
        </p:txBody>
      </p:sp>
    </p:spTree>
    <p:extLst>
      <p:ext uri="{BB962C8B-B14F-4D97-AF65-F5344CB8AC3E}">
        <p14:creationId xmlns:p14="http://schemas.microsoft.com/office/powerpoint/2010/main" val="86602885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hf hdr="0" dt="0"/>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1_Title, subtitle &amp; chart">
    <p:spTree>
      <p:nvGrpSpPr>
        <p:cNvPr id="1" name=""/>
        <p:cNvGrpSpPr/>
        <p:nvPr/>
      </p:nvGrpSpPr>
      <p:grpSpPr>
        <a:xfrm>
          <a:off x="0" y="0"/>
          <a:ext cx="0" cy="0"/>
          <a:chOff x="0" y="0"/>
          <a:chExt cx="0" cy="0"/>
        </a:xfrm>
      </p:grpSpPr>
      <p:sp>
        <p:nvSpPr>
          <p:cNvPr id="15" name="Text Placeholder 8"/>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dirty="0"/>
              <a:t>Click to add subtitle</a:t>
            </a:r>
          </a:p>
        </p:txBody>
      </p:sp>
      <p:sp>
        <p:nvSpPr>
          <p:cNvPr id="7" name="Title Placeholder 1">
            <a:extLst>
              <a:ext uri="{FF2B5EF4-FFF2-40B4-BE49-F238E27FC236}">
                <a16:creationId xmlns:a16="http://schemas.microsoft.com/office/drawing/2014/main" id="{8CFE9674-04ED-4C53-9426-4EA385799FE2}"/>
              </a:ext>
            </a:extLst>
          </p:cNvPr>
          <p:cNvSpPr>
            <a:spLocks noGrp="1"/>
          </p:cNvSpPr>
          <p:nvPr>
            <p:ph type="title" hasCustomPrompt="1"/>
          </p:nvPr>
        </p:nvSpPr>
        <p:spPr>
          <a:xfrm>
            <a:off x="501650" y="317500"/>
            <a:ext cx="11188700" cy="334099"/>
          </a:xfrm>
          <a:prstGeom prst="rect">
            <a:avLst/>
          </a:prstGeom>
        </p:spPr>
        <p:txBody>
          <a:bodyPr vert="horz" lIns="0" tIns="0" rIns="0" bIns="0" rtlCol="0" anchor="t" anchorCtr="0">
            <a:noAutofit/>
          </a:bodyPr>
          <a:lstStyle>
            <a:lvl1pPr>
              <a:defRPr>
                <a:latin typeface="+mj-lt"/>
              </a:defRPr>
            </a:lvl1pPr>
          </a:lstStyle>
          <a:p>
            <a:r>
              <a:rPr lang="en-US" dirty="0"/>
              <a:t>Click to add title</a:t>
            </a:r>
          </a:p>
        </p:txBody>
      </p:sp>
      <p:sp>
        <p:nvSpPr>
          <p:cNvPr id="8" name="Text Placeholder 18"/>
          <p:cNvSpPr>
            <a:spLocks noGrp="1"/>
          </p:cNvSpPr>
          <p:nvPr>
            <p:ph idx="1"/>
          </p:nvPr>
        </p:nvSpPr>
        <p:spPr>
          <a:xfrm>
            <a:off x="501651" y="1665289"/>
            <a:ext cx="11165416" cy="4716463"/>
          </a:xfrm>
          <a:prstGeom prst="rect">
            <a:avLst/>
          </a:prstGeom>
        </p:spPr>
        <p:txBody>
          <a:bodyPr vert="horz" lIns="0" tIns="0" rIns="0" bIns="0" rtlCol="0">
            <a:noAutofit/>
          </a:bodyPr>
          <a:lstStyle>
            <a:lvl1pPr marL="0" indent="0" algn="l">
              <a:buFontTx/>
              <a:buNone/>
              <a:defRPr>
                <a:latin typeface="+mn-lt"/>
              </a:defRPr>
            </a:lvl1pPr>
            <a:lvl2pPr marL="139700" indent="-139700" algn="l">
              <a:buClr>
                <a:schemeClr val="tx1"/>
              </a:buClr>
              <a:buSzPct val="100000"/>
              <a:buFont typeface="Arial" panose="020B0604020202020204" pitchFamily="34" charset="0"/>
              <a:buChar char="•"/>
              <a:defRPr>
                <a:latin typeface="+mj-lt"/>
              </a:defRPr>
            </a:lvl2pPr>
            <a:lvl3pPr marL="304800" indent="-139700" algn="l">
              <a:buClr>
                <a:schemeClr val="tx1"/>
              </a:buClr>
              <a:buSzPct val="100000"/>
              <a:buFont typeface="Arial" panose="020B0604020202020204" pitchFamily="34" charset="0"/>
              <a:buChar char="−"/>
              <a:defRPr>
                <a:latin typeface="+mn-lt"/>
              </a:defRPr>
            </a:lvl3pPr>
            <a:lvl4pPr marL="469900" indent="-139700" algn="l">
              <a:buClr>
                <a:schemeClr val="tx1"/>
              </a:buClr>
              <a:buSzPct val="100000"/>
              <a:buFont typeface="Arial" panose="020B0604020202020204" pitchFamily="34" charset="0"/>
              <a:buChar char="◦"/>
              <a:defRPr>
                <a:latin typeface="+mn-lt"/>
              </a:defRPr>
            </a:lvl4pPr>
            <a:lvl5pPr marL="635000" indent="-139700" algn="l">
              <a:buClr>
                <a:schemeClr val="tx1"/>
              </a:buClr>
              <a:buSzPct val="100000"/>
              <a:buFont typeface="Arial" panose="020B0604020202020204" pitchFamily="34" charset="0"/>
              <a:buChar char="−"/>
              <a:defRPr>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US" noProof="0" dirty="0"/>
          </a:p>
        </p:txBody>
      </p:sp>
    </p:spTree>
    <p:extLst>
      <p:ext uri="{BB962C8B-B14F-4D97-AF65-F5344CB8AC3E}">
        <p14:creationId xmlns:p14="http://schemas.microsoft.com/office/powerpoint/2010/main" val="143168842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Contents">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501651" y="1665289"/>
            <a:ext cx="9277349" cy="4716463"/>
          </a:xfrm>
          <a:prstGeom prst="rect">
            <a:avLst/>
          </a:prstGeom>
        </p:spPr>
        <p:txBody>
          <a:bodyPr>
            <a:noAutofit/>
          </a:bodyPr>
          <a:lstStyle>
            <a:lvl1pPr marL="0" indent="0" algn="l">
              <a:buFontTx/>
              <a:buNone/>
              <a:tabLst>
                <a:tab pos="6729413" algn="r"/>
              </a:tabLst>
              <a:defRPr>
                <a:latin typeface="+mn-lt"/>
              </a:defRPr>
            </a:lvl1pPr>
            <a:lvl2pPr marL="139700" indent="-139700" algn="l">
              <a:buClr>
                <a:schemeClr val="tx1"/>
              </a:buClr>
              <a:buSzPct val="100000"/>
              <a:buFont typeface="Arial" panose="020B0604020202020204" pitchFamily="34" charset="0"/>
              <a:buChar char="•"/>
              <a:tabLst>
                <a:tab pos="6729413" algn="r"/>
              </a:tabLst>
              <a:defRPr>
                <a:latin typeface="+mj-lt"/>
              </a:defRPr>
            </a:lvl2pPr>
            <a:lvl3pPr marL="304800" indent="-139700" algn="l">
              <a:buClr>
                <a:schemeClr val="tx1"/>
              </a:buClr>
              <a:buSzPct val="100000"/>
              <a:buFont typeface="Arial" panose="020B0604020202020204" pitchFamily="34" charset="0"/>
              <a:buChar char="−"/>
              <a:tabLst>
                <a:tab pos="6729413" algn="r"/>
              </a:tabLst>
              <a:defRPr>
                <a:latin typeface="+mn-lt"/>
              </a:defRPr>
            </a:lvl3pPr>
            <a:lvl4pPr marL="469900" indent="-139700" algn="l">
              <a:buClr>
                <a:schemeClr val="tx1"/>
              </a:buClr>
              <a:buSzPct val="100000"/>
              <a:buFont typeface="Arial" panose="020B0604020202020204" pitchFamily="34" charset="0"/>
              <a:buChar char="◦"/>
              <a:tabLst>
                <a:tab pos="6729413" algn="r"/>
              </a:tabLst>
              <a:defRPr>
                <a:latin typeface="+mn-lt"/>
              </a:defRPr>
            </a:lvl4pPr>
            <a:lvl5pPr marL="635000" indent="-139700" algn="l">
              <a:buClr>
                <a:schemeClr val="tx1"/>
              </a:buClr>
              <a:buSzPct val="100000"/>
              <a:buFont typeface="Arial" panose="020B0604020202020204" pitchFamily="34" charset="0"/>
              <a:buChar char="−"/>
              <a:tabLst>
                <a:tab pos="5029200" algn="r"/>
              </a:tabLst>
              <a:defRPr baseline="0">
                <a:latin typeface="+mn-lt"/>
              </a:defRPr>
            </a:lvl5pPr>
            <a:lvl6pPr>
              <a:tabLst>
                <a:tab pos="6729413" algn="r"/>
              </a:tabLst>
              <a:defRPr/>
            </a:lvl6pPr>
            <a:lvl7pPr>
              <a:tabLst>
                <a:tab pos="6729413" algn="r"/>
              </a:tabLst>
              <a:defRPr/>
            </a:lvl7pPr>
            <a:lvl8pPr>
              <a:tabLst>
                <a:tab pos="6729413" algn="r"/>
              </a:tabLst>
              <a:defRPr/>
            </a:lvl8pPr>
            <a:lvl9pPr>
              <a:tabLst>
                <a:tab pos="6729413" algn="r"/>
              </a:tabLst>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itle Placeholder 1"/>
          <p:cNvSpPr>
            <a:spLocks noGrp="1"/>
          </p:cNvSpPr>
          <p:nvPr>
            <p:ph type="title" hasCustomPrompt="1"/>
          </p:nvPr>
        </p:nvSpPr>
        <p:spPr>
          <a:xfrm>
            <a:off x="501652" y="317500"/>
            <a:ext cx="11180232" cy="698501"/>
          </a:xfrm>
          <a:prstGeom prst="rect">
            <a:avLst/>
          </a:prstGeom>
        </p:spPr>
        <p:txBody>
          <a:bodyPr vert="horz" lIns="0" tIns="0" rIns="0" bIns="0" rtlCol="0" anchor="t" anchorCtr="0">
            <a:noAutofit/>
          </a:bodyPr>
          <a:lstStyle>
            <a:lvl1pPr>
              <a:defRPr/>
            </a:lvl1pPr>
          </a:lstStyle>
          <a:p>
            <a:r>
              <a:rPr lang="en-US" dirty="0"/>
              <a:t>Click to add title</a:t>
            </a:r>
          </a:p>
        </p:txBody>
      </p:sp>
    </p:spTree>
    <p:extLst>
      <p:ext uri="{BB962C8B-B14F-4D97-AF65-F5344CB8AC3E}">
        <p14:creationId xmlns:p14="http://schemas.microsoft.com/office/powerpoint/2010/main" val="107203733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hf hdr="0" dt="0"/>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p:cSld name="Letter Layou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8862256" y="405929"/>
            <a:ext cx="2804160" cy="1027760"/>
          </a:xfrm>
        </p:spPr>
        <p:txBody>
          <a:bodyPr>
            <a:noAutofit/>
          </a:bodyPr>
          <a:lstStyle>
            <a:lvl1pPr>
              <a:spcBef>
                <a:spcPts val="185"/>
              </a:spcBef>
              <a:defRPr sz="923">
                <a:solidFill>
                  <a:schemeClr val="tx1"/>
                </a:solidFill>
              </a:defRPr>
            </a:lvl1pPr>
            <a:lvl2pPr>
              <a:defRPr sz="969">
                <a:solidFill>
                  <a:schemeClr val="tx2"/>
                </a:solidFill>
              </a:defRPr>
            </a:lvl2pPr>
            <a:lvl3pPr>
              <a:defRPr sz="969">
                <a:solidFill>
                  <a:schemeClr val="tx2"/>
                </a:solidFill>
              </a:defRPr>
            </a:lvl3pPr>
            <a:lvl4pPr>
              <a:defRPr sz="923">
                <a:solidFill>
                  <a:schemeClr val="tx2"/>
                </a:solidFill>
              </a:defRPr>
            </a:lvl4pPr>
            <a:lvl5pPr>
              <a:defRPr sz="923">
                <a:solidFill>
                  <a:schemeClr val="tx2"/>
                </a:solidFill>
              </a:defRPr>
            </a:lvl5pPr>
          </a:lstStyle>
          <a:p>
            <a:pPr lvl="0"/>
            <a:r>
              <a:rPr lang="en-US"/>
              <a:t>Click to edit Master text styles</a:t>
            </a:r>
          </a:p>
        </p:txBody>
      </p:sp>
      <p:sp>
        <p:nvSpPr>
          <p:cNvPr id="7" name="Text Placeholder 6"/>
          <p:cNvSpPr>
            <a:spLocks noGrp="1"/>
          </p:cNvSpPr>
          <p:nvPr>
            <p:ph type="body" sz="quarter" idx="11"/>
          </p:nvPr>
        </p:nvSpPr>
        <p:spPr>
          <a:xfrm>
            <a:off x="495300" y="1665288"/>
            <a:ext cx="2796541" cy="4716462"/>
          </a:xfrm>
        </p:spPr>
        <p:txBody>
          <a:bodyPr>
            <a:noAutofit/>
          </a:bodyPr>
          <a:lstStyle>
            <a:lvl1pPr>
              <a:spcBef>
                <a:spcPts val="0"/>
              </a:spcBef>
              <a:spcAft>
                <a:spcPts val="554"/>
              </a:spcAft>
              <a:defRPr sz="969"/>
            </a:lvl1pPr>
            <a:lvl2pPr>
              <a:spcBef>
                <a:spcPts val="277"/>
              </a:spcBef>
              <a:defRPr/>
            </a:lvl2pPr>
            <a:lvl3pPr>
              <a:spcBef>
                <a:spcPts val="277"/>
              </a:spcBef>
              <a:defRPr/>
            </a:lvl3pPr>
            <a:lvl4pPr>
              <a:spcBef>
                <a:spcPts val="277"/>
              </a:spcBef>
              <a:defRPr/>
            </a:lvl4pPr>
            <a:lvl5pPr>
              <a:spcBef>
                <a:spcPts val="277"/>
              </a:spcBef>
              <a:defRPr/>
            </a:lvl5pPr>
          </a:lstStyle>
          <a:p>
            <a:pPr lvl="0"/>
            <a:r>
              <a:rPr lang="en-US"/>
              <a:t>Click to edit Master text styles</a:t>
            </a:r>
          </a:p>
        </p:txBody>
      </p:sp>
      <p:sp>
        <p:nvSpPr>
          <p:cNvPr id="9" name="Text Placeholder 8"/>
          <p:cNvSpPr>
            <a:spLocks noGrp="1"/>
          </p:cNvSpPr>
          <p:nvPr>
            <p:ph type="body" sz="quarter" idx="12"/>
          </p:nvPr>
        </p:nvSpPr>
        <p:spPr>
          <a:xfrm>
            <a:off x="3780369" y="1665287"/>
            <a:ext cx="7916331" cy="4716461"/>
          </a:xfrm>
        </p:spPr>
        <p:txBody>
          <a:bodyPr>
            <a:noAutofit/>
          </a:bodyPr>
          <a:lstStyle>
            <a:lvl1pPr marL="0" indent="0" algn="l">
              <a:spcBef>
                <a:spcPts val="1662"/>
              </a:spcBef>
              <a:buFontTx/>
              <a:buNone/>
              <a:defRPr/>
            </a:lvl1pPr>
            <a:lvl2pPr marL="139700" indent="-139700" algn="l">
              <a:buClr>
                <a:schemeClr val="tx1"/>
              </a:buClr>
              <a:buSzPct val="100000"/>
              <a:buFont typeface="Arial" panose="020B0604020202020204" pitchFamily="34" charset="0"/>
              <a:buChar char="•"/>
              <a:defRPr/>
            </a:lvl2pPr>
            <a:lvl3pPr marL="304800" indent="-139700" algn="l">
              <a:buClr>
                <a:schemeClr val="tx1"/>
              </a:buClr>
              <a:buSzPct val="100000"/>
              <a:buFont typeface="Arial" panose="020B0604020202020204" pitchFamily="34" charset="0"/>
              <a:buChar char="−"/>
              <a:defRPr/>
            </a:lvl3pPr>
            <a:lvl4pPr marL="469900" indent="-139700" algn="l">
              <a:buClr>
                <a:schemeClr val="tx1"/>
              </a:buClr>
              <a:buSzPct val="100000"/>
              <a:buFont typeface="Arial" panose="020B0604020202020204" pitchFamily="34" charset="0"/>
              <a:buChar char="◦"/>
              <a:defRPr/>
            </a:lvl4pPr>
            <a:lvl5pPr marL="635000" indent="-139700" algn="l">
              <a:buClr>
                <a:schemeClr val="tx1"/>
              </a:buClr>
              <a:buSzPct val="100000"/>
              <a:buFont typeface="Arial" panose="020B0604020202020204" pitchFamily="34" charset="0"/>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US" noProof="0" dirty="0"/>
          </a:p>
        </p:txBody>
      </p:sp>
      <p:grpSp>
        <p:nvGrpSpPr>
          <p:cNvPr id="38" name="Group 37">
            <a:extLst>
              <a:ext uri="{FF2B5EF4-FFF2-40B4-BE49-F238E27FC236}">
                <a16:creationId xmlns:a16="http://schemas.microsoft.com/office/drawing/2014/main" id="{BE53F9A5-D017-41A9-87FD-42B8B6C64282}"/>
              </a:ext>
            </a:extLst>
          </p:cNvPr>
          <p:cNvGrpSpPr>
            <a:grpSpLocks noChangeAspect="1"/>
          </p:cNvGrpSpPr>
          <p:nvPr userDrawn="1"/>
        </p:nvGrpSpPr>
        <p:grpSpPr>
          <a:xfrm>
            <a:off x="503988" y="378000"/>
            <a:ext cx="1998000" cy="374400"/>
            <a:chOff x="398463" y="404813"/>
            <a:chExt cx="1627187" cy="307976"/>
          </a:xfrm>
          <a:solidFill>
            <a:schemeClr val="tx1"/>
          </a:solidFill>
        </p:grpSpPr>
        <p:sp>
          <p:nvSpPr>
            <p:cNvPr id="39" name="Oval 5">
              <a:extLst>
                <a:ext uri="{FF2B5EF4-FFF2-40B4-BE49-F238E27FC236}">
                  <a16:creationId xmlns:a16="http://schemas.microsoft.com/office/drawing/2014/main" id="{70412374-88D8-4076-97A4-28B9D453A9F4}"/>
                </a:ext>
              </a:extLst>
            </p:cNvPr>
            <p:cNvSpPr>
              <a:spLocks noChangeArrowheads="1"/>
            </p:cNvSpPr>
            <p:nvPr userDrawn="1"/>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40" name="Freeform 6">
              <a:extLst>
                <a:ext uri="{FF2B5EF4-FFF2-40B4-BE49-F238E27FC236}">
                  <a16:creationId xmlns:a16="http://schemas.microsoft.com/office/drawing/2014/main" id="{059052DC-E283-45E3-A11B-EFC0EF64057E}"/>
                </a:ext>
              </a:extLst>
            </p:cNvPr>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41" name="Rectangle 7">
              <a:extLst>
                <a:ext uri="{FF2B5EF4-FFF2-40B4-BE49-F238E27FC236}">
                  <a16:creationId xmlns:a16="http://schemas.microsoft.com/office/drawing/2014/main" id="{C8E40EE6-74FE-4B63-ADD7-D8251359CC54}"/>
                </a:ext>
              </a:extLst>
            </p:cNvPr>
            <p:cNvSpPr>
              <a:spLocks noChangeArrowheads="1"/>
            </p:cNvSpPr>
            <p:nvPr userDrawn="1"/>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42" name="Freeform 8">
              <a:extLst>
                <a:ext uri="{FF2B5EF4-FFF2-40B4-BE49-F238E27FC236}">
                  <a16:creationId xmlns:a16="http://schemas.microsoft.com/office/drawing/2014/main" id="{6D34B50B-2467-467F-BE0D-CA832EE3A76E}"/>
                </a:ext>
              </a:extLst>
            </p:cNvPr>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43" name="Rectangle 9">
              <a:extLst>
                <a:ext uri="{FF2B5EF4-FFF2-40B4-BE49-F238E27FC236}">
                  <a16:creationId xmlns:a16="http://schemas.microsoft.com/office/drawing/2014/main" id="{1004DF0B-038C-4CB4-89B3-42D949ED0B9D}"/>
                </a:ext>
              </a:extLst>
            </p:cNvPr>
            <p:cNvSpPr>
              <a:spLocks noChangeArrowheads="1"/>
            </p:cNvSpPr>
            <p:nvPr userDrawn="1"/>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44" name="Rectangle 10">
              <a:extLst>
                <a:ext uri="{FF2B5EF4-FFF2-40B4-BE49-F238E27FC236}">
                  <a16:creationId xmlns:a16="http://schemas.microsoft.com/office/drawing/2014/main" id="{2FB8C6E0-92EE-49AA-95D9-7BE219F64FE7}"/>
                </a:ext>
              </a:extLst>
            </p:cNvPr>
            <p:cNvSpPr>
              <a:spLocks noChangeArrowheads="1"/>
            </p:cNvSpPr>
            <p:nvPr userDrawn="1"/>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45" name="Freeform 11">
              <a:extLst>
                <a:ext uri="{FF2B5EF4-FFF2-40B4-BE49-F238E27FC236}">
                  <a16:creationId xmlns:a16="http://schemas.microsoft.com/office/drawing/2014/main" id="{CEE92EC5-3F38-4286-A2DA-7B5E941BC2B9}"/>
                </a:ext>
              </a:extLst>
            </p:cNvPr>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46" name="Freeform 12">
              <a:extLst>
                <a:ext uri="{FF2B5EF4-FFF2-40B4-BE49-F238E27FC236}">
                  <a16:creationId xmlns:a16="http://schemas.microsoft.com/office/drawing/2014/main" id="{3C2CE8EA-279F-441C-99BC-330C664B3281}"/>
                </a:ext>
              </a:extLst>
            </p:cNvPr>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47" name="Freeform 13">
              <a:extLst>
                <a:ext uri="{FF2B5EF4-FFF2-40B4-BE49-F238E27FC236}">
                  <a16:creationId xmlns:a16="http://schemas.microsoft.com/office/drawing/2014/main" id="{328EA017-C8BA-490A-9F7A-F880FE999A8D}"/>
                </a:ext>
              </a:extLst>
            </p:cNvPr>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48" name="Freeform 14">
              <a:extLst>
                <a:ext uri="{FF2B5EF4-FFF2-40B4-BE49-F238E27FC236}">
                  <a16:creationId xmlns:a16="http://schemas.microsoft.com/office/drawing/2014/main" id="{BAE89DBE-19C8-422A-B7E6-D6726124DF54}"/>
                </a:ext>
              </a:extLst>
            </p:cNvPr>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grpSp>
    </p:spTree>
    <p:extLst>
      <p:ext uri="{BB962C8B-B14F-4D97-AF65-F5344CB8AC3E}">
        <p14:creationId xmlns:p14="http://schemas.microsoft.com/office/powerpoint/2010/main" val="227949767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hf hdr="0" dt="0"/>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Contents with image">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501651" y="317501"/>
            <a:ext cx="11188700" cy="698500"/>
          </a:xfrm>
          <a:prstGeom prst="rect">
            <a:avLst/>
          </a:prstGeom>
        </p:spPr>
        <p:txBody>
          <a:bodyPr vert="horz" lIns="0" tIns="0" rIns="0" bIns="0" rtlCol="0" anchor="t" anchorCtr="0">
            <a:noAutofit/>
          </a:bodyPr>
          <a:lstStyle>
            <a:lvl1pPr>
              <a:defRPr/>
            </a:lvl1pPr>
          </a:lstStyle>
          <a:p>
            <a:r>
              <a:rPr lang="en-US" noProof="0" dirty="0"/>
              <a:t>Click to add title</a:t>
            </a:r>
          </a:p>
        </p:txBody>
      </p:sp>
      <p:sp>
        <p:nvSpPr>
          <p:cNvPr id="5" name="Picture Placeholder 9"/>
          <p:cNvSpPr>
            <a:spLocks noGrp="1"/>
          </p:cNvSpPr>
          <p:nvPr>
            <p:ph type="pic" sz="quarter" idx="15"/>
          </p:nvPr>
        </p:nvSpPr>
        <p:spPr>
          <a:xfrm>
            <a:off x="5450351" y="1665288"/>
            <a:ext cx="6240000" cy="4716463"/>
          </a:xfrm>
        </p:spPr>
        <p:txBody>
          <a:bodyPr>
            <a:noAutofit/>
          </a:bodyPr>
          <a:lstStyle/>
          <a:p>
            <a:r>
              <a:rPr lang="en-US" noProof="0"/>
              <a:t>Click icon to add picture</a:t>
            </a:r>
            <a:endParaRPr lang="en-US" noProof="0" dirty="0"/>
          </a:p>
        </p:txBody>
      </p:sp>
      <p:sp>
        <p:nvSpPr>
          <p:cNvPr id="6" name="Content Placeholder 3"/>
          <p:cNvSpPr>
            <a:spLocks noGrp="1"/>
          </p:cNvSpPr>
          <p:nvPr>
            <p:ph sz="quarter" idx="10"/>
          </p:nvPr>
        </p:nvSpPr>
        <p:spPr>
          <a:xfrm>
            <a:off x="501651" y="1665289"/>
            <a:ext cx="4456429" cy="4716463"/>
          </a:xfrm>
          <a:prstGeom prst="rect">
            <a:avLst/>
          </a:prstGeom>
        </p:spPr>
        <p:txBody>
          <a:bodyPr>
            <a:noAutofit/>
          </a:bodyPr>
          <a:lstStyle>
            <a:lvl1pPr marL="0" indent="0" algn="l">
              <a:buFontTx/>
              <a:buNone/>
              <a:tabLst>
                <a:tab pos="5029200" algn="r"/>
              </a:tabLst>
              <a:defRPr>
                <a:latin typeface="+mn-lt"/>
              </a:defRPr>
            </a:lvl1pPr>
            <a:lvl2pPr marL="139700" indent="-139700" algn="l">
              <a:buClrTx/>
              <a:buSzPct val="100000"/>
              <a:buFont typeface="Arial" panose="020B0604020202020204" pitchFamily="34" charset="0"/>
              <a:buChar char="•"/>
              <a:tabLst>
                <a:tab pos="5029200" algn="r"/>
              </a:tabLst>
              <a:defRPr>
                <a:latin typeface="+mj-lt"/>
              </a:defRPr>
            </a:lvl2pPr>
            <a:lvl3pPr marL="304800" indent="-139700" algn="l">
              <a:buClrTx/>
              <a:buSzPct val="100000"/>
              <a:buFont typeface="Arial" panose="020B0604020202020204" pitchFamily="34" charset="0"/>
              <a:buChar char="−"/>
              <a:tabLst>
                <a:tab pos="5029200" algn="r"/>
              </a:tabLst>
              <a:defRPr>
                <a:latin typeface="+mn-lt"/>
              </a:defRPr>
            </a:lvl3pPr>
            <a:lvl4pPr marL="469900" indent="-139700" algn="l">
              <a:buClrTx/>
              <a:buSzPct val="100000"/>
              <a:buFont typeface="Arial" panose="020B0604020202020204" pitchFamily="34" charset="0"/>
              <a:buChar char="◦"/>
              <a:tabLst>
                <a:tab pos="5029200" algn="r"/>
              </a:tabLst>
              <a:defRPr>
                <a:latin typeface="+mn-lt"/>
              </a:defRPr>
            </a:lvl4pPr>
            <a:lvl5pPr marL="635000" indent="-139700" algn="l">
              <a:buClrTx/>
              <a:buSzPct val="100000"/>
              <a:buFont typeface="Arial" panose="020B0604020202020204" pitchFamily="34" charset="0"/>
              <a:buChar char="−"/>
              <a:tabLst>
                <a:tab pos="5029200" algn="r"/>
              </a:tabLst>
              <a:defRPr baseline="0">
                <a:latin typeface="+mn-lt"/>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73810344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hf hdr="0" dt="0"/>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2 columns of text">
    <p:spTree>
      <p:nvGrpSpPr>
        <p:cNvPr id="1" name=""/>
        <p:cNvGrpSpPr/>
        <p:nvPr/>
      </p:nvGrpSpPr>
      <p:grpSpPr>
        <a:xfrm>
          <a:off x="0" y="0"/>
          <a:ext cx="0" cy="0"/>
          <a:chOff x="0" y="0"/>
          <a:chExt cx="0" cy="0"/>
        </a:xfrm>
      </p:grpSpPr>
      <p:sp>
        <p:nvSpPr>
          <p:cNvPr id="13" name="Content Placeholder 3"/>
          <p:cNvSpPr>
            <a:spLocks noGrp="1"/>
          </p:cNvSpPr>
          <p:nvPr>
            <p:ph sz="quarter" idx="10"/>
          </p:nvPr>
        </p:nvSpPr>
        <p:spPr>
          <a:xfrm>
            <a:off x="501651" y="1665289"/>
            <a:ext cx="5305579" cy="4716461"/>
          </a:xfrm>
          <a:prstGeom prst="rect">
            <a:avLst/>
          </a:prstGeom>
        </p:spPr>
        <p:txBody>
          <a:bodyPr>
            <a:noAutofit/>
          </a:bodyPr>
          <a:lstStyle>
            <a:lvl1pPr marL="0" indent="0" algn="l">
              <a:buFontTx/>
              <a:buNone/>
              <a:tabLst>
                <a:tab pos="5029200" algn="r"/>
              </a:tabLst>
              <a:defRPr/>
            </a:lvl1pPr>
            <a:lvl2pPr marL="139700" indent="-139700" algn="l">
              <a:buClr>
                <a:schemeClr val="tx1"/>
              </a:buClr>
              <a:buSzPct val="100000"/>
              <a:buFont typeface="Arial" panose="020B0604020202020204" pitchFamily="34" charset="0"/>
              <a:buChar char="•"/>
              <a:tabLst>
                <a:tab pos="5029200" algn="r"/>
              </a:tabLst>
              <a:defRPr/>
            </a:lvl2pPr>
            <a:lvl3pPr marL="304800" indent="-139700" algn="l">
              <a:buClr>
                <a:schemeClr val="tx1"/>
              </a:buClr>
              <a:buSzPct val="100000"/>
              <a:buFont typeface="Arial" panose="020B0604020202020204" pitchFamily="34" charset="0"/>
              <a:buChar char="−"/>
              <a:tabLst>
                <a:tab pos="5029200" algn="r"/>
              </a:tabLst>
              <a:defRPr/>
            </a:lvl3pPr>
            <a:lvl4pPr marL="469900" indent="-139700" algn="l">
              <a:buClr>
                <a:schemeClr val="tx1"/>
              </a:buClr>
              <a:buSzPct val="100000"/>
              <a:buFont typeface="Arial" panose="020B0604020202020204" pitchFamily="34" charset="0"/>
              <a:buChar char="◦"/>
              <a:tabLst>
                <a:tab pos="5029200" algn="r"/>
              </a:tabLst>
              <a:defRPr/>
            </a:lvl4pPr>
            <a:lvl5pPr marL="635000" indent="-139700" algn="l">
              <a:buClr>
                <a:schemeClr val="tx1"/>
              </a:buClr>
              <a:buSzPct val="100000"/>
              <a:buFont typeface="Arial" panose="020B0604020202020204" pitchFamily="34" charset="0"/>
              <a:buChar char="−"/>
              <a:tabLst>
                <a:tab pos="5029200" algn="r"/>
              </a:tabLst>
              <a:defRPr baseline="0"/>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5" name="Content Placeholder 3"/>
          <p:cNvSpPr>
            <a:spLocks noGrp="1"/>
          </p:cNvSpPr>
          <p:nvPr>
            <p:ph sz="quarter" idx="20"/>
          </p:nvPr>
        </p:nvSpPr>
        <p:spPr>
          <a:xfrm>
            <a:off x="6381539" y="1665289"/>
            <a:ext cx="5322781" cy="4716461"/>
          </a:xfrm>
          <a:prstGeom prst="rect">
            <a:avLst/>
          </a:prstGeom>
        </p:spPr>
        <p:txBody>
          <a:bodyPr>
            <a:noAutofit/>
          </a:bodyPr>
          <a:lstStyle>
            <a:lvl1pPr marL="0" indent="0" algn="l">
              <a:buFontTx/>
              <a:buNone/>
              <a:tabLst>
                <a:tab pos="5029200" algn="r"/>
              </a:tabLst>
              <a:defRPr/>
            </a:lvl1pPr>
            <a:lvl2pPr marL="139700" indent="-139700" algn="l">
              <a:buClr>
                <a:schemeClr val="tx1"/>
              </a:buClr>
              <a:buSzPct val="100000"/>
              <a:buFont typeface="Arial" panose="020B0604020202020204" pitchFamily="34" charset="0"/>
              <a:buChar char="•"/>
              <a:tabLst>
                <a:tab pos="5029200" algn="r"/>
              </a:tabLst>
              <a:defRPr/>
            </a:lvl2pPr>
            <a:lvl3pPr marL="304800" indent="-139700" algn="l">
              <a:buClr>
                <a:schemeClr val="tx1"/>
              </a:buClr>
              <a:buSzPct val="100000"/>
              <a:buFont typeface="Arial" panose="020B0604020202020204" pitchFamily="34" charset="0"/>
              <a:buChar char="−"/>
              <a:tabLst>
                <a:tab pos="5029200" algn="r"/>
              </a:tabLst>
              <a:defRPr/>
            </a:lvl3pPr>
            <a:lvl4pPr marL="469900" indent="-139700" algn="l">
              <a:buClr>
                <a:schemeClr val="tx1"/>
              </a:buClr>
              <a:buSzPct val="100000"/>
              <a:buFont typeface="Arial" panose="020B0604020202020204" pitchFamily="34" charset="0"/>
              <a:buChar char="◦"/>
              <a:tabLst>
                <a:tab pos="5029200" algn="r"/>
              </a:tabLst>
              <a:defRPr/>
            </a:lvl4pPr>
            <a:lvl5pPr marL="635000" indent="-139700" algn="l">
              <a:buClr>
                <a:schemeClr val="tx1"/>
              </a:buClr>
              <a:buSzPct val="100000"/>
              <a:buFont typeface="Arial" panose="020B0604020202020204" pitchFamily="34" charset="0"/>
              <a:buChar char="−"/>
              <a:tabLst>
                <a:tab pos="5029200" algn="r"/>
              </a:tabLst>
              <a:defRPr baseline="0"/>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Text Placeholder 8">
            <a:extLst>
              <a:ext uri="{FF2B5EF4-FFF2-40B4-BE49-F238E27FC236}">
                <a16:creationId xmlns:a16="http://schemas.microsoft.com/office/drawing/2014/main" id="{8A9CD2DA-AA83-4DCB-8501-DE5878CC0B8A}"/>
              </a:ext>
            </a:extLst>
          </p:cNvPr>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dirty="0"/>
              <a:t>Click to add subtitle</a:t>
            </a:r>
          </a:p>
        </p:txBody>
      </p:sp>
      <p:sp>
        <p:nvSpPr>
          <p:cNvPr id="7" name="Title Placeholder 1">
            <a:extLst>
              <a:ext uri="{FF2B5EF4-FFF2-40B4-BE49-F238E27FC236}">
                <a16:creationId xmlns:a16="http://schemas.microsoft.com/office/drawing/2014/main" id="{6559CC6F-6478-4902-A4D5-F8FB6538D285}"/>
              </a:ext>
            </a:extLst>
          </p:cNvPr>
          <p:cNvSpPr>
            <a:spLocks noGrp="1"/>
          </p:cNvSpPr>
          <p:nvPr>
            <p:ph type="title" hasCustomPrompt="1"/>
          </p:nvPr>
        </p:nvSpPr>
        <p:spPr>
          <a:xfrm>
            <a:off x="501650" y="317500"/>
            <a:ext cx="11188700" cy="334099"/>
          </a:xfrm>
          <a:prstGeom prst="rect">
            <a:avLst/>
          </a:prstGeom>
        </p:spPr>
        <p:txBody>
          <a:bodyPr vert="horz" lIns="0" tIns="0" rIns="0" bIns="0" rtlCol="0" anchor="t" anchorCtr="0">
            <a:noAutofit/>
          </a:bodyPr>
          <a:lstStyle>
            <a:lvl1pPr>
              <a:defRPr>
                <a:latin typeface="+mj-lt"/>
              </a:defRPr>
            </a:lvl1pPr>
          </a:lstStyle>
          <a:p>
            <a:r>
              <a:rPr lang="en-US" dirty="0"/>
              <a:t>Click to add title</a:t>
            </a:r>
          </a:p>
        </p:txBody>
      </p:sp>
    </p:spTree>
    <p:extLst>
      <p:ext uri="{BB962C8B-B14F-4D97-AF65-F5344CB8AC3E}">
        <p14:creationId xmlns:p14="http://schemas.microsoft.com/office/powerpoint/2010/main" val="356674626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Text and chart">
    <p:spTree>
      <p:nvGrpSpPr>
        <p:cNvPr id="1" name=""/>
        <p:cNvGrpSpPr/>
        <p:nvPr/>
      </p:nvGrpSpPr>
      <p:grpSpPr>
        <a:xfrm>
          <a:off x="0" y="0"/>
          <a:ext cx="0" cy="0"/>
          <a:chOff x="0" y="0"/>
          <a:chExt cx="0" cy="0"/>
        </a:xfrm>
      </p:grpSpPr>
      <p:sp>
        <p:nvSpPr>
          <p:cNvPr id="10" name="Content Placeholder 3"/>
          <p:cNvSpPr>
            <a:spLocks noGrp="1"/>
          </p:cNvSpPr>
          <p:nvPr>
            <p:ph sz="quarter" idx="10"/>
          </p:nvPr>
        </p:nvSpPr>
        <p:spPr>
          <a:xfrm>
            <a:off x="501652" y="1665289"/>
            <a:ext cx="5355165" cy="4455725"/>
          </a:xfrm>
          <a:prstGeom prst="rect">
            <a:avLst/>
          </a:prstGeom>
        </p:spPr>
        <p:txBody>
          <a:bodyPr>
            <a:noAutofit/>
          </a:bodyPr>
          <a:lstStyle>
            <a:lvl1pPr marL="0" indent="0" algn="l">
              <a:buFontTx/>
              <a:buNone/>
              <a:tabLst>
                <a:tab pos="5029200" algn="r"/>
              </a:tabLst>
              <a:defRPr/>
            </a:lvl1pPr>
            <a:lvl2pPr marL="139700" indent="-139700" algn="l">
              <a:buClrTx/>
              <a:buSzPct val="100000"/>
              <a:buFont typeface="Arial" panose="020B0604020202020204" pitchFamily="34" charset="0"/>
              <a:buChar char="•"/>
              <a:tabLst>
                <a:tab pos="5029200" algn="r"/>
              </a:tabLst>
              <a:defRPr/>
            </a:lvl2pPr>
            <a:lvl3pPr marL="304800" indent="-139700" algn="l">
              <a:buClrTx/>
              <a:buSzPct val="100000"/>
              <a:buFont typeface="Arial" panose="020B0604020202020204" pitchFamily="34" charset="0"/>
              <a:buChar char="−"/>
              <a:tabLst>
                <a:tab pos="5029200" algn="r"/>
              </a:tabLst>
              <a:defRPr/>
            </a:lvl3pPr>
            <a:lvl4pPr marL="469900" indent="-139700" algn="l">
              <a:buClrTx/>
              <a:buSzPct val="100000"/>
              <a:buFont typeface="Arial" panose="020B0604020202020204" pitchFamily="34" charset="0"/>
              <a:buChar char="◦"/>
              <a:tabLst>
                <a:tab pos="5029200" algn="r"/>
              </a:tabLst>
              <a:defRPr/>
            </a:lvl4pPr>
            <a:lvl5pPr marL="635000" indent="-139700" algn="l">
              <a:buClrTx/>
              <a:buSzPct val="100000"/>
              <a:buFont typeface="Arial" panose="020B0604020202020204" pitchFamily="34" charset="0"/>
              <a:buChar char="−"/>
              <a:tabLst>
                <a:tab pos="5029200" algn="r"/>
              </a:tabLst>
              <a:defRPr baseline="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3" name="Chart Placeholder 2"/>
          <p:cNvSpPr>
            <a:spLocks noGrp="1"/>
          </p:cNvSpPr>
          <p:nvPr>
            <p:ph type="chart" sz="quarter" idx="21"/>
          </p:nvPr>
        </p:nvSpPr>
        <p:spPr>
          <a:xfrm>
            <a:off x="6341223" y="2125013"/>
            <a:ext cx="5349128" cy="3996000"/>
          </a:xfrm>
        </p:spPr>
        <p:txBody>
          <a:bodyPr>
            <a:noAutofit/>
          </a:bodyPr>
          <a:lstStyle/>
          <a:p>
            <a:r>
              <a:rPr lang="en-US" noProof="0"/>
              <a:t>Click icon to add chart</a:t>
            </a:r>
            <a:endParaRPr lang="en-US" noProof="0" dirty="0"/>
          </a:p>
        </p:txBody>
      </p:sp>
      <p:sp>
        <p:nvSpPr>
          <p:cNvPr id="6" name="Text Placeholder 5"/>
          <p:cNvSpPr>
            <a:spLocks noGrp="1"/>
          </p:cNvSpPr>
          <p:nvPr>
            <p:ph type="body" sz="quarter" idx="22"/>
          </p:nvPr>
        </p:nvSpPr>
        <p:spPr>
          <a:xfrm>
            <a:off x="6341223" y="1665288"/>
            <a:ext cx="5349128" cy="420687"/>
          </a:xfrm>
        </p:spPr>
        <p:txBody>
          <a:bodyPr>
            <a:noAutofit/>
          </a:bodyPr>
          <a:lstStyle/>
          <a:p>
            <a:pPr lvl="0"/>
            <a:r>
              <a:rPr lang="en-US" noProof="0"/>
              <a:t>Click to edit Master text styles</a:t>
            </a:r>
          </a:p>
        </p:txBody>
      </p:sp>
      <p:sp>
        <p:nvSpPr>
          <p:cNvPr id="15" name="Text Placeholder 7"/>
          <p:cNvSpPr>
            <a:spLocks noGrp="1"/>
          </p:cNvSpPr>
          <p:nvPr>
            <p:ph type="body" sz="quarter" idx="23"/>
          </p:nvPr>
        </p:nvSpPr>
        <p:spPr>
          <a:xfrm>
            <a:off x="501650" y="6121014"/>
            <a:ext cx="11188700" cy="260737"/>
          </a:xfrm>
        </p:spPr>
        <p:txBody>
          <a:bodyPr>
            <a:noAutofit/>
          </a:bodyPr>
          <a:lstStyle>
            <a:lvl1pPr>
              <a:spcAft>
                <a:spcPts val="0"/>
              </a:spcAft>
              <a:defRPr sz="900"/>
            </a:lvl1pPr>
          </a:lstStyle>
          <a:p>
            <a:pPr lvl="0"/>
            <a:r>
              <a:rPr lang="en-US"/>
              <a:t>Click to edit Master text styles</a:t>
            </a:r>
          </a:p>
        </p:txBody>
      </p:sp>
      <p:sp>
        <p:nvSpPr>
          <p:cNvPr id="8" name="Text Placeholder 8">
            <a:extLst>
              <a:ext uri="{FF2B5EF4-FFF2-40B4-BE49-F238E27FC236}">
                <a16:creationId xmlns:a16="http://schemas.microsoft.com/office/drawing/2014/main" id="{E911C489-B226-49BC-B069-119CF8BC96EF}"/>
              </a:ext>
            </a:extLst>
          </p:cNvPr>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dirty="0"/>
              <a:t>Click to add subtitle</a:t>
            </a:r>
          </a:p>
        </p:txBody>
      </p:sp>
      <p:sp>
        <p:nvSpPr>
          <p:cNvPr id="9" name="Title Placeholder 1">
            <a:extLst>
              <a:ext uri="{FF2B5EF4-FFF2-40B4-BE49-F238E27FC236}">
                <a16:creationId xmlns:a16="http://schemas.microsoft.com/office/drawing/2014/main" id="{F47218A4-44FE-4E96-A903-7AD44AF4E8DB}"/>
              </a:ext>
            </a:extLst>
          </p:cNvPr>
          <p:cNvSpPr>
            <a:spLocks noGrp="1"/>
          </p:cNvSpPr>
          <p:nvPr>
            <p:ph type="title" hasCustomPrompt="1"/>
          </p:nvPr>
        </p:nvSpPr>
        <p:spPr>
          <a:xfrm>
            <a:off x="501650" y="317500"/>
            <a:ext cx="11188700" cy="334099"/>
          </a:xfrm>
          <a:prstGeom prst="rect">
            <a:avLst/>
          </a:prstGeom>
        </p:spPr>
        <p:txBody>
          <a:bodyPr vert="horz" lIns="0" tIns="0" rIns="0" bIns="0" rtlCol="0" anchor="t" anchorCtr="0">
            <a:noAutofit/>
          </a:bodyPr>
          <a:lstStyle>
            <a:lvl1pPr>
              <a:defRPr>
                <a:latin typeface="+mj-lt"/>
              </a:defRPr>
            </a:lvl1pPr>
          </a:lstStyle>
          <a:p>
            <a:r>
              <a:rPr lang="en-US" dirty="0"/>
              <a:t>Click to add title</a:t>
            </a:r>
          </a:p>
        </p:txBody>
      </p:sp>
    </p:spTree>
    <p:extLst>
      <p:ext uri="{BB962C8B-B14F-4D97-AF65-F5344CB8AC3E}">
        <p14:creationId xmlns:p14="http://schemas.microsoft.com/office/powerpoint/2010/main" val="84072947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Divider - Deloitte black">
    <p:bg bwMode="gray">
      <p:bgPr>
        <a:solidFill>
          <a:schemeClr val="tx1"/>
        </a:solidFill>
        <a:effectLst/>
      </p:bgPr>
    </p:bg>
    <p:spTree>
      <p:nvGrpSpPr>
        <p:cNvPr id="1" name=""/>
        <p:cNvGrpSpPr/>
        <p:nvPr/>
      </p:nvGrpSpPr>
      <p:grpSpPr>
        <a:xfrm>
          <a:off x="0" y="0"/>
          <a:ext cx="0" cy="0"/>
          <a:chOff x="0" y="0"/>
          <a:chExt cx="0" cy="0"/>
        </a:xfrm>
      </p:grpSpPr>
      <p:sp>
        <p:nvSpPr>
          <p:cNvPr id="18" name="Title 1"/>
          <p:cNvSpPr>
            <a:spLocks noGrp="1"/>
          </p:cNvSpPr>
          <p:nvPr>
            <p:ph type="title"/>
          </p:nvPr>
        </p:nvSpPr>
        <p:spPr bwMode="gray">
          <a:xfrm>
            <a:off x="469900" y="1705668"/>
            <a:ext cx="10418233" cy="1592403"/>
          </a:xfrm>
          <a:prstGeom prst="rect">
            <a:avLst/>
          </a:prstGeom>
        </p:spPr>
        <p:txBody>
          <a:bodyPr anchor="b"/>
          <a:lstStyle>
            <a:lvl1pPr>
              <a:lnSpc>
                <a:spcPct val="95000"/>
              </a:lnSpc>
              <a:defRPr sz="3600" b="1">
                <a:solidFill>
                  <a:schemeClr val="bg1"/>
                </a:solidFill>
                <a:latin typeface="+mj-lt"/>
                <a:ea typeface="Open Sans" panose="020B0606030504020204" pitchFamily="34" charset="0"/>
                <a:cs typeface="Open Sans" panose="020B0606030504020204" pitchFamily="34" charset="0"/>
              </a:defRPr>
            </a:lvl1pPr>
          </a:lstStyle>
          <a:p>
            <a:r>
              <a:rPr lang="en-US" noProof="0"/>
              <a:t>Click to edit Master title style</a:t>
            </a:r>
            <a:endParaRPr lang="en-US" noProof="0" dirty="0"/>
          </a:p>
        </p:txBody>
      </p:sp>
      <p:sp>
        <p:nvSpPr>
          <p:cNvPr id="19" name="Text Placeholder 2"/>
          <p:cNvSpPr>
            <a:spLocks noGrp="1"/>
          </p:cNvSpPr>
          <p:nvPr>
            <p:ph type="body" idx="1"/>
          </p:nvPr>
        </p:nvSpPr>
        <p:spPr bwMode="gray">
          <a:xfrm>
            <a:off x="469900" y="3429000"/>
            <a:ext cx="10418233" cy="1566532"/>
          </a:xfrm>
        </p:spPr>
        <p:txBody>
          <a:bodyPr lIns="0" tIns="0" rIns="0" bIns="0">
            <a:noAutofit/>
          </a:bodyPr>
          <a:lstStyle>
            <a:lvl1pPr marL="0" indent="0">
              <a:lnSpc>
                <a:spcPct val="95000"/>
              </a:lnSpc>
              <a:spcAft>
                <a:spcPts val="0"/>
              </a:spcAft>
              <a:buNone/>
              <a:defRPr sz="3600">
                <a:solidFill>
                  <a:schemeClr val="bg1"/>
                </a:solidFill>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noProof="0"/>
              <a:t>Click to edit Master text styles</a:t>
            </a:r>
          </a:p>
        </p:txBody>
      </p:sp>
      <p:sp>
        <p:nvSpPr>
          <p:cNvPr id="7" name="CaseCode">
            <a:extLst>
              <a:ext uri="{FF2B5EF4-FFF2-40B4-BE49-F238E27FC236}">
                <a16:creationId xmlns:a16="http://schemas.microsoft.com/office/drawing/2014/main" id="{E8E60749-A3E0-4E09-BF50-6D6B361BEF91}"/>
              </a:ext>
            </a:extLst>
          </p:cNvPr>
          <p:cNvSpPr txBox="1"/>
          <p:nvPr/>
        </p:nvSpPr>
        <p:spPr>
          <a:xfrm>
            <a:off x="6335184" y="6477000"/>
            <a:ext cx="4896560" cy="246221"/>
          </a:xfrm>
          <a:prstGeom prst="rect">
            <a:avLst/>
          </a:prstGeom>
          <a:noFill/>
        </p:spPr>
        <p:txBody>
          <a:bodyPr wrap="square" lIns="0" tIns="0" rIns="0" bIns="0" rtlCol="0">
            <a:spAutoFit/>
          </a:bodyPr>
          <a:lstStyle/>
          <a:p>
            <a:pPr marL="0" indent="0" algn="r">
              <a:spcBef>
                <a:spcPts val="0"/>
              </a:spcBef>
              <a:buSzPct val="100000"/>
              <a:buFont typeface="Arial"/>
              <a:buNone/>
            </a:pPr>
            <a:r>
              <a:rPr lang="en-US" sz="800" noProof="0" dirty="0">
                <a:solidFill>
                  <a:schemeClr val="bg1"/>
                </a:solidFill>
                <a:latin typeface="Calibri" panose="020F0502020204030204" pitchFamily="34" charset="0"/>
                <a:cs typeface="Calibri" panose="020F0502020204030204" pitchFamily="34" charset="0"/>
              </a:rPr>
              <a:t>Presentation title</a:t>
            </a:r>
            <a:br>
              <a:rPr lang="en-US" sz="800" noProof="0" dirty="0">
                <a:solidFill>
                  <a:schemeClr val="bg1"/>
                </a:solidFill>
                <a:latin typeface="Calibri" panose="020F0502020204030204" pitchFamily="34" charset="0"/>
                <a:cs typeface="Calibri" panose="020F0502020204030204" pitchFamily="34" charset="0"/>
              </a:rPr>
            </a:br>
            <a:r>
              <a:rPr lang="en-US" sz="800" noProof="0" dirty="0">
                <a:solidFill>
                  <a:schemeClr val="bg1"/>
                </a:solidFill>
                <a:latin typeface="Calibri" panose="020F0502020204030204" pitchFamily="34" charset="0"/>
                <a:cs typeface="Calibri" panose="020F0502020204030204" pitchFamily="34" charset="0"/>
              </a:rPr>
              <a:t>[To edit, click View &gt; Slide Master &gt; Slide Master]</a:t>
            </a:r>
          </a:p>
        </p:txBody>
      </p:sp>
      <p:sp>
        <p:nvSpPr>
          <p:cNvPr id="8" name="Copyright">
            <a:extLst>
              <a:ext uri="{FF2B5EF4-FFF2-40B4-BE49-F238E27FC236}">
                <a16:creationId xmlns:a16="http://schemas.microsoft.com/office/drawing/2014/main" id="{2AD12011-8F73-49BB-8C12-BDC820477529}"/>
              </a:ext>
            </a:extLst>
          </p:cNvPr>
          <p:cNvSpPr txBox="1"/>
          <p:nvPr/>
        </p:nvSpPr>
        <p:spPr>
          <a:xfrm>
            <a:off x="501649" y="6477001"/>
            <a:ext cx="5355168" cy="123111"/>
          </a:xfrm>
          <a:prstGeom prst="rect">
            <a:avLst/>
          </a:prstGeom>
          <a:noFill/>
        </p:spPr>
        <p:txBody>
          <a:bodyPr wrap="square" lIns="0" tIns="0" rIns="0" bIns="0" rtlCol="0">
            <a:spAutoFit/>
          </a:bodyPr>
          <a:lstStyle/>
          <a:p>
            <a:pPr marL="0" indent="0">
              <a:spcBef>
                <a:spcPts val="600"/>
              </a:spcBef>
              <a:buSzPct val="100000"/>
              <a:buFont typeface="Arial"/>
              <a:buNone/>
            </a:pPr>
            <a:r>
              <a:rPr lang="en-US" sz="800" noProof="0" dirty="0">
                <a:solidFill>
                  <a:schemeClr val="bg1"/>
                </a:solidFill>
                <a:latin typeface="Calibri" panose="020F0502020204030204" pitchFamily="34" charset="0"/>
                <a:cs typeface="Calibri" panose="020F0502020204030204" pitchFamily="34" charset="0"/>
              </a:rPr>
              <a:t>© 202</a:t>
            </a:r>
            <a:r>
              <a:rPr lang="cs-CZ" sz="800" noProof="0" dirty="0">
                <a:solidFill>
                  <a:schemeClr val="bg1"/>
                </a:solidFill>
                <a:latin typeface="Calibri" panose="020F0502020204030204" pitchFamily="34" charset="0"/>
                <a:cs typeface="Calibri" panose="020F0502020204030204" pitchFamily="34" charset="0"/>
              </a:rPr>
              <a:t>2</a:t>
            </a:r>
            <a:r>
              <a:rPr lang="en-US" sz="800" noProof="0" dirty="0">
                <a:solidFill>
                  <a:schemeClr val="bg1"/>
                </a:solidFill>
                <a:latin typeface="Calibri" panose="020F0502020204030204" pitchFamily="34" charset="0"/>
                <a:cs typeface="Calibri" panose="020F0502020204030204" pitchFamily="34" charset="0"/>
              </a:rPr>
              <a:t>. For information, contact Deloitte Czech Republic. </a:t>
            </a:r>
          </a:p>
        </p:txBody>
      </p:sp>
      <p:sp>
        <p:nvSpPr>
          <p:cNvPr id="9" name="Rectangle 8">
            <a:extLst>
              <a:ext uri="{FF2B5EF4-FFF2-40B4-BE49-F238E27FC236}">
                <a16:creationId xmlns:a16="http://schemas.microsoft.com/office/drawing/2014/main" id="{C69DBDC7-DF0D-40FE-8DE0-1C33F8DF42EC}"/>
              </a:ext>
            </a:extLst>
          </p:cNvPr>
          <p:cNvSpPr/>
          <p:nvPr userDrawn="1"/>
        </p:nvSpPr>
        <p:spPr>
          <a:xfrm>
            <a:off x="11555698" y="6473952"/>
            <a:ext cx="121828" cy="123111"/>
          </a:xfrm>
          <a:prstGeom prst="rect">
            <a:avLst/>
          </a:prstGeom>
        </p:spPr>
        <p:txBody>
          <a:bodyPr wrap="none" lIns="0" tIns="0" rIns="0" bIns="0">
            <a:spAutoFit/>
          </a:bodyPr>
          <a:lstStyle/>
          <a:p>
            <a:fld id="{C58DF478-B544-4ED8-9ED4-6A2648E2D233}" type="slidenum">
              <a:rPr lang="en-US" sz="800" noProof="0" smtClean="0">
                <a:solidFill>
                  <a:schemeClr val="bg1"/>
                </a:solidFill>
                <a:latin typeface="Calibri" panose="020F0502020204030204" pitchFamily="34" charset="0"/>
                <a:cs typeface="Calibri" panose="020F0502020204030204" pitchFamily="34" charset="0"/>
              </a:rPr>
              <a:pPr/>
              <a:t>‹#›</a:t>
            </a:fld>
            <a:endParaRPr lang="en-US" sz="800" dirty="0">
              <a:solidFill>
                <a:schemeClr val="bg1"/>
              </a:solidFill>
            </a:endParaRPr>
          </a:p>
        </p:txBody>
      </p:sp>
    </p:spTree>
    <p:extLst>
      <p:ext uri="{BB962C8B-B14F-4D97-AF65-F5344CB8AC3E}">
        <p14:creationId xmlns:p14="http://schemas.microsoft.com/office/powerpoint/2010/main" val="338542760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extLst>
    <p:ext uri="{DCECCB84-F9BA-43D5-87BE-67443E8EF086}">
      <p15:sldGuideLst xmlns:p15="http://schemas.microsoft.com/office/powerpoint/2012/main"/>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2 chart">
    <p:spTree>
      <p:nvGrpSpPr>
        <p:cNvPr id="1" name=""/>
        <p:cNvGrpSpPr/>
        <p:nvPr/>
      </p:nvGrpSpPr>
      <p:grpSpPr>
        <a:xfrm>
          <a:off x="0" y="0"/>
          <a:ext cx="0" cy="0"/>
          <a:chOff x="0" y="0"/>
          <a:chExt cx="0" cy="0"/>
        </a:xfrm>
      </p:grpSpPr>
      <p:sp>
        <p:nvSpPr>
          <p:cNvPr id="3" name="Chart Placeholder 2"/>
          <p:cNvSpPr>
            <a:spLocks noGrp="1"/>
          </p:cNvSpPr>
          <p:nvPr>
            <p:ph type="chart" sz="quarter" idx="21"/>
          </p:nvPr>
        </p:nvSpPr>
        <p:spPr>
          <a:xfrm>
            <a:off x="6341221" y="2125013"/>
            <a:ext cx="5349129" cy="3996000"/>
          </a:xfrm>
        </p:spPr>
        <p:txBody>
          <a:bodyPr>
            <a:noAutofit/>
          </a:bodyPr>
          <a:lstStyle/>
          <a:p>
            <a:r>
              <a:rPr lang="en-US"/>
              <a:t>Click icon to add chart</a:t>
            </a:r>
            <a:endParaRPr lang="en-GB" dirty="0"/>
          </a:p>
        </p:txBody>
      </p:sp>
      <p:sp>
        <p:nvSpPr>
          <p:cNvPr id="6" name="Text Placeholder 5"/>
          <p:cNvSpPr>
            <a:spLocks noGrp="1"/>
          </p:cNvSpPr>
          <p:nvPr>
            <p:ph type="body" sz="quarter" idx="22"/>
          </p:nvPr>
        </p:nvSpPr>
        <p:spPr>
          <a:xfrm>
            <a:off x="6341222" y="1665288"/>
            <a:ext cx="5349129" cy="420687"/>
          </a:xfrm>
        </p:spPr>
        <p:txBody>
          <a:bodyPr>
            <a:noAutofit/>
          </a:bodyPr>
          <a:lstStyle/>
          <a:p>
            <a:pPr lvl="0"/>
            <a:r>
              <a:rPr lang="en-US" noProof="0"/>
              <a:t>Click to edit Master text styles</a:t>
            </a:r>
          </a:p>
        </p:txBody>
      </p:sp>
      <p:sp>
        <p:nvSpPr>
          <p:cNvPr id="15" name="Text Placeholder 7"/>
          <p:cNvSpPr>
            <a:spLocks noGrp="1"/>
          </p:cNvSpPr>
          <p:nvPr>
            <p:ph type="body" sz="quarter" idx="23"/>
          </p:nvPr>
        </p:nvSpPr>
        <p:spPr>
          <a:xfrm>
            <a:off x="501649" y="6121014"/>
            <a:ext cx="11165419" cy="260737"/>
          </a:xfrm>
        </p:spPr>
        <p:txBody>
          <a:bodyPr>
            <a:noAutofit/>
          </a:bodyPr>
          <a:lstStyle>
            <a:lvl1pPr>
              <a:spcAft>
                <a:spcPts val="0"/>
              </a:spcAft>
              <a:defRPr sz="900"/>
            </a:lvl1pPr>
          </a:lstStyle>
          <a:p>
            <a:pPr lvl="0"/>
            <a:r>
              <a:rPr lang="en-US"/>
              <a:t>Click to edit Master text styles</a:t>
            </a:r>
          </a:p>
        </p:txBody>
      </p:sp>
      <p:sp>
        <p:nvSpPr>
          <p:cNvPr id="9" name="Chart Placeholder 2"/>
          <p:cNvSpPr>
            <a:spLocks noGrp="1"/>
          </p:cNvSpPr>
          <p:nvPr>
            <p:ph type="chart" sz="quarter" idx="24"/>
          </p:nvPr>
        </p:nvSpPr>
        <p:spPr>
          <a:xfrm>
            <a:off x="501650" y="2125013"/>
            <a:ext cx="5349240" cy="3996000"/>
          </a:xfrm>
        </p:spPr>
        <p:txBody>
          <a:bodyPr>
            <a:noAutofit/>
          </a:bodyPr>
          <a:lstStyle/>
          <a:p>
            <a:r>
              <a:rPr lang="en-US"/>
              <a:t>Click icon to add chart</a:t>
            </a:r>
            <a:endParaRPr lang="en-GB" dirty="0"/>
          </a:p>
        </p:txBody>
      </p:sp>
      <p:sp>
        <p:nvSpPr>
          <p:cNvPr id="12" name="Text Placeholder 5"/>
          <p:cNvSpPr>
            <a:spLocks noGrp="1"/>
          </p:cNvSpPr>
          <p:nvPr>
            <p:ph type="body" sz="quarter" idx="25"/>
          </p:nvPr>
        </p:nvSpPr>
        <p:spPr>
          <a:xfrm>
            <a:off x="501649" y="1665288"/>
            <a:ext cx="5349240" cy="420687"/>
          </a:xfrm>
        </p:spPr>
        <p:txBody>
          <a:bodyPr>
            <a:noAutofit/>
          </a:bodyPr>
          <a:lstStyle/>
          <a:p>
            <a:pPr lvl="0"/>
            <a:r>
              <a:rPr lang="en-US" noProof="0"/>
              <a:t>Click to edit Master text styles</a:t>
            </a:r>
          </a:p>
        </p:txBody>
      </p:sp>
      <p:sp>
        <p:nvSpPr>
          <p:cNvPr id="10" name="Text Placeholder 8">
            <a:extLst>
              <a:ext uri="{FF2B5EF4-FFF2-40B4-BE49-F238E27FC236}">
                <a16:creationId xmlns:a16="http://schemas.microsoft.com/office/drawing/2014/main" id="{5D528E1B-5BDF-48B1-B9CD-A31A99631297}"/>
              </a:ext>
            </a:extLst>
          </p:cNvPr>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dirty="0"/>
              <a:t>Click to add subtitle</a:t>
            </a:r>
          </a:p>
        </p:txBody>
      </p:sp>
      <p:sp>
        <p:nvSpPr>
          <p:cNvPr id="14" name="Title Placeholder 1">
            <a:extLst>
              <a:ext uri="{FF2B5EF4-FFF2-40B4-BE49-F238E27FC236}">
                <a16:creationId xmlns:a16="http://schemas.microsoft.com/office/drawing/2014/main" id="{56A696DA-71F5-44D5-B231-17F470D2F6A5}"/>
              </a:ext>
            </a:extLst>
          </p:cNvPr>
          <p:cNvSpPr>
            <a:spLocks noGrp="1"/>
          </p:cNvSpPr>
          <p:nvPr>
            <p:ph type="title" hasCustomPrompt="1"/>
          </p:nvPr>
        </p:nvSpPr>
        <p:spPr>
          <a:xfrm>
            <a:off x="501650" y="317500"/>
            <a:ext cx="11188700" cy="334099"/>
          </a:xfrm>
          <a:prstGeom prst="rect">
            <a:avLst/>
          </a:prstGeom>
        </p:spPr>
        <p:txBody>
          <a:bodyPr vert="horz" lIns="0" tIns="0" rIns="0" bIns="0" rtlCol="0" anchor="t" anchorCtr="0">
            <a:noAutofit/>
          </a:bodyPr>
          <a:lstStyle>
            <a:lvl1pPr>
              <a:defRPr>
                <a:latin typeface="+mj-lt"/>
              </a:defRPr>
            </a:lvl1pPr>
          </a:lstStyle>
          <a:p>
            <a:r>
              <a:rPr lang="en-US" dirty="0"/>
              <a:t>Click to add title</a:t>
            </a:r>
          </a:p>
        </p:txBody>
      </p:sp>
    </p:spTree>
    <p:extLst>
      <p:ext uri="{BB962C8B-B14F-4D97-AF65-F5344CB8AC3E}">
        <p14:creationId xmlns:p14="http://schemas.microsoft.com/office/powerpoint/2010/main" val="397757468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2 content with quote ">
    <p:spTree>
      <p:nvGrpSpPr>
        <p:cNvPr id="1" name=""/>
        <p:cNvGrpSpPr/>
        <p:nvPr/>
      </p:nvGrpSpPr>
      <p:grpSpPr>
        <a:xfrm>
          <a:off x="0" y="0"/>
          <a:ext cx="0" cy="0"/>
          <a:chOff x="0" y="0"/>
          <a:chExt cx="0" cy="0"/>
        </a:xfrm>
      </p:grpSpPr>
      <p:sp>
        <p:nvSpPr>
          <p:cNvPr id="6" name="Content Placeholder 3"/>
          <p:cNvSpPr>
            <a:spLocks noGrp="1"/>
          </p:cNvSpPr>
          <p:nvPr>
            <p:ph sz="quarter" idx="10"/>
          </p:nvPr>
        </p:nvSpPr>
        <p:spPr>
          <a:xfrm>
            <a:off x="7577882" y="1658680"/>
            <a:ext cx="4112468" cy="4723072"/>
          </a:xfrm>
          <a:prstGeom prst="rect">
            <a:avLst/>
          </a:prstGeom>
        </p:spPr>
        <p:txBody>
          <a:bodyPr>
            <a:noAutofit/>
          </a:bodyPr>
          <a:lstStyle>
            <a:lvl1pPr>
              <a:tabLst>
                <a:tab pos="5029200" algn="r"/>
              </a:tabLst>
              <a:defRPr sz="2100">
                <a:solidFill>
                  <a:schemeClr val="accent3"/>
                </a:solidFill>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noProof="0"/>
              <a:t>Click to edit Master text styles</a:t>
            </a:r>
          </a:p>
        </p:txBody>
      </p:sp>
      <p:sp>
        <p:nvSpPr>
          <p:cNvPr id="8" name="Content Placeholder 3"/>
          <p:cNvSpPr>
            <a:spLocks noGrp="1"/>
          </p:cNvSpPr>
          <p:nvPr>
            <p:ph sz="quarter" idx="16"/>
          </p:nvPr>
        </p:nvSpPr>
        <p:spPr>
          <a:xfrm>
            <a:off x="501651" y="1665288"/>
            <a:ext cx="6506348" cy="4716462"/>
          </a:xfrm>
          <a:prstGeom prst="rect">
            <a:avLst/>
          </a:prstGeom>
        </p:spPr>
        <p:txBody>
          <a:bodyPr>
            <a:noAutofit/>
          </a:bodyPr>
          <a:lstStyle>
            <a:lvl1pPr marL="0" indent="0" algn="l">
              <a:buFontTx/>
              <a:buNone/>
              <a:tabLst>
                <a:tab pos="5029200" algn="r"/>
              </a:tabLst>
              <a:defRPr/>
            </a:lvl1pPr>
            <a:lvl2pPr marL="139700" indent="-139700" algn="l">
              <a:buClrTx/>
              <a:buSzPct val="100000"/>
              <a:buFont typeface="Arial" panose="020B0604020202020204" pitchFamily="34" charset="0"/>
              <a:buChar char="•"/>
              <a:tabLst>
                <a:tab pos="5029200" algn="r"/>
              </a:tabLst>
              <a:defRPr/>
            </a:lvl2pPr>
            <a:lvl3pPr marL="304800" indent="-139700" algn="l">
              <a:buClrTx/>
              <a:buSzPct val="100000"/>
              <a:buFont typeface="Arial" panose="020B0604020202020204" pitchFamily="34" charset="0"/>
              <a:buChar char="−"/>
              <a:tabLst>
                <a:tab pos="5029200" algn="r"/>
              </a:tabLst>
              <a:defRPr/>
            </a:lvl3pPr>
            <a:lvl4pPr marL="469900" indent="-139700" algn="l">
              <a:buClrTx/>
              <a:buSzPct val="100000"/>
              <a:buFont typeface="Arial" panose="020B0604020202020204" pitchFamily="34" charset="0"/>
              <a:buChar char="◦"/>
              <a:tabLst>
                <a:tab pos="5029200" algn="r"/>
              </a:tabLst>
              <a:defRPr/>
            </a:lvl4pPr>
            <a:lvl5pPr marL="635000" indent="-139700" algn="l">
              <a:buClrTx/>
              <a:buSzPct val="100000"/>
              <a:buFont typeface="Arial" panose="020B0604020202020204" pitchFamily="34" charset="0"/>
              <a:buChar char="−"/>
              <a:tabLst>
                <a:tab pos="5029200" algn="r"/>
              </a:tabLst>
              <a:defRPr baseline="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0" name="Text Placeholder 8">
            <a:extLst>
              <a:ext uri="{FF2B5EF4-FFF2-40B4-BE49-F238E27FC236}">
                <a16:creationId xmlns:a16="http://schemas.microsoft.com/office/drawing/2014/main" id="{68009483-F3D1-4AD9-8031-CEB4620DB873}"/>
              </a:ext>
            </a:extLst>
          </p:cNvPr>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dirty="0"/>
              <a:t>Click to add subtitle</a:t>
            </a:r>
          </a:p>
        </p:txBody>
      </p:sp>
      <p:sp>
        <p:nvSpPr>
          <p:cNvPr id="11" name="Title Placeholder 1">
            <a:extLst>
              <a:ext uri="{FF2B5EF4-FFF2-40B4-BE49-F238E27FC236}">
                <a16:creationId xmlns:a16="http://schemas.microsoft.com/office/drawing/2014/main" id="{51FE75E2-F986-4CD3-8A43-338DEE272CB9}"/>
              </a:ext>
            </a:extLst>
          </p:cNvPr>
          <p:cNvSpPr>
            <a:spLocks noGrp="1"/>
          </p:cNvSpPr>
          <p:nvPr>
            <p:ph type="title" hasCustomPrompt="1"/>
          </p:nvPr>
        </p:nvSpPr>
        <p:spPr>
          <a:xfrm>
            <a:off x="501650" y="317500"/>
            <a:ext cx="11188700" cy="334099"/>
          </a:xfrm>
          <a:prstGeom prst="rect">
            <a:avLst/>
          </a:prstGeom>
        </p:spPr>
        <p:txBody>
          <a:bodyPr vert="horz" lIns="0" tIns="0" rIns="0" bIns="0" rtlCol="0" anchor="t" anchorCtr="0">
            <a:noAutofit/>
          </a:bodyPr>
          <a:lstStyle>
            <a:lvl1pPr>
              <a:defRPr>
                <a:latin typeface="+mj-lt"/>
              </a:defRPr>
            </a:lvl1pPr>
          </a:lstStyle>
          <a:p>
            <a:r>
              <a:rPr lang="en-US" dirty="0"/>
              <a:t>Click to add title</a:t>
            </a:r>
          </a:p>
        </p:txBody>
      </p:sp>
    </p:spTree>
    <p:extLst>
      <p:ext uri="{BB962C8B-B14F-4D97-AF65-F5344CB8AC3E}">
        <p14:creationId xmlns:p14="http://schemas.microsoft.com/office/powerpoint/2010/main" val="196140537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3 chart">
    <p:spTree>
      <p:nvGrpSpPr>
        <p:cNvPr id="1" name=""/>
        <p:cNvGrpSpPr/>
        <p:nvPr/>
      </p:nvGrpSpPr>
      <p:grpSpPr>
        <a:xfrm>
          <a:off x="0" y="0"/>
          <a:ext cx="0" cy="0"/>
          <a:chOff x="0" y="0"/>
          <a:chExt cx="0" cy="0"/>
        </a:xfrm>
      </p:grpSpPr>
      <p:sp>
        <p:nvSpPr>
          <p:cNvPr id="17" name="Chart Placeholder 3"/>
          <p:cNvSpPr>
            <a:spLocks noGrp="1"/>
          </p:cNvSpPr>
          <p:nvPr>
            <p:ph type="chart" sz="quarter" idx="15"/>
          </p:nvPr>
        </p:nvSpPr>
        <p:spPr>
          <a:xfrm>
            <a:off x="504000" y="2051999"/>
            <a:ext cx="3549549" cy="4069014"/>
          </a:xfrm>
          <a:prstGeom prst="rect">
            <a:avLst/>
          </a:prstGeom>
        </p:spPr>
        <p:txBody>
          <a:bodyPr>
            <a:noAutofit/>
          </a:bodyPr>
          <a:lstStyle/>
          <a:p>
            <a:r>
              <a:rPr lang="en-US" noProof="0"/>
              <a:t>Click icon to add chart</a:t>
            </a:r>
            <a:endParaRPr lang="en-US" noProof="0" dirty="0"/>
          </a:p>
        </p:txBody>
      </p:sp>
      <p:sp>
        <p:nvSpPr>
          <p:cNvPr id="18" name="Text Placeholder 8"/>
          <p:cNvSpPr>
            <a:spLocks noGrp="1"/>
          </p:cNvSpPr>
          <p:nvPr>
            <p:ph type="body" sz="quarter" idx="18"/>
          </p:nvPr>
        </p:nvSpPr>
        <p:spPr>
          <a:xfrm>
            <a:off x="501650" y="1659145"/>
            <a:ext cx="3549549" cy="392112"/>
          </a:xfrm>
        </p:spPr>
        <p:txBody>
          <a:bodyPr>
            <a:noAutofit/>
          </a:bodyPr>
          <a:lstStyle/>
          <a:p>
            <a:pPr lvl="0"/>
            <a:r>
              <a:rPr lang="en-US" noProof="0"/>
              <a:t>Click to edit Master text styles</a:t>
            </a:r>
          </a:p>
        </p:txBody>
      </p:sp>
      <p:sp>
        <p:nvSpPr>
          <p:cNvPr id="7" name="Chart Placeholder 3"/>
          <p:cNvSpPr>
            <a:spLocks noGrp="1"/>
          </p:cNvSpPr>
          <p:nvPr>
            <p:ph type="chart" sz="quarter" idx="19"/>
          </p:nvPr>
        </p:nvSpPr>
        <p:spPr>
          <a:xfrm>
            <a:off x="4322401" y="2051999"/>
            <a:ext cx="3549549" cy="4069014"/>
          </a:xfrm>
          <a:prstGeom prst="rect">
            <a:avLst/>
          </a:prstGeom>
        </p:spPr>
        <p:txBody>
          <a:bodyPr>
            <a:noAutofit/>
          </a:bodyPr>
          <a:lstStyle/>
          <a:p>
            <a:r>
              <a:rPr lang="en-US" noProof="0"/>
              <a:t>Click icon to add chart</a:t>
            </a:r>
            <a:endParaRPr lang="en-US" noProof="0" dirty="0"/>
          </a:p>
        </p:txBody>
      </p:sp>
      <p:sp>
        <p:nvSpPr>
          <p:cNvPr id="8" name="Text Placeholder 8"/>
          <p:cNvSpPr>
            <a:spLocks noGrp="1"/>
          </p:cNvSpPr>
          <p:nvPr>
            <p:ph type="body" sz="quarter" idx="20"/>
          </p:nvPr>
        </p:nvSpPr>
        <p:spPr>
          <a:xfrm>
            <a:off x="4321226" y="1659145"/>
            <a:ext cx="3549549" cy="392112"/>
          </a:xfrm>
        </p:spPr>
        <p:txBody>
          <a:bodyPr>
            <a:noAutofit/>
          </a:bodyPr>
          <a:lstStyle/>
          <a:p>
            <a:pPr lvl="0"/>
            <a:r>
              <a:rPr lang="en-US" noProof="0"/>
              <a:t>Click to edit Master text styles</a:t>
            </a:r>
          </a:p>
        </p:txBody>
      </p:sp>
      <p:sp>
        <p:nvSpPr>
          <p:cNvPr id="9" name="Chart Placeholder 3"/>
          <p:cNvSpPr>
            <a:spLocks noGrp="1"/>
          </p:cNvSpPr>
          <p:nvPr>
            <p:ph type="chart" sz="quarter" idx="21"/>
          </p:nvPr>
        </p:nvSpPr>
        <p:spPr>
          <a:xfrm>
            <a:off x="8140801" y="2051999"/>
            <a:ext cx="3549549" cy="4069014"/>
          </a:xfrm>
          <a:prstGeom prst="rect">
            <a:avLst/>
          </a:prstGeom>
        </p:spPr>
        <p:txBody>
          <a:bodyPr>
            <a:noAutofit/>
          </a:bodyPr>
          <a:lstStyle/>
          <a:p>
            <a:r>
              <a:rPr lang="en-US" noProof="0"/>
              <a:t>Click icon to add chart</a:t>
            </a:r>
            <a:endParaRPr lang="en-US" noProof="0" dirty="0"/>
          </a:p>
        </p:txBody>
      </p:sp>
      <p:sp>
        <p:nvSpPr>
          <p:cNvPr id="10" name="Text Placeholder 8"/>
          <p:cNvSpPr>
            <a:spLocks noGrp="1"/>
          </p:cNvSpPr>
          <p:nvPr>
            <p:ph type="body" sz="quarter" idx="22"/>
          </p:nvPr>
        </p:nvSpPr>
        <p:spPr>
          <a:xfrm>
            <a:off x="8140801" y="1659145"/>
            <a:ext cx="3549549" cy="398256"/>
          </a:xfrm>
        </p:spPr>
        <p:txBody>
          <a:bodyPr>
            <a:noAutofit/>
          </a:bodyPr>
          <a:lstStyle/>
          <a:p>
            <a:pPr lvl="0"/>
            <a:r>
              <a:rPr lang="en-US" noProof="0"/>
              <a:t>Click to edit Master text styles</a:t>
            </a:r>
          </a:p>
        </p:txBody>
      </p:sp>
      <p:sp>
        <p:nvSpPr>
          <p:cNvPr id="12" name="Text Placeholder 7"/>
          <p:cNvSpPr>
            <a:spLocks noGrp="1"/>
          </p:cNvSpPr>
          <p:nvPr>
            <p:ph type="body" sz="quarter" idx="23"/>
          </p:nvPr>
        </p:nvSpPr>
        <p:spPr>
          <a:xfrm>
            <a:off x="501649" y="6121014"/>
            <a:ext cx="11165419" cy="260737"/>
          </a:xfrm>
        </p:spPr>
        <p:txBody>
          <a:bodyPr>
            <a:noAutofit/>
          </a:bodyPr>
          <a:lstStyle>
            <a:lvl1pPr>
              <a:spcAft>
                <a:spcPts val="0"/>
              </a:spcAft>
              <a:defRPr sz="900"/>
            </a:lvl1pPr>
          </a:lstStyle>
          <a:p>
            <a:pPr lvl="0"/>
            <a:r>
              <a:rPr lang="en-US" noProof="0"/>
              <a:t>Click to edit Master text styles</a:t>
            </a:r>
          </a:p>
        </p:txBody>
      </p:sp>
      <p:sp>
        <p:nvSpPr>
          <p:cNvPr id="11" name="Text Placeholder 8">
            <a:extLst>
              <a:ext uri="{FF2B5EF4-FFF2-40B4-BE49-F238E27FC236}">
                <a16:creationId xmlns:a16="http://schemas.microsoft.com/office/drawing/2014/main" id="{F3BAE7D4-2DCE-493F-8804-6735FFDC6D71}"/>
              </a:ext>
            </a:extLst>
          </p:cNvPr>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dirty="0"/>
              <a:t>Click to add subtitle</a:t>
            </a:r>
          </a:p>
        </p:txBody>
      </p:sp>
      <p:sp>
        <p:nvSpPr>
          <p:cNvPr id="13" name="Title Placeholder 1">
            <a:extLst>
              <a:ext uri="{FF2B5EF4-FFF2-40B4-BE49-F238E27FC236}">
                <a16:creationId xmlns:a16="http://schemas.microsoft.com/office/drawing/2014/main" id="{0AA8666D-884E-4CE4-A16C-E06A6E0BAE3D}"/>
              </a:ext>
            </a:extLst>
          </p:cNvPr>
          <p:cNvSpPr>
            <a:spLocks noGrp="1"/>
          </p:cNvSpPr>
          <p:nvPr>
            <p:ph type="title" hasCustomPrompt="1"/>
          </p:nvPr>
        </p:nvSpPr>
        <p:spPr>
          <a:xfrm>
            <a:off x="501650" y="317500"/>
            <a:ext cx="11188700" cy="334099"/>
          </a:xfrm>
          <a:prstGeom prst="rect">
            <a:avLst/>
          </a:prstGeom>
        </p:spPr>
        <p:txBody>
          <a:bodyPr vert="horz" lIns="0" tIns="0" rIns="0" bIns="0" rtlCol="0" anchor="t" anchorCtr="0">
            <a:noAutofit/>
          </a:bodyPr>
          <a:lstStyle>
            <a:lvl1pPr>
              <a:defRPr>
                <a:latin typeface="+mj-lt"/>
              </a:defRPr>
            </a:lvl1pPr>
          </a:lstStyle>
          <a:p>
            <a:r>
              <a:rPr lang="en-US" dirty="0"/>
              <a:t>Click to add title</a:t>
            </a:r>
          </a:p>
        </p:txBody>
      </p:sp>
    </p:spTree>
    <p:extLst>
      <p:ext uri="{BB962C8B-B14F-4D97-AF65-F5344CB8AC3E}">
        <p14:creationId xmlns:p14="http://schemas.microsoft.com/office/powerpoint/2010/main" val="315261850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Team profile">
    <p:spTree>
      <p:nvGrpSpPr>
        <p:cNvPr id="1" name=""/>
        <p:cNvGrpSpPr/>
        <p:nvPr/>
      </p:nvGrpSpPr>
      <p:grpSpPr>
        <a:xfrm>
          <a:off x="0" y="0"/>
          <a:ext cx="0" cy="0"/>
          <a:chOff x="0" y="0"/>
          <a:chExt cx="0" cy="0"/>
        </a:xfrm>
      </p:grpSpPr>
      <p:sp>
        <p:nvSpPr>
          <p:cNvPr id="4" name="Picture Placeholder 6"/>
          <p:cNvSpPr>
            <a:spLocks noGrp="1"/>
          </p:cNvSpPr>
          <p:nvPr>
            <p:ph type="pic" sz="quarter" idx="13"/>
          </p:nvPr>
        </p:nvSpPr>
        <p:spPr>
          <a:xfrm>
            <a:off x="501649" y="1674086"/>
            <a:ext cx="2712000" cy="1260000"/>
          </a:xfrm>
        </p:spPr>
        <p:txBody>
          <a:bodyPr lIns="0" tIns="0" rIns="0" bIns="0">
            <a:noAutofit/>
          </a:bodyPr>
          <a:lstStyle/>
          <a:p>
            <a:r>
              <a:rPr lang="en-US" noProof="0"/>
              <a:t>Click icon to add picture</a:t>
            </a:r>
            <a:endParaRPr lang="en-US" noProof="0" dirty="0"/>
          </a:p>
        </p:txBody>
      </p:sp>
      <p:sp>
        <p:nvSpPr>
          <p:cNvPr id="5" name="Picture Placeholder 6"/>
          <p:cNvSpPr>
            <a:spLocks noGrp="1"/>
          </p:cNvSpPr>
          <p:nvPr>
            <p:ph type="pic" sz="quarter" idx="14"/>
          </p:nvPr>
        </p:nvSpPr>
        <p:spPr>
          <a:xfrm>
            <a:off x="3327216" y="1674086"/>
            <a:ext cx="2712000" cy="1260000"/>
          </a:xfrm>
        </p:spPr>
        <p:txBody>
          <a:bodyPr lIns="0" tIns="0" rIns="0" bIns="0">
            <a:noAutofit/>
          </a:bodyPr>
          <a:lstStyle/>
          <a:p>
            <a:r>
              <a:rPr lang="en-US" noProof="0"/>
              <a:t>Click icon to add picture</a:t>
            </a:r>
            <a:endParaRPr lang="en-US" noProof="0" dirty="0"/>
          </a:p>
        </p:txBody>
      </p:sp>
      <p:sp>
        <p:nvSpPr>
          <p:cNvPr id="6" name="Picture Placeholder 6"/>
          <p:cNvSpPr>
            <a:spLocks noGrp="1"/>
          </p:cNvSpPr>
          <p:nvPr>
            <p:ph type="pic" sz="quarter" idx="15"/>
          </p:nvPr>
        </p:nvSpPr>
        <p:spPr>
          <a:xfrm>
            <a:off x="6152783" y="1674086"/>
            <a:ext cx="2712000" cy="1260000"/>
          </a:xfrm>
        </p:spPr>
        <p:txBody>
          <a:bodyPr lIns="0" tIns="0" rIns="0" bIns="0">
            <a:noAutofit/>
          </a:bodyPr>
          <a:lstStyle/>
          <a:p>
            <a:r>
              <a:rPr lang="en-US" noProof="0"/>
              <a:t>Click icon to add picture</a:t>
            </a:r>
            <a:endParaRPr lang="en-US" noProof="0" dirty="0"/>
          </a:p>
        </p:txBody>
      </p:sp>
      <p:sp>
        <p:nvSpPr>
          <p:cNvPr id="7" name="Picture Placeholder 6"/>
          <p:cNvSpPr>
            <a:spLocks noGrp="1"/>
          </p:cNvSpPr>
          <p:nvPr>
            <p:ph type="pic" sz="quarter" idx="16"/>
          </p:nvPr>
        </p:nvSpPr>
        <p:spPr>
          <a:xfrm>
            <a:off x="8978351" y="1674086"/>
            <a:ext cx="2712000" cy="1260000"/>
          </a:xfrm>
        </p:spPr>
        <p:txBody>
          <a:bodyPr lIns="0" tIns="0" rIns="0" bIns="0">
            <a:noAutofit/>
          </a:bodyPr>
          <a:lstStyle/>
          <a:p>
            <a:r>
              <a:rPr lang="en-US" noProof="0"/>
              <a:t>Click icon to add picture</a:t>
            </a:r>
            <a:endParaRPr lang="en-US" noProof="0" dirty="0"/>
          </a:p>
        </p:txBody>
      </p:sp>
      <p:sp>
        <p:nvSpPr>
          <p:cNvPr id="9" name="Text Placeholder 8"/>
          <p:cNvSpPr>
            <a:spLocks noGrp="1"/>
          </p:cNvSpPr>
          <p:nvPr>
            <p:ph type="body" sz="quarter" idx="17"/>
          </p:nvPr>
        </p:nvSpPr>
        <p:spPr>
          <a:xfrm>
            <a:off x="501650" y="3124200"/>
            <a:ext cx="2720468" cy="3257548"/>
          </a:xfrm>
        </p:spPr>
        <p:txBody>
          <a:bodyPr>
            <a:noAutofit/>
          </a:bodyPr>
          <a:lstStyle>
            <a:lvl1pPr marL="0" indent="0" algn="l">
              <a:buFontTx/>
              <a:buNone/>
              <a:defRPr b="1">
                <a:solidFill>
                  <a:schemeClr val="accent1"/>
                </a:solidFill>
              </a:defRPr>
            </a:lvl1pPr>
            <a:lvl2pPr marL="139700" indent="-139700" algn="l">
              <a:spcAft>
                <a:spcPts val="0"/>
              </a:spcAft>
              <a:buClrTx/>
              <a:buSzPct val="100000"/>
              <a:buFont typeface="Arial" panose="020B0604020202020204" pitchFamily="34" charset="0"/>
              <a:buChar char="•"/>
              <a:defRPr/>
            </a:lvl2pPr>
            <a:lvl3pPr marL="304800" indent="-139700" algn="l">
              <a:spcAft>
                <a:spcPts val="0"/>
              </a:spcAft>
              <a:buClrTx/>
              <a:buSzPct val="100000"/>
              <a:buFont typeface="Arial" panose="020B0604020202020204" pitchFamily="34" charset="0"/>
              <a:buChar char="−"/>
              <a:defRPr/>
            </a:lvl3pPr>
            <a:lvl4pPr marL="469900" indent="-139700" algn="l">
              <a:spcAft>
                <a:spcPts val="0"/>
              </a:spcAft>
              <a:buClrTx/>
              <a:buSzPct val="100000"/>
              <a:buFont typeface="Arial" panose="020B0604020202020204" pitchFamily="34" charset="0"/>
              <a:buChar char="◦"/>
              <a:defRPr/>
            </a:lvl4pPr>
            <a:lvl5pPr marL="635000" indent="-139700" algn="l">
              <a:spcAft>
                <a:spcPts val="0"/>
              </a:spcAft>
              <a:buClrTx/>
              <a:buSzPct val="100000"/>
              <a:buFont typeface="Arial" panose="020B0604020202020204" pitchFamily="34" charset="0"/>
              <a:buChar char="−"/>
              <a:defRPr baseline="0"/>
            </a:lvl5pPr>
            <a:lvl6pPr marL="356400" indent="-176400">
              <a:spcAft>
                <a:spcPts val="0"/>
              </a:spcAft>
              <a:buFont typeface="Verdana" panose="020B0604030504040204" pitchFamily="34" charset="0"/>
              <a:buChar char="−"/>
              <a:defRPr/>
            </a:lvl6pPr>
            <a:lvl7pPr marL="356400" indent="-176400">
              <a:spcAft>
                <a:spcPts val="0"/>
              </a:spcAft>
              <a:defRPr/>
            </a:lvl7pPr>
            <a:lvl8pPr marL="356400" indent="-176400">
              <a:spcAft>
                <a:spcPts val="0"/>
              </a:spcAft>
              <a:defRPr/>
            </a:lvl8pPr>
            <a:lvl9pPr marL="356400" indent="-176400">
              <a:spcAft>
                <a:spcPts val="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0" name="Text Placeholder 8"/>
          <p:cNvSpPr>
            <a:spLocks noGrp="1"/>
          </p:cNvSpPr>
          <p:nvPr>
            <p:ph type="body" sz="quarter" idx="18"/>
          </p:nvPr>
        </p:nvSpPr>
        <p:spPr>
          <a:xfrm>
            <a:off x="6149963" y="3120551"/>
            <a:ext cx="2712000" cy="3261199"/>
          </a:xfrm>
        </p:spPr>
        <p:txBody>
          <a:bodyPr>
            <a:noAutofit/>
          </a:bodyPr>
          <a:lstStyle>
            <a:lvl1pPr marL="0" indent="0" algn="l">
              <a:buFontTx/>
              <a:buNone/>
              <a:defRPr b="1">
                <a:solidFill>
                  <a:schemeClr val="accent1"/>
                </a:solidFill>
              </a:defRPr>
            </a:lvl1pPr>
            <a:lvl2pPr marL="139700" indent="-139700" algn="l">
              <a:spcAft>
                <a:spcPts val="0"/>
              </a:spcAft>
              <a:buClrTx/>
              <a:buSzPct val="100000"/>
              <a:buFont typeface="Arial" panose="020B0604020202020204" pitchFamily="34" charset="0"/>
              <a:buChar char="•"/>
              <a:defRPr/>
            </a:lvl2pPr>
            <a:lvl3pPr marL="304800" indent="-139700" algn="l">
              <a:spcAft>
                <a:spcPts val="0"/>
              </a:spcAft>
              <a:buClrTx/>
              <a:buSzPct val="100000"/>
              <a:buFont typeface="Arial" panose="020B0604020202020204" pitchFamily="34" charset="0"/>
              <a:buChar char="−"/>
              <a:defRPr/>
            </a:lvl3pPr>
            <a:lvl4pPr marL="469900" indent="-139700" algn="l">
              <a:spcAft>
                <a:spcPts val="0"/>
              </a:spcAft>
              <a:buClrTx/>
              <a:buSzPct val="100000"/>
              <a:buFont typeface="Arial" panose="020B0604020202020204" pitchFamily="34" charset="0"/>
              <a:buChar char="◦"/>
              <a:defRPr/>
            </a:lvl4pPr>
            <a:lvl5pPr marL="635000" indent="-139700" algn="l">
              <a:spcAft>
                <a:spcPts val="0"/>
              </a:spcAft>
              <a:buClrTx/>
              <a:buSzPct val="100000"/>
              <a:buFont typeface="Arial" panose="020B0604020202020204" pitchFamily="34" charset="0"/>
              <a:buChar char="−"/>
              <a:defRPr baseline="0"/>
            </a:lvl5pPr>
            <a:lvl6pPr marL="356400" indent="-176400">
              <a:spcAft>
                <a:spcPts val="0"/>
              </a:spcAft>
              <a:buFont typeface="Verdana" panose="020B0604030504040204" pitchFamily="34" charset="0"/>
              <a:buChar char="−"/>
              <a:defRPr/>
            </a:lvl6pPr>
            <a:lvl7pPr marL="356400" indent="-176400">
              <a:spcAft>
                <a:spcPts val="0"/>
              </a:spcAft>
              <a:defRPr/>
            </a:lvl7pPr>
            <a:lvl8pPr marL="356400" indent="-176400">
              <a:spcAft>
                <a:spcPts val="0"/>
              </a:spcAft>
              <a:defRPr/>
            </a:lvl8pPr>
            <a:lvl9pPr marL="356400" indent="-176400">
              <a:spcAft>
                <a:spcPts val="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1" name="Text Placeholder 8"/>
          <p:cNvSpPr>
            <a:spLocks noGrp="1"/>
          </p:cNvSpPr>
          <p:nvPr>
            <p:ph type="body" sz="quarter" idx="19"/>
          </p:nvPr>
        </p:nvSpPr>
        <p:spPr>
          <a:xfrm>
            <a:off x="3330040" y="3124200"/>
            <a:ext cx="2712000" cy="3257549"/>
          </a:xfrm>
        </p:spPr>
        <p:txBody>
          <a:bodyPr>
            <a:noAutofit/>
          </a:bodyPr>
          <a:lstStyle>
            <a:lvl1pPr marL="0" indent="0" algn="l">
              <a:buFontTx/>
              <a:buNone/>
              <a:defRPr b="1">
                <a:solidFill>
                  <a:schemeClr val="accent1"/>
                </a:solidFill>
              </a:defRPr>
            </a:lvl1pPr>
            <a:lvl2pPr marL="139700" indent="-139700" algn="l">
              <a:spcAft>
                <a:spcPts val="0"/>
              </a:spcAft>
              <a:buClrTx/>
              <a:buSzPct val="100000"/>
              <a:buFont typeface="Arial" panose="020B0604020202020204" pitchFamily="34" charset="0"/>
              <a:buChar char="•"/>
              <a:defRPr/>
            </a:lvl2pPr>
            <a:lvl3pPr marL="304800" indent="-139700" algn="l">
              <a:spcAft>
                <a:spcPts val="0"/>
              </a:spcAft>
              <a:buClrTx/>
              <a:buSzPct val="100000"/>
              <a:buFont typeface="Arial" panose="020B0604020202020204" pitchFamily="34" charset="0"/>
              <a:buChar char="−"/>
              <a:defRPr/>
            </a:lvl3pPr>
            <a:lvl4pPr marL="469900" indent="-139700" algn="l">
              <a:spcAft>
                <a:spcPts val="0"/>
              </a:spcAft>
              <a:buClrTx/>
              <a:buSzPct val="100000"/>
              <a:buFont typeface="Arial" panose="020B0604020202020204" pitchFamily="34" charset="0"/>
              <a:buChar char="◦"/>
              <a:defRPr/>
            </a:lvl4pPr>
            <a:lvl5pPr marL="635000" indent="-139700" algn="l">
              <a:spcAft>
                <a:spcPts val="0"/>
              </a:spcAft>
              <a:buClrTx/>
              <a:buSzPct val="100000"/>
              <a:buFont typeface="Arial" panose="020B0604020202020204" pitchFamily="34" charset="0"/>
              <a:buChar char="−"/>
              <a:defRPr baseline="0"/>
            </a:lvl5pPr>
            <a:lvl6pPr marL="356400" indent="-176400">
              <a:spcAft>
                <a:spcPts val="0"/>
              </a:spcAft>
              <a:buFont typeface="Verdana" panose="020B0604030504040204" pitchFamily="34" charset="0"/>
              <a:buChar char="−"/>
              <a:defRPr/>
            </a:lvl6pPr>
            <a:lvl7pPr marL="356400" indent="-176400">
              <a:spcAft>
                <a:spcPts val="0"/>
              </a:spcAft>
              <a:defRPr/>
            </a:lvl7pPr>
            <a:lvl8pPr marL="356400" indent="-176400">
              <a:spcAft>
                <a:spcPts val="0"/>
              </a:spcAft>
              <a:defRPr/>
            </a:lvl8pPr>
            <a:lvl9pPr marL="356400" indent="-176400">
              <a:spcAft>
                <a:spcPts val="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2" name="Text Placeholder 8"/>
          <p:cNvSpPr>
            <a:spLocks noGrp="1"/>
          </p:cNvSpPr>
          <p:nvPr>
            <p:ph type="body" sz="quarter" idx="20"/>
          </p:nvPr>
        </p:nvSpPr>
        <p:spPr>
          <a:xfrm>
            <a:off x="8993169" y="3108508"/>
            <a:ext cx="2697183" cy="3273240"/>
          </a:xfrm>
        </p:spPr>
        <p:txBody>
          <a:bodyPr>
            <a:noAutofit/>
          </a:bodyPr>
          <a:lstStyle>
            <a:lvl1pPr marL="0" indent="0" algn="l">
              <a:buFontTx/>
              <a:buNone/>
              <a:defRPr b="1">
                <a:solidFill>
                  <a:schemeClr val="accent1"/>
                </a:solidFill>
              </a:defRPr>
            </a:lvl1pPr>
            <a:lvl2pPr marL="139700" indent="-139700" algn="l">
              <a:spcAft>
                <a:spcPts val="0"/>
              </a:spcAft>
              <a:buClrTx/>
              <a:buSzPct val="100000"/>
              <a:buFont typeface="Arial" panose="020B0604020202020204" pitchFamily="34" charset="0"/>
              <a:buChar char="•"/>
              <a:defRPr/>
            </a:lvl2pPr>
            <a:lvl3pPr marL="304800" indent="-139700" algn="l">
              <a:spcAft>
                <a:spcPts val="0"/>
              </a:spcAft>
              <a:buClrTx/>
              <a:buSzPct val="100000"/>
              <a:buFont typeface="Arial" panose="020B0604020202020204" pitchFamily="34" charset="0"/>
              <a:buChar char="−"/>
              <a:defRPr/>
            </a:lvl3pPr>
            <a:lvl4pPr marL="469900" indent="-139700" algn="l">
              <a:spcAft>
                <a:spcPts val="0"/>
              </a:spcAft>
              <a:buClrTx/>
              <a:buSzPct val="100000"/>
              <a:buFont typeface="Arial" panose="020B0604020202020204" pitchFamily="34" charset="0"/>
              <a:buChar char="◦"/>
              <a:defRPr/>
            </a:lvl4pPr>
            <a:lvl5pPr marL="635000" indent="-139700" algn="l">
              <a:spcAft>
                <a:spcPts val="0"/>
              </a:spcAft>
              <a:buClrTx/>
              <a:buSzPct val="100000"/>
              <a:buFont typeface="Arial" panose="020B0604020202020204" pitchFamily="34" charset="0"/>
              <a:buChar char="−"/>
              <a:defRPr baseline="0"/>
            </a:lvl5pPr>
            <a:lvl6pPr marL="356400" indent="-176400">
              <a:spcAft>
                <a:spcPts val="0"/>
              </a:spcAft>
              <a:buFont typeface="Verdana" panose="020B0604030504040204" pitchFamily="34" charset="0"/>
              <a:buChar char="−"/>
              <a:defRPr/>
            </a:lvl6pPr>
            <a:lvl7pPr marL="356400" indent="-176400">
              <a:spcAft>
                <a:spcPts val="0"/>
              </a:spcAft>
              <a:defRPr/>
            </a:lvl7pPr>
            <a:lvl8pPr marL="356400" indent="-176400">
              <a:spcAft>
                <a:spcPts val="0"/>
              </a:spcAft>
              <a:defRPr/>
            </a:lvl8pPr>
            <a:lvl9pPr marL="356400" indent="-176400">
              <a:spcAft>
                <a:spcPts val="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6" name="Text Placeholder 8">
            <a:extLst>
              <a:ext uri="{FF2B5EF4-FFF2-40B4-BE49-F238E27FC236}">
                <a16:creationId xmlns:a16="http://schemas.microsoft.com/office/drawing/2014/main" id="{CB36819A-C0CE-4CC8-96BE-D57C8135F44C}"/>
              </a:ext>
            </a:extLst>
          </p:cNvPr>
          <p:cNvSpPr>
            <a:spLocks noGrp="1"/>
          </p:cNvSpPr>
          <p:nvPr>
            <p:ph type="body" sz="quarter" idx="21" hasCustomPrompt="1"/>
          </p:nvPr>
        </p:nvSpPr>
        <p:spPr>
          <a:xfrm>
            <a:off x="501650"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dirty="0"/>
              <a:t>Click to add subtitle</a:t>
            </a:r>
          </a:p>
        </p:txBody>
      </p:sp>
      <p:sp>
        <p:nvSpPr>
          <p:cNvPr id="17" name="Title Placeholder 1">
            <a:extLst>
              <a:ext uri="{FF2B5EF4-FFF2-40B4-BE49-F238E27FC236}">
                <a16:creationId xmlns:a16="http://schemas.microsoft.com/office/drawing/2014/main" id="{A14F8B0D-4D62-4988-B307-1BB6BBEEC11C}"/>
              </a:ext>
            </a:extLst>
          </p:cNvPr>
          <p:cNvSpPr>
            <a:spLocks noGrp="1"/>
          </p:cNvSpPr>
          <p:nvPr>
            <p:ph type="title" hasCustomPrompt="1"/>
          </p:nvPr>
        </p:nvSpPr>
        <p:spPr>
          <a:xfrm>
            <a:off x="501650" y="317500"/>
            <a:ext cx="11188700" cy="334099"/>
          </a:xfrm>
          <a:prstGeom prst="rect">
            <a:avLst/>
          </a:prstGeom>
        </p:spPr>
        <p:txBody>
          <a:bodyPr vert="horz" lIns="0" tIns="0" rIns="0" bIns="0" rtlCol="0" anchor="t" anchorCtr="0">
            <a:noAutofit/>
          </a:bodyPr>
          <a:lstStyle>
            <a:lvl1pPr>
              <a:defRPr>
                <a:latin typeface="+mj-lt"/>
              </a:defRPr>
            </a:lvl1pPr>
          </a:lstStyle>
          <a:p>
            <a:r>
              <a:rPr lang="en-US" dirty="0"/>
              <a:t>Click to add title</a:t>
            </a:r>
          </a:p>
        </p:txBody>
      </p:sp>
    </p:spTree>
    <p:extLst>
      <p:ext uri="{BB962C8B-B14F-4D97-AF65-F5344CB8AC3E}">
        <p14:creationId xmlns:p14="http://schemas.microsoft.com/office/powerpoint/2010/main" val="280763750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Team profile 2">
    <p:spTree>
      <p:nvGrpSpPr>
        <p:cNvPr id="1" name=""/>
        <p:cNvGrpSpPr/>
        <p:nvPr/>
      </p:nvGrpSpPr>
      <p:grpSpPr>
        <a:xfrm>
          <a:off x="0" y="0"/>
          <a:ext cx="0" cy="0"/>
          <a:chOff x="0" y="0"/>
          <a:chExt cx="0" cy="0"/>
        </a:xfrm>
      </p:grpSpPr>
      <p:sp>
        <p:nvSpPr>
          <p:cNvPr id="4" name="Rectangle 3"/>
          <p:cNvSpPr/>
          <p:nvPr/>
        </p:nvSpPr>
        <p:spPr>
          <a:xfrm>
            <a:off x="504000" y="1672337"/>
            <a:ext cx="54960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sz="1100" dirty="0">
              <a:solidFill>
                <a:schemeClr val="bg1"/>
              </a:solidFill>
            </a:endParaRPr>
          </a:p>
        </p:txBody>
      </p:sp>
      <p:sp>
        <p:nvSpPr>
          <p:cNvPr id="5" name="Rectangle 4"/>
          <p:cNvSpPr/>
          <p:nvPr/>
        </p:nvSpPr>
        <p:spPr>
          <a:xfrm>
            <a:off x="6224085" y="1665377"/>
            <a:ext cx="5475067" cy="60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sz="1100" dirty="0">
              <a:solidFill>
                <a:schemeClr val="bg1"/>
              </a:solidFill>
            </a:endParaRPr>
          </a:p>
        </p:txBody>
      </p:sp>
      <p:sp>
        <p:nvSpPr>
          <p:cNvPr id="6" name="Rectangle 5"/>
          <p:cNvSpPr/>
          <p:nvPr/>
        </p:nvSpPr>
        <p:spPr>
          <a:xfrm>
            <a:off x="504000" y="4065173"/>
            <a:ext cx="54960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sz="1100" dirty="0">
              <a:solidFill>
                <a:schemeClr val="bg1"/>
              </a:solidFill>
            </a:endParaRPr>
          </a:p>
        </p:txBody>
      </p:sp>
      <p:sp>
        <p:nvSpPr>
          <p:cNvPr id="7" name="Rectangle 6"/>
          <p:cNvSpPr/>
          <p:nvPr/>
        </p:nvSpPr>
        <p:spPr>
          <a:xfrm>
            <a:off x="6224085" y="4065173"/>
            <a:ext cx="5475067"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sz="1100" dirty="0">
              <a:solidFill>
                <a:schemeClr val="bg1"/>
              </a:solidFill>
            </a:endParaRPr>
          </a:p>
        </p:txBody>
      </p:sp>
      <p:sp>
        <p:nvSpPr>
          <p:cNvPr id="8" name="Picture Placeholder 11"/>
          <p:cNvSpPr>
            <a:spLocks noGrp="1"/>
          </p:cNvSpPr>
          <p:nvPr>
            <p:ph type="pic" sz="quarter" idx="25"/>
          </p:nvPr>
        </p:nvSpPr>
        <p:spPr>
          <a:xfrm>
            <a:off x="504000" y="1845377"/>
            <a:ext cx="1968000" cy="1476000"/>
          </a:xfrm>
        </p:spPr>
        <p:txBody>
          <a:bodyPr/>
          <a:lstStyle>
            <a:lvl1pPr algn="ctr">
              <a:defRPr/>
            </a:lvl1pPr>
          </a:lstStyle>
          <a:p>
            <a:r>
              <a:rPr lang="en-US"/>
              <a:t>Click icon to add picture</a:t>
            </a:r>
            <a:endParaRPr lang="en-GB" dirty="0"/>
          </a:p>
        </p:txBody>
      </p:sp>
      <p:sp>
        <p:nvSpPr>
          <p:cNvPr id="9" name="Picture Placeholder 11"/>
          <p:cNvSpPr>
            <a:spLocks noGrp="1"/>
          </p:cNvSpPr>
          <p:nvPr>
            <p:ph type="pic" sz="quarter" idx="27"/>
          </p:nvPr>
        </p:nvSpPr>
        <p:spPr>
          <a:xfrm>
            <a:off x="6224085" y="1845377"/>
            <a:ext cx="1968000" cy="1476000"/>
          </a:xfrm>
        </p:spPr>
        <p:txBody>
          <a:bodyPr/>
          <a:lstStyle>
            <a:lvl1pPr algn="ctr">
              <a:defRPr/>
            </a:lvl1pPr>
          </a:lstStyle>
          <a:p>
            <a:r>
              <a:rPr lang="en-US"/>
              <a:t>Click icon to add picture</a:t>
            </a:r>
            <a:endParaRPr lang="en-GB" dirty="0"/>
          </a:p>
        </p:txBody>
      </p:sp>
      <p:sp>
        <p:nvSpPr>
          <p:cNvPr id="10" name="Picture Placeholder 11"/>
          <p:cNvSpPr>
            <a:spLocks noGrp="1"/>
          </p:cNvSpPr>
          <p:nvPr>
            <p:ph type="pic" sz="quarter" idx="29"/>
          </p:nvPr>
        </p:nvSpPr>
        <p:spPr>
          <a:xfrm>
            <a:off x="504000" y="4256213"/>
            <a:ext cx="1968000" cy="1476000"/>
          </a:xfrm>
        </p:spPr>
        <p:txBody>
          <a:bodyPr/>
          <a:lstStyle>
            <a:lvl1pPr algn="ctr">
              <a:defRPr/>
            </a:lvl1pPr>
          </a:lstStyle>
          <a:p>
            <a:r>
              <a:rPr lang="en-US"/>
              <a:t>Click icon to add picture</a:t>
            </a:r>
            <a:endParaRPr lang="en-GB" dirty="0"/>
          </a:p>
        </p:txBody>
      </p:sp>
      <p:sp>
        <p:nvSpPr>
          <p:cNvPr id="11" name="Picture Placeholder 11"/>
          <p:cNvSpPr>
            <a:spLocks noGrp="1"/>
          </p:cNvSpPr>
          <p:nvPr>
            <p:ph type="pic" sz="quarter" idx="31"/>
          </p:nvPr>
        </p:nvSpPr>
        <p:spPr>
          <a:xfrm>
            <a:off x="6224085" y="4256213"/>
            <a:ext cx="1968000" cy="1476000"/>
          </a:xfrm>
        </p:spPr>
        <p:txBody>
          <a:bodyPr/>
          <a:lstStyle>
            <a:lvl1pPr algn="ctr">
              <a:defRPr/>
            </a:lvl1pPr>
          </a:lstStyle>
          <a:p>
            <a:r>
              <a:rPr lang="en-US"/>
              <a:t>Click icon to add picture</a:t>
            </a:r>
            <a:endParaRPr lang="en-GB" dirty="0"/>
          </a:p>
        </p:txBody>
      </p:sp>
      <p:sp>
        <p:nvSpPr>
          <p:cNvPr id="13" name="Text Placeholder 12"/>
          <p:cNvSpPr>
            <a:spLocks noGrp="1"/>
          </p:cNvSpPr>
          <p:nvPr>
            <p:ph type="body" sz="quarter" idx="32"/>
          </p:nvPr>
        </p:nvSpPr>
        <p:spPr>
          <a:xfrm>
            <a:off x="2683483" y="1845377"/>
            <a:ext cx="3288000" cy="1944000"/>
          </a:xfrm>
        </p:spPr>
        <p:txBody>
          <a:bodyPr>
            <a:noAutofit/>
          </a:bodyPr>
          <a:lstStyle>
            <a:lvl1pPr marL="0" indent="0" algn="l">
              <a:spcAft>
                <a:spcPts val="0"/>
              </a:spcAft>
              <a:buFontTx/>
              <a:buNone/>
              <a:defRPr b="1"/>
            </a:lvl1pPr>
            <a:lvl2pPr marL="139700" indent="-139700" algn="l">
              <a:spcAft>
                <a:spcPts val="0"/>
              </a:spcAft>
              <a:buClrTx/>
              <a:buSzPct val="100000"/>
              <a:buFont typeface="Arial" panose="020B0604020202020204" pitchFamily="34" charset="0"/>
              <a:buChar char="•"/>
              <a:defRPr b="0"/>
            </a:lvl2pPr>
          </a:lstStyle>
          <a:p>
            <a:pPr lvl="0"/>
            <a:r>
              <a:rPr lang="en-US"/>
              <a:t>Click to edit Master text styles</a:t>
            </a:r>
          </a:p>
          <a:p>
            <a:pPr lvl="1"/>
            <a:r>
              <a:rPr lang="en-US"/>
              <a:t>Second level</a:t>
            </a:r>
          </a:p>
        </p:txBody>
      </p:sp>
      <p:sp>
        <p:nvSpPr>
          <p:cNvPr id="14" name="Text Placeholder 12"/>
          <p:cNvSpPr>
            <a:spLocks noGrp="1"/>
          </p:cNvSpPr>
          <p:nvPr>
            <p:ph type="body" sz="quarter" idx="33"/>
          </p:nvPr>
        </p:nvSpPr>
        <p:spPr>
          <a:xfrm>
            <a:off x="8396560" y="1845377"/>
            <a:ext cx="3302592" cy="1944000"/>
          </a:xfrm>
        </p:spPr>
        <p:txBody>
          <a:bodyPr>
            <a:noAutofit/>
          </a:bodyPr>
          <a:lstStyle>
            <a:lvl1pPr marL="0" indent="0" algn="l">
              <a:spcAft>
                <a:spcPts val="0"/>
              </a:spcAft>
              <a:buFontTx/>
              <a:buNone/>
              <a:defRPr b="1"/>
            </a:lvl1pPr>
            <a:lvl2pPr marL="139700" indent="-139700" algn="l">
              <a:spcAft>
                <a:spcPts val="0"/>
              </a:spcAft>
              <a:buClrTx/>
              <a:buSzPct val="100000"/>
              <a:buFont typeface="Arial" panose="020B0604020202020204" pitchFamily="34" charset="0"/>
              <a:buChar char="•"/>
              <a:defRPr b="0"/>
            </a:lvl2pPr>
          </a:lstStyle>
          <a:p>
            <a:pPr lvl="0"/>
            <a:r>
              <a:rPr lang="en-US"/>
              <a:t>Click to edit Master text styles</a:t>
            </a:r>
          </a:p>
          <a:p>
            <a:pPr lvl="1"/>
            <a:r>
              <a:rPr lang="en-US"/>
              <a:t>Second level</a:t>
            </a:r>
          </a:p>
        </p:txBody>
      </p:sp>
      <p:sp>
        <p:nvSpPr>
          <p:cNvPr id="15" name="Text Placeholder 12"/>
          <p:cNvSpPr>
            <a:spLocks noGrp="1"/>
          </p:cNvSpPr>
          <p:nvPr>
            <p:ph type="body" sz="quarter" idx="34"/>
          </p:nvPr>
        </p:nvSpPr>
        <p:spPr>
          <a:xfrm>
            <a:off x="2683483" y="4256213"/>
            <a:ext cx="3288000" cy="1944000"/>
          </a:xfrm>
        </p:spPr>
        <p:txBody>
          <a:bodyPr>
            <a:noAutofit/>
          </a:bodyPr>
          <a:lstStyle>
            <a:lvl1pPr marL="0" indent="0" algn="l">
              <a:spcAft>
                <a:spcPts val="0"/>
              </a:spcAft>
              <a:buFontTx/>
              <a:buNone/>
              <a:defRPr b="1"/>
            </a:lvl1pPr>
            <a:lvl2pPr marL="139700" indent="-139700" algn="l">
              <a:spcAft>
                <a:spcPts val="0"/>
              </a:spcAft>
              <a:buClrTx/>
              <a:buSzPct val="100000"/>
              <a:buFont typeface="Arial" panose="020B0604020202020204" pitchFamily="34" charset="0"/>
              <a:buChar char="•"/>
              <a:defRPr b="0"/>
            </a:lvl2pPr>
          </a:lstStyle>
          <a:p>
            <a:pPr lvl="0"/>
            <a:r>
              <a:rPr lang="en-US"/>
              <a:t>Click to edit Master text styles</a:t>
            </a:r>
          </a:p>
          <a:p>
            <a:pPr lvl="1"/>
            <a:r>
              <a:rPr lang="en-US"/>
              <a:t>Second level</a:t>
            </a:r>
          </a:p>
        </p:txBody>
      </p:sp>
      <p:sp>
        <p:nvSpPr>
          <p:cNvPr id="16" name="Text Placeholder 12"/>
          <p:cNvSpPr>
            <a:spLocks noGrp="1"/>
          </p:cNvSpPr>
          <p:nvPr>
            <p:ph type="body" sz="quarter" idx="35"/>
          </p:nvPr>
        </p:nvSpPr>
        <p:spPr>
          <a:xfrm>
            <a:off x="8396560" y="4256213"/>
            <a:ext cx="3302592" cy="1944000"/>
          </a:xfrm>
        </p:spPr>
        <p:txBody>
          <a:bodyPr>
            <a:noAutofit/>
          </a:bodyPr>
          <a:lstStyle>
            <a:lvl1pPr marL="0" indent="0" algn="l">
              <a:spcAft>
                <a:spcPts val="0"/>
              </a:spcAft>
              <a:buFontTx/>
              <a:buNone/>
              <a:defRPr b="1"/>
            </a:lvl1pPr>
            <a:lvl2pPr marL="139700" indent="-139700" algn="l">
              <a:spcAft>
                <a:spcPts val="0"/>
              </a:spcAft>
              <a:buClrTx/>
              <a:buSzPct val="100000"/>
              <a:buFont typeface="Arial" panose="020B0604020202020204" pitchFamily="34" charset="0"/>
              <a:buChar char="•"/>
              <a:defRPr b="0"/>
            </a:lvl2pPr>
          </a:lstStyle>
          <a:p>
            <a:pPr lvl="0"/>
            <a:r>
              <a:rPr lang="en-US"/>
              <a:t>Click to edit Master text styles</a:t>
            </a:r>
          </a:p>
          <a:p>
            <a:pPr lvl="1"/>
            <a:r>
              <a:rPr lang="en-US"/>
              <a:t>Second level</a:t>
            </a:r>
          </a:p>
        </p:txBody>
      </p:sp>
      <p:sp>
        <p:nvSpPr>
          <p:cNvPr id="18" name="Rectangle 17">
            <a:extLst>
              <a:ext uri="{FF2B5EF4-FFF2-40B4-BE49-F238E27FC236}">
                <a16:creationId xmlns:a16="http://schemas.microsoft.com/office/drawing/2014/main" id="{12753468-486C-4E44-B97B-3442F4990D23}"/>
              </a:ext>
            </a:extLst>
          </p:cNvPr>
          <p:cNvSpPr/>
          <p:nvPr/>
        </p:nvSpPr>
        <p:spPr>
          <a:xfrm>
            <a:off x="476780" y="1669027"/>
            <a:ext cx="55368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467" noProof="0" dirty="0">
              <a:solidFill>
                <a:schemeClr val="bg1"/>
              </a:solidFill>
            </a:endParaRPr>
          </a:p>
        </p:txBody>
      </p:sp>
      <p:sp>
        <p:nvSpPr>
          <p:cNvPr id="20" name="Rectangle 19">
            <a:extLst>
              <a:ext uri="{FF2B5EF4-FFF2-40B4-BE49-F238E27FC236}">
                <a16:creationId xmlns:a16="http://schemas.microsoft.com/office/drawing/2014/main" id="{448A3CDF-F5A1-44AC-9648-5A3D0461AB03}"/>
              </a:ext>
            </a:extLst>
          </p:cNvPr>
          <p:cNvSpPr/>
          <p:nvPr/>
        </p:nvSpPr>
        <p:spPr>
          <a:xfrm>
            <a:off x="469900" y="4065173"/>
            <a:ext cx="55368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467" noProof="0" dirty="0">
              <a:solidFill>
                <a:schemeClr val="bg1"/>
              </a:solidFill>
            </a:endParaRPr>
          </a:p>
        </p:txBody>
      </p:sp>
      <p:sp>
        <p:nvSpPr>
          <p:cNvPr id="21" name="Rectangle 20">
            <a:extLst>
              <a:ext uri="{FF2B5EF4-FFF2-40B4-BE49-F238E27FC236}">
                <a16:creationId xmlns:a16="http://schemas.microsoft.com/office/drawing/2014/main" id="{D8A9EEEA-4AE4-43FE-9262-BC961D83A4C2}"/>
              </a:ext>
            </a:extLst>
          </p:cNvPr>
          <p:cNvSpPr/>
          <p:nvPr/>
        </p:nvSpPr>
        <p:spPr>
          <a:xfrm>
            <a:off x="6184900" y="4065173"/>
            <a:ext cx="55368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467" noProof="0" dirty="0">
              <a:solidFill>
                <a:schemeClr val="bg1"/>
              </a:solidFill>
            </a:endParaRPr>
          </a:p>
        </p:txBody>
      </p:sp>
      <p:sp>
        <p:nvSpPr>
          <p:cNvPr id="22" name="Text Placeholder 8">
            <a:extLst>
              <a:ext uri="{FF2B5EF4-FFF2-40B4-BE49-F238E27FC236}">
                <a16:creationId xmlns:a16="http://schemas.microsoft.com/office/drawing/2014/main" id="{E14920E0-BAB9-44E6-A33A-5F4B6E751C0E}"/>
              </a:ext>
            </a:extLst>
          </p:cNvPr>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dirty="0"/>
              <a:t>Click to add subtitle</a:t>
            </a:r>
          </a:p>
        </p:txBody>
      </p:sp>
      <p:sp>
        <p:nvSpPr>
          <p:cNvPr id="23" name="Title Placeholder 1">
            <a:extLst>
              <a:ext uri="{FF2B5EF4-FFF2-40B4-BE49-F238E27FC236}">
                <a16:creationId xmlns:a16="http://schemas.microsoft.com/office/drawing/2014/main" id="{B186F496-8F3D-4D1B-850D-31517B35E6F2}"/>
              </a:ext>
            </a:extLst>
          </p:cNvPr>
          <p:cNvSpPr>
            <a:spLocks noGrp="1"/>
          </p:cNvSpPr>
          <p:nvPr>
            <p:ph type="title" hasCustomPrompt="1"/>
          </p:nvPr>
        </p:nvSpPr>
        <p:spPr>
          <a:xfrm>
            <a:off x="501650" y="317500"/>
            <a:ext cx="11188700" cy="334099"/>
          </a:xfrm>
          <a:prstGeom prst="rect">
            <a:avLst/>
          </a:prstGeom>
        </p:spPr>
        <p:txBody>
          <a:bodyPr vert="horz" lIns="0" tIns="0" rIns="0" bIns="0" rtlCol="0" anchor="t" anchorCtr="0">
            <a:noAutofit/>
          </a:bodyPr>
          <a:lstStyle>
            <a:lvl1pPr>
              <a:defRPr>
                <a:latin typeface="+mj-lt"/>
              </a:defRPr>
            </a:lvl1pPr>
          </a:lstStyle>
          <a:p>
            <a:r>
              <a:rPr lang="en-US" dirty="0"/>
              <a:t>Click to add title</a:t>
            </a:r>
          </a:p>
        </p:txBody>
      </p:sp>
      <p:sp>
        <p:nvSpPr>
          <p:cNvPr id="24" name="Rectangle 23">
            <a:extLst>
              <a:ext uri="{FF2B5EF4-FFF2-40B4-BE49-F238E27FC236}">
                <a16:creationId xmlns:a16="http://schemas.microsoft.com/office/drawing/2014/main" id="{56C776D0-A1AC-41AD-A930-68E62E311F28}"/>
              </a:ext>
            </a:extLst>
          </p:cNvPr>
          <p:cNvSpPr/>
          <p:nvPr userDrawn="1"/>
        </p:nvSpPr>
        <p:spPr>
          <a:xfrm>
            <a:off x="476780" y="1669027"/>
            <a:ext cx="55368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467" noProof="0" dirty="0">
              <a:solidFill>
                <a:schemeClr val="bg1"/>
              </a:solidFill>
            </a:endParaRPr>
          </a:p>
        </p:txBody>
      </p:sp>
      <p:sp>
        <p:nvSpPr>
          <p:cNvPr id="26" name="Rectangle 25">
            <a:extLst>
              <a:ext uri="{FF2B5EF4-FFF2-40B4-BE49-F238E27FC236}">
                <a16:creationId xmlns:a16="http://schemas.microsoft.com/office/drawing/2014/main" id="{E8772A29-A091-45EF-9E05-7D38B8B671A6}"/>
              </a:ext>
            </a:extLst>
          </p:cNvPr>
          <p:cNvSpPr/>
          <p:nvPr userDrawn="1"/>
        </p:nvSpPr>
        <p:spPr>
          <a:xfrm>
            <a:off x="469900" y="4065173"/>
            <a:ext cx="55368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467" noProof="0" dirty="0">
              <a:solidFill>
                <a:schemeClr val="bg1"/>
              </a:solidFill>
            </a:endParaRPr>
          </a:p>
        </p:txBody>
      </p:sp>
      <p:sp>
        <p:nvSpPr>
          <p:cNvPr id="27" name="Rectangle 26">
            <a:extLst>
              <a:ext uri="{FF2B5EF4-FFF2-40B4-BE49-F238E27FC236}">
                <a16:creationId xmlns:a16="http://schemas.microsoft.com/office/drawing/2014/main" id="{331A621E-F4F0-40C4-8952-5BF179427ED7}"/>
              </a:ext>
            </a:extLst>
          </p:cNvPr>
          <p:cNvSpPr/>
          <p:nvPr userDrawn="1"/>
        </p:nvSpPr>
        <p:spPr>
          <a:xfrm>
            <a:off x="6184900" y="4065173"/>
            <a:ext cx="55368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467" noProof="0" dirty="0">
              <a:solidFill>
                <a:schemeClr val="bg1"/>
              </a:solidFill>
            </a:endParaRPr>
          </a:p>
        </p:txBody>
      </p:sp>
    </p:spTree>
    <p:extLst>
      <p:ext uri="{BB962C8B-B14F-4D97-AF65-F5344CB8AC3E}">
        <p14:creationId xmlns:p14="http://schemas.microsoft.com/office/powerpoint/2010/main" val="403197155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Qualifications 2 x 1">
    <p:spTree>
      <p:nvGrpSpPr>
        <p:cNvPr id="1" name=""/>
        <p:cNvGrpSpPr/>
        <p:nvPr/>
      </p:nvGrpSpPr>
      <p:grpSpPr>
        <a:xfrm>
          <a:off x="0" y="0"/>
          <a:ext cx="0" cy="0"/>
          <a:chOff x="0" y="0"/>
          <a:chExt cx="0" cy="0"/>
        </a:xfrm>
      </p:grpSpPr>
      <p:sp>
        <p:nvSpPr>
          <p:cNvPr id="8" name="Text Placeholder 8"/>
          <p:cNvSpPr>
            <a:spLocks noGrp="1"/>
          </p:cNvSpPr>
          <p:nvPr>
            <p:ph type="body" sz="quarter" idx="17"/>
          </p:nvPr>
        </p:nvSpPr>
        <p:spPr>
          <a:xfrm>
            <a:off x="512874" y="1857892"/>
            <a:ext cx="5466824" cy="1695450"/>
          </a:xfrm>
        </p:spPr>
        <p:txBody>
          <a:bodyPr>
            <a:noAutofit/>
          </a:bodyPr>
          <a:lstStyle>
            <a:lvl1pPr marL="0" indent="0" algn="l">
              <a:spcAft>
                <a:spcPts val="1000"/>
              </a:spcAft>
              <a:buFontTx/>
              <a:buNone/>
              <a:defRPr b="1">
                <a:solidFill>
                  <a:schemeClr val="accent1"/>
                </a:solidFill>
              </a:defRPr>
            </a:lvl1pPr>
            <a:lvl2pPr marL="139700" indent="-139700" algn="l">
              <a:spcAft>
                <a:spcPts val="1000"/>
              </a:spcAft>
              <a:buClrTx/>
              <a:buSzPct val="100000"/>
              <a:buFont typeface="Arial" panose="020B0604020202020204" pitchFamily="34" charset="0"/>
              <a:buChar char="•"/>
              <a:defRPr/>
            </a:lvl2pPr>
            <a:lvl3pPr marL="304800" indent="-139700" algn="l">
              <a:spcAft>
                <a:spcPts val="1000"/>
              </a:spcAft>
              <a:buClrTx/>
              <a:buSzPct val="100000"/>
              <a:buFont typeface="Arial" panose="020B0604020202020204" pitchFamily="34" charset="0"/>
              <a:buChar char="−"/>
              <a:defRPr/>
            </a:lvl3pPr>
            <a:lvl4pPr marL="469900" indent="-139700" algn="l">
              <a:spcAft>
                <a:spcPts val="1000"/>
              </a:spcAft>
              <a:buClrTx/>
              <a:buSzPct val="100000"/>
              <a:buFont typeface="Arial" panose="020B0604020202020204" pitchFamily="34" charset="0"/>
              <a:buChar char="◦"/>
              <a:defRPr/>
            </a:lvl4pPr>
            <a:lvl5pPr marL="635000" indent="-139700" algn="l">
              <a:spcAft>
                <a:spcPts val="1000"/>
              </a:spcAft>
              <a:buClrTx/>
              <a:buSzPct val="100000"/>
              <a:buFont typeface="Arial" panose="020B0604020202020204" pitchFamily="34" charset="0"/>
              <a:buChar char="−"/>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 Placeholder 8"/>
          <p:cNvSpPr>
            <a:spLocks noGrp="1"/>
          </p:cNvSpPr>
          <p:nvPr>
            <p:ph type="body" sz="quarter" idx="21"/>
          </p:nvPr>
        </p:nvSpPr>
        <p:spPr>
          <a:xfrm>
            <a:off x="6246195" y="1857892"/>
            <a:ext cx="5444156" cy="1695450"/>
          </a:xfrm>
        </p:spPr>
        <p:txBody>
          <a:bodyPr>
            <a:noAutofit/>
          </a:bodyPr>
          <a:lstStyle>
            <a:lvl1pPr marL="0" indent="0" algn="l">
              <a:spcAft>
                <a:spcPts val="1000"/>
              </a:spcAft>
              <a:buFontTx/>
              <a:buNone/>
              <a:defRPr b="1">
                <a:solidFill>
                  <a:schemeClr val="accent1"/>
                </a:solidFill>
              </a:defRPr>
            </a:lvl1pPr>
            <a:lvl2pPr marL="139700" indent="-139700" algn="l">
              <a:spcAft>
                <a:spcPts val="1000"/>
              </a:spcAft>
              <a:buClrTx/>
              <a:buSzPct val="100000"/>
              <a:buFont typeface="Arial" panose="020B0604020202020204" pitchFamily="34" charset="0"/>
              <a:buChar char="•"/>
              <a:defRPr/>
            </a:lvl2pPr>
            <a:lvl3pPr marL="304800" indent="-139700" algn="l">
              <a:spcAft>
                <a:spcPts val="1000"/>
              </a:spcAft>
              <a:buClrTx/>
              <a:buSzPct val="100000"/>
              <a:buFont typeface="Arial" panose="020B0604020202020204" pitchFamily="34" charset="0"/>
              <a:buChar char="−"/>
              <a:defRPr/>
            </a:lvl3pPr>
            <a:lvl4pPr marL="469900" indent="-139700" algn="l">
              <a:spcAft>
                <a:spcPts val="1000"/>
              </a:spcAft>
              <a:buClrTx/>
              <a:buSzPct val="100000"/>
              <a:buFont typeface="Arial" panose="020B0604020202020204" pitchFamily="34" charset="0"/>
              <a:buChar char="◦"/>
              <a:defRPr/>
            </a:lvl4pPr>
            <a:lvl5pPr marL="635000" indent="-139700" algn="l">
              <a:spcAft>
                <a:spcPts val="1000"/>
              </a:spcAft>
              <a:buClrTx/>
              <a:buSzPct val="100000"/>
              <a:buFont typeface="Arial" panose="020B0604020202020204" pitchFamily="34" charset="0"/>
              <a:buChar char="−"/>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6" name="Picture Placeholder 29"/>
          <p:cNvSpPr>
            <a:spLocks noGrp="1"/>
          </p:cNvSpPr>
          <p:nvPr>
            <p:ph type="pic" sz="quarter" idx="19" hasCustomPrompt="1"/>
          </p:nvPr>
        </p:nvSpPr>
        <p:spPr>
          <a:xfrm>
            <a:off x="4769491" y="1857892"/>
            <a:ext cx="1210207"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noProof="0" dirty="0">
                <a:solidFill>
                  <a:schemeClr val="bg1"/>
                </a:solidFill>
              </a:rPr>
              <a:t>Co-brand</a:t>
            </a:r>
            <a:br>
              <a:rPr lang="en-US" sz="1200" noProof="0" dirty="0">
                <a:solidFill>
                  <a:schemeClr val="bg1"/>
                </a:solidFill>
              </a:rPr>
            </a:br>
            <a:r>
              <a:rPr lang="en-US" sz="1200" noProof="0" dirty="0">
                <a:solidFill>
                  <a:schemeClr val="bg1"/>
                </a:solidFill>
              </a:rPr>
              <a:t>Logo</a:t>
            </a:r>
          </a:p>
          <a:p>
            <a:endParaRPr lang="en-US" noProof="0" dirty="0"/>
          </a:p>
        </p:txBody>
      </p:sp>
      <p:sp>
        <p:nvSpPr>
          <p:cNvPr id="7" name="Picture Placeholder 29"/>
          <p:cNvSpPr>
            <a:spLocks noGrp="1"/>
          </p:cNvSpPr>
          <p:nvPr>
            <p:ph type="pic" sz="quarter" idx="20" hasCustomPrompt="1"/>
          </p:nvPr>
        </p:nvSpPr>
        <p:spPr>
          <a:xfrm>
            <a:off x="10446190" y="1857892"/>
            <a:ext cx="1244161"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noProof="0" dirty="0">
                <a:solidFill>
                  <a:schemeClr val="bg1"/>
                </a:solidFill>
              </a:rPr>
              <a:t>Co-brand</a:t>
            </a:r>
            <a:br>
              <a:rPr lang="en-US" sz="1200" noProof="0" dirty="0">
                <a:solidFill>
                  <a:schemeClr val="bg1"/>
                </a:solidFill>
              </a:rPr>
            </a:br>
            <a:r>
              <a:rPr lang="en-US" sz="1200" noProof="0" dirty="0">
                <a:solidFill>
                  <a:schemeClr val="bg1"/>
                </a:solidFill>
              </a:rPr>
              <a:t>Logo</a:t>
            </a:r>
          </a:p>
          <a:p>
            <a:endParaRPr lang="en-US" noProof="0" dirty="0"/>
          </a:p>
        </p:txBody>
      </p:sp>
      <p:sp>
        <p:nvSpPr>
          <p:cNvPr id="12" name="Text Placeholder 8">
            <a:extLst>
              <a:ext uri="{FF2B5EF4-FFF2-40B4-BE49-F238E27FC236}">
                <a16:creationId xmlns:a16="http://schemas.microsoft.com/office/drawing/2014/main" id="{4074C3BE-314B-470C-927B-DBC4A457D923}"/>
              </a:ext>
            </a:extLst>
          </p:cNvPr>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dirty="0"/>
              <a:t>Click to add subtitle</a:t>
            </a:r>
          </a:p>
        </p:txBody>
      </p:sp>
      <p:sp>
        <p:nvSpPr>
          <p:cNvPr id="13" name="Title Placeholder 1">
            <a:extLst>
              <a:ext uri="{FF2B5EF4-FFF2-40B4-BE49-F238E27FC236}">
                <a16:creationId xmlns:a16="http://schemas.microsoft.com/office/drawing/2014/main" id="{E8EE9A28-CEAF-410C-B504-E930E2347F55}"/>
              </a:ext>
            </a:extLst>
          </p:cNvPr>
          <p:cNvSpPr>
            <a:spLocks noGrp="1"/>
          </p:cNvSpPr>
          <p:nvPr>
            <p:ph type="title" hasCustomPrompt="1"/>
          </p:nvPr>
        </p:nvSpPr>
        <p:spPr>
          <a:xfrm>
            <a:off x="501650" y="317500"/>
            <a:ext cx="11188700" cy="334099"/>
          </a:xfrm>
          <a:prstGeom prst="rect">
            <a:avLst/>
          </a:prstGeom>
        </p:spPr>
        <p:txBody>
          <a:bodyPr vert="horz" lIns="0" tIns="0" rIns="0" bIns="0" rtlCol="0" anchor="t" anchorCtr="0">
            <a:noAutofit/>
          </a:bodyPr>
          <a:lstStyle>
            <a:lvl1pPr>
              <a:defRPr>
                <a:latin typeface="+mj-lt"/>
              </a:defRPr>
            </a:lvl1pPr>
          </a:lstStyle>
          <a:p>
            <a:r>
              <a:rPr lang="en-US" dirty="0"/>
              <a:t>Click to add title</a:t>
            </a:r>
          </a:p>
        </p:txBody>
      </p:sp>
      <p:sp>
        <p:nvSpPr>
          <p:cNvPr id="16" name="Rectangle 15"/>
          <p:cNvSpPr/>
          <p:nvPr userDrawn="1"/>
        </p:nvSpPr>
        <p:spPr>
          <a:xfrm>
            <a:off x="504000" y="1672337"/>
            <a:ext cx="54960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sz="1100" dirty="0">
              <a:solidFill>
                <a:schemeClr val="bg1"/>
              </a:solidFill>
            </a:endParaRPr>
          </a:p>
        </p:txBody>
      </p:sp>
      <p:sp>
        <p:nvSpPr>
          <p:cNvPr id="17" name="Rectangle 16"/>
          <p:cNvSpPr/>
          <p:nvPr userDrawn="1"/>
        </p:nvSpPr>
        <p:spPr>
          <a:xfrm>
            <a:off x="6224085" y="1665377"/>
            <a:ext cx="5475067" cy="60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sz="1100" dirty="0">
              <a:solidFill>
                <a:schemeClr val="bg1"/>
              </a:solidFill>
            </a:endParaRPr>
          </a:p>
        </p:txBody>
      </p:sp>
      <p:sp>
        <p:nvSpPr>
          <p:cNvPr id="18" name="Rectangle 17">
            <a:extLst>
              <a:ext uri="{FF2B5EF4-FFF2-40B4-BE49-F238E27FC236}">
                <a16:creationId xmlns:a16="http://schemas.microsoft.com/office/drawing/2014/main" id="{12753468-486C-4E44-B97B-3442F4990D23}"/>
              </a:ext>
            </a:extLst>
          </p:cNvPr>
          <p:cNvSpPr/>
          <p:nvPr userDrawn="1"/>
        </p:nvSpPr>
        <p:spPr>
          <a:xfrm>
            <a:off x="476780" y="1669027"/>
            <a:ext cx="55368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467" noProof="0" dirty="0">
              <a:solidFill>
                <a:schemeClr val="bg1"/>
              </a:solidFill>
            </a:endParaRPr>
          </a:p>
        </p:txBody>
      </p:sp>
      <p:sp>
        <p:nvSpPr>
          <p:cNvPr id="20" name="Rectangle 19">
            <a:extLst>
              <a:ext uri="{FF2B5EF4-FFF2-40B4-BE49-F238E27FC236}">
                <a16:creationId xmlns:a16="http://schemas.microsoft.com/office/drawing/2014/main" id="{56C776D0-A1AC-41AD-A930-68E62E311F28}"/>
              </a:ext>
            </a:extLst>
          </p:cNvPr>
          <p:cNvSpPr/>
          <p:nvPr userDrawn="1"/>
        </p:nvSpPr>
        <p:spPr>
          <a:xfrm>
            <a:off x="476780" y="1669027"/>
            <a:ext cx="55368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467" noProof="0" dirty="0">
              <a:solidFill>
                <a:schemeClr val="bg1"/>
              </a:solidFill>
            </a:endParaRPr>
          </a:p>
        </p:txBody>
      </p:sp>
    </p:spTree>
    <p:extLst>
      <p:ext uri="{BB962C8B-B14F-4D97-AF65-F5344CB8AC3E}">
        <p14:creationId xmlns:p14="http://schemas.microsoft.com/office/powerpoint/2010/main" val="123676803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Qualifications 2 x 2">
    <p:spTree>
      <p:nvGrpSpPr>
        <p:cNvPr id="1" name=""/>
        <p:cNvGrpSpPr/>
        <p:nvPr/>
      </p:nvGrpSpPr>
      <p:grpSpPr>
        <a:xfrm>
          <a:off x="0" y="0"/>
          <a:ext cx="0" cy="0"/>
          <a:chOff x="0" y="0"/>
          <a:chExt cx="0" cy="0"/>
        </a:xfrm>
      </p:grpSpPr>
      <p:sp>
        <p:nvSpPr>
          <p:cNvPr id="7" name="Picture Placeholder 29"/>
          <p:cNvSpPr>
            <a:spLocks noGrp="1"/>
          </p:cNvSpPr>
          <p:nvPr>
            <p:ph type="pic" sz="quarter" idx="20" hasCustomPrompt="1"/>
          </p:nvPr>
        </p:nvSpPr>
        <p:spPr>
          <a:xfrm>
            <a:off x="10456702" y="1857892"/>
            <a:ext cx="1244161"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dirty="0">
                <a:solidFill>
                  <a:schemeClr val="bg1"/>
                </a:solidFill>
              </a:rPr>
              <a:t>Co-brand</a:t>
            </a:r>
            <a:br>
              <a:rPr lang="en-US" sz="1200" dirty="0">
                <a:solidFill>
                  <a:schemeClr val="bg1"/>
                </a:solidFill>
              </a:rPr>
            </a:br>
            <a:r>
              <a:rPr lang="en-US" sz="1200" dirty="0">
                <a:solidFill>
                  <a:schemeClr val="bg1"/>
                </a:solidFill>
              </a:rPr>
              <a:t>Logo</a:t>
            </a:r>
          </a:p>
          <a:p>
            <a:endParaRPr lang="en-GB" dirty="0"/>
          </a:p>
        </p:txBody>
      </p:sp>
      <p:sp>
        <p:nvSpPr>
          <p:cNvPr id="12" name="Rectangle 11"/>
          <p:cNvSpPr/>
          <p:nvPr/>
        </p:nvSpPr>
        <p:spPr>
          <a:xfrm>
            <a:off x="504001" y="4103518"/>
            <a:ext cx="5468943"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000"/>
              </a:spcAft>
            </a:pPr>
            <a:endParaRPr lang="en-GB" sz="1100" dirty="0">
              <a:solidFill>
                <a:schemeClr val="bg1"/>
              </a:solidFill>
            </a:endParaRPr>
          </a:p>
        </p:txBody>
      </p:sp>
      <p:sp>
        <p:nvSpPr>
          <p:cNvPr id="13" name="Rectangle 12"/>
          <p:cNvSpPr/>
          <p:nvPr/>
        </p:nvSpPr>
        <p:spPr>
          <a:xfrm>
            <a:off x="6246194" y="4103518"/>
            <a:ext cx="5444716"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000"/>
              </a:spcAft>
            </a:pPr>
            <a:endParaRPr lang="en-GB" sz="1100" dirty="0">
              <a:solidFill>
                <a:schemeClr val="bg1"/>
              </a:solidFill>
            </a:endParaRPr>
          </a:p>
        </p:txBody>
      </p:sp>
      <p:sp>
        <p:nvSpPr>
          <p:cNvPr id="14" name="Picture Placeholder 29"/>
          <p:cNvSpPr>
            <a:spLocks noGrp="1"/>
          </p:cNvSpPr>
          <p:nvPr>
            <p:ph type="pic" sz="quarter" idx="24" hasCustomPrompt="1"/>
          </p:nvPr>
        </p:nvSpPr>
        <p:spPr>
          <a:xfrm>
            <a:off x="4754494" y="4290626"/>
            <a:ext cx="1239381"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dirty="0">
                <a:solidFill>
                  <a:schemeClr val="bg1"/>
                </a:solidFill>
              </a:rPr>
              <a:t>Co-brand</a:t>
            </a:r>
            <a:br>
              <a:rPr lang="en-US" sz="1200" dirty="0">
                <a:solidFill>
                  <a:schemeClr val="bg1"/>
                </a:solidFill>
              </a:rPr>
            </a:br>
            <a:r>
              <a:rPr lang="en-US" sz="1200" dirty="0">
                <a:solidFill>
                  <a:schemeClr val="bg1"/>
                </a:solidFill>
              </a:rPr>
              <a:t>Logo</a:t>
            </a:r>
          </a:p>
          <a:p>
            <a:endParaRPr lang="en-GB" dirty="0"/>
          </a:p>
        </p:txBody>
      </p:sp>
      <p:sp>
        <p:nvSpPr>
          <p:cNvPr id="15" name="Picture Placeholder 29"/>
          <p:cNvSpPr>
            <a:spLocks noGrp="1"/>
          </p:cNvSpPr>
          <p:nvPr>
            <p:ph type="pic" sz="quarter" idx="25" hasCustomPrompt="1"/>
          </p:nvPr>
        </p:nvSpPr>
        <p:spPr>
          <a:xfrm>
            <a:off x="10454993" y="4290626"/>
            <a:ext cx="1244160"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dirty="0">
                <a:solidFill>
                  <a:schemeClr val="bg1"/>
                </a:solidFill>
              </a:rPr>
              <a:t>Co-brand</a:t>
            </a:r>
            <a:br>
              <a:rPr lang="en-US" sz="1200" dirty="0">
                <a:solidFill>
                  <a:schemeClr val="bg1"/>
                </a:solidFill>
              </a:rPr>
            </a:br>
            <a:r>
              <a:rPr lang="en-US" sz="1200" dirty="0">
                <a:solidFill>
                  <a:schemeClr val="bg1"/>
                </a:solidFill>
              </a:rPr>
              <a:t>Logo</a:t>
            </a:r>
          </a:p>
          <a:p>
            <a:endParaRPr lang="en-GB" dirty="0"/>
          </a:p>
        </p:txBody>
      </p:sp>
      <p:sp>
        <p:nvSpPr>
          <p:cNvPr id="17" name="Picture Placeholder 29"/>
          <p:cNvSpPr>
            <a:spLocks noGrp="1"/>
          </p:cNvSpPr>
          <p:nvPr>
            <p:ph type="pic" sz="quarter" idx="19" hasCustomPrompt="1"/>
          </p:nvPr>
        </p:nvSpPr>
        <p:spPr>
          <a:xfrm>
            <a:off x="4769491" y="1857892"/>
            <a:ext cx="1210207"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dirty="0">
                <a:solidFill>
                  <a:schemeClr val="bg1"/>
                </a:solidFill>
              </a:rPr>
              <a:t>Co-brand</a:t>
            </a:r>
            <a:br>
              <a:rPr lang="en-US" sz="1200" dirty="0">
                <a:solidFill>
                  <a:schemeClr val="bg1"/>
                </a:solidFill>
              </a:rPr>
            </a:br>
            <a:r>
              <a:rPr lang="en-US" sz="1200" dirty="0">
                <a:solidFill>
                  <a:schemeClr val="bg1"/>
                </a:solidFill>
              </a:rPr>
              <a:t>Logo</a:t>
            </a:r>
          </a:p>
          <a:p>
            <a:endParaRPr lang="en-GB" dirty="0"/>
          </a:p>
        </p:txBody>
      </p:sp>
      <p:sp>
        <p:nvSpPr>
          <p:cNvPr id="20" name="Rectangle 19">
            <a:extLst>
              <a:ext uri="{FF2B5EF4-FFF2-40B4-BE49-F238E27FC236}">
                <a16:creationId xmlns:a16="http://schemas.microsoft.com/office/drawing/2014/main" id="{01986DCA-1B97-4EC9-A852-97E5340E26DC}"/>
              </a:ext>
            </a:extLst>
          </p:cNvPr>
          <p:cNvSpPr/>
          <p:nvPr/>
        </p:nvSpPr>
        <p:spPr>
          <a:xfrm>
            <a:off x="469899" y="4103519"/>
            <a:ext cx="55440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gn="ctr">
              <a:spcAft>
                <a:spcPts val="1333"/>
              </a:spcAft>
            </a:pPr>
            <a:endParaRPr lang="en-US" sz="1467" noProof="0" dirty="0">
              <a:solidFill>
                <a:schemeClr val="bg1"/>
              </a:solidFill>
            </a:endParaRPr>
          </a:p>
        </p:txBody>
      </p:sp>
      <p:sp>
        <p:nvSpPr>
          <p:cNvPr id="21" name="Rectangle 20">
            <a:extLst>
              <a:ext uri="{FF2B5EF4-FFF2-40B4-BE49-F238E27FC236}">
                <a16:creationId xmlns:a16="http://schemas.microsoft.com/office/drawing/2014/main" id="{421E9D44-54F1-4CE7-8FDF-78DC08D29E3F}"/>
              </a:ext>
            </a:extLst>
          </p:cNvPr>
          <p:cNvSpPr/>
          <p:nvPr/>
        </p:nvSpPr>
        <p:spPr>
          <a:xfrm>
            <a:off x="6167796" y="4103519"/>
            <a:ext cx="55440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gn="ctr">
              <a:spcAft>
                <a:spcPts val="1333"/>
              </a:spcAft>
            </a:pPr>
            <a:endParaRPr lang="en-US" sz="1467" noProof="0" dirty="0">
              <a:solidFill>
                <a:schemeClr val="bg1"/>
              </a:solidFill>
            </a:endParaRPr>
          </a:p>
        </p:txBody>
      </p:sp>
      <p:sp>
        <p:nvSpPr>
          <p:cNvPr id="22" name="Text Placeholder 8">
            <a:extLst>
              <a:ext uri="{FF2B5EF4-FFF2-40B4-BE49-F238E27FC236}">
                <a16:creationId xmlns:a16="http://schemas.microsoft.com/office/drawing/2014/main" id="{3CAAD7DA-8C87-4BD9-82C1-81D09B5A7A7B}"/>
              </a:ext>
            </a:extLst>
          </p:cNvPr>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dirty="0"/>
              <a:t>Click to add subtitle</a:t>
            </a:r>
          </a:p>
        </p:txBody>
      </p:sp>
      <p:sp>
        <p:nvSpPr>
          <p:cNvPr id="23" name="Title Placeholder 1">
            <a:extLst>
              <a:ext uri="{FF2B5EF4-FFF2-40B4-BE49-F238E27FC236}">
                <a16:creationId xmlns:a16="http://schemas.microsoft.com/office/drawing/2014/main" id="{9957D34C-FCB8-47FD-97FA-BF6A4F7FEC37}"/>
              </a:ext>
            </a:extLst>
          </p:cNvPr>
          <p:cNvSpPr>
            <a:spLocks noGrp="1"/>
          </p:cNvSpPr>
          <p:nvPr>
            <p:ph type="title" hasCustomPrompt="1"/>
          </p:nvPr>
        </p:nvSpPr>
        <p:spPr>
          <a:xfrm>
            <a:off x="501650" y="317500"/>
            <a:ext cx="11188700" cy="334099"/>
          </a:xfrm>
          <a:prstGeom prst="rect">
            <a:avLst/>
          </a:prstGeom>
        </p:spPr>
        <p:txBody>
          <a:bodyPr vert="horz" lIns="0" tIns="0" rIns="0" bIns="0" rtlCol="0" anchor="t" anchorCtr="0">
            <a:noAutofit/>
          </a:bodyPr>
          <a:lstStyle>
            <a:lvl1pPr>
              <a:defRPr>
                <a:latin typeface="+mj-lt"/>
              </a:defRPr>
            </a:lvl1pPr>
          </a:lstStyle>
          <a:p>
            <a:r>
              <a:rPr lang="en-US" dirty="0"/>
              <a:t>Click to add title</a:t>
            </a:r>
          </a:p>
        </p:txBody>
      </p:sp>
      <p:sp>
        <p:nvSpPr>
          <p:cNvPr id="24" name="Text Placeholder 8">
            <a:extLst>
              <a:ext uri="{FF2B5EF4-FFF2-40B4-BE49-F238E27FC236}">
                <a16:creationId xmlns:a16="http://schemas.microsoft.com/office/drawing/2014/main" id="{DE12908D-2FA0-48AB-B2FF-08FF43357198}"/>
              </a:ext>
            </a:extLst>
          </p:cNvPr>
          <p:cNvSpPr>
            <a:spLocks noGrp="1"/>
          </p:cNvSpPr>
          <p:nvPr>
            <p:ph type="body" sz="quarter" idx="17"/>
          </p:nvPr>
        </p:nvSpPr>
        <p:spPr>
          <a:xfrm>
            <a:off x="512874" y="1857892"/>
            <a:ext cx="5466824" cy="1695450"/>
          </a:xfrm>
        </p:spPr>
        <p:txBody>
          <a:bodyPr>
            <a:noAutofit/>
          </a:bodyPr>
          <a:lstStyle>
            <a:lvl1pPr marL="0" indent="0" algn="l">
              <a:spcAft>
                <a:spcPts val="1000"/>
              </a:spcAft>
              <a:buFontTx/>
              <a:buNone/>
              <a:defRPr b="1">
                <a:solidFill>
                  <a:schemeClr val="accent1"/>
                </a:solidFill>
              </a:defRPr>
            </a:lvl1pPr>
            <a:lvl2pPr marL="139700" indent="-139700" algn="l">
              <a:spcAft>
                <a:spcPts val="1000"/>
              </a:spcAft>
              <a:buClrTx/>
              <a:buSzPct val="100000"/>
              <a:buFont typeface="Arial" panose="020B0604020202020204" pitchFamily="34" charset="0"/>
              <a:buChar char="•"/>
              <a:defRPr/>
            </a:lvl2pPr>
            <a:lvl3pPr marL="304800" indent="-139700" algn="l">
              <a:spcAft>
                <a:spcPts val="1000"/>
              </a:spcAft>
              <a:buClrTx/>
              <a:buSzPct val="100000"/>
              <a:buFont typeface="Arial" panose="020B0604020202020204" pitchFamily="34" charset="0"/>
              <a:buChar char="−"/>
              <a:defRPr/>
            </a:lvl3pPr>
            <a:lvl4pPr marL="469900" indent="-139700" algn="l">
              <a:spcAft>
                <a:spcPts val="1000"/>
              </a:spcAft>
              <a:buClrTx/>
              <a:buSzPct val="100000"/>
              <a:buFont typeface="Arial" panose="020B0604020202020204" pitchFamily="34" charset="0"/>
              <a:buChar char="◦"/>
              <a:defRPr/>
            </a:lvl4pPr>
            <a:lvl5pPr marL="635000" indent="-139700" algn="l">
              <a:spcAft>
                <a:spcPts val="1000"/>
              </a:spcAft>
              <a:buClrTx/>
              <a:buSzPct val="100000"/>
              <a:buFont typeface="Arial" panose="020B0604020202020204" pitchFamily="34" charset="0"/>
              <a:buChar char="−"/>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25" name="Text Placeholder 8">
            <a:extLst>
              <a:ext uri="{FF2B5EF4-FFF2-40B4-BE49-F238E27FC236}">
                <a16:creationId xmlns:a16="http://schemas.microsoft.com/office/drawing/2014/main" id="{8DB1A9EF-276C-4FE9-B33D-E2267D9DB46B}"/>
              </a:ext>
            </a:extLst>
          </p:cNvPr>
          <p:cNvSpPr>
            <a:spLocks noGrp="1"/>
          </p:cNvSpPr>
          <p:nvPr>
            <p:ph type="body" sz="quarter" idx="26"/>
          </p:nvPr>
        </p:nvSpPr>
        <p:spPr>
          <a:xfrm>
            <a:off x="6246194" y="1857892"/>
            <a:ext cx="5466824" cy="1695450"/>
          </a:xfrm>
        </p:spPr>
        <p:txBody>
          <a:bodyPr>
            <a:noAutofit/>
          </a:bodyPr>
          <a:lstStyle>
            <a:lvl1pPr marL="0" indent="0" algn="l">
              <a:spcAft>
                <a:spcPts val="1000"/>
              </a:spcAft>
              <a:buFontTx/>
              <a:buNone/>
              <a:defRPr b="1">
                <a:solidFill>
                  <a:schemeClr val="accent1"/>
                </a:solidFill>
              </a:defRPr>
            </a:lvl1pPr>
            <a:lvl2pPr marL="139700" indent="-139700" algn="l">
              <a:spcAft>
                <a:spcPts val="1000"/>
              </a:spcAft>
              <a:buClrTx/>
              <a:buSzPct val="100000"/>
              <a:buFont typeface="Arial" panose="020B0604020202020204" pitchFamily="34" charset="0"/>
              <a:buChar char="•"/>
              <a:defRPr/>
            </a:lvl2pPr>
            <a:lvl3pPr marL="304800" indent="-139700" algn="l">
              <a:spcAft>
                <a:spcPts val="1000"/>
              </a:spcAft>
              <a:buClrTx/>
              <a:buSzPct val="100000"/>
              <a:buFont typeface="Arial" panose="020B0604020202020204" pitchFamily="34" charset="0"/>
              <a:buChar char="−"/>
              <a:defRPr/>
            </a:lvl3pPr>
            <a:lvl4pPr marL="469900" indent="-139700" algn="l">
              <a:spcAft>
                <a:spcPts val="1000"/>
              </a:spcAft>
              <a:buClrTx/>
              <a:buSzPct val="100000"/>
              <a:buFont typeface="Arial" panose="020B0604020202020204" pitchFamily="34" charset="0"/>
              <a:buChar char="◦"/>
              <a:defRPr/>
            </a:lvl4pPr>
            <a:lvl5pPr marL="635000" indent="-139700" algn="l">
              <a:spcAft>
                <a:spcPts val="1000"/>
              </a:spcAft>
              <a:buClrTx/>
              <a:buSzPct val="100000"/>
              <a:buFont typeface="Arial" panose="020B0604020202020204" pitchFamily="34" charset="0"/>
              <a:buChar char="−"/>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26" name="Text Placeholder 8">
            <a:extLst>
              <a:ext uri="{FF2B5EF4-FFF2-40B4-BE49-F238E27FC236}">
                <a16:creationId xmlns:a16="http://schemas.microsoft.com/office/drawing/2014/main" id="{C2A7C1E0-8314-4B78-902A-0828B984B279}"/>
              </a:ext>
            </a:extLst>
          </p:cNvPr>
          <p:cNvSpPr>
            <a:spLocks noGrp="1"/>
          </p:cNvSpPr>
          <p:nvPr>
            <p:ph type="body" sz="quarter" idx="27"/>
          </p:nvPr>
        </p:nvSpPr>
        <p:spPr>
          <a:xfrm>
            <a:off x="537297" y="4290625"/>
            <a:ext cx="5466824" cy="1695450"/>
          </a:xfrm>
        </p:spPr>
        <p:txBody>
          <a:bodyPr>
            <a:noAutofit/>
          </a:bodyPr>
          <a:lstStyle>
            <a:lvl1pPr marL="0" indent="0" algn="l">
              <a:spcAft>
                <a:spcPts val="1000"/>
              </a:spcAft>
              <a:buFontTx/>
              <a:buNone/>
              <a:defRPr b="1">
                <a:solidFill>
                  <a:schemeClr val="accent1"/>
                </a:solidFill>
              </a:defRPr>
            </a:lvl1pPr>
            <a:lvl2pPr marL="139700" indent="-139700" algn="l">
              <a:spcAft>
                <a:spcPts val="1000"/>
              </a:spcAft>
              <a:buClrTx/>
              <a:buSzPct val="100000"/>
              <a:buFont typeface="Arial" panose="020B0604020202020204" pitchFamily="34" charset="0"/>
              <a:buChar char="•"/>
              <a:defRPr/>
            </a:lvl2pPr>
            <a:lvl3pPr marL="304800" indent="-139700" algn="l">
              <a:spcAft>
                <a:spcPts val="1000"/>
              </a:spcAft>
              <a:buClrTx/>
              <a:buSzPct val="100000"/>
              <a:buFont typeface="Arial" panose="020B0604020202020204" pitchFamily="34" charset="0"/>
              <a:buChar char="−"/>
              <a:defRPr/>
            </a:lvl3pPr>
            <a:lvl4pPr marL="469900" indent="-139700" algn="l">
              <a:spcAft>
                <a:spcPts val="1000"/>
              </a:spcAft>
              <a:buClrTx/>
              <a:buSzPct val="100000"/>
              <a:buFont typeface="Arial" panose="020B0604020202020204" pitchFamily="34" charset="0"/>
              <a:buChar char="◦"/>
              <a:defRPr/>
            </a:lvl4pPr>
            <a:lvl5pPr marL="635000" indent="-139700" algn="l">
              <a:spcAft>
                <a:spcPts val="1000"/>
              </a:spcAft>
              <a:buClrTx/>
              <a:buSzPct val="100000"/>
              <a:buFont typeface="Arial" panose="020B0604020202020204" pitchFamily="34" charset="0"/>
              <a:buChar char="−"/>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27" name="Text Placeholder 8">
            <a:extLst>
              <a:ext uri="{FF2B5EF4-FFF2-40B4-BE49-F238E27FC236}">
                <a16:creationId xmlns:a16="http://schemas.microsoft.com/office/drawing/2014/main" id="{9057B8DE-1E5B-4E78-8FC1-456B14A880F7}"/>
              </a:ext>
            </a:extLst>
          </p:cNvPr>
          <p:cNvSpPr>
            <a:spLocks noGrp="1"/>
          </p:cNvSpPr>
          <p:nvPr>
            <p:ph type="body" sz="quarter" idx="28"/>
          </p:nvPr>
        </p:nvSpPr>
        <p:spPr>
          <a:xfrm>
            <a:off x="6246194" y="4290625"/>
            <a:ext cx="5466824" cy="1695450"/>
          </a:xfrm>
        </p:spPr>
        <p:txBody>
          <a:bodyPr>
            <a:noAutofit/>
          </a:bodyPr>
          <a:lstStyle>
            <a:lvl1pPr marL="0" indent="0" algn="l">
              <a:spcAft>
                <a:spcPts val="1000"/>
              </a:spcAft>
              <a:buFontTx/>
              <a:buNone/>
              <a:defRPr b="1">
                <a:solidFill>
                  <a:schemeClr val="accent1"/>
                </a:solidFill>
              </a:defRPr>
            </a:lvl1pPr>
            <a:lvl2pPr marL="139700" indent="-139700" algn="l">
              <a:spcAft>
                <a:spcPts val="1000"/>
              </a:spcAft>
              <a:buClrTx/>
              <a:buSzPct val="100000"/>
              <a:buFont typeface="Arial" panose="020B0604020202020204" pitchFamily="34" charset="0"/>
              <a:buChar char="•"/>
              <a:defRPr/>
            </a:lvl2pPr>
            <a:lvl3pPr marL="304800" indent="-139700" algn="l">
              <a:spcAft>
                <a:spcPts val="1000"/>
              </a:spcAft>
              <a:buClrTx/>
              <a:buSzPct val="100000"/>
              <a:buFont typeface="Arial" panose="020B0604020202020204" pitchFamily="34" charset="0"/>
              <a:buChar char="−"/>
              <a:defRPr/>
            </a:lvl3pPr>
            <a:lvl4pPr marL="469900" indent="-139700" algn="l">
              <a:spcAft>
                <a:spcPts val="1000"/>
              </a:spcAft>
              <a:buClrTx/>
              <a:buSzPct val="100000"/>
              <a:buFont typeface="Arial" panose="020B0604020202020204" pitchFamily="34" charset="0"/>
              <a:buChar char="◦"/>
              <a:defRPr/>
            </a:lvl4pPr>
            <a:lvl5pPr marL="635000" indent="-139700" algn="l">
              <a:spcAft>
                <a:spcPts val="1000"/>
              </a:spcAft>
              <a:buClrTx/>
              <a:buSzPct val="100000"/>
              <a:buFont typeface="Arial" panose="020B0604020202020204" pitchFamily="34" charset="0"/>
              <a:buChar char="−"/>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28" name="Rectangle 27"/>
          <p:cNvSpPr/>
          <p:nvPr userDrawn="1"/>
        </p:nvSpPr>
        <p:spPr>
          <a:xfrm>
            <a:off x="504000" y="1672337"/>
            <a:ext cx="54960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sz="1100" dirty="0">
              <a:solidFill>
                <a:schemeClr val="bg1"/>
              </a:solidFill>
            </a:endParaRPr>
          </a:p>
        </p:txBody>
      </p:sp>
      <p:sp>
        <p:nvSpPr>
          <p:cNvPr id="29" name="Rectangle 28"/>
          <p:cNvSpPr/>
          <p:nvPr userDrawn="1"/>
        </p:nvSpPr>
        <p:spPr>
          <a:xfrm>
            <a:off x="6224085" y="1665377"/>
            <a:ext cx="5475067" cy="60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sz="1100" dirty="0">
              <a:solidFill>
                <a:schemeClr val="bg1"/>
              </a:solidFill>
            </a:endParaRPr>
          </a:p>
        </p:txBody>
      </p:sp>
      <p:sp>
        <p:nvSpPr>
          <p:cNvPr id="30" name="Rectangle 29">
            <a:extLst>
              <a:ext uri="{FF2B5EF4-FFF2-40B4-BE49-F238E27FC236}">
                <a16:creationId xmlns:a16="http://schemas.microsoft.com/office/drawing/2014/main" id="{12753468-486C-4E44-B97B-3442F4990D23}"/>
              </a:ext>
            </a:extLst>
          </p:cNvPr>
          <p:cNvSpPr/>
          <p:nvPr userDrawn="1"/>
        </p:nvSpPr>
        <p:spPr>
          <a:xfrm>
            <a:off x="476780" y="1669027"/>
            <a:ext cx="55368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467" noProof="0" dirty="0">
              <a:solidFill>
                <a:schemeClr val="bg1"/>
              </a:solidFill>
            </a:endParaRPr>
          </a:p>
        </p:txBody>
      </p:sp>
      <p:sp>
        <p:nvSpPr>
          <p:cNvPr id="32" name="Rectangle 31">
            <a:extLst>
              <a:ext uri="{FF2B5EF4-FFF2-40B4-BE49-F238E27FC236}">
                <a16:creationId xmlns:a16="http://schemas.microsoft.com/office/drawing/2014/main" id="{56C776D0-A1AC-41AD-A930-68E62E311F28}"/>
              </a:ext>
            </a:extLst>
          </p:cNvPr>
          <p:cNvSpPr/>
          <p:nvPr userDrawn="1"/>
        </p:nvSpPr>
        <p:spPr>
          <a:xfrm>
            <a:off x="476780" y="1669027"/>
            <a:ext cx="55368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467" noProof="0" dirty="0">
              <a:solidFill>
                <a:schemeClr val="bg1"/>
              </a:solidFill>
            </a:endParaRPr>
          </a:p>
        </p:txBody>
      </p:sp>
    </p:spTree>
    <p:extLst>
      <p:ext uri="{BB962C8B-B14F-4D97-AF65-F5344CB8AC3E}">
        <p14:creationId xmlns:p14="http://schemas.microsoft.com/office/powerpoint/2010/main" val="94838209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hf hdr="0" dt="0"/>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3 column green line">
    <p:spTree>
      <p:nvGrpSpPr>
        <p:cNvPr id="1" name=""/>
        <p:cNvGrpSpPr/>
        <p:nvPr/>
      </p:nvGrpSpPr>
      <p:grpSpPr>
        <a:xfrm>
          <a:off x="0" y="0"/>
          <a:ext cx="0" cy="0"/>
          <a:chOff x="0" y="0"/>
          <a:chExt cx="0" cy="0"/>
        </a:xfrm>
      </p:grpSpPr>
      <p:sp>
        <p:nvSpPr>
          <p:cNvPr id="16" name="Text Placeholder 8">
            <a:extLst>
              <a:ext uri="{FF2B5EF4-FFF2-40B4-BE49-F238E27FC236}">
                <a16:creationId xmlns:a16="http://schemas.microsoft.com/office/drawing/2014/main" id="{E69DF469-1C05-4DC1-B6C9-2712D9E1B834}"/>
              </a:ext>
            </a:extLst>
          </p:cNvPr>
          <p:cNvSpPr>
            <a:spLocks noGrp="1"/>
          </p:cNvSpPr>
          <p:nvPr>
            <p:ph type="body" sz="quarter" idx="21" hasCustomPrompt="1"/>
          </p:nvPr>
        </p:nvSpPr>
        <p:spPr>
          <a:xfrm>
            <a:off x="501650"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dirty="0"/>
              <a:t>Click to add subtitle</a:t>
            </a:r>
          </a:p>
        </p:txBody>
      </p:sp>
      <p:sp>
        <p:nvSpPr>
          <p:cNvPr id="17" name="Title Placeholder 1">
            <a:extLst>
              <a:ext uri="{FF2B5EF4-FFF2-40B4-BE49-F238E27FC236}">
                <a16:creationId xmlns:a16="http://schemas.microsoft.com/office/drawing/2014/main" id="{77DBFC5B-8E23-48FC-97C3-38FCFE625365}"/>
              </a:ext>
            </a:extLst>
          </p:cNvPr>
          <p:cNvSpPr>
            <a:spLocks noGrp="1"/>
          </p:cNvSpPr>
          <p:nvPr>
            <p:ph type="title" hasCustomPrompt="1"/>
          </p:nvPr>
        </p:nvSpPr>
        <p:spPr>
          <a:xfrm>
            <a:off x="501650" y="317500"/>
            <a:ext cx="11188700" cy="334099"/>
          </a:xfrm>
          <a:prstGeom prst="rect">
            <a:avLst/>
          </a:prstGeom>
        </p:spPr>
        <p:txBody>
          <a:bodyPr vert="horz" lIns="0" tIns="0" rIns="0" bIns="0" rtlCol="0" anchor="t" anchorCtr="0">
            <a:noAutofit/>
          </a:bodyPr>
          <a:lstStyle>
            <a:lvl1pPr>
              <a:defRPr>
                <a:latin typeface="+mj-lt"/>
              </a:defRPr>
            </a:lvl1pPr>
          </a:lstStyle>
          <a:p>
            <a:r>
              <a:rPr lang="en-US" dirty="0"/>
              <a:t>Click to add title</a:t>
            </a:r>
          </a:p>
        </p:txBody>
      </p:sp>
      <p:sp>
        <p:nvSpPr>
          <p:cNvPr id="14" name="Text Placeholder 8">
            <a:extLst>
              <a:ext uri="{FF2B5EF4-FFF2-40B4-BE49-F238E27FC236}">
                <a16:creationId xmlns:a16="http://schemas.microsoft.com/office/drawing/2014/main" id="{F739EC70-7463-4AC3-840B-4FCA6DF39734}"/>
              </a:ext>
            </a:extLst>
          </p:cNvPr>
          <p:cNvSpPr>
            <a:spLocks noGrp="1"/>
          </p:cNvSpPr>
          <p:nvPr>
            <p:ph type="body" sz="quarter" idx="22"/>
          </p:nvPr>
        </p:nvSpPr>
        <p:spPr>
          <a:xfrm>
            <a:off x="512874" y="1857891"/>
            <a:ext cx="3584464" cy="3839303"/>
          </a:xfrm>
        </p:spPr>
        <p:txBody>
          <a:bodyPr>
            <a:noAutofit/>
          </a:bodyPr>
          <a:lstStyle>
            <a:lvl1pPr marL="0" indent="0" algn="l">
              <a:spcAft>
                <a:spcPts val="1000"/>
              </a:spcAft>
              <a:buFontTx/>
              <a:buNone/>
              <a:defRPr b="1">
                <a:solidFill>
                  <a:schemeClr val="accent1"/>
                </a:solidFill>
              </a:defRPr>
            </a:lvl1pPr>
            <a:lvl2pPr marL="139700" indent="-139700" algn="l">
              <a:spcAft>
                <a:spcPts val="1000"/>
              </a:spcAft>
              <a:buClrTx/>
              <a:buSzPct val="100000"/>
              <a:buFont typeface="Arial" panose="020B0604020202020204" pitchFamily="34" charset="0"/>
              <a:buChar char="•"/>
              <a:defRPr/>
            </a:lvl2pPr>
            <a:lvl3pPr marL="304800" indent="-139700" algn="l">
              <a:spcAft>
                <a:spcPts val="1000"/>
              </a:spcAft>
              <a:buClrTx/>
              <a:buSzPct val="100000"/>
              <a:buFont typeface="Arial" panose="020B0604020202020204" pitchFamily="34" charset="0"/>
              <a:buChar char="−"/>
              <a:defRPr/>
            </a:lvl3pPr>
            <a:lvl4pPr marL="469900" indent="-139700" algn="l">
              <a:spcAft>
                <a:spcPts val="1000"/>
              </a:spcAft>
              <a:buClrTx/>
              <a:buSzPct val="100000"/>
              <a:buFont typeface="Arial" panose="020B0604020202020204" pitchFamily="34" charset="0"/>
              <a:buChar char="◦"/>
              <a:defRPr/>
            </a:lvl4pPr>
            <a:lvl5pPr marL="635000" indent="-139700" algn="l">
              <a:spcAft>
                <a:spcPts val="1000"/>
              </a:spcAft>
              <a:buClrTx/>
              <a:buSzPct val="100000"/>
              <a:buFont typeface="Arial" panose="020B0604020202020204" pitchFamily="34" charset="0"/>
              <a:buChar char="−"/>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5" name="Text Placeholder 8">
            <a:extLst>
              <a:ext uri="{FF2B5EF4-FFF2-40B4-BE49-F238E27FC236}">
                <a16:creationId xmlns:a16="http://schemas.microsoft.com/office/drawing/2014/main" id="{A85F1297-532C-478B-8C8C-A7A406ADF2C4}"/>
              </a:ext>
            </a:extLst>
          </p:cNvPr>
          <p:cNvSpPr>
            <a:spLocks noGrp="1"/>
          </p:cNvSpPr>
          <p:nvPr>
            <p:ph type="body" sz="quarter" idx="23"/>
          </p:nvPr>
        </p:nvSpPr>
        <p:spPr>
          <a:xfrm>
            <a:off x="4325938" y="1861481"/>
            <a:ext cx="3584464" cy="3839303"/>
          </a:xfrm>
        </p:spPr>
        <p:txBody>
          <a:bodyPr>
            <a:noAutofit/>
          </a:bodyPr>
          <a:lstStyle>
            <a:lvl1pPr marL="0" indent="0" algn="l">
              <a:spcAft>
                <a:spcPts val="1000"/>
              </a:spcAft>
              <a:buFontTx/>
              <a:buNone/>
              <a:defRPr b="1">
                <a:solidFill>
                  <a:schemeClr val="accent1"/>
                </a:solidFill>
              </a:defRPr>
            </a:lvl1pPr>
            <a:lvl2pPr marL="139700" indent="-139700" algn="l">
              <a:spcAft>
                <a:spcPts val="1000"/>
              </a:spcAft>
              <a:buClrTx/>
              <a:buSzPct val="100000"/>
              <a:buFont typeface="Arial" panose="020B0604020202020204" pitchFamily="34" charset="0"/>
              <a:buChar char="•"/>
              <a:defRPr/>
            </a:lvl2pPr>
            <a:lvl3pPr marL="304800" indent="-139700" algn="l">
              <a:spcAft>
                <a:spcPts val="1000"/>
              </a:spcAft>
              <a:buClrTx/>
              <a:buSzPct val="100000"/>
              <a:buFont typeface="Arial" panose="020B0604020202020204" pitchFamily="34" charset="0"/>
              <a:buChar char="−"/>
              <a:defRPr/>
            </a:lvl3pPr>
            <a:lvl4pPr marL="469900" indent="-139700" algn="l">
              <a:spcAft>
                <a:spcPts val="1000"/>
              </a:spcAft>
              <a:buClrTx/>
              <a:buSzPct val="100000"/>
              <a:buFont typeface="Arial" panose="020B0604020202020204" pitchFamily="34" charset="0"/>
              <a:buChar char="◦"/>
              <a:defRPr/>
            </a:lvl4pPr>
            <a:lvl5pPr marL="635000" indent="-139700" algn="l">
              <a:spcAft>
                <a:spcPts val="1000"/>
              </a:spcAft>
              <a:buClrTx/>
              <a:buSzPct val="100000"/>
              <a:buFont typeface="Arial" panose="020B0604020202020204" pitchFamily="34" charset="0"/>
              <a:buChar char="−"/>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8" name="Text Placeholder 8">
            <a:extLst>
              <a:ext uri="{FF2B5EF4-FFF2-40B4-BE49-F238E27FC236}">
                <a16:creationId xmlns:a16="http://schemas.microsoft.com/office/drawing/2014/main" id="{72E6BFE1-0779-4417-985A-E1020673A1FF}"/>
              </a:ext>
            </a:extLst>
          </p:cNvPr>
          <p:cNvSpPr>
            <a:spLocks noGrp="1"/>
          </p:cNvSpPr>
          <p:nvPr>
            <p:ph type="body" sz="quarter" idx="24"/>
          </p:nvPr>
        </p:nvSpPr>
        <p:spPr>
          <a:xfrm>
            <a:off x="8148737" y="1857890"/>
            <a:ext cx="3584464" cy="3839303"/>
          </a:xfrm>
        </p:spPr>
        <p:txBody>
          <a:bodyPr>
            <a:noAutofit/>
          </a:bodyPr>
          <a:lstStyle>
            <a:lvl1pPr marL="0" indent="0" algn="l">
              <a:spcAft>
                <a:spcPts val="1000"/>
              </a:spcAft>
              <a:buFontTx/>
              <a:buNone/>
              <a:defRPr b="1">
                <a:solidFill>
                  <a:schemeClr val="accent1"/>
                </a:solidFill>
              </a:defRPr>
            </a:lvl1pPr>
            <a:lvl2pPr marL="139700" indent="-139700" algn="l">
              <a:spcAft>
                <a:spcPts val="1000"/>
              </a:spcAft>
              <a:buClrTx/>
              <a:buSzPct val="100000"/>
              <a:buFont typeface="Arial" panose="020B0604020202020204" pitchFamily="34" charset="0"/>
              <a:buChar char="•"/>
              <a:defRPr/>
            </a:lvl2pPr>
            <a:lvl3pPr marL="304800" indent="-139700" algn="l">
              <a:spcAft>
                <a:spcPts val="1000"/>
              </a:spcAft>
              <a:buClrTx/>
              <a:buSzPct val="100000"/>
              <a:buFont typeface="Arial" panose="020B0604020202020204" pitchFamily="34" charset="0"/>
              <a:buChar char="−"/>
              <a:defRPr/>
            </a:lvl3pPr>
            <a:lvl4pPr marL="469900" indent="-139700" algn="l">
              <a:spcAft>
                <a:spcPts val="1000"/>
              </a:spcAft>
              <a:buClrTx/>
              <a:buSzPct val="100000"/>
              <a:buFont typeface="Arial" panose="020B0604020202020204" pitchFamily="34" charset="0"/>
              <a:buChar char="◦"/>
              <a:defRPr/>
            </a:lvl4pPr>
            <a:lvl5pPr marL="635000" indent="-139700" algn="l">
              <a:spcAft>
                <a:spcPts val="1000"/>
              </a:spcAft>
              <a:buClrTx/>
              <a:buSzPct val="100000"/>
              <a:buFont typeface="Arial" panose="020B0604020202020204" pitchFamily="34" charset="0"/>
              <a:buChar char="−"/>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21" name="Rectangle 20">
            <a:extLst>
              <a:ext uri="{FF2B5EF4-FFF2-40B4-BE49-F238E27FC236}">
                <a16:creationId xmlns:a16="http://schemas.microsoft.com/office/drawing/2014/main" id="{56C776D0-A1AC-41AD-A930-68E62E311F28}"/>
              </a:ext>
            </a:extLst>
          </p:cNvPr>
          <p:cNvSpPr/>
          <p:nvPr userDrawn="1"/>
        </p:nvSpPr>
        <p:spPr>
          <a:xfrm>
            <a:off x="476780" y="1669027"/>
            <a:ext cx="36360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467" noProof="0" dirty="0">
              <a:solidFill>
                <a:schemeClr val="bg1"/>
              </a:solidFill>
            </a:endParaRPr>
          </a:p>
        </p:txBody>
      </p:sp>
      <p:sp>
        <p:nvSpPr>
          <p:cNvPr id="22" name="Rectangle 21">
            <a:extLst>
              <a:ext uri="{FF2B5EF4-FFF2-40B4-BE49-F238E27FC236}">
                <a16:creationId xmlns:a16="http://schemas.microsoft.com/office/drawing/2014/main" id="{56C776D0-A1AC-41AD-A930-68E62E311F28}"/>
              </a:ext>
            </a:extLst>
          </p:cNvPr>
          <p:cNvSpPr/>
          <p:nvPr userDrawn="1"/>
        </p:nvSpPr>
        <p:spPr>
          <a:xfrm>
            <a:off x="4325938" y="1669027"/>
            <a:ext cx="36360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467" noProof="0" dirty="0">
              <a:solidFill>
                <a:schemeClr val="bg1"/>
              </a:solidFill>
            </a:endParaRPr>
          </a:p>
        </p:txBody>
      </p:sp>
      <p:sp>
        <p:nvSpPr>
          <p:cNvPr id="23" name="Rectangle 22">
            <a:extLst>
              <a:ext uri="{FF2B5EF4-FFF2-40B4-BE49-F238E27FC236}">
                <a16:creationId xmlns:a16="http://schemas.microsoft.com/office/drawing/2014/main" id="{56C776D0-A1AC-41AD-A930-68E62E311F28}"/>
              </a:ext>
            </a:extLst>
          </p:cNvPr>
          <p:cNvSpPr/>
          <p:nvPr userDrawn="1"/>
        </p:nvSpPr>
        <p:spPr>
          <a:xfrm>
            <a:off x="8148737" y="1669027"/>
            <a:ext cx="36360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467" noProof="0" dirty="0">
              <a:solidFill>
                <a:schemeClr val="bg1"/>
              </a:solidFill>
            </a:endParaRPr>
          </a:p>
        </p:txBody>
      </p:sp>
    </p:spTree>
    <p:extLst>
      <p:ext uri="{BB962C8B-B14F-4D97-AF65-F5344CB8AC3E}">
        <p14:creationId xmlns:p14="http://schemas.microsoft.com/office/powerpoint/2010/main" val="228512796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hf hdr="0" dt="0"/>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3 picture and text">
    <p:spTree>
      <p:nvGrpSpPr>
        <p:cNvPr id="1" name=""/>
        <p:cNvGrpSpPr/>
        <p:nvPr/>
      </p:nvGrpSpPr>
      <p:grpSpPr>
        <a:xfrm>
          <a:off x="0" y="0"/>
          <a:ext cx="0" cy="0"/>
          <a:chOff x="0" y="0"/>
          <a:chExt cx="0" cy="0"/>
        </a:xfrm>
      </p:grpSpPr>
      <p:sp>
        <p:nvSpPr>
          <p:cNvPr id="4" name="Picture Placeholder 7"/>
          <p:cNvSpPr>
            <a:spLocks noGrp="1"/>
          </p:cNvSpPr>
          <p:nvPr>
            <p:ph type="pic" sz="quarter" idx="13"/>
          </p:nvPr>
        </p:nvSpPr>
        <p:spPr>
          <a:xfrm>
            <a:off x="501651" y="1674087"/>
            <a:ext cx="3695700" cy="1971675"/>
          </a:xfrm>
        </p:spPr>
        <p:txBody>
          <a:bodyPr/>
          <a:lstStyle/>
          <a:p>
            <a:r>
              <a:rPr lang="en-US" noProof="0"/>
              <a:t>Click icon to add picture</a:t>
            </a:r>
            <a:endParaRPr lang="en-US" noProof="0" dirty="0"/>
          </a:p>
        </p:txBody>
      </p:sp>
      <p:sp>
        <p:nvSpPr>
          <p:cNvPr id="5" name="Picture Placeholder 7"/>
          <p:cNvSpPr>
            <a:spLocks noGrp="1"/>
          </p:cNvSpPr>
          <p:nvPr>
            <p:ph type="pic" sz="quarter" idx="14"/>
          </p:nvPr>
        </p:nvSpPr>
        <p:spPr>
          <a:xfrm>
            <a:off x="8006398" y="1674087"/>
            <a:ext cx="3683953" cy="1971675"/>
          </a:xfrm>
        </p:spPr>
        <p:txBody>
          <a:bodyPr/>
          <a:lstStyle/>
          <a:p>
            <a:r>
              <a:rPr lang="en-US" noProof="0"/>
              <a:t>Click icon to add picture</a:t>
            </a:r>
            <a:endParaRPr lang="en-US" noProof="0" dirty="0"/>
          </a:p>
        </p:txBody>
      </p:sp>
      <p:sp>
        <p:nvSpPr>
          <p:cNvPr id="6" name="Picture Placeholder 7"/>
          <p:cNvSpPr>
            <a:spLocks noGrp="1"/>
          </p:cNvSpPr>
          <p:nvPr>
            <p:ph type="pic" sz="quarter" idx="15"/>
          </p:nvPr>
        </p:nvSpPr>
        <p:spPr>
          <a:xfrm>
            <a:off x="4273075" y="1674087"/>
            <a:ext cx="3657600" cy="1971675"/>
          </a:xfrm>
        </p:spPr>
        <p:txBody>
          <a:bodyPr/>
          <a:lstStyle/>
          <a:p>
            <a:r>
              <a:rPr lang="en-US" noProof="0"/>
              <a:t>Click icon to add picture</a:t>
            </a:r>
            <a:endParaRPr lang="en-US" noProof="0" dirty="0"/>
          </a:p>
        </p:txBody>
      </p:sp>
      <p:sp>
        <p:nvSpPr>
          <p:cNvPr id="9" name="Text Placeholder 18"/>
          <p:cNvSpPr>
            <a:spLocks noGrp="1"/>
          </p:cNvSpPr>
          <p:nvPr>
            <p:ph idx="1"/>
          </p:nvPr>
        </p:nvSpPr>
        <p:spPr>
          <a:xfrm>
            <a:off x="501651" y="3832225"/>
            <a:ext cx="3683949" cy="2095200"/>
          </a:xfrm>
          <a:prstGeom prst="rect">
            <a:avLst/>
          </a:prstGeom>
        </p:spPr>
        <p:txBody>
          <a:bodyPr vert="horz" lIns="0" tIns="0" rIns="0" bIns="0" rtlCol="0">
            <a:noAutofit/>
          </a:bodyPr>
          <a:lstStyle>
            <a:lvl1pPr marL="0" indent="0" algn="l">
              <a:buFontTx/>
              <a:buNone/>
              <a:defRPr/>
            </a:lvl1pPr>
            <a:lvl2pPr marL="139700" indent="-139700" algn="l">
              <a:buClrTx/>
              <a:buSzPct val="100000"/>
              <a:buFont typeface="Arial" panose="020B0604020202020204" pitchFamily="34" charset="0"/>
              <a:buChar char="•"/>
              <a:defRPr/>
            </a:lvl2pPr>
            <a:lvl3pPr marL="304800" indent="-139700" algn="l">
              <a:buClrTx/>
              <a:buSzPct val="100000"/>
              <a:buFont typeface="Arial" panose="020B0604020202020204" pitchFamily="34" charset="0"/>
              <a:buChar char="−"/>
              <a:defRPr/>
            </a:lvl3pPr>
            <a:lvl4pPr marL="469900" indent="-139700" algn="l">
              <a:buClrTx/>
              <a:buSzPct val="100000"/>
              <a:buFont typeface="Arial" panose="020B0604020202020204" pitchFamily="34" charset="0"/>
              <a:buChar char="◦"/>
              <a:defRPr/>
            </a:lvl4pPr>
            <a:lvl5pPr marL="635000" indent="-139700" algn="l">
              <a:buClrTx/>
              <a:buSzPct val="100000"/>
              <a:buFont typeface="Arial" panose="020B0604020202020204" pitchFamily="34" charset="0"/>
              <a:buChar char="−"/>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3" name="Text Placeholder 18"/>
          <p:cNvSpPr>
            <a:spLocks noGrp="1"/>
          </p:cNvSpPr>
          <p:nvPr>
            <p:ph idx="16"/>
          </p:nvPr>
        </p:nvSpPr>
        <p:spPr>
          <a:xfrm>
            <a:off x="4267200" y="3832225"/>
            <a:ext cx="3657600" cy="2095200"/>
          </a:xfrm>
          <a:prstGeom prst="rect">
            <a:avLst/>
          </a:prstGeom>
        </p:spPr>
        <p:txBody>
          <a:bodyPr vert="horz" lIns="0" tIns="0" rIns="0" bIns="0" rtlCol="0">
            <a:noAutofit/>
          </a:bodyPr>
          <a:lstStyle>
            <a:lvl1pPr marL="0" indent="0" algn="l">
              <a:buFontTx/>
              <a:buNone/>
              <a:defRPr/>
            </a:lvl1pPr>
            <a:lvl2pPr marL="139700" indent="-139700" algn="l">
              <a:buClrTx/>
              <a:buSzPct val="100000"/>
              <a:buFont typeface="Arial" panose="020B0604020202020204" pitchFamily="34" charset="0"/>
              <a:buChar char="•"/>
              <a:defRPr/>
            </a:lvl2pPr>
            <a:lvl3pPr marL="304800" indent="-139700" algn="l">
              <a:buClrTx/>
              <a:buSzPct val="100000"/>
              <a:buFont typeface="Arial" panose="020B0604020202020204" pitchFamily="34" charset="0"/>
              <a:buChar char="−"/>
              <a:defRPr/>
            </a:lvl3pPr>
            <a:lvl4pPr marL="469900" indent="-139700" algn="l">
              <a:buClrTx/>
              <a:buSzPct val="100000"/>
              <a:buFont typeface="Arial" panose="020B0604020202020204" pitchFamily="34" charset="0"/>
              <a:buChar char="◦"/>
              <a:defRPr/>
            </a:lvl4pPr>
            <a:lvl5pPr marL="635000" indent="-139700" algn="l">
              <a:buClrTx/>
              <a:buSzPct val="100000"/>
              <a:buFont typeface="Arial" panose="020B0604020202020204" pitchFamily="34" charset="0"/>
              <a:buChar char="−"/>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4" name="Text Placeholder 18"/>
          <p:cNvSpPr>
            <a:spLocks noGrp="1"/>
          </p:cNvSpPr>
          <p:nvPr>
            <p:ph idx="17"/>
          </p:nvPr>
        </p:nvSpPr>
        <p:spPr>
          <a:xfrm>
            <a:off x="8006398" y="3832225"/>
            <a:ext cx="3683953" cy="2095200"/>
          </a:xfrm>
          <a:prstGeom prst="rect">
            <a:avLst/>
          </a:prstGeom>
        </p:spPr>
        <p:txBody>
          <a:bodyPr vert="horz" lIns="0" tIns="0" rIns="0" bIns="0" rtlCol="0">
            <a:noAutofit/>
          </a:bodyPr>
          <a:lstStyle>
            <a:lvl1pPr marL="0" indent="0" algn="l">
              <a:buFontTx/>
              <a:buNone/>
              <a:defRPr/>
            </a:lvl1pPr>
            <a:lvl2pPr marL="139700" indent="-139700" algn="l">
              <a:buClrTx/>
              <a:buSzPct val="100000"/>
              <a:buFont typeface="Arial" panose="020B0604020202020204" pitchFamily="34" charset="0"/>
              <a:buChar char="•"/>
              <a:defRPr/>
            </a:lvl2pPr>
            <a:lvl3pPr marL="304800" indent="-139700" algn="l">
              <a:buClrTx/>
              <a:buSzPct val="100000"/>
              <a:buFont typeface="Arial" panose="020B0604020202020204" pitchFamily="34" charset="0"/>
              <a:buChar char="−"/>
              <a:defRPr/>
            </a:lvl3pPr>
            <a:lvl4pPr marL="469900" indent="-139700" algn="l">
              <a:buClrTx/>
              <a:buSzPct val="100000"/>
              <a:buFont typeface="Arial" panose="020B0604020202020204" pitchFamily="34" charset="0"/>
              <a:buChar char="◦"/>
              <a:defRPr/>
            </a:lvl4pPr>
            <a:lvl5pPr marL="635000" indent="-139700" algn="l">
              <a:buClrTx/>
              <a:buSzPct val="100000"/>
              <a:buFont typeface="Arial" panose="020B0604020202020204" pitchFamily="34" charset="0"/>
              <a:buChar char="−"/>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1" name="Text Placeholder 8">
            <a:extLst>
              <a:ext uri="{FF2B5EF4-FFF2-40B4-BE49-F238E27FC236}">
                <a16:creationId xmlns:a16="http://schemas.microsoft.com/office/drawing/2014/main" id="{9F15AF63-D425-4D3F-B484-4B7A0F329F9A}"/>
              </a:ext>
            </a:extLst>
          </p:cNvPr>
          <p:cNvSpPr>
            <a:spLocks noGrp="1"/>
          </p:cNvSpPr>
          <p:nvPr>
            <p:ph type="body" sz="quarter" idx="18" hasCustomPrompt="1"/>
          </p:nvPr>
        </p:nvSpPr>
        <p:spPr>
          <a:xfrm>
            <a:off x="501650"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dirty="0"/>
              <a:t>Click to add subtitle</a:t>
            </a:r>
          </a:p>
        </p:txBody>
      </p:sp>
      <p:sp>
        <p:nvSpPr>
          <p:cNvPr id="12" name="Title Placeholder 1">
            <a:extLst>
              <a:ext uri="{FF2B5EF4-FFF2-40B4-BE49-F238E27FC236}">
                <a16:creationId xmlns:a16="http://schemas.microsoft.com/office/drawing/2014/main" id="{F7002A92-1CF7-42F5-B761-7DB3C2CF11E2}"/>
              </a:ext>
            </a:extLst>
          </p:cNvPr>
          <p:cNvSpPr>
            <a:spLocks noGrp="1"/>
          </p:cNvSpPr>
          <p:nvPr>
            <p:ph type="title" hasCustomPrompt="1"/>
          </p:nvPr>
        </p:nvSpPr>
        <p:spPr>
          <a:xfrm>
            <a:off x="501650" y="317500"/>
            <a:ext cx="11188700" cy="334099"/>
          </a:xfrm>
          <a:prstGeom prst="rect">
            <a:avLst/>
          </a:prstGeom>
        </p:spPr>
        <p:txBody>
          <a:bodyPr vert="horz" lIns="0" tIns="0" rIns="0" bIns="0" rtlCol="0" anchor="t" anchorCtr="0">
            <a:noAutofit/>
          </a:bodyPr>
          <a:lstStyle>
            <a:lvl1pPr>
              <a:defRPr>
                <a:latin typeface="+mj-lt"/>
              </a:defRPr>
            </a:lvl1pPr>
          </a:lstStyle>
          <a:p>
            <a:r>
              <a:rPr lang="en-US" dirty="0"/>
              <a:t>Click to add title</a:t>
            </a:r>
          </a:p>
        </p:txBody>
      </p:sp>
    </p:spTree>
    <p:extLst>
      <p:ext uri="{BB962C8B-B14F-4D97-AF65-F5344CB8AC3E}">
        <p14:creationId xmlns:p14="http://schemas.microsoft.com/office/powerpoint/2010/main" val="133448560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4 column icon">
    <p:spTree>
      <p:nvGrpSpPr>
        <p:cNvPr id="1" name=""/>
        <p:cNvGrpSpPr/>
        <p:nvPr/>
      </p:nvGrpSpPr>
      <p:grpSpPr>
        <a:xfrm>
          <a:off x="0" y="0"/>
          <a:ext cx="0" cy="0"/>
          <a:chOff x="0" y="0"/>
          <a:chExt cx="0" cy="0"/>
        </a:xfrm>
      </p:grpSpPr>
      <p:sp>
        <p:nvSpPr>
          <p:cNvPr id="4" name="Text Placeholder 8"/>
          <p:cNvSpPr>
            <a:spLocks noGrp="1"/>
          </p:cNvSpPr>
          <p:nvPr>
            <p:ph type="body" sz="quarter" idx="17"/>
          </p:nvPr>
        </p:nvSpPr>
        <p:spPr>
          <a:xfrm>
            <a:off x="504000" y="2556000"/>
            <a:ext cx="2592000" cy="3394800"/>
          </a:xfrm>
        </p:spPr>
        <p:txBody>
          <a:bodyPr>
            <a:noAutofit/>
          </a:bodyPr>
          <a:lstStyle>
            <a:lvl1pPr marL="0" indent="0" algn="l">
              <a:buFontTx/>
              <a:buNone/>
              <a:defRPr b="1">
                <a:solidFill>
                  <a:schemeClr val="accent1"/>
                </a:solidFill>
              </a:defRPr>
            </a:lvl1pPr>
            <a:lvl2pPr marL="139700" indent="-139700" algn="l">
              <a:spcAft>
                <a:spcPts val="1000"/>
              </a:spcAft>
              <a:buClrTx/>
              <a:buSzPct val="100000"/>
              <a:buFont typeface="Arial" panose="020B0604020202020204" pitchFamily="34" charset="0"/>
              <a:buChar char="•"/>
              <a:defRPr/>
            </a:lvl2pPr>
            <a:lvl3pPr marL="304800" indent="-139700" algn="l">
              <a:spcAft>
                <a:spcPts val="1000"/>
              </a:spcAft>
              <a:buClrTx/>
              <a:buSzPct val="100000"/>
              <a:buFont typeface="Arial" panose="020B0604020202020204" pitchFamily="34" charset="0"/>
              <a:buChar char="−"/>
              <a:defRPr/>
            </a:lvl3pPr>
            <a:lvl4pPr marL="469900" indent="-139700" algn="l">
              <a:spcAft>
                <a:spcPts val="1000"/>
              </a:spcAft>
              <a:buClrTx/>
              <a:buSzPct val="100000"/>
              <a:buFont typeface="Arial" panose="020B0604020202020204" pitchFamily="34" charset="0"/>
              <a:buChar char="◦"/>
              <a:defRPr/>
            </a:lvl4pPr>
            <a:lvl5pPr marL="635000" indent="-139700" algn="l">
              <a:spcAft>
                <a:spcPts val="1000"/>
              </a:spcAft>
              <a:buClrTx/>
              <a:buSzPct val="100000"/>
              <a:buFont typeface="Arial" panose="020B0604020202020204" pitchFamily="34" charset="0"/>
              <a:buChar char="−"/>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5" name="Text Placeholder 8"/>
          <p:cNvSpPr>
            <a:spLocks noGrp="1"/>
          </p:cNvSpPr>
          <p:nvPr>
            <p:ph type="body" sz="quarter" idx="18"/>
          </p:nvPr>
        </p:nvSpPr>
        <p:spPr>
          <a:xfrm>
            <a:off x="9096836" y="2556000"/>
            <a:ext cx="2592000" cy="3394800"/>
          </a:xfrm>
        </p:spPr>
        <p:txBody>
          <a:bodyPr>
            <a:noAutofit/>
          </a:bodyPr>
          <a:lstStyle>
            <a:lvl1pPr marL="0" indent="0" algn="l">
              <a:buFontTx/>
              <a:buNone/>
              <a:defRPr b="1">
                <a:solidFill>
                  <a:schemeClr val="accent1"/>
                </a:solidFill>
              </a:defRPr>
            </a:lvl1pPr>
            <a:lvl2pPr marL="139700" indent="-139700" algn="l">
              <a:spcAft>
                <a:spcPts val="1000"/>
              </a:spcAft>
              <a:buClrTx/>
              <a:buSzPct val="100000"/>
              <a:buFont typeface="Arial" panose="020B0604020202020204" pitchFamily="34" charset="0"/>
              <a:buChar char="•"/>
              <a:defRPr/>
            </a:lvl2pPr>
            <a:lvl3pPr marL="304800" indent="-139700" algn="l">
              <a:spcAft>
                <a:spcPts val="1000"/>
              </a:spcAft>
              <a:buClrTx/>
              <a:buSzPct val="100000"/>
              <a:buFont typeface="Arial" panose="020B0604020202020204" pitchFamily="34" charset="0"/>
              <a:buChar char="−"/>
              <a:defRPr/>
            </a:lvl3pPr>
            <a:lvl4pPr marL="469900" indent="-139700" algn="l">
              <a:spcAft>
                <a:spcPts val="1000"/>
              </a:spcAft>
              <a:buClrTx/>
              <a:buSzPct val="100000"/>
              <a:buFont typeface="Arial" panose="020B0604020202020204" pitchFamily="34" charset="0"/>
              <a:buChar char="◦"/>
              <a:defRPr/>
            </a:lvl4pPr>
            <a:lvl5pPr marL="635000" indent="-139700" algn="l">
              <a:spcAft>
                <a:spcPts val="1000"/>
              </a:spcAft>
              <a:buClrTx/>
              <a:buSzPct val="100000"/>
              <a:buFont typeface="Arial" panose="020B0604020202020204" pitchFamily="34" charset="0"/>
              <a:buChar char="−"/>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6" name="Text Placeholder 8"/>
          <p:cNvSpPr>
            <a:spLocks noGrp="1"/>
          </p:cNvSpPr>
          <p:nvPr>
            <p:ph type="body" sz="quarter" idx="19"/>
          </p:nvPr>
        </p:nvSpPr>
        <p:spPr>
          <a:xfrm>
            <a:off x="3368279" y="2556000"/>
            <a:ext cx="2592000" cy="3394800"/>
          </a:xfrm>
        </p:spPr>
        <p:txBody>
          <a:bodyPr>
            <a:noAutofit/>
          </a:bodyPr>
          <a:lstStyle>
            <a:lvl1pPr marL="0" indent="0" algn="l">
              <a:buFontTx/>
              <a:buNone/>
              <a:defRPr b="1">
                <a:solidFill>
                  <a:schemeClr val="accent1"/>
                </a:solidFill>
              </a:defRPr>
            </a:lvl1pPr>
            <a:lvl2pPr marL="139700" indent="-139700" algn="l">
              <a:spcAft>
                <a:spcPts val="1000"/>
              </a:spcAft>
              <a:buClrTx/>
              <a:buSzPct val="100000"/>
              <a:buFont typeface="Arial" panose="020B0604020202020204" pitchFamily="34" charset="0"/>
              <a:buChar char="•"/>
              <a:defRPr/>
            </a:lvl2pPr>
            <a:lvl3pPr marL="304800" indent="-139700" algn="l">
              <a:spcAft>
                <a:spcPts val="1000"/>
              </a:spcAft>
              <a:buClrTx/>
              <a:buSzPct val="100000"/>
              <a:buFont typeface="Arial" panose="020B0604020202020204" pitchFamily="34" charset="0"/>
              <a:buChar char="−"/>
              <a:defRPr/>
            </a:lvl3pPr>
            <a:lvl4pPr marL="469900" indent="-139700" algn="l">
              <a:spcAft>
                <a:spcPts val="1000"/>
              </a:spcAft>
              <a:buClrTx/>
              <a:buSzPct val="100000"/>
              <a:buFont typeface="Arial" panose="020B0604020202020204" pitchFamily="34" charset="0"/>
              <a:buChar char="◦"/>
              <a:defRPr/>
            </a:lvl4pPr>
            <a:lvl5pPr marL="635000" indent="-139700" algn="l">
              <a:spcAft>
                <a:spcPts val="1000"/>
              </a:spcAft>
              <a:buClrTx/>
              <a:buSzPct val="100000"/>
              <a:buFont typeface="Arial" panose="020B0604020202020204" pitchFamily="34" charset="0"/>
              <a:buChar char="−"/>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7" name="Text Placeholder 8"/>
          <p:cNvSpPr>
            <a:spLocks noGrp="1"/>
          </p:cNvSpPr>
          <p:nvPr>
            <p:ph type="body" sz="quarter" idx="20"/>
          </p:nvPr>
        </p:nvSpPr>
        <p:spPr>
          <a:xfrm>
            <a:off x="6232557" y="2556000"/>
            <a:ext cx="2592000" cy="3394800"/>
          </a:xfrm>
        </p:spPr>
        <p:txBody>
          <a:bodyPr>
            <a:noAutofit/>
          </a:bodyPr>
          <a:lstStyle>
            <a:lvl1pPr marL="0" indent="0" algn="l">
              <a:buFontTx/>
              <a:buNone/>
              <a:defRPr b="1">
                <a:solidFill>
                  <a:schemeClr val="accent1"/>
                </a:solidFill>
              </a:defRPr>
            </a:lvl1pPr>
            <a:lvl2pPr marL="139700" indent="-139700" algn="l">
              <a:spcAft>
                <a:spcPts val="1000"/>
              </a:spcAft>
              <a:buClrTx/>
              <a:buSzPct val="100000"/>
              <a:buFont typeface="Arial" panose="020B0604020202020204" pitchFamily="34" charset="0"/>
              <a:buChar char="•"/>
              <a:defRPr/>
            </a:lvl2pPr>
            <a:lvl3pPr marL="304800" indent="-139700" algn="l">
              <a:spcAft>
                <a:spcPts val="1000"/>
              </a:spcAft>
              <a:buClrTx/>
              <a:buSzPct val="100000"/>
              <a:buFont typeface="Arial" panose="020B0604020202020204" pitchFamily="34" charset="0"/>
              <a:buChar char="−"/>
              <a:defRPr/>
            </a:lvl3pPr>
            <a:lvl4pPr marL="469900" indent="-139700" algn="l">
              <a:spcAft>
                <a:spcPts val="1000"/>
              </a:spcAft>
              <a:buClrTx/>
              <a:buSzPct val="100000"/>
              <a:buFont typeface="Arial" panose="020B0604020202020204" pitchFamily="34" charset="0"/>
              <a:buChar char="◦"/>
              <a:defRPr/>
            </a:lvl4pPr>
            <a:lvl5pPr marL="635000" indent="-139700" algn="l">
              <a:spcAft>
                <a:spcPts val="1000"/>
              </a:spcAft>
              <a:buClrTx/>
              <a:buSzPct val="100000"/>
              <a:buFont typeface="Arial" panose="020B0604020202020204" pitchFamily="34" charset="0"/>
              <a:buChar char="−"/>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9" name="Text Placeholder 8">
            <a:extLst>
              <a:ext uri="{FF2B5EF4-FFF2-40B4-BE49-F238E27FC236}">
                <a16:creationId xmlns:a16="http://schemas.microsoft.com/office/drawing/2014/main" id="{43B6715C-C932-49B3-880D-8C5710C8F99B}"/>
              </a:ext>
            </a:extLst>
          </p:cNvPr>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dirty="0"/>
              <a:t>Click to add subtitle</a:t>
            </a:r>
          </a:p>
        </p:txBody>
      </p:sp>
      <p:sp>
        <p:nvSpPr>
          <p:cNvPr id="10" name="Title Placeholder 1">
            <a:extLst>
              <a:ext uri="{FF2B5EF4-FFF2-40B4-BE49-F238E27FC236}">
                <a16:creationId xmlns:a16="http://schemas.microsoft.com/office/drawing/2014/main" id="{6EA7B5E5-1F8D-43CD-9AD2-8B87181DC53D}"/>
              </a:ext>
            </a:extLst>
          </p:cNvPr>
          <p:cNvSpPr>
            <a:spLocks noGrp="1"/>
          </p:cNvSpPr>
          <p:nvPr>
            <p:ph type="title" hasCustomPrompt="1"/>
          </p:nvPr>
        </p:nvSpPr>
        <p:spPr>
          <a:xfrm>
            <a:off x="501650" y="317500"/>
            <a:ext cx="11188700" cy="334099"/>
          </a:xfrm>
          <a:prstGeom prst="rect">
            <a:avLst/>
          </a:prstGeom>
        </p:spPr>
        <p:txBody>
          <a:bodyPr vert="horz" lIns="0" tIns="0" rIns="0" bIns="0" rtlCol="0" anchor="t" anchorCtr="0">
            <a:noAutofit/>
          </a:bodyPr>
          <a:lstStyle>
            <a:lvl1pPr>
              <a:defRPr>
                <a:latin typeface="+mj-lt"/>
              </a:defRPr>
            </a:lvl1pPr>
          </a:lstStyle>
          <a:p>
            <a:r>
              <a:rPr lang="en-US" dirty="0"/>
              <a:t>Click to add title</a:t>
            </a:r>
          </a:p>
        </p:txBody>
      </p:sp>
    </p:spTree>
    <p:extLst>
      <p:ext uri="{BB962C8B-B14F-4D97-AF65-F5344CB8AC3E}">
        <p14:creationId xmlns:p14="http://schemas.microsoft.com/office/powerpoint/2010/main" val="352195293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hf hd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Divider - Deloitte green accent 1">
    <p:bg bwMode="gray">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gray">
          <a:xfrm>
            <a:off x="469901" y="1700215"/>
            <a:ext cx="10418233" cy="1592403"/>
          </a:xfrm>
          <a:prstGeom prst="rect">
            <a:avLst/>
          </a:prstGeom>
        </p:spPr>
        <p:txBody>
          <a:bodyPr anchor="b"/>
          <a:lstStyle>
            <a:lvl1pPr>
              <a:lnSpc>
                <a:spcPct val="95000"/>
              </a:lnSpc>
              <a:defRPr sz="3600" b="1">
                <a:solidFill>
                  <a:schemeClr val="bg1"/>
                </a:solidFill>
                <a:latin typeface="+mj-lt"/>
                <a:ea typeface="Open Sans" panose="020B0606030504020204" pitchFamily="34" charset="0"/>
                <a:cs typeface="Open Sans" panose="020B0606030504020204" pitchFamily="34" charset="0"/>
              </a:defRPr>
            </a:lvl1pPr>
          </a:lstStyle>
          <a:p>
            <a:r>
              <a:rPr lang="en-US" noProof="0"/>
              <a:t>Click to edit Master title style</a:t>
            </a:r>
            <a:endParaRPr lang="en-US" noProof="0" dirty="0"/>
          </a:p>
        </p:txBody>
      </p:sp>
      <p:sp>
        <p:nvSpPr>
          <p:cNvPr id="3" name="Text Placeholder 2"/>
          <p:cNvSpPr>
            <a:spLocks noGrp="1"/>
          </p:cNvSpPr>
          <p:nvPr>
            <p:ph type="body" idx="1"/>
          </p:nvPr>
        </p:nvSpPr>
        <p:spPr bwMode="gray">
          <a:xfrm>
            <a:off x="469900" y="3423545"/>
            <a:ext cx="10418235" cy="1566532"/>
          </a:xfrm>
        </p:spPr>
        <p:txBody>
          <a:bodyPr lIns="0" tIns="0" rIns="0" bIns="0">
            <a:noAutofit/>
          </a:bodyPr>
          <a:lstStyle>
            <a:lvl1pPr marL="0" indent="0">
              <a:lnSpc>
                <a:spcPct val="95000"/>
              </a:lnSpc>
              <a:spcAft>
                <a:spcPts val="0"/>
              </a:spcAft>
              <a:buNone/>
              <a:defRPr sz="3600">
                <a:solidFill>
                  <a:schemeClr val="bg1"/>
                </a:solidFill>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noProof="0"/>
              <a:t>Click to edit Master text styles</a:t>
            </a:r>
          </a:p>
        </p:txBody>
      </p:sp>
      <p:sp>
        <p:nvSpPr>
          <p:cNvPr id="10" name="Copyright">
            <a:extLst>
              <a:ext uri="{FF2B5EF4-FFF2-40B4-BE49-F238E27FC236}">
                <a16:creationId xmlns:a16="http://schemas.microsoft.com/office/drawing/2014/main" id="{2AD12011-8F73-49BB-8C12-BDC820477529}"/>
              </a:ext>
            </a:extLst>
          </p:cNvPr>
          <p:cNvSpPr txBox="1"/>
          <p:nvPr userDrawn="1"/>
        </p:nvSpPr>
        <p:spPr>
          <a:xfrm>
            <a:off x="501649" y="6477001"/>
            <a:ext cx="5355168" cy="123111"/>
          </a:xfrm>
          <a:prstGeom prst="rect">
            <a:avLst/>
          </a:prstGeom>
          <a:noFill/>
        </p:spPr>
        <p:txBody>
          <a:bodyPr wrap="square" lIns="0" tIns="0" rIns="0" bIns="0" rtlCol="0">
            <a:spAutoFit/>
          </a:bodyPr>
          <a:lstStyle/>
          <a:p>
            <a:pPr marL="0" indent="0">
              <a:spcBef>
                <a:spcPts val="600"/>
              </a:spcBef>
              <a:buSzPct val="100000"/>
              <a:buFont typeface="Arial"/>
              <a:buNone/>
            </a:pPr>
            <a:r>
              <a:rPr lang="en-US" sz="800" noProof="0" dirty="0">
                <a:solidFill>
                  <a:schemeClr val="bg1"/>
                </a:solidFill>
                <a:latin typeface="Calibri" panose="020F0502020204030204" pitchFamily="34" charset="0"/>
                <a:cs typeface="Calibri" panose="020F0502020204030204" pitchFamily="34" charset="0"/>
              </a:rPr>
              <a:t>© 202</a:t>
            </a:r>
            <a:r>
              <a:rPr lang="cs-CZ" sz="800" noProof="0" dirty="0">
                <a:solidFill>
                  <a:schemeClr val="bg1"/>
                </a:solidFill>
                <a:latin typeface="Calibri" panose="020F0502020204030204" pitchFamily="34" charset="0"/>
                <a:cs typeface="Calibri" panose="020F0502020204030204" pitchFamily="34" charset="0"/>
              </a:rPr>
              <a:t>2</a:t>
            </a:r>
            <a:r>
              <a:rPr lang="en-US" sz="800" noProof="0" dirty="0">
                <a:solidFill>
                  <a:schemeClr val="bg1"/>
                </a:solidFill>
                <a:latin typeface="Calibri" panose="020F0502020204030204" pitchFamily="34" charset="0"/>
                <a:cs typeface="Calibri" panose="020F0502020204030204" pitchFamily="34" charset="0"/>
              </a:rPr>
              <a:t>. For information, contact Deloitte Czech Republic. </a:t>
            </a:r>
          </a:p>
        </p:txBody>
      </p:sp>
      <p:sp>
        <p:nvSpPr>
          <p:cNvPr id="11" name="CaseCode">
            <a:extLst>
              <a:ext uri="{FF2B5EF4-FFF2-40B4-BE49-F238E27FC236}">
                <a16:creationId xmlns:a16="http://schemas.microsoft.com/office/drawing/2014/main" id="{BFFD92C3-7ED3-4D3C-8518-BD2C1CF3A89D}"/>
              </a:ext>
            </a:extLst>
          </p:cNvPr>
          <p:cNvSpPr txBox="1"/>
          <p:nvPr userDrawn="1"/>
        </p:nvSpPr>
        <p:spPr>
          <a:xfrm>
            <a:off x="6335184" y="6477000"/>
            <a:ext cx="4896560" cy="246221"/>
          </a:xfrm>
          <a:prstGeom prst="rect">
            <a:avLst/>
          </a:prstGeom>
          <a:noFill/>
        </p:spPr>
        <p:txBody>
          <a:bodyPr wrap="square" lIns="0" tIns="0" rIns="0" bIns="0" rtlCol="0">
            <a:spAutoFit/>
          </a:bodyPr>
          <a:lstStyle/>
          <a:p>
            <a:pPr marL="0" indent="0" algn="r">
              <a:spcBef>
                <a:spcPts val="0"/>
              </a:spcBef>
              <a:buSzPct val="100000"/>
              <a:buFont typeface="Arial"/>
              <a:buNone/>
            </a:pPr>
            <a:r>
              <a:rPr lang="en-US" sz="800" noProof="0" dirty="0">
                <a:solidFill>
                  <a:schemeClr val="bg1"/>
                </a:solidFill>
                <a:latin typeface="Calibri" panose="020F0502020204030204" pitchFamily="34" charset="0"/>
                <a:cs typeface="Calibri" panose="020F0502020204030204" pitchFamily="34" charset="0"/>
              </a:rPr>
              <a:t>Presentation title</a:t>
            </a:r>
            <a:br>
              <a:rPr lang="en-US" sz="800" noProof="0" dirty="0">
                <a:solidFill>
                  <a:schemeClr val="bg1"/>
                </a:solidFill>
                <a:latin typeface="Calibri" panose="020F0502020204030204" pitchFamily="34" charset="0"/>
                <a:cs typeface="Calibri" panose="020F0502020204030204" pitchFamily="34" charset="0"/>
              </a:rPr>
            </a:br>
            <a:r>
              <a:rPr lang="en-US" sz="800" noProof="0" dirty="0">
                <a:solidFill>
                  <a:schemeClr val="bg1"/>
                </a:solidFill>
                <a:latin typeface="Calibri" panose="020F0502020204030204" pitchFamily="34" charset="0"/>
                <a:cs typeface="Calibri" panose="020F0502020204030204" pitchFamily="34" charset="0"/>
              </a:rPr>
              <a:t>[To edit, click View &gt; Slide Master &gt; Slide Master]</a:t>
            </a:r>
          </a:p>
        </p:txBody>
      </p:sp>
      <p:sp>
        <p:nvSpPr>
          <p:cNvPr id="7" name="Rectangle 6">
            <a:extLst>
              <a:ext uri="{FF2B5EF4-FFF2-40B4-BE49-F238E27FC236}">
                <a16:creationId xmlns:a16="http://schemas.microsoft.com/office/drawing/2014/main" id="{C69DBDC7-DF0D-40FE-8DE0-1C33F8DF42EC}"/>
              </a:ext>
            </a:extLst>
          </p:cNvPr>
          <p:cNvSpPr/>
          <p:nvPr userDrawn="1"/>
        </p:nvSpPr>
        <p:spPr>
          <a:xfrm>
            <a:off x="11555698" y="6473952"/>
            <a:ext cx="121828" cy="123111"/>
          </a:xfrm>
          <a:prstGeom prst="rect">
            <a:avLst/>
          </a:prstGeom>
        </p:spPr>
        <p:txBody>
          <a:bodyPr wrap="none" lIns="0" tIns="0" rIns="0" bIns="0">
            <a:spAutoFit/>
          </a:bodyPr>
          <a:lstStyle/>
          <a:p>
            <a:fld id="{C58DF478-B544-4ED8-9ED4-6A2648E2D233}" type="slidenum">
              <a:rPr lang="en-US" sz="800" noProof="0" smtClean="0">
                <a:solidFill>
                  <a:schemeClr val="bg1"/>
                </a:solidFill>
                <a:latin typeface="Calibri" panose="020F0502020204030204" pitchFamily="34" charset="0"/>
                <a:cs typeface="Calibri" panose="020F0502020204030204" pitchFamily="34" charset="0"/>
              </a:rPr>
              <a:pPr/>
              <a:t>‹#›</a:t>
            </a:fld>
            <a:endParaRPr lang="en-US" sz="800" dirty="0">
              <a:solidFill>
                <a:schemeClr val="bg1"/>
              </a:solidFill>
            </a:endParaRPr>
          </a:p>
        </p:txBody>
      </p:sp>
    </p:spTree>
    <p:extLst>
      <p:ext uri="{BB962C8B-B14F-4D97-AF65-F5344CB8AC3E}">
        <p14:creationId xmlns:p14="http://schemas.microsoft.com/office/powerpoint/2010/main" val="48819308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extLst>
    <p:ext uri="{DCECCB84-F9BA-43D5-87BE-67443E8EF086}">
      <p15:sldGuideLst xmlns:p15="http://schemas.microsoft.com/office/powerpoint/2012/main">
        <p15:guide id="1" orient="horz" pos="2160">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Title &amp; subtitle">
    <p:spTree>
      <p:nvGrpSpPr>
        <p:cNvPr id="1" name=""/>
        <p:cNvGrpSpPr/>
        <p:nvPr/>
      </p:nvGrpSpPr>
      <p:grpSpPr>
        <a:xfrm>
          <a:off x="0" y="0"/>
          <a:ext cx="0" cy="0"/>
          <a:chOff x="0" y="0"/>
          <a:chExt cx="0" cy="0"/>
        </a:xfrm>
      </p:grpSpPr>
      <p:sp>
        <p:nvSpPr>
          <p:cNvPr id="4" name="Text Placeholder 8">
            <a:extLst>
              <a:ext uri="{FF2B5EF4-FFF2-40B4-BE49-F238E27FC236}">
                <a16:creationId xmlns:a16="http://schemas.microsoft.com/office/drawing/2014/main" id="{D1AFA9E9-5EB8-42BF-B15A-3D95DDA547A4}"/>
              </a:ext>
            </a:extLst>
          </p:cNvPr>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dirty="0"/>
              <a:t>Click to add subtitle</a:t>
            </a:r>
          </a:p>
        </p:txBody>
      </p:sp>
      <p:sp>
        <p:nvSpPr>
          <p:cNvPr id="5" name="Title Placeholder 1">
            <a:extLst>
              <a:ext uri="{FF2B5EF4-FFF2-40B4-BE49-F238E27FC236}">
                <a16:creationId xmlns:a16="http://schemas.microsoft.com/office/drawing/2014/main" id="{C3F5B0ED-A4CB-4D19-B6B8-CA9E1139E702}"/>
              </a:ext>
            </a:extLst>
          </p:cNvPr>
          <p:cNvSpPr>
            <a:spLocks noGrp="1"/>
          </p:cNvSpPr>
          <p:nvPr>
            <p:ph type="title" hasCustomPrompt="1"/>
          </p:nvPr>
        </p:nvSpPr>
        <p:spPr>
          <a:xfrm>
            <a:off x="501650" y="317500"/>
            <a:ext cx="11188700" cy="334099"/>
          </a:xfrm>
          <a:prstGeom prst="rect">
            <a:avLst/>
          </a:prstGeom>
        </p:spPr>
        <p:txBody>
          <a:bodyPr vert="horz" lIns="0" tIns="0" rIns="0" bIns="0" rtlCol="0" anchor="t" anchorCtr="0">
            <a:noAutofit/>
          </a:bodyPr>
          <a:lstStyle>
            <a:lvl1pPr>
              <a:defRPr>
                <a:latin typeface="+mj-lt"/>
              </a:defRPr>
            </a:lvl1pPr>
          </a:lstStyle>
          <a:p>
            <a:r>
              <a:rPr lang="en-US" dirty="0"/>
              <a:t>Click to add title</a:t>
            </a:r>
          </a:p>
        </p:txBody>
      </p:sp>
    </p:spTree>
    <p:extLst>
      <p:ext uri="{BB962C8B-B14F-4D97-AF65-F5344CB8AC3E}">
        <p14:creationId xmlns:p14="http://schemas.microsoft.com/office/powerpoint/2010/main" val="274841521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4" name="Title Placeholder 1">
            <a:extLst>
              <a:ext uri="{FF2B5EF4-FFF2-40B4-BE49-F238E27FC236}">
                <a16:creationId xmlns:a16="http://schemas.microsoft.com/office/drawing/2014/main" id="{F79D3799-9A6C-45EE-B3ED-0F77AAB658E9}"/>
              </a:ext>
            </a:extLst>
          </p:cNvPr>
          <p:cNvSpPr>
            <a:spLocks noGrp="1"/>
          </p:cNvSpPr>
          <p:nvPr>
            <p:ph type="title" hasCustomPrompt="1"/>
          </p:nvPr>
        </p:nvSpPr>
        <p:spPr>
          <a:xfrm>
            <a:off x="501650" y="317500"/>
            <a:ext cx="11188700" cy="334099"/>
          </a:xfrm>
          <a:prstGeom prst="rect">
            <a:avLst/>
          </a:prstGeom>
        </p:spPr>
        <p:txBody>
          <a:bodyPr vert="horz" lIns="0" tIns="0" rIns="0" bIns="0" rtlCol="0" anchor="t" anchorCtr="0">
            <a:noAutofit/>
          </a:bodyPr>
          <a:lstStyle>
            <a:lvl1pPr>
              <a:defRPr>
                <a:latin typeface="+mj-lt"/>
              </a:defRPr>
            </a:lvl1pPr>
          </a:lstStyle>
          <a:p>
            <a:r>
              <a:rPr lang="en-US" dirty="0"/>
              <a:t>Click to add title</a:t>
            </a:r>
          </a:p>
        </p:txBody>
      </p:sp>
    </p:spTree>
    <p:extLst>
      <p:ext uri="{BB962C8B-B14F-4D97-AF65-F5344CB8AC3E}">
        <p14:creationId xmlns:p14="http://schemas.microsoft.com/office/powerpoint/2010/main" val="201054434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4519788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End slide">
    <p:spTree>
      <p:nvGrpSpPr>
        <p:cNvPr id="1" name=""/>
        <p:cNvGrpSpPr/>
        <p:nvPr/>
      </p:nvGrpSpPr>
      <p:grpSpPr>
        <a:xfrm>
          <a:off x="0" y="0"/>
          <a:ext cx="0" cy="0"/>
          <a:chOff x="0" y="0"/>
          <a:chExt cx="0" cy="0"/>
        </a:xfrm>
      </p:grpSpPr>
      <p:sp>
        <p:nvSpPr>
          <p:cNvPr id="6" name="Text Placeholder 5"/>
          <p:cNvSpPr>
            <a:spLocks noGrp="1"/>
          </p:cNvSpPr>
          <p:nvPr>
            <p:ph type="body" sz="quarter" idx="13"/>
          </p:nvPr>
        </p:nvSpPr>
        <p:spPr>
          <a:xfrm>
            <a:off x="501652" y="4211955"/>
            <a:ext cx="8528936" cy="2169796"/>
          </a:xfrm>
        </p:spPr>
        <p:txBody>
          <a:bodyPr anchor="b" anchorCtr="0">
            <a:normAutofit/>
          </a:bodyPr>
          <a:lstStyle>
            <a:lvl1pPr>
              <a:lnSpc>
                <a:spcPct val="100000"/>
              </a:lnSpc>
              <a:spcAft>
                <a:spcPts val="450"/>
              </a:spcAft>
              <a:defRPr sz="800"/>
            </a:lvl1pPr>
          </a:lstStyle>
          <a:p>
            <a:pPr lvl="0"/>
            <a:r>
              <a:rPr lang="en-US"/>
              <a:t>Click to edit Master text styles</a:t>
            </a:r>
          </a:p>
        </p:txBody>
      </p:sp>
      <p:grpSp>
        <p:nvGrpSpPr>
          <p:cNvPr id="14" name="Group 13">
            <a:extLst>
              <a:ext uri="{FF2B5EF4-FFF2-40B4-BE49-F238E27FC236}">
                <a16:creationId xmlns:a16="http://schemas.microsoft.com/office/drawing/2014/main" id="{BE53F9A5-D017-41A9-87FD-42B8B6C64282}"/>
              </a:ext>
            </a:extLst>
          </p:cNvPr>
          <p:cNvGrpSpPr>
            <a:grpSpLocks noChangeAspect="1"/>
          </p:cNvGrpSpPr>
          <p:nvPr userDrawn="1"/>
        </p:nvGrpSpPr>
        <p:grpSpPr>
          <a:xfrm>
            <a:off x="503988" y="378000"/>
            <a:ext cx="1998000" cy="374400"/>
            <a:chOff x="398463" y="404813"/>
            <a:chExt cx="1627187" cy="307976"/>
          </a:xfrm>
          <a:solidFill>
            <a:schemeClr val="tx1"/>
          </a:solidFill>
        </p:grpSpPr>
        <p:sp>
          <p:nvSpPr>
            <p:cNvPr id="15" name="Oval 5">
              <a:extLst>
                <a:ext uri="{FF2B5EF4-FFF2-40B4-BE49-F238E27FC236}">
                  <a16:creationId xmlns:a16="http://schemas.microsoft.com/office/drawing/2014/main" id="{70412374-88D8-4076-97A4-28B9D453A9F4}"/>
                </a:ext>
              </a:extLst>
            </p:cNvPr>
            <p:cNvSpPr>
              <a:spLocks noChangeArrowheads="1"/>
            </p:cNvSpPr>
            <p:nvPr userDrawn="1"/>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16" name="Freeform 6">
              <a:extLst>
                <a:ext uri="{FF2B5EF4-FFF2-40B4-BE49-F238E27FC236}">
                  <a16:creationId xmlns:a16="http://schemas.microsoft.com/office/drawing/2014/main" id="{059052DC-E283-45E3-A11B-EFC0EF64057E}"/>
                </a:ext>
              </a:extLst>
            </p:cNvPr>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17" name="Rectangle 7">
              <a:extLst>
                <a:ext uri="{FF2B5EF4-FFF2-40B4-BE49-F238E27FC236}">
                  <a16:creationId xmlns:a16="http://schemas.microsoft.com/office/drawing/2014/main" id="{C8E40EE6-74FE-4B63-ADD7-D8251359CC54}"/>
                </a:ext>
              </a:extLst>
            </p:cNvPr>
            <p:cNvSpPr>
              <a:spLocks noChangeArrowheads="1"/>
            </p:cNvSpPr>
            <p:nvPr userDrawn="1"/>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18" name="Freeform 8">
              <a:extLst>
                <a:ext uri="{FF2B5EF4-FFF2-40B4-BE49-F238E27FC236}">
                  <a16:creationId xmlns:a16="http://schemas.microsoft.com/office/drawing/2014/main" id="{6D34B50B-2467-467F-BE0D-CA832EE3A76E}"/>
                </a:ext>
              </a:extLst>
            </p:cNvPr>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19" name="Rectangle 9">
              <a:extLst>
                <a:ext uri="{FF2B5EF4-FFF2-40B4-BE49-F238E27FC236}">
                  <a16:creationId xmlns:a16="http://schemas.microsoft.com/office/drawing/2014/main" id="{1004DF0B-038C-4CB4-89B3-42D949ED0B9D}"/>
                </a:ext>
              </a:extLst>
            </p:cNvPr>
            <p:cNvSpPr>
              <a:spLocks noChangeArrowheads="1"/>
            </p:cNvSpPr>
            <p:nvPr userDrawn="1"/>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1" name="Rectangle 10">
              <a:extLst>
                <a:ext uri="{FF2B5EF4-FFF2-40B4-BE49-F238E27FC236}">
                  <a16:creationId xmlns:a16="http://schemas.microsoft.com/office/drawing/2014/main" id="{2FB8C6E0-92EE-49AA-95D9-7BE219F64FE7}"/>
                </a:ext>
              </a:extLst>
            </p:cNvPr>
            <p:cNvSpPr>
              <a:spLocks noChangeArrowheads="1"/>
            </p:cNvSpPr>
            <p:nvPr userDrawn="1"/>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2" name="Freeform 11">
              <a:extLst>
                <a:ext uri="{FF2B5EF4-FFF2-40B4-BE49-F238E27FC236}">
                  <a16:creationId xmlns:a16="http://schemas.microsoft.com/office/drawing/2014/main" id="{CEE92EC5-3F38-4286-A2DA-7B5E941BC2B9}"/>
                </a:ext>
              </a:extLst>
            </p:cNvPr>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3" name="Freeform 12">
              <a:extLst>
                <a:ext uri="{FF2B5EF4-FFF2-40B4-BE49-F238E27FC236}">
                  <a16:creationId xmlns:a16="http://schemas.microsoft.com/office/drawing/2014/main" id="{3C2CE8EA-279F-441C-99BC-330C664B3281}"/>
                </a:ext>
              </a:extLst>
            </p:cNvPr>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4" name="Freeform 13">
              <a:extLst>
                <a:ext uri="{FF2B5EF4-FFF2-40B4-BE49-F238E27FC236}">
                  <a16:creationId xmlns:a16="http://schemas.microsoft.com/office/drawing/2014/main" id="{328EA017-C8BA-490A-9F7A-F880FE999A8D}"/>
                </a:ext>
              </a:extLst>
            </p:cNvPr>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5" name="Freeform 14">
              <a:extLst>
                <a:ext uri="{FF2B5EF4-FFF2-40B4-BE49-F238E27FC236}">
                  <a16:creationId xmlns:a16="http://schemas.microsoft.com/office/drawing/2014/main" id="{BAE89DBE-19C8-422A-B7E6-D6726124DF54}"/>
                </a:ext>
              </a:extLst>
            </p:cNvPr>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grpSp>
    </p:spTree>
    <p:extLst>
      <p:ext uri="{BB962C8B-B14F-4D97-AF65-F5344CB8AC3E}">
        <p14:creationId xmlns:p14="http://schemas.microsoft.com/office/powerpoint/2010/main" val="141722869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1_End slide Black">
    <p:bg>
      <p:bgPr>
        <a:solidFill>
          <a:schemeClr val="tx1"/>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3"/>
          </p:nvPr>
        </p:nvSpPr>
        <p:spPr>
          <a:xfrm>
            <a:off x="501652" y="4211955"/>
            <a:ext cx="8528936" cy="2169796"/>
          </a:xfrm>
        </p:spPr>
        <p:txBody>
          <a:bodyPr anchor="b" anchorCtr="0">
            <a:noAutofit/>
          </a:bodyPr>
          <a:lstStyle>
            <a:lvl1pPr>
              <a:lnSpc>
                <a:spcPct val="100000"/>
              </a:lnSpc>
              <a:spcAft>
                <a:spcPts val="450"/>
              </a:spcAft>
              <a:defRPr sz="800">
                <a:solidFill>
                  <a:schemeClr val="bg1"/>
                </a:solidFill>
              </a:defRPr>
            </a:lvl1pPr>
          </a:lstStyle>
          <a:p>
            <a:pPr lvl="0"/>
            <a:r>
              <a:rPr lang="en-US"/>
              <a:t>Click to edit Master text styles</a:t>
            </a:r>
          </a:p>
        </p:txBody>
      </p:sp>
      <p:grpSp>
        <p:nvGrpSpPr>
          <p:cNvPr id="14" name="Group 13">
            <a:extLst>
              <a:ext uri="{FF2B5EF4-FFF2-40B4-BE49-F238E27FC236}">
                <a16:creationId xmlns:a16="http://schemas.microsoft.com/office/drawing/2014/main" id="{BBB00153-52E8-495A-BA32-E581AC7A8A67}"/>
              </a:ext>
            </a:extLst>
          </p:cNvPr>
          <p:cNvGrpSpPr>
            <a:grpSpLocks noChangeAspect="1"/>
          </p:cNvGrpSpPr>
          <p:nvPr userDrawn="1"/>
        </p:nvGrpSpPr>
        <p:grpSpPr>
          <a:xfrm>
            <a:off x="503988" y="378000"/>
            <a:ext cx="1998000" cy="374400"/>
            <a:chOff x="398463" y="404813"/>
            <a:chExt cx="1627187" cy="307976"/>
          </a:xfrm>
          <a:solidFill>
            <a:schemeClr val="tx1"/>
          </a:solidFill>
        </p:grpSpPr>
        <p:sp>
          <p:nvSpPr>
            <p:cNvPr id="15" name="Oval 5">
              <a:extLst>
                <a:ext uri="{FF2B5EF4-FFF2-40B4-BE49-F238E27FC236}">
                  <a16:creationId xmlns:a16="http://schemas.microsoft.com/office/drawing/2014/main" id="{EE44E009-869C-4AA1-972F-BFAD35A46F07}"/>
                </a:ext>
              </a:extLst>
            </p:cNvPr>
            <p:cNvSpPr>
              <a:spLocks noChangeArrowheads="1"/>
            </p:cNvSpPr>
            <p:nvPr userDrawn="1"/>
          </p:nvSpPr>
          <p:spPr bwMode="auto">
            <a:xfrm>
              <a:off x="1938338" y="625476"/>
              <a:ext cx="87312" cy="87313"/>
            </a:xfrm>
            <a:prstGeom prst="ellipse">
              <a:avLst/>
            </a:prstGeom>
            <a:solidFill>
              <a:srgbClr val="86BC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0" name="Freeform 6">
              <a:extLst>
                <a:ext uri="{FF2B5EF4-FFF2-40B4-BE49-F238E27FC236}">
                  <a16:creationId xmlns:a16="http://schemas.microsoft.com/office/drawing/2014/main" id="{DC9A9EB1-2077-4DFD-B533-87E250FD463C}"/>
                </a:ext>
              </a:extLst>
            </p:cNvPr>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1" name="Rectangle 7">
              <a:extLst>
                <a:ext uri="{FF2B5EF4-FFF2-40B4-BE49-F238E27FC236}">
                  <a16:creationId xmlns:a16="http://schemas.microsoft.com/office/drawing/2014/main" id="{33ACF17B-FD5C-45C9-B731-4D7315B1D9C2}"/>
                </a:ext>
              </a:extLst>
            </p:cNvPr>
            <p:cNvSpPr>
              <a:spLocks noChangeArrowheads="1"/>
            </p:cNvSpPr>
            <p:nvPr userDrawn="1"/>
          </p:nvSpPr>
          <p:spPr bwMode="auto">
            <a:xfrm>
              <a:off x="906463" y="404813"/>
              <a:ext cx="74612" cy="3032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2" name="Freeform 8">
              <a:extLst>
                <a:ext uri="{FF2B5EF4-FFF2-40B4-BE49-F238E27FC236}">
                  <a16:creationId xmlns:a16="http://schemas.microsoft.com/office/drawing/2014/main" id="{3D32D184-C4ED-4776-9DCC-E3F18CF55C2F}"/>
                </a:ext>
              </a:extLst>
            </p:cNvPr>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3" name="Rectangle 9">
              <a:extLst>
                <a:ext uri="{FF2B5EF4-FFF2-40B4-BE49-F238E27FC236}">
                  <a16:creationId xmlns:a16="http://schemas.microsoft.com/office/drawing/2014/main" id="{090BAC98-B3D7-4E96-B78D-0FE4BD1884B7}"/>
                </a:ext>
              </a:extLst>
            </p:cNvPr>
            <p:cNvSpPr>
              <a:spLocks noChangeArrowheads="1"/>
            </p:cNvSpPr>
            <p:nvPr userDrawn="1"/>
          </p:nvSpPr>
          <p:spPr bwMode="auto">
            <a:xfrm>
              <a:off x="1257300" y="482601"/>
              <a:ext cx="74612" cy="2254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4" name="Rectangle 10">
              <a:extLst>
                <a:ext uri="{FF2B5EF4-FFF2-40B4-BE49-F238E27FC236}">
                  <a16:creationId xmlns:a16="http://schemas.microsoft.com/office/drawing/2014/main" id="{D81C0B16-CEDA-4DD7-AA0E-D7E98149B002}"/>
                </a:ext>
              </a:extLst>
            </p:cNvPr>
            <p:cNvSpPr>
              <a:spLocks noChangeArrowheads="1"/>
            </p:cNvSpPr>
            <p:nvPr userDrawn="1"/>
          </p:nvSpPr>
          <p:spPr bwMode="auto">
            <a:xfrm>
              <a:off x="1257300" y="404813"/>
              <a:ext cx="74612" cy="50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5" name="Freeform 11">
              <a:extLst>
                <a:ext uri="{FF2B5EF4-FFF2-40B4-BE49-F238E27FC236}">
                  <a16:creationId xmlns:a16="http://schemas.microsoft.com/office/drawing/2014/main" id="{C71424E0-1449-47B0-BF76-7A226D3160CC}"/>
                </a:ext>
              </a:extLst>
            </p:cNvPr>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6" name="Freeform 12">
              <a:extLst>
                <a:ext uri="{FF2B5EF4-FFF2-40B4-BE49-F238E27FC236}">
                  <a16:creationId xmlns:a16="http://schemas.microsoft.com/office/drawing/2014/main" id="{39CF108A-51E0-49A1-80F5-6286DB6FEBCA}"/>
                </a:ext>
              </a:extLst>
            </p:cNvPr>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7" name="Freeform 13">
              <a:extLst>
                <a:ext uri="{FF2B5EF4-FFF2-40B4-BE49-F238E27FC236}">
                  <a16:creationId xmlns:a16="http://schemas.microsoft.com/office/drawing/2014/main" id="{28BEACF0-05E8-46F1-8AE5-8FF2ADC543E9}"/>
                </a:ext>
              </a:extLst>
            </p:cNvPr>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8" name="Freeform 14">
              <a:extLst>
                <a:ext uri="{FF2B5EF4-FFF2-40B4-BE49-F238E27FC236}">
                  <a16:creationId xmlns:a16="http://schemas.microsoft.com/office/drawing/2014/main" id="{B661CA16-D87B-4315-804A-3E82AE3F0CF4}"/>
                </a:ext>
              </a:extLst>
            </p:cNvPr>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grpSp>
    </p:spTree>
    <p:extLst>
      <p:ext uri="{BB962C8B-B14F-4D97-AF65-F5344CB8AC3E}">
        <p14:creationId xmlns:p14="http://schemas.microsoft.com/office/powerpoint/2010/main" val="250658962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hf hdr="0" dt="0"/>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Divider - Deloitte green accent 2">
    <p:bg bwMode="gray">
      <p:bgPr>
        <a:solidFill>
          <a:schemeClr val="accent2"/>
        </a:solidFill>
        <a:effectLst/>
      </p:bgPr>
    </p:bg>
    <p:spTree>
      <p:nvGrpSpPr>
        <p:cNvPr id="1" name=""/>
        <p:cNvGrpSpPr/>
        <p:nvPr/>
      </p:nvGrpSpPr>
      <p:grpSpPr>
        <a:xfrm>
          <a:off x="0" y="0"/>
          <a:ext cx="0" cy="0"/>
          <a:chOff x="0" y="0"/>
          <a:chExt cx="0" cy="0"/>
        </a:xfrm>
      </p:grpSpPr>
      <p:sp>
        <p:nvSpPr>
          <p:cNvPr id="19" name="Text Placeholder 2"/>
          <p:cNvSpPr>
            <a:spLocks noGrp="1"/>
          </p:cNvSpPr>
          <p:nvPr>
            <p:ph type="body" idx="1"/>
          </p:nvPr>
        </p:nvSpPr>
        <p:spPr bwMode="gray">
          <a:xfrm>
            <a:off x="469901" y="3429000"/>
            <a:ext cx="10418233" cy="1566532"/>
          </a:xfrm>
        </p:spPr>
        <p:txBody>
          <a:bodyPr lIns="0" tIns="0" rIns="0" bIns="0">
            <a:noAutofit/>
          </a:bodyPr>
          <a:lstStyle>
            <a:lvl1pPr marL="0" indent="0">
              <a:lnSpc>
                <a:spcPct val="95000"/>
              </a:lnSpc>
              <a:spcAft>
                <a:spcPts val="0"/>
              </a:spcAft>
              <a:buNone/>
              <a:defRPr sz="3600">
                <a:solidFill>
                  <a:schemeClr val="bg1"/>
                </a:solidFill>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noProof="0"/>
              <a:t>Click to edit Master text styles</a:t>
            </a:r>
          </a:p>
        </p:txBody>
      </p:sp>
      <p:sp>
        <p:nvSpPr>
          <p:cNvPr id="10" name="Copyright">
            <a:extLst>
              <a:ext uri="{FF2B5EF4-FFF2-40B4-BE49-F238E27FC236}">
                <a16:creationId xmlns:a16="http://schemas.microsoft.com/office/drawing/2014/main" id="{2AD12011-8F73-49BB-8C12-BDC820477529}"/>
              </a:ext>
            </a:extLst>
          </p:cNvPr>
          <p:cNvSpPr txBox="1"/>
          <p:nvPr userDrawn="1"/>
        </p:nvSpPr>
        <p:spPr>
          <a:xfrm>
            <a:off x="501649" y="6477001"/>
            <a:ext cx="5355168" cy="123111"/>
          </a:xfrm>
          <a:prstGeom prst="rect">
            <a:avLst/>
          </a:prstGeom>
          <a:noFill/>
        </p:spPr>
        <p:txBody>
          <a:bodyPr wrap="square" lIns="0" tIns="0" rIns="0" bIns="0" rtlCol="0">
            <a:spAutoFit/>
          </a:bodyPr>
          <a:lstStyle/>
          <a:p>
            <a:pPr marL="0" indent="0">
              <a:spcBef>
                <a:spcPts val="600"/>
              </a:spcBef>
              <a:buSzPct val="100000"/>
              <a:buFont typeface="Arial"/>
              <a:buNone/>
            </a:pPr>
            <a:r>
              <a:rPr lang="en-US" sz="800" noProof="0" dirty="0">
                <a:solidFill>
                  <a:schemeClr val="bg1"/>
                </a:solidFill>
                <a:latin typeface="Calibri" panose="020F0502020204030204" pitchFamily="34" charset="0"/>
                <a:cs typeface="Calibri" panose="020F0502020204030204" pitchFamily="34" charset="0"/>
              </a:rPr>
              <a:t>© 202</a:t>
            </a:r>
            <a:r>
              <a:rPr lang="cs-CZ" sz="800" noProof="0" dirty="0">
                <a:solidFill>
                  <a:schemeClr val="bg1"/>
                </a:solidFill>
                <a:latin typeface="Calibri" panose="020F0502020204030204" pitchFamily="34" charset="0"/>
                <a:cs typeface="Calibri" panose="020F0502020204030204" pitchFamily="34" charset="0"/>
              </a:rPr>
              <a:t>2</a:t>
            </a:r>
            <a:r>
              <a:rPr lang="en-US" sz="800" noProof="0" dirty="0">
                <a:solidFill>
                  <a:schemeClr val="bg1"/>
                </a:solidFill>
                <a:latin typeface="Calibri" panose="020F0502020204030204" pitchFamily="34" charset="0"/>
                <a:cs typeface="Calibri" panose="020F0502020204030204" pitchFamily="34" charset="0"/>
              </a:rPr>
              <a:t>. For information, contact Deloitte Czech Republic. </a:t>
            </a:r>
          </a:p>
        </p:txBody>
      </p:sp>
      <p:sp>
        <p:nvSpPr>
          <p:cNvPr id="11" name="CaseCode">
            <a:extLst>
              <a:ext uri="{FF2B5EF4-FFF2-40B4-BE49-F238E27FC236}">
                <a16:creationId xmlns:a16="http://schemas.microsoft.com/office/drawing/2014/main" id="{BFFD92C3-7ED3-4D3C-8518-BD2C1CF3A89D}"/>
              </a:ext>
            </a:extLst>
          </p:cNvPr>
          <p:cNvSpPr txBox="1"/>
          <p:nvPr userDrawn="1"/>
        </p:nvSpPr>
        <p:spPr>
          <a:xfrm>
            <a:off x="6335184" y="6477000"/>
            <a:ext cx="4896560" cy="246221"/>
          </a:xfrm>
          <a:prstGeom prst="rect">
            <a:avLst/>
          </a:prstGeom>
          <a:noFill/>
        </p:spPr>
        <p:txBody>
          <a:bodyPr wrap="square" lIns="0" tIns="0" rIns="0" bIns="0" rtlCol="0">
            <a:spAutoFit/>
          </a:bodyPr>
          <a:lstStyle/>
          <a:p>
            <a:pPr marL="0" indent="0" algn="r">
              <a:spcBef>
                <a:spcPts val="0"/>
              </a:spcBef>
              <a:buSzPct val="100000"/>
              <a:buFont typeface="Arial"/>
              <a:buNone/>
            </a:pPr>
            <a:r>
              <a:rPr lang="en-US" sz="800" noProof="0" dirty="0">
                <a:solidFill>
                  <a:schemeClr val="bg1"/>
                </a:solidFill>
                <a:latin typeface="Calibri" panose="020F0502020204030204" pitchFamily="34" charset="0"/>
                <a:cs typeface="Calibri" panose="020F0502020204030204" pitchFamily="34" charset="0"/>
              </a:rPr>
              <a:t>Presentation title</a:t>
            </a:r>
            <a:br>
              <a:rPr lang="en-US" sz="800" noProof="0" dirty="0">
                <a:solidFill>
                  <a:schemeClr val="bg1"/>
                </a:solidFill>
                <a:latin typeface="Calibri" panose="020F0502020204030204" pitchFamily="34" charset="0"/>
                <a:cs typeface="Calibri" panose="020F0502020204030204" pitchFamily="34" charset="0"/>
              </a:rPr>
            </a:br>
            <a:r>
              <a:rPr lang="en-US" sz="800" noProof="0" dirty="0">
                <a:solidFill>
                  <a:schemeClr val="bg1"/>
                </a:solidFill>
                <a:latin typeface="Calibri" panose="020F0502020204030204" pitchFamily="34" charset="0"/>
                <a:cs typeface="Calibri" panose="020F0502020204030204" pitchFamily="34" charset="0"/>
              </a:rPr>
              <a:t>[To edit, click View &gt; Slide Master &gt; Slide Master]</a:t>
            </a:r>
          </a:p>
        </p:txBody>
      </p:sp>
      <p:sp>
        <p:nvSpPr>
          <p:cNvPr id="13" name="Title 1"/>
          <p:cNvSpPr>
            <a:spLocks noGrp="1"/>
          </p:cNvSpPr>
          <p:nvPr>
            <p:ph type="title"/>
          </p:nvPr>
        </p:nvSpPr>
        <p:spPr bwMode="gray">
          <a:xfrm>
            <a:off x="469901" y="1700215"/>
            <a:ext cx="10418233" cy="1592403"/>
          </a:xfrm>
          <a:prstGeom prst="rect">
            <a:avLst/>
          </a:prstGeom>
        </p:spPr>
        <p:txBody>
          <a:bodyPr anchor="b"/>
          <a:lstStyle>
            <a:lvl1pPr>
              <a:lnSpc>
                <a:spcPct val="95000"/>
              </a:lnSpc>
              <a:defRPr sz="3600" b="1">
                <a:solidFill>
                  <a:schemeClr val="bg1"/>
                </a:solidFill>
                <a:latin typeface="+mj-lt"/>
                <a:ea typeface="Open Sans" panose="020B0606030504020204" pitchFamily="34" charset="0"/>
                <a:cs typeface="Open Sans" panose="020B0606030504020204" pitchFamily="34" charset="0"/>
              </a:defRPr>
            </a:lvl1pPr>
          </a:lstStyle>
          <a:p>
            <a:r>
              <a:rPr lang="en-US" noProof="0"/>
              <a:t>Click to edit Master title style</a:t>
            </a:r>
            <a:endParaRPr lang="en-US" noProof="0" dirty="0"/>
          </a:p>
        </p:txBody>
      </p:sp>
      <p:sp>
        <p:nvSpPr>
          <p:cNvPr id="7" name="Rectangle 6">
            <a:extLst>
              <a:ext uri="{FF2B5EF4-FFF2-40B4-BE49-F238E27FC236}">
                <a16:creationId xmlns:a16="http://schemas.microsoft.com/office/drawing/2014/main" id="{C69DBDC7-DF0D-40FE-8DE0-1C33F8DF42EC}"/>
              </a:ext>
            </a:extLst>
          </p:cNvPr>
          <p:cNvSpPr/>
          <p:nvPr userDrawn="1"/>
        </p:nvSpPr>
        <p:spPr>
          <a:xfrm>
            <a:off x="11555698" y="6473952"/>
            <a:ext cx="121828" cy="123111"/>
          </a:xfrm>
          <a:prstGeom prst="rect">
            <a:avLst/>
          </a:prstGeom>
        </p:spPr>
        <p:txBody>
          <a:bodyPr wrap="none" lIns="0" tIns="0" rIns="0" bIns="0">
            <a:spAutoFit/>
          </a:bodyPr>
          <a:lstStyle/>
          <a:p>
            <a:fld id="{C58DF478-B544-4ED8-9ED4-6A2648E2D233}" type="slidenum">
              <a:rPr lang="en-US" sz="800" noProof="0" smtClean="0">
                <a:solidFill>
                  <a:schemeClr val="bg1"/>
                </a:solidFill>
                <a:latin typeface="Calibri" panose="020F0502020204030204" pitchFamily="34" charset="0"/>
                <a:cs typeface="Calibri" panose="020F0502020204030204" pitchFamily="34" charset="0"/>
              </a:rPr>
              <a:pPr/>
              <a:t>‹#›</a:t>
            </a:fld>
            <a:endParaRPr lang="en-US" sz="800" dirty="0">
              <a:solidFill>
                <a:schemeClr val="bg1"/>
              </a:solidFill>
            </a:endParaRPr>
          </a:p>
        </p:txBody>
      </p:sp>
    </p:spTree>
    <p:extLst>
      <p:ext uri="{BB962C8B-B14F-4D97-AF65-F5344CB8AC3E}">
        <p14:creationId xmlns:p14="http://schemas.microsoft.com/office/powerpoint/2010/main" val="128160202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extLst>
    <p:ext uri="{DCECCB84-F9BA-43D5-87BE-67443E8EF086}">
      <p15:sldGuideLst xmlns:p15="http://schemas.microsoft.com/office/powerpoint/2012/main">
        <p15:guide id="1" orient="horz" pos="216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Divider - Deloitte green accent 3">
    <p:bg bwMode="gray">
      <p:bgPr>
        <a:solidFill>
          <a:schemeClr val="accent3"/>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bwMode="gray">
          <a:xfrm>
            <a:off x="469901" y="3429000"/>
            <a:ext cx="10418233" cy="1566532"/>
          </a:xfrm>
        </p:spPr>
        <p:txBody>
          <a:bodyPr lIns="0" tIns="0" rIns="0" bIns="0">
            <a:noAutofit/>
          </a:bodyPr>
          <a:lstStyle>
            <a:lvl1pPr marL="0" indent="0">
              <a:lnSpc>
                <a:spcPct val="95000"/>
              </a:lnSpc>
              <a:spcAft>
                <a:spcPts val="0"/>
              </a:spcAft>
              <a:buNone/>
              <a:defRPr sz="3600">
                <a:solidFill>
                  <a:schemeClr val="bg1"/>
                </a:solidFill>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noProof="0"/>
              <a:t>Click to edit Master text styles</a:t>
            </a:r>
          </a:p>
        </p:txBody>
      </p:sp>
      <p:sp>
        <p:nvSpPr>
          <p:cNvPr id="7" name="Copyright">
            <a:extLst>
              <a:ext uri="{FF2B5EF4-FFF2-40B4-BE49-F238E27FC236}">
                <a16:creationId xmlns:a16="http://schemas.microsoft.com/office/drawing/2014/main" id="{2AD12011-8F73-49BB-8C12-BDC820477529}"/>
              </a:ext>
            </a:extLst>
          </p:cNvPr>
          <p:cNvSpPr txBox="1"/>
          <p:nvPr userDrawn="1"/>
        </p:nvSpPr>
        <p:spPr>
          <a:xfrm>
            <a:off x="501649" y="6477001"/>
            <a:ext cx="5355168" cy="123111"/>
          </a:xfrm>
          <a:prstGeom prst="rect">
            <a:avLst/>
          </a:prstGeom>
          <a:noFill/>
        </p:spPr>
        <p:txBody>
          <a:bodyPr wrap="square" lIns="0" tIns="0" rIns="0" bIns="0" rtlCol="0">
            <a:spAutoFit/>
          </a:bodyPr>
          <a:lstStyle/>
          <a:p>
            <a:pPr marL="0" indent="0">
              <a:spcBef>
                <a:spcPts val="600"/>
              </a:spcBef>
              <a:buSzPct val="100000"/>
              <a:buFont typeface="Arial"/>
              <a:buNone/>
            </a:pPr>
            <a:r>
              <a:rPr lang="en-US" sz="800" noProof="0" dirty="0">
                <a:solidFill>
                  <a:schemeClr val="bg1"/>
                </a:solidFill>
                <a:latin typeface="Calibri" panose="020F0502020204030204" pitchFamily="34" charset="0"/>
                <a:cs typeface="Calibri" panose="020F0502020204030204" pitchFamily="34" charset="0"/>
              </a:rPr>
              <a:t>© 202</a:t>
            </a:r>
            <a:r>
              <a:rPr lang="cs-CZ" sz="800" noProof="0" dirty="0">
                <a:solidFill>
                  <a:schemeClr val="bg1"/>
                </a:solidFill>
                <a:latin typeface="Calibri" panose="020F0502020204030204" pitchFamily="34" charset="0"/>
                <a:cs typeface="Calibri" panose="020F0502020204030204" pitchFamily="34" charset="0"/>
              </a:rPr>
              <a:t>2</a:t>
            </a:r>
            <a:r>
              <a:rPr lang="en-US" sz="800" noProof="0" dirty="0">
                <a:solidFill>
                  <a:schemeClr val="bg1"/>
                </a:solidFill>
                <a:latin typeface="Calibri" panose="020F0502020204030204" pitchFamily="34" charset="0"/>
                <a:cs typeface="Calibri" panose="020F0502020204030204" pitchFamily="34" charset="0"/>
              </a:rPr>
              <a:t>. For information, contact Deloitte Czech Republic. </a:t>
            </a:r>
          </a:p>
        </p:txBody>
      </p:sp>
      <p:sp>
        <p:nvSpPr>
          <p:cNvPr id="8" name="CaseCode">
            <a:extLst>
              <a:ext uri="{FF2B5EF4-FFF2-40B4-BE49-F238E27FC236}">
                <a16:creationId xmlns:a16="http://schemas.microsoft.com/office/drawing/2014/main" id="{BFFD92C3-7ED3-4D3C-8518-BD2C1CF3A89D}"/>
              </a:ext>
            </a:extLst>
          </p:cNvPr>
          <p:cNvSpPr txBox="1"/>
          <p:nvPr userDrawn="1"/>
        </p:nvSpPr>
        <p:spPr>
          <a:xfrm>
            <a:off x="6335184" y="6477000"/>
            <a:ext cx="4896560" cy="246221"/>
          </a:xfrm>
          <a:prstGeom prst="rect">
            <a:avLst/>
          </a:prstGeom>
          <a:noFill/>
        </p:spPr>
        <p:txBody>
          <a:bodyPr wrap="square" lIns="0" tIns="0" rIns="0" bIns="0" rtlCol="0">
            <a:spAutoFit/>
          </a:bodyPr>
          <a:lstStyle/>
          <a:p>
            <a:pPr marL="0" indent="0" algn="r">
              <a:spcBef>
                <a:spcPts val="0"/>
              </a:spcBef>
              <a:buSzPct val="100000"/>
              <a:buFont typeface="Arial"/>
              <a:buNone/>
            </a:pPr>
            <a:r>
              <a:rPr lang="en-US" sz="800" noProof="0" dirty="0">
                <a:solidFill>
                  <a:schemeClr val="bg1"/>
                </a:solidFill>
                <a:latin typeface="Calibri" panose="020F0502020204030204" pitchFamily="34" charset="0"/>
                <a:cs typeface="Calibri" panose="020F0502020204030204" pitchFamily="34" charset="0"/>
              </a:rPr>
              <a:t>Presentation title</a:t>
            </a:r>
            <a:br>
              <a:rPr lang="en-US" sz="800" noProof="0" dirty="0">
                <a:solidFill>
                  <a:schemeClr val="bg1"/>
                </a:solidFill>
                <a:latin typeface="Calibri" panose="020F0502020204030204" pitchFamily="34" charset="0"/>
                <a:cs typeface="Calibri" panose="020F0502020204030204" pitchFamily="34" charset="0"/>
              </a:rPr>
            </a:br>
            <a:r>
              <a:rPr lang="en-US" sz="800" noProof="0" dirty="0">
                <a:solidFill>
                  <a:schemeClr val="bg1"/>
                </a:solidFill>
                <a:latin typeface="Calibri" panose="020F0502020204030204" pitchFamily="34" charset="0"/>
                <a:cs typeface="Calibri" panose="020F0502020204030204" pitchFamily="34" charset="0"/>
              </a:rPr>
              <a:t>[To edit, click View &gt; Slide Master &gt; Slide Master]</a:t>
            </a:r>
          </a:p>
        </p:txBody>
      </p:sp>
      <p:sp>
        <p:nvSpPr>
          <p:cNvPr id="13" name="Title 1"/>
          <p:cNvSpPr>
            <a:spLocks noGrp="1"/>
          </p:cNvSpPr>
          <p:nvPr>
            <p:ph type="title"/>
          </p:nvPr>
        </p:nvSpPr>
        <p:spPr bwMode="gray">
          <a:xfrm>
            <a:off x="469901" y="1700215"/>
            <a:ext cx="10418233" cy="1592403"/>
          </a:xfrm>
          <a:prstGeom prst="rect">
            <a:avLst/>
          </a:prstGeom>
        </p:spPr>
        <p:txBody>
          <a:bodyPr anchor="b"/>
          <a:lstStyle>
            <a:lvl1pPr>
              <a:lnSpc>
                <a:spcPct val="95000"/>
              </a:lnSpc>
              <a:defRPr sz="3600" b="1">
                <a:solidFill>
                  <a:schemeClr val="bg1"/>
                </a:solidFill>
                <a:latin typeface="+mj-lt"/>
                <a:ea typeface="Open Sans" panose="020B0606030504020204" pitchFamily="34" charset="0"/>
                <a:cs typeface="Open Sans" panose="020B0606030504020204" pitchFamily="34" charset="0"/>
              </a:defRPr>
            </a:lvl1pPr>
          </a:lstStyle>
          <a:p>
            <a:r>
              <a:rPr lang="en-US" noProof="0"/>
              <a:t>Click to edit Master title style</a:t>
            </a:r>
            <a:endParaRPr lang="en-US" noProof="0" dirty="0"/>
          </a:p>
        </p:txBody>
      </p:sp>
      <p:sp>
        <p:nvSpPr>
          <p:cNvPr id="10" name="Rectangle 9">
            <a:extLst>
              <a:ext uri="{FF2B5EF4-FFF2-40B4-BE49-F238E27FC236}">
                <a16:creationId xmlns:a16="http://schemas.microsoft.com/office/drawing/2014/main" id="{C69DBDC7-DF0D-40FE-8DE0-1C33F8DF42EC}"/>
              </a:ext>
            </a:extLst>
          </p:cNvPr>
          <p:cNvSpPr/>
          <p:nvPr userDrawn="1"/>
        </p:nvSpPr>
        <p:spPr>
          <a:xfrm>
            <a:off x="11555698" y="6473952"/>
            <a:ext cx="121828" cy="123111"/>
          </a:xfrm>
          <a:prstGeom prst="rect">
            <a:avLst/>
          </a:prstGeom>
        </p:spPr>
        <p:txBody>
          <a:bodyPr wrap="none" lIns="0" tIns="0" rIns="0" bIns="0">
            <a:spAutoFit/>
          </a:bodyPr>
          <a:lstStyle/>
          <a:p>
            <a:fld id="{C58DF478-B544-4ED8-9ED4-6A2648E2D233}" type="slidenum">
              <a:rPr lang="en-US" sz="800" noProof="0" smtClean="0">
                <a:solidFill>
                  <a:schemeClr val="bg1"/>
                </a:solidFill>
                <a:latin typeface="Calibri" panose="020F0502020204030204" pitchFamily="34" charset="0"/>
                <a:cs typeface="Calibri" panose="020F0502020204030204" pitchFamily="34" charset="0"/>
              </a:rPr>
              <a:pPr/>
              <a:t>‹#›</a:t>
            </a:fld>
            <a:endParaRPr lang="en-US" sz="800" dirty="0">
              <a:solidFill>
                <a:schemeClr val="bg1"/>
              </a:solidFill>
            </a:endParaRPr>
          </a:p>
        </p:txBody>
      </p:sp>
    </p:spTree>
    <p:extLst>
      <p:ext uri="{BB962C8B-B14F-4D97-AF65-F5344CB8AC3E}">
        <p14:creationId xmlns:p14="http://schemas.microsoft.com/office/powerpoint/2010/main" val="164150788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extLst>
    <p:ext uri="{DCECCB84-F9BA-43D5-87BE-67443E8EF086}">
      <p15:sldGuideLst xmlns:p15="http://schemas.microsoft.com/office/powerpoint/2012/main">
        <p15:guide id="1" orient="horz" pos="2160">
          <p15:clr>
            <a:srgbClr val="FBAE40"/>
          </p15:clr>
        </p15:guide>
      </p15:sldGuideLst>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vmlDrawing" Target="../drawings/vmlDrawing1.v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image" Target="../media/image1.emf"/><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tags" Target="../tags/tag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50.xml"/><Relationship Id="rId18" Type="http://schemas.openxmlformats.org/officeDocument/2006/relationships/slideLayout" Target="../slideLayouts/slideLayout55.xml"/><Relationship Id="rId26" Type="http://schemas.openxmlformats.org/officeDocument/2006/relationships/slideLayout" Target="../slideLayouts/slideLayout63.xml"/><Relationship Id="rId39" Type="http://schemas.openxmlformats.org/officeDocument/2006/relationships/vmlDrawing" Target="../drawings/vmlDrawing2.vml"/><Relationship Id="rId21" Type="http://schemas.openxmlformats.org/officeDocument/2006/relationships/slideLayout" Target="../slideLayouts/slideLayout58.xml"/><Relationship Id="rId34" Type="http://schemas.openxmlformats.org/officeDocument/2006/relationships/slideLayout" Target="../slideLayouts/slideLayout71.xml"/><Relationship Id="rId42" Type="http://schemas.openxmlformats.org/officeDocument/2006/relationships/image" Target="../media/image1.emf"/><Relationship Id="rId7" Type="http://schemas.openxmlformats.org/officeDocument/2006/relationships/slideLayout" Target="../slideLayouts/slideLayout44.xml"/><Relationship Id="rId2" Type="http://schemas.openxmlformats.org/officeDocument/2006/relationships/slideLayout" Target="../slideLayouts/slideLayout39.xml"/><Relationship Id="rId16" Type="http://schemas.openxmlformats.org/officeDocument/2006/relationships/slideLayout" Target="../slideLayouts/slideLayout53.xml"/><Relationship Id="rId20" Type="http://schemas.openxmlformats.org/officeDocument/2006/relationships/slideLayout" Target="../slideLayouts/slideLayout57.xml"/><Relationship Id="rId29" Type="http://schemas.openxmlformats.org/officeDocument/2006/relationships/slideLayout" Target="../slideLayouts/slideLayout66.xml"/><Relationship Id="rId41" Type="http://schemas.openxmlformats.org/officeDocument/2006/relationships/oleObject" Target="../embeddings/oleObject1.bin"/><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24" Type="http://schemas.openxmlformats.org/officeDocument/2006/relationships/slideLayout" Target="../slideLayouts/slideLayout61.xml"/><Relationship Id="rId32" Type="http://schemas.openxmlformats.org/officeDocument/2006/relationships/slideLayout" Target="../slideLayouts/slideLayout69.xml"/><Relationship Id="rId37" Type="http://schemas.openxmlformats.org/officeDocument/2006/relationships/slideLayout" Target="../slideLayouts/slideLayout74.xml"/><Relationship Id="rId40" Type="http://schemas.openxmlformats.org/officeDocument/2006/relationships/tags" Target="../tags/tag3.xml"/><Relationship Id="rId5" Type="http://schemas.openxmlformats.org/officeDocument/2006/relationships/slideLayout" Target="../slideLayouts/slideLayout42.xml"/><Relationship Id="rId15" Type="http://schemas.openxmlformats.org/officeDocument/2006/relationships/slideLayout" Target="../slideLayouts/slideLayout52.xml"/><Relationship Id="rId23" Type="http://schemas.openxmlformats.org/officeDocument/2006/relationships/slideLayout" Target="../slideLayouts/slideLayout60.xml"/><Relationship Id="rId28" Type="http://schemas.openxmlformats.org/officeDocument/2006/relationships/slideLayout" Target="../slideLayouts/slideLayout65.xml"/><Relationship Id="rId36" Type="http://schemas.openxmlformats.org/officeDocument/2006/relationships/slideLayout" Target="../slideLayouts/slideLayout73.xml"/><Relationship Id="rId10" Type="http://schemas.openxmlformats.org/officeDocument/2006/relationships/slideLayout" Target="../slideLayouts/slideLayout47.xml"/><Relationship Id="rId19" Type="http://schemas.openxmlformats.org/officeDocument/2006/relationships/slideLayout" Target="../slideLayouts/slideLayout56.xml"/><Relationship Id="rId31" Type="http://schemas.openxmlformats.org/officeDocument/2006/relationships/slideLayout" Target="../slideLayouts/slideLayout68.xml"/><Relationship Id="rId4" Type="http://schemas.openxmlformats.org/officeDocument/2006/relationships/slideLayout" Target="../slideLayouts/slideLayout41.xml"/><Relationship Id="rId9" Type="http://schemas.openxmlformats.org/officeDocument/2006/relationships/slideLayout" Target="../slideLayouts/slideLayout46.xml"/><Relationship Id="rId14" Type="http://schemas.openxmlformats.org/officeDocument/2006/relationships/slideLayout" Target="../slideLayouts/slideLayout51.xml"/><Relationship Id="rId22" Type="http://schemas.openxmlformats.org/officeDocument/2006/relationships/slideLayout" Target="../slideLayouts/slideLayout59.xml"/><Relationship Id="rId27" Type="http://schemas.openxmlformats.org/officeDocument/2006/relationships/slideLayout" Target="../slideLayouts/slideLayout64.xml"/><Relationship Id="rId30" Type="http://schemas.openxmlformats.org/officeDocument/2006/relationships/slideLayout" Target="../slideLayouts/slideLayout67.xml"/><Relationship Id="rId35" Type="http://schemas.openxmlformats.org/officeDocument/2006/relationships/slideLayout" Target="../slideLayouts/slideLayout72.xml"/><Relationship Id="rId8" Type="http://schemas.openxmlformats.org/officeDocument/2006/relationships/slideLayout" Target="../slideLayouts/slideLayout45.xml"/><Relationship Id="rId3" Type="http://schemas.openxmlformats.org/officeDocument/2006/relationships/slideLayout" Target="../slideLayouts/slideLayout40.xml"/><Relationship Id="rId12" Type="http://schemas.openxmlformats.org/officeDocument/2006/relationships/slideLayout" Target="../slideLayouts/slideLayout49.xml"/><Relationship Id="rId17" Type="http://schemas.openxmlformats.org/officeDocument/2006/relationships/slideLayout" Target="../slideLayouts/slideLayout54.xml"/><Relationship Id="rId25" Type="http://schemas.openxmlformats.org/officeDocument/2006/relationships/slideLayout" Target="../slideLayouts/slideLayout62.xml"/><Relationship Id="rId33" Type="http://schemas.openxmlformats.org/officeDocument/2006/relationships/slideLayout" Target="../slideLayouts/slideLayout70.xml"/><Relationship Id="rId38"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p:custDataLst>
              <p:tags r:id="rId40"/>
            </p:custDataLst>
          </p:nvPr>
        </p:nvGraphicFramePr>
        <p:xfrm>
          <a:off x="2118" y="1589"/>
          <a:ext cx="2116" cy="1587"/>
        </p:xfrm>
        <a:graphic>
          <a:graphicData uri="http://schemas.openxmlformats.org/presentationml/2006/ole">
            <mc:AlternateContent xmlns:mc="http://schemas.openxmlformats.org/markup-compatibility/2006">
              <mc:Choice xmlns:v="urn:schemas-microsoft-com:vml" Requires="v">
                <p:oleObj spid="_x0000_s1026" name="think-cell Slide" r:id="rId41" imgW="270" imgH="270" progId="TCLayout.ActiveDocument.1">
                  <p:embed/>
                </p:oleObj>
              </mc:Choice>
              <mc:Fallback>
                <p:oleObj name="think-cell Slide" r:id="rId41" imgW="270" imgH="270" progId="TCLayout.ActiveDocument.1">
                  <p:embed/>
                  <p:pic>
                    <p:nvPicPr>
                      <p:cNvPr id="4" name="Object 3" hidden="1"/>
                      <p:cNvPicPr/>
                      <p:nvPr/>
                    </p:nvPicPr>
                    <p:blipFill>
                      <a:blip r:embed="rId42"/>
                      <a:stretch>
                        <a:fillRect/>
                      </a:stretch>
                    </p:blipFill>
                    <p:spPr>
                      <a:xfrm>
                        <a:off x="2118" y="1589"/>
                        <a:ext cx="2116" cy="1587"/>
                      </a:xfrm>
                      <a:prstGeom prst="rect">
                        <a:avLst/>
                      </a:prstGeom>
                    </p:spPr>
                  </p:pic>
                </p:oleObj>
              </mc:Fallback>
            </mc:AlternateContent>
          </a:graphicData>
        </a:graphic>
      </p:graphicFrame>
      <p:sp>
        <p:nvSpPr>
          <p:cNvPr id="2" name="Title Placeholder 1"/>
          <p:cNvSpPr>
            <a:spLocks noGrp="1"/>
          </p:cNvSpPr>
          <p:nvPr>
            <p:ph type="title"/>
          </p:nvPr>
        </p:nvSpPr>
        <p:spPr bwMode="gray">
          <a:xfrm>
            <a:off x="501651" y="317501"/>
            <a:ext cx="11188700" cy="309820"/>
          </a:xfrm>
          <a:prstGeom prst="rect">
            <a:avLst/>
          </a:prstGeom>
        </p:spPr>
        <p:txBody>
          <a:bodyPr vert="horz" lIns="0" tIns="0" rIns="0" bIns="0" rtlCol="0" anchor="t" anchorCtr="0">
            <a:noAutofit/>
          </a:bodyPr>
          <a:lstStyle/>
          <a:p>
            <a:r>
              <a:rPr lang="en-US" noProof="0"/>
              <a:t>Click to edit Master title style</a:t>
            </a:r>
            <a:endParaRPr lang="en-US" noProof="0" dirty="0"/>
          </a:p>
        </p:txBody>
      </p:sp>
      <p:sp>
        <p:nvSpPr>
          <p:cNvPr id="18" name="Copyright"/>
          <p:cNvSpPr txBox="1"/>
          <p:nvPr/>
        </p:nvSpPr>
        <p:spPr>
          <a:xfrm>
            <a:off x="501649" y="6477001"/>
            <a:ext cx="5355168" cy="123111"/>
          </a:xfrm>
          <a:prstGeom prst="rect">
            <a:avLst/>
          </a:prstGeom>
          <a:noFill/>
        </p:spPr>
        <p:txBody>
          <a:bodyPr wrap="square" lIns="0" tIns="0" rIns="0" bIns="0" rtlCol="0">
            <a:spAutoFit/>
          </a:bodyPr>
          <a:lstStyle/>
          <a:p>
            <a:pPr marL="0" indent="0">
              <a:spcBef>
                <a:spcPts val="600"/>
              </a:spcBef>
              <a:buSzPct val="100000"/>
              <a:buFont typeface="Arial"/>
              <a:buNone/>
            </a:pPr>
            <a:r>
              <a:rPr lang="en-US" sz="800" noProof="0" dirty="0">
                <a:solidFill>
                  <a:schemeClr val="tx1"/>
                </a:solidFill>
                <a:latin typeface="Calibri" panose="020F0502020204030204" pitchFamily="34" charset="0"/>
                <a:cs typeface="Calibri" panose="020F0502020204030204" pitchFamily="34" charset="0"/>
              </a:rPr>
              <a:t>© 202</a:t>
            </a:r>
            <a:r>
              <a:rPr lang="cs-CZ" sz="800" noProof="0" dirty="0">
                <a:solidFill>
                  <a:schemeClr val="tx1"/>
                </a:solidFill>
                <a:latin typeface="Calibri" panose="020F0502020204030204" pitchFamily="34" charset="0"/>
                <a:cs typeface="Calibri" panose="020F0502020204030204" pitchFamily="34" charset="0"/>
              </a:rPr>
              <a:t>2</a:t>
            </a:r>
            <a:r>
              <a:rPr lang="en-US" sz="800" noProof="0" dirty="0">
                <a:solidFill>
                  <a:schemeClr val="tx1"/>
                </a:solidFill>
                <a:latin typeface="Calibri" panose="020F0502020204030204" pitchFamily="34" charset="0"/>
                <a:cs typeface="Calibri" panose="020F0502020204030204" pitchFamily="34" charset="0"/>
              </a:rPr>
              <a:t>. For information, contact Deloitte Czech Republic. </a:t>
            </a:r>
          </a:p>
        </p:txBody>
      </p:sp>
      <p:sp>
        <p:nvSpPr>
          <p:cNvPr id="19" name="Text Placeholder 18"/>
          <p:cNvSpPr>
            <a:spLocks noGrp="1"/>
          </p:cNvSpPr>
          <p:nvPr>
            <p:ph type="body" idx="1"/>
          </p:nvPr>
        </p:nvSpPr>
        <p:spPr>
          <a:xfrm>
            <a:off x="501650" y="1665289"/>
            <a:ext cx="11188700" cy="4716462"/>
          </a:xfrm>
          <a:prstGeom prst="rect">
            <a:avLst/>
          </a:prstGeom>
        </p:spPr>
        <p:txBody>
          <a:bodyPr vert="horz" lIns="0" tIns="0" rIns="0" bIns="0" rtlCol="0">
            <a:normAutofit/>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 name="Rectangle 2">
            <a:extLst>
              <a:ext uri="{FF2B5EF4-FFF2-40B4-BE49-F238E27FC236}">
                <a16:creationId xmlns:a16="http://schemas.microsoft.com/office/drawing/2014/main" id="{C69DBDC7-DF0D-40FE-8DE0-1C33F8DF42EC}"/>
              </a:ext>
            </a:extLst>
          </p:cNvPr>
          <p:cNvSpPr/>
          <p:nvPr userDrawn="1"/>
        </p:nvSpPr>
        <p:spPr>
          <a:xfrm>
            <a:off x="11555698" y="6473952"/>
            <a:ext cx="121828" cy="123111"/>
          </a:xfrm>
          <a:prstGeom prst="rect">
            <a:avLst/>
          </a:prstGeom>
        </p:spPr>
        <p:txBody>
          <a:bodyPr wrap="none" lIns="0" tIns="0" rIns="0" bIns="0">
            <a:spAutoFit/>
          </a:bodyPr>
          <a:lstStyle/>
          <a:p>
            <a:fld id="{C58DF478-B544-4ED8-9ED4-6A2648E2D233}" type="slidenum">
              <a:rPr lang="en-US" sz="800" noProof="0" smtClean="0">
                <a:solidFill>
                  <a:schemeClr val="tx1"/>
                </a:solidFill>
                <a:latin typeface="Calibri" panose="020F0502020204030204" pitchFamily="34" charset="0"/>
                <a:cs typeface="Calibri" panose="020F0502020204030204" pitchFamily="34" charset="0"/>
              </a:rPr>
              <a:pPr/>
              <a:t>‹#›</a:t>
            </a:fld>
            <a:endParaRPr lang="en-US" sz="800" dirty="0"/>
          </a:p>
        </p:txBody>
      </p:sp>
      <p:sp>
        <p:nvSpPr>
          <p:cNvPr id="8" name="CaseCode">
            <a:extLst>
              <a:ext uri="{FF2B5EF4-FFF2-40B4-BE49-F238E27FC236}">
                <a16:creationId xmlns:a16="http://schemas.microsoft.com/office/drawing/2014/main" id="{059BA39B-B9BC-4B5B-95A7-123E840C0E9A}"/>
              </a:ext>
            </a:extLst>
          </p:cNvPr>
          <p:cNvSpPr txBox="1"/>
          <p:nvPr userDrawn="1"/>
        </p:nvSpPr>
        <p:spPr>
          <a:xfrm>
            <a:off x="6415630" y="6498020"/>
            <a:ext cx="4896560" cy="123111"/>
          </a:xfrm>
          <a:prstGeom prst="rect">
            <a:avLst/>
          </a:prstGeom>
          <a:noFill/>
        </p:spPr>
        <p:txBody>
          <a:bodyPr wrap="square" lIns="0" tIns="0" rIns="0" bIns="0" rtlCol="0">
            <a:spAutoFit/>
          </a:bodyPr>
          <a:lstStyle/>
          <a:p>
            <a:pPr marL="0" indent="0" algn="r">
              <a:spcBef>
                <a:spcPts val="0"/>
              </a:spcBef>
              <a:buSzPct val="100000"/>
              <a:buFont typeface="Arial"/>
              <a:buNone/>
            </a:pPr>
            <a:r>
              <a:rPr lang="cs-CZ" sz="800" noProof="0" dirty="0">
                <a:solidFill>
                  <a:schemeClr val="tx1"/>
                </a:solidFill>
                <a:latin typeface="Calibri" panose="020F0502020204030204" pitchFamily="34" charset="0"/>
                <a:cs typeface="Calibri" panose="020F0502020204030204" pitchFamily="34" charset="0"/>
              </a:rPr>
              <a:t>Celková evaluace projektu Systémové zajištění sociálního začleňování</a:t>
            </a:r>
          </a:p>
        </p:txBody>
      </p:sp>
    </p:spTree>
    <p:extLst>
      <p:ext uri="{BB962C8B-B14F-4D97-AF65-F5344CB8AC3E}">
        <p14:creationId xmlns:p14="http://schemas.microsoft.com/office/powerpoint/2010/main" val="539286255"/>
      </p:ext>
    </p:extLst>
  </p:cSld>
  <p:clrMap bg1="lt1" tx1="dk1" bg2="lt2" tx2="dk2" accent1="accent1" accent2="accent2" accent3="accent3" accent4="accent4" accent5="accent5" accent6="accent6" hlink="hlink" folHlink="folHlink"/>
  <p:sldLayoutIdLst>
    <p:sldLayoutId id="2147483959" r:id="rId1"/>
    <p:sldLayoutId id="2147483960" r:id="rId2"/>
    <p:sldLayoutId id="2147483963" r:id="rId3"/>
    <p:sldLayoutId id="2147483965" r:id="rId4"/>
    <p:sldLayoutId id="2147483966" r:id="rId5"/>
    <p:sldLayoutId id="2147483967" r:id="rId6"/>
    <p:sldLayoutId id="2147483968" r:id="rId7"/>
    <p:sldLayoutId id="2147483969" r:id="rId8"/>
    <p:sldLayoutId id="2147483970" r:id="rId9"/>
    <p:sldLayoutId id="2147483971" r:id="rId10"/>
    <p:sldLayoutId id="2147483972" r:id="rId11"/>
    <p:sldLayoutId id="2147483973" r:id="rId12"/>
    <p:sldLayoutId id="2147483974" r:id="rId13"/>
    <p:sldLayoutId id="2147483975" r:id="rId14"/>
    <p:sldLayoutId id="2147483976" r:id="rId15"/>
    <p:sldLayoutId id="2147483998" r:id="rId16"/>
    <p:sldLayoutId id="2147483977" r:id="rId17"/>
    <p:sldLayoutId id="2147483978" r:id="rId18"/>
    <p:sldLayoutId id="2147483979" r:id="rId19"/>
    <p:sldLayoutId id="2147483980" r:id="rId20"/>
    <p:sldLayoutId id="2147483981" r:id="rId21"/>
    <p:sldLayoutId id="2147483982" r:id="rId22"/>
    <p:sldLayoutId id="2147483983" r:id="rId23"/>
    <p:sldLayoutId id="2147483984" r:id="rId24"/>
    <p:sldLayoutId id="2147483985" r:id="rId25"/>
    <p:sldLayoutId id="2147483986" r:id="rId26"/>
    <p:sldLayoutId id="2147483987" r:id="rId27"/>
    <p:sldLayoutId id="2147483988" r:id="rId28"/>
    <p:sldLayoutId id="2147483989" r:id="rId29"/>
    <p:sldLayoutId id="2147483990" r:id="rId30"/>
    <p:sldLayoutId id="2147483991" r:id="rId31"/>
    <p:sldLayoutId id="2147483992" r:id="rId32"/>
    <p:sldLayoutId id="2147483993" r:id="rId33"/>
    <p:sldLayoutId id="2147483994" r:id="rId34"/>
    <p:sldLayoutId id="2147483995" r:id="rId35"/>
    <p:sldLayoutId id="2147483996" r:id="rId36"/>
    <p:sldLayoutId id="2147483997" r:id="rId37"/>
  </p:sldLayoutIdLst>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hf hdr="0" dt="0"/>
  <p:txStyles>
    <p:titleStyle>
      <a:lvl1pPr algn="l" defTabSz="914400" rtl="0" eaLnBrk="1" latinLnBrk="0" hangingPunct="1">
        <a:spcBef>
          <a:spcPct val="0"/>
        </a:spcBef>
        <a:buNone/>
        <a:defRPr sz="2100" kern="1200">
          <a:solidFill>
            <a:schemeClr val="tx1"/>
          </a:solidFill>
          <a:latin typeface="+mn-lt"/>
          <a:ea typeface="+mj-ea"/>
          <a:cs typeface="Calibri Light" panose="020F0302020204030204" pitchFamily="34" charset="0"/>
        </a:defRPr>
      </a:lvl1pPr>
    </p:titleStyle>
    <p:bodyStyle>
      <a:lvl1pPr marL="0" indent="0" algn="l" defTabSz="914400" rtl="0" eaLnBrk="1" latinLnBrk="0" hangingPunct="1">
        <a:spcBef>
          <a:spcPts val="0"/>
        </a:spcBef>
        <a:spcAft>
          <a:spcPts val="1000"/>
        </a:spcAft>
        <a:buSzPct val="100000"/>
        <a:buFontTx/>
        <a:buNone/>
        <a:defRPr sz="1300" b="0" kern="1200">
          <a:solidFill>
            <a:schemeClr val="tx1"/>
          </a:solidFill>
          <a:latin typeface="+mn-lt"/>
          <a:ea typeface="+mn-ea"/>
          <a:cs typeface="Calibri Light" panose="020F0302020204030204" pitchFamily="34" charset="0"/>
        </a:defRPr>
      </a:lvl1pPr>
      <a:lvl2pPr marL="1397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b="0" kern="1200" dirty="0" smtClean="0">
          <a:solidFill>
            <a:schemeClr val="tx1"/>
          </a:solidFill>
          <a:latin typeface="+mj-lt"/>
          <a:ea typeface="+mn-ea"/>
          <a:cs typeface="Calibri Light" panose="020F0302020204030204" pitchFamily="34" charset="0"/>
        </a:defRPr>
      </a:lvl2pPr>
      <a:lvl3pPr marL="3048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4699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635000" indent="-139700" algn="l" defTabSz="798513" rtl="0" eaLnBrk="1" latinLnBrk="0" hangingPunct="1">
        <a:spcBef>
          <a:spcPts val="0"/>
        </a:spcBef>
        <a:spcAft>
          <a:spcPts val="1000"/>
        </a:spcAft>
        <a:buClr>
          <a:schemeClr val="tx1"/>
        </a:buClr>
        <a:buSzPct val="100000"/>
        <a:buFont typeface="Arial" panose="020B060402020202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pos="312">
          <p15:clr>
            <a:srgbClr val="F26B43"/>
          </p15:clr>
        </p15:guide>
        <p15:guide id="3" pos="1392">
          <p15:clr>
            <a:srgbClr val="F26B43"/>
          </p15:clr>
        </p15:guide>
        <p15:guide id="4" pos="1512">
          <p15:clr>
            <a:srgbClr val="F26B43"/>
          </p15:clr>
        </p15:guide>
        <p15:guide id="5" pos="2592">
          <p15:clr>
            <a:srgbClr val="F26B43"/>
          </p15:clr>
        </p15:guide>
        <p15:guide id="6" pos="2712">
          <p15:clr>
            <a:srgbClr val="F26B43"/>
          </p15:clr>
        </p15:guide>
        <p15:guide id="7" pos="3768">
          <p15:clr>
            <a:srgbClr val="F26B43"/>
          </p15:clr>
        </p15:guide>
        <p15:guide id="8" pos="7368">
          <p15:clr>
            <a:srgbClr val="F26B43"/>
          </p15:clr>
        </p15:guide>
        <p15:guide id="9" pos="6288">
          <p15:clr>
            <a:srgbClr val="F26B43"/>
          </p15:clr>
        </p15:guide>
        <p15:guide id="10" pos="6168">
          <p15:clr>
            <a:srgbClr val="F26B43"/>
          </p15:clr>
        </p15:guide>
        <p15:guide id="11" pos="5088">
          <p15:clr>
            <a:srgbClr val="F26B43"/>
          </p15:clr>
        </p15:guide>
        <p15:guide id="12" pos="4968">
          <p15:clr>
            <a:srgbClr val="F26B43"/>
          </p15:clr>
        </p15:guide>
        <p15:guide id="13" pos="3912">
          <p15:clr>
            <a:srgbClr val="F26B43"/>
          </p15:clr>
        </p15:guide>
        <p15:guide id="14" orient="horz" pos="4104">
          <p15:clr>
            <a:srgbClr val="F26B43"/>
          </p15:clr>
        </p15:guide>
        <p15:guide id="15" orient="horz" pos="4032">
          <p15:clr>
            <a:srgbClr val="F26B43"/>
          </p15:clr>
        </p15:guide>
        <p15:guide id="16" orient="horz" pos="2232">
          <p15:clr>
            <a:srgbClr val="F26B43"/>
          </p15:clr>
        </p15:guide>
        <p15:guide id="17" orient="horz" pos="1056">
          <p15:clr>
            <a:srgbClr val="F26B43"/>
          </p15:clr>
        </p15:guide>
        <p15:guide id="18" orient="horz" pos="192">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p:custDataLst>
              <p:tags r:id="rId40"/>
            </p:custDataLst>
            <p:extLst>
              <p:ext uri="{D42A27DB-BD31-4B8C-83A1-F6EECF244321}">
                <p14:modId xmlns:p14="http://schemas.microsoft.com/office/powerpoint/2010/main" val="3087151445"/>
              </p:ext>
            </p:extLst>
          </p:nvPr>
        </p:nvGraphicFramePr>
        <p:xfrm>
          <a:off x="2118" y="1589"/>
          <a:ext cx="2116" cy="1587"/>
        </p:xfrm>
        <a:graphic>
          <a:graphicData uri="http://schemas.openxmlformats.org/presentationml/2006/ole">
            <mc:AlternateContent xmlns:mc="http://schemas.openxmlformats.org/markup-compatibility/2006">
              <mc:Choice xmlns:v="urn:schemas-microsoft-com:vml" Requires="v">
                <p:oleObj spid="_x0000_s2050" name="think-cell Slide" r:id="rId41" imgW="270" imgH="270" progId="TCLayout.ActiveDocument.1">
                  <p:embed/>
                </p:oleObj>
              </mc:Choice>
              <mc:Fallback>
                <p:oleObj name="think-cell Slide" r:id="rId41" imgW="270" imgH="270" progId="TCLayout.ActiveDocument.1">
                  <p:embed/>
                  <p:pic>
                    <p:nvPicPr>
                      <p:cNvPr id="4" name="Object 3" hidden="1"/>
                      <p:cNvPicPr/>
                      <p:nvPr/>
                    </p:nvPicPr>
                    <p:blipFill>
                      <a:blip r:embed="rId42"/>
                      <a:stretch>
                        <a:fillRect/>
                      </a:stretch>
                    </p:blipFill>
                    <p:spPr>
                      <a:xfrm>
                        <a:off x="2118" y="1589"/>
                        <a:ext cx="2116" cy="1587"/>
                      </a:xfrm>
                      <a:prstGeom prst="rect">
                        <a:avLst/>
                      </a:prstGeom>
                    </p:spPr>
                  </p:pic>
                </p:oleObj>
              </mc:Fallback>
            </mc:AlternateContent>
          </a:graphicData>
        </a:graphic>
      </p:graphicFrame>
      <p:sp>
        <p:nvSpPr>
          <p:cNvPr id="2" name="Title Placeholder 1"/>
          <p:cNvSpPr>
            <a:spLocks noGrp="1"/>
          </p:cNvSpPr>
          <p:nvPr>
            <p:ph type="title"/>
          </p:nvPr>
        </p:nvSpPr>
        <p:spPr bwMode="gray">
          <a:xfrm>
            <a:off x="501651" y="317501"/>
            <a:ext cx="11188700" cy="309820"/>
          </a:xfrm>
          <a:prstGeom prst="rect">
            <a:avLst/>
          </a:prstGeom>
        </p:spPr>
        <p:txBody>
          <a:bodyPr vert="horz" lIns="0" tIns="0" rIns="0" bIns="0" rtlCol="0" anchor="t" anchorCtr="0">
            <a:noAutofit/>
          </a:bodyPr>
          <a:lstStyle/>
          <a:p>
            <a:r>
              <a:rPr lang="cs-CZ" noProof="0" dirty="0" err="1"/>
              <a:t>Click</a:t>
            </a:r>
            <a:r>
              <a:rPr lang="cs-CZ" noProof="0" dirty="0"/>
              <a:t> to </a:t>
            </a:r>
            <a:r>
              <a:rPr lang="cs-CZ" noProof="0" dirty="0" err="1"/>
              <a:t>edit</a:t>
            </a:r>
            <a:r>
              <a:rPr lang="cs-CZ" noProof="0" dirty="0"/>
              <a:t> Master </a:t>
            </a:r>
            <a:r>
              <a:rPr lang="cs-CZ" noProof="0" dirty="0" err="1"/>
              <a:t>title</a:t>
            </a:r>
            <a:r>
              <a:rPr lang="cs-CZ" noProof="0" dirty="0"/>
              <a:t> style</a:t>
            </a:r>
          </a:p>
        </p:txBody>
      </p:sp>
      <p:sp>
        <p:nvSpPr>
          <p:cNvPr id="15" name="CaseCode"/>
          <p:cNvSpPr txBox="1"/>
          <p:nvPr/>
        </p:nvSpPr>
        <p:spPr>
          <a:xfrm>
            <a:off x="6415630" y="6498020"/>
            <a:ext cx="4896560" cy="123111"/>
          </a:xfrm>
          <a:prstGeom prst="rect">
            <a:avLst/>
          </a:prstGeom>
          <a:noFill/>
        </p:spPr>
        <p:txBody>
          <a:bodyPr wrap="square" lIns="0" tIns="0" rIns="0" bIns="0" rtlCol="0">
            <a:spAutoFit/>
          </a:bodyPr>
          <a:lstStyle/>
          <a:p>
            <a:pPr marL="0" indent="0" algn="r">
              <a:spcBef>
                <a:spcPts val="0"/>
              </a:spcBef>
              <a:buSzPct val="100000"/>
              <a:buFont typeface="Arial"/>
              <a:buNone/>
            </a:pPr>
            <a:r>
              <a:rPr lang="cs-CZ" sz="800" noProof="0" dirty="0">
                <a:solidFill>
                  <a:schemeClr val="tx1"/>
                </a:solidFill>
                <a:latin typeface="Calibri" panose="020F0502020204030204" pitchFamily="34" charset="0"/>
                <a:cs typeface="Calibri" panose="020F0502020204030204" pitchFamily="34" charset="0"/>
              </a:rPr>
              <a:t>Celková evaluace projektu Systémové zajištění sociálního začleňování</a:t>
            </a:r>
          </a:p>
        </p:txBody>
      </p:sp>
      <p:sp>
        <p:nvSpPr>
          <p:cNvPr id="18" name="Copyright"/>
          <p:cNvSpPr txBox="1"/>
          <p:nvPr/>
        </p:nvSpPr>
        <p:spPr>
          <a:xfrm>
            <a:off x="501648" y="6485986"/>
            <a:ext cx="7906627" cy="123111"/>
          </a:xfrm>
          <a:prstGeom prst="rect">
            <a:avLst/>
          </a:prstGeom>
          <a:noFill/>
        </p:spPr>
        <p:txBody>
          <a:bodyPr wrap="square" lIns="0" tIns="0" rIns="0" bIns="0" rtlCol="0">
            <a:spAutoFit/>
          </a:bodyPr>
          <a:lstStyle/>
          <a:p>
            <a:pPr marL="0" indent="0">
              <a:spcBef>
                <a:spcPts val="600"/>
              </a:spcBef>
              <a:buSzPct val="100000"/>
              <a:buFont typeface="Arial"/>
              <a:buNone/>
            </a:pPr>
            <a:r>
              <a:rPr lang="cs-CZ" sz="800" noProof="0" dirty="0">
                <a:solidFill>
                  <a:schemeClr val="tx1"/>
                </a:solidFill>
                <a:latin typeface="Calibri" panose="020F0502020204030204" pitchFamily="34" charset="0"/>
                <a:cs typeface="Calibri" panose="020F0502020204030204" pitchFamily="34" charset="0"/>
              </a:rPr>
              <a:t>© 2022 Pro více informací kontaktujte Deloitte Česká republika.</a:t>
            </a:r>
          </a:p>
        </p:txBody>
      </p:sp>
      <p:sp>
        <p:nvSpPr>
          <p:cNvPr id="19" name="Text Placeholder 18"/>
          <p:cNvSpPr>
            <a:spLocks noGrp="1"/>
          </p:cNvSpPr>
          <p:nvPr>
            <p:ph type="body" idx="1"/>
          </p:nvPr>
        </p:nvSpPr>
        <p:spPr>
          <a:xfrm>
            <a:off x="501650" y="1665289"/>
            <a:ext cx="11188700" cy="4716462"/>
          </a:xfrm>
          <a:prstGeom prst="rect">
            <a:avLst/>
          </a:prstGeom>
        </p:spPr>
        <p:txBody>
          <a:bodyPr vert="horz" lIns="0" tIns="0" rIns="0" bIns="0" rtlCol="0">
            <a:normAutofit/>
          </a:bodyPr>
          <a:lstStyle/>
          <a:p>
            <a:pPr lvl="0"/>
            <a:r>
              <a:rPr lang="cs-CZ" noProof="0" dirty="0" err="1"/>
              <a:t>Click</a:t>
            </a:r>
            <a:r>
              <a:rPr lang="cs-CZ" noProof="0" dirty="0"/>
              <a:t> to </a:t>
            </a:r>
            <a:r>
              <a:rPr lang="cs-CZ" noProof="0" dirty="0" err="1"/>
              <a:t>edit</a:t>
            </a:r>
            <a:r>
              <a:rPr lang="cs-CZ" noProof="0" dirty="0"/>
              <a:t> Master text </a:t>
            </a:r>
            <a:r>
              <a:rPr lang="cs-CZ" noProof="0" dirty="0" err="1"/>
              <a:t>styles</a:t>
            </a:r>
            <a:endParaRPr lang="cs-CZ" noProof="0" dirty="0"/>
          </a:p>
          <a:p>
            <a:pPr lvl="1"/>
            <a:r>
              <a:rPr lang="cs-CZ" noProof="0" dirty="0"/>
              <a:t>Second </a:t>
            </a:r>
            <a:r>
              <a:rPr lang="cs-CZ" noProof="0" dirty="0" err="1"/>
              <a:t>level</a:t>
            </a:r>
            <a:endParaRPr lang="cs-CZ" noProof="0" dirty="0"/>
          </a:p>
          <a:p>
            <a:pPr lvl="2"/>
            <a:r>
              <a:rPr lang="cs-CZ" noProof="0" dirty="0" err="1"/>
              <a:t>Third</a:t>
            </a:r>
            <a:r>
              <a:rPr lang="cs-CZ" noProof="0" dirty="0"/>
              <a:t> </a:t>
            </a:r>
            <a:r>
              <a:rPr lang="cs-CZ" noProof="0" dirty="0" err="1"/>
              <a:t>level</a:t>
            </a:r>
            <a:endParaRPr lang="cs-CZ" noProof="0" dirty="0"/>
          </a:p>
          <a:p>
            <a:pPr lvl="3"/>
            <a:r>
              <a:rPr lang="cs-CZ" noProof="0" dirty="0" err="1"/>
              <a:t>Fourth</a:t>
            </a:r>
            <a:r>
              <a:rPr lang="cs-CZ" noProof="0" dirty="0"/>
              <a:t> </a:t>
            </a:r>
            <a:r>
              <a:rPr lang="cs-CZ" noProof="0" dirty="0" err="1"/>
              <a:t>level</a:t>
            </a:r>
            <a:endParaRPr lang="cs-CZ" noProof="0" dirty="0"/>
          </a:p>
          <a:p>
            <a:pPr lvl="4"/>
            <a:r>
              <a:rPr lang="cs-CZ" noProof="0" dirty="0" err="1"/>
              <a:t>Fifth</a:t>
            </a:r>
            <a:r>
              <a:rPr lang="cs-CZ" noProof="0" dirty="0"/>
              <a:t> </a:t>
            </a:r>
            <a:r>
              <a:rPr lang="cs-CZ" noProof="0" dirty="0" err="1"/>
              <a:t>level</a:t>
            </a:r>
            <a:endParaRPr lang="cs-CZ" noProof="0" dirty="0"/>
          </a:p>
        </p:txBody>
      </p:sp>
      <p:sp>
        <p:nvSpPr>
          <p:cNvPr id="3" name="Rectangle 2">
            <a:extLst>
              <a:ext uri="{FF2B5EF4-FFF2-40B4-BE49-F238E27FC236}">
                <a16:creationId xmlns:a16="http://schemas.microsoft.com/office/drawing/2014/main" id="{C69DBDC7-DF0D-40FE-8DE0-1C33F8DF42EC}"/>
              </a:ext>
            </a:extLst>
          </p:cNvPr>
          <p:cNvSpPr/>
          <p:nvPr userDrawn="1"/>
        </p:nvSpPr>
        <p:spPr>
          <a:xfrm>
            <a:off x="11555698" y="6494972"/>
            <a:ext cx="121828" cy="123111"/>
          </a:xfrm>
          <a:prstGeom prst="rect">
            <a:avLst/>
          </a:prstGeom>
        </p:spPr>
        <p:txBody>
          <a:bodyPr wrap="none" lIns="0" tIns="0" rIns="0" bIns="0">
            <a:spAutoFit/>
          </a:bodyPr>
          <a:lstStyle/>
          <a:p>
            <a:fld id="{C58DF478-B544-4ED8-9ED4-6A2648E2D233}" type="slidenum">
              <a:rPr lang="cs-CZ" sz="800" noProof="0" smtClean="0">
                <a:solidFill>
                  <a:schemeClr val="tx1"/>
                </a:solidFill>
                <a:latin typeface="Calibri" panose="020F0502020204030204" pitchFamily="34" charset="0"/>
                <a:cs typeface="Calibri" panose="020F0502020204030204" pitchFamily="34" charset="0"/>
              </a:rPr>
              <a:pPr/>
              <a:t>‹#›</a:t>
            </a:fld>
            <a:endParaRPr lang="cs-CZ" sz="800" noProof="0" dirty="0"/>
          </a:p>
        </p:txBody>
      </p:sp>
    </p:spTree>
    <p:extLst>
      <p:ext uri="{BB962C8B-B14F-4D97-AF65-F5344CB8AC3E}">
        <p14:creationId xmlns:p14="http://schemas.microsoft.com/office/powerpoint/2010/main" val="495659210"/>
      </p:ext>
    </p:extLst>
  </p:cSld>
  <p:clrMap bg1="lt1" tx1="dk1" bg2="lt2" tx2="dk2" accent1="accent1" accent2="accent2" accent3="accent3" accent4="accent4" accent5="accent5" accent6="accent6" hlink="hlink" folHlink="folHlink"/>
  <p:sldLayoutIdLst>
    <p:sldLayoutId id="2147484000" r:id="rId1"/>
    <p:sldLayoutId id="2147484001" r:id="rId2"/>
    <p:sldLayoutId id="2147484002" r:id="rId3"/>
    <p:sldLayoutId id="2147483900" r:id="rId4"/>
    <p:sldLayoutId id="2147483901" r:id="rId5"/>
    <p:sldLayoutId id="2147483902" r:id="rId6"/>
    <p:sldLayoutId id="2147483949" r:id="rId7"/>
    <p:sldLayoutId id="2147483950" r:id="rId8"/>
    <p:sldLayoutId id="2147483951" r:id="rId9"/>
    <p:sldLayoutId id="2147483952" r:id="rId10"/>
    <p:sldLayoutId id="2147483953" r:id="rId11"/>
    <p:sldLayoutId id="2147483954" r:id="rId12"/>
    <p:sldLayoutId id="2147483955" r:id="rId13"/>
    <p:sldLayoutId id="2147483903" r:id="rId14"/>
    <p:sldLayoutId id="2147483904" r:id="rId15"/>
    <p:sldLayoutId id="2147483905" r:id="rId16"/>
    <p:sldLayoutId id="2147483999" r:id="rId17"/>
    <p:sldLayoutId id="2147483906" r:id="rId18"/>
    <p:sldLayoutId id="2147483907" r:id="rId19"/>
    <p:sldLayoutId id="2147483908" r:id="rId20"/>
    <p:sldLayoutId id="2147483909" r:id="rId21"/>
    <p:sldLayoutId id="2147483911" r:id="rId22"/>
    <p:sldLayoutId id="2147483912" r:id="rId23"/>
    <p:sldLayoutId id="2147483914" r:id="rId24"/>
    <p:sldLayoutId id="2147483915" r:id="rId25"/>
    <p:sldLayoutId id="2147483916" r:id="rId26"/>
    <p:sldLayoutId id="2147483917" r:id="rId27"/>
    <p:sldLayoutId id="2147483918" r:id="rId28"/>
    <p:sldLayoutId id="2147483919" r:id="rId29"/>
    <p:sldLayoutId id="2147483920" r:id="rId30"/>
    <p:sldLayoutId id="2147483921" r:id="rId31"/>
    <p:sldLayoutId id="2147483922" r:id="rId32"/>
    <p:sldLayoutId id="2147483924" r:id="rId33"/>
    <p:sldLayoutId id="2147483925" r:id="rId34"/>
    <p:sldLayoutId id="2147483926" r:id="rId35"/>
    <p:sldLayoutId id="2147483945" r:id="rId36"/>
    <p:sldLayoutId id="2147483946" r:id="rId37"/>
  </p:sldLayoutIdLst>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hf hdr="0" dt="0"/>
  <p:txStyles>
    <p:titleStyle>
      <a:lvl1pPr algn="l" defTabSz="914400" rtl="0" eaLnBrk="1" latinLnBrk="0" hangingPunct="1">
        <a:spcBef>
          <a:spcPct val="0"/>
        </a:spcBef>
        <a:buNone/>
        <a:defRPr sz="2100" kern="1200">
          <a:solidFill>
            <a:schemeClr val="tx1"/>
          </a:solidFill>
          <a:latin typeface="+mn-lt"/>
          <a:ea typeface="+mj-ea"/>
          <a:cs typeface="Calibri Light" panose="020F0302020204030204" pitchFamily="34" charset="0"/>
        </a:defRPr>
      </a:lvl1pPr>
    </p:titleStyle>
    <p:bodyStyle>
      <a:lvl1pPr marL="0" indent="0" algn="l" defTabSz="914400" rtl="0" eaLnBrk="1" latinLnBrk="0" hangingPunct="1">
        <a:spcBef>
          <a:spcPts val="0"/>
        </a:spcBef>
        <a:spcAft>
          <a:spcPts val="1000"/>
        </a:spcAft>
        <a:buSzPct val="100000"/>
        <a:buFontTx/>
        <a:buNone/>
        <a:defRPr sz="1300" b="0" kern="1200">
          <a:solidFill>
            <a:schemeClr val="tx1"/>
          </a:solidFill>
          <a:latin typeface="+mn-lt"/>
          <a:ea typeface="+mn-ea"/>
          <a:cs typeface="Calibri Light" panose="020F0302020204030204" pitchFamily="34" charset="0"/>
        </a:defRPr>
      </a:lvl1pPr>
      <a:lvl2pPr marL="1397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b="0" kern="1200" dirty="0" smtClean="0">
          <a:solidFill>
            <a:schemeClr val="tx1"/>
          </a:solidFill>
          <a:latin typeface="+mj-lt"/>
          <a:ea typeface="+mn-ea"/>
          <a:cs typeface="Calibri Light" panose="020F0302020204030204" pitchFamily="34" charset="0"/>
        </a:defRPr>
      </a:lvl2pPr>
      <a:lvl3pPr marL="3048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4699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635000" indent="-139700" algn="l" defTabSz="798513" rtl="0" eaLnBrk="1" latinLnBrk="0" hangingPunct="1">
        <a:spcBef>
          <a:spcPts val="0"/>
        </a:spcBef>
        <a:spcAft>
          <a:spcPts val="1000"/>
        </a:spcAft>
        <a:buClr>
          <a:schemeClr val="tx1"/>
        </a:buClr>
        <a:buSzPct val="100000"/>
        <a:buFont typeface="Arial" panose="020B060402020202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312" userDrawn="1">
          <p15:clr>
            <a:srgbClr val="F26B43"/>
          </p15:clr>
        </p15:guide>
        <p15:guide id="5" pos="2592" userDrawn="1">
          <p15:clr>
            <a:srgbClr val="F26B43"/>
          </p15:clr>
        </p15:guide>
        <p15:guide id="7" pos="3768" userDrawn="1">
          <p15:clr>
            <a:srgbClr val="F26B43"/>
          </p15:clr>
        </p15:guide>
        <p15:guide id="8" pos="7368" userDrawn="1">
          <p15:clr>
            <a:srgbClr val="F26B43"/>
          </p15:clr>
        </p15:guide>
        <p15:guide id="10" pos="6168" userDrawn="1">
          <p15:clr>
            <a:srgbClr val="F26B43"/>
          </p15:clr>
        </p15:guide>
        <p15:guide id="12" pos="4968" userDrawn="1">
          <p15:clr>
            <a:srgbClr val="F26B43"/>
          </p15:clr>
        </p15:guide>
        <p15:guide id="13" pos="3912" userDrawn="1">
          <p15:clr>
            <a:srgbClr val="F26B43"/>
          </p15:clr>
        </p15:guide>
        <p15:guide id="15" orient="horz" pos="4032" userDrawn="1">
          <p15:clr>
            <a:srgbClr val="F26B43"/>
          </p15:clr>
        </p15:guide>
        <p15:guide id="16" orient="horz" pos="2232" userDrawn="1">
          <p15:clr>
            <a:srgbClr val="F26B43"/>
          </p15:clr>
        </p15:guide>
        <p15:guide id="17" orient="horz" pos="1049" userDrawn="1">
          <p15:clr>
            <a:srgbClr val="F26B43"/>
          </p15:clr>
        </p15:guide>
        <p15:guide id="18" orient="horz" pos="414"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40.xml"/><Relationship Id="rId6" Type="http://schemas.openxmlformats.org/officeDocument/2006/relationships/image" Target="../media/image7.jpg"/><Relationship Id="rId5" Type="http://schemas.openxmlformats.org/officeDocument/2006/relationships/image" Target="../media/image6.jpg"/><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4.xml"/><Relationship Id="rId4" Type="http://schemas.openxmlformats.org/officeDocument/2006/relationships/image" Target="../media/image7.jpg"/></Relationships>
</file>

<file path=ppt/slides/_rels/slide1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53.xml"/></Relationships>
</file>

<file path=ppt/slides/_rels/slide1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53.xml"/></Relationships>
</file>

<file path=ppt/slides/_rels/slide1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53.xml"/></Relationships>
</file>

<file path=ppt/slides/_rels/slide1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53.xml"/></Relationships>
</file>

<file path=ppt/slides/_rels/slide1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53.xml"/></Relationships>
</file>

<file path=ppt/slides/_rels/slide1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hyperlink" Target="http://www.deloitte.com/about" TargetMode="External"/><Relationship Id="rId1" Type="http://schemas.openxmlformats.org/officeDocument/2006/relationships/slideLayout" Target="../slideLayouts/slideLayout36.xml"/></Relationships>
</file>

<file path=ppt/slides/_rels/slide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53.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3.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3.xml"/></Relationships>
</file>

<file path=ppt/slides/_rels/slide5.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4.xml"/><Relationship Id="rId4" Type="http://schemas.openxmlformats.org/officeDocument/2006/relationships/image" Target="../media/image7.jp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jpg"/><Relationship Id="rId1" Type="http://schemas.openxmlformats.org/officeDocument/2006/relationships/slideLayout" Target="../slideLayouts/slideLayout14.xml"/><Relationship Id="rId4" Type="http://schemas.openxmlformats.org/officeDocument/2006/relationships/image" Target="../media/image12.sv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jpg"/><Relationship Id="rId1" Type="http://schemas.openxmlformats.org/officeDocument/2006/relationships/slideLayout" Target="../slideLayouts/slideLayout14.xml"/><Relationship Id="rId4" Type="http://schemas.openxmlformats.org/officeDocument/2006/relationships/image" Target="../media/image12.svg"/></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53.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jpg"/><Relationship Id="rId1" Type="http://schemas.openxmlformats.org/officeDocument/2006/relationships/slideLayout" Target="../slideLayouts/slideLayout14.xml"/><Relationship Id="rId4" Type="http://schemas.openxmlformats.org/officeDocument/2006/relationships/image" Target="../media/image12.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471963" y="3934047"/>
            <a:ext cx="3251641" cy="2148145"/>
          </a:xfrm>
        </p:spPr>
        <p:txBody>
          <a:bodyPr/>
          <a:lstStyle/>
          <a:p>
            <a:r>
              <a:rPr lang="cs-CZ" dirty="0"/>
              <a:t>Celková evaluace projektu Systémové zajištění sociálního začleňování</a:t>
            </a:r>
          </a:p>
        </p:txBody>
      </p:sp>
      <p:sp>
        <p:nvSpPr>
          <p:cNvPr id="39940" name="Text Placeholder 4"/>
          <p:cNvSpPr>
            <a:spLocks noGrp="1"/>
          </p:cNvSpPr>
          <p:nvPr>
            <p:ph type="body" sz="quarter" idx="10"/>
          </p:nvPr>
        </p:nvSpPr>
        <p:spPr>
          <a:xfrm>
            <a:off x="491604" y="6082192"/>
            <a:ext cx="4446269" cy="273050"/>
          </a:xfrm>
        </p:spPr>
        <p:txBody>
          <a:bodyPr/>
          <a:lstStyle/>
          <a:p>
            <a:r>
              <a:rPr lang="cs-CZ" b="0" dirty="0"/>
              <a:t>Listopad 2022</a:t>
            </a:r>
            <a:endParaRPr lang="en-US" b="0" dirty="0"/>
          </a:p>
        </p:txBody>
      </p:sp>
      <p:grpSp>
        <p:nvGrpSpPr>
          <p:cNvPr id="18" name="Group 17">
            <a:extLst>
              <a:ext uri="{FF2B5EF4-FFF2-40B4-BE49-F238E27FC236}">
                <a16:creationId xmlns:a16="http://schemas.microsoft.com/office/drawing/2014/main" id="{7E1D82B7-6D0E-4A42-B779-2708B8D04AB7}"/>
              </a:ext>
            </a:extLst>
          </p:cNvPr>
          <p:cNvGrpSpPr/>
          <p:nvPr/>
        </p:nvGrpSpPr>
        <p:grpSpPr>
          <a:xfrm>
            <a:off x="7559749" y="193756"/>
            <a:ext cx="4504711" cy="561156"/>
            <a:chOff x="3463561" y="8626"/>
            <a:chExt cx="3724317" cy="455457"/>
          </a:xfrm>
        </p:grpSpPr>
        <p:pic>
          <p:nvPicPr>
            <p:cNvPr id="19" name="Picture 18" descr="A picture containing text&#10;&#10;Description automatically generated">
              <a:extLst>
                <a:ext uri="{FF2B5EF4-FFF2-40B4-BE49-F238E27FC236}">
                  <a16:creationId xmlns:a16="http://schemas.microsoft.com/office/drawing/2014/main" id="{415A0E50-F9A9-499F-95A0-79649F89DB5A}"/>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22445" y="63873"/>
              <a:ext cx="1865433" cy="400210"/>
            </a:xfrm>
            <a:prstGeom prst="rect">
              <a:avLst/>
            </a:prstGeom>
            <a:noFill/>
            <a:ln>
              <a:noFill/>
            </a:ln>
          </p:spPr>
        </p:pic>
        <p:pic>
          <p:nvPicPr>
            <p:cNvPr id="20" name="Picture 19">
              <a:extLst>
                <a:ext uri="{FF2B5EF4-FFF2-40B4-BE49-F238E27FC236}">
                  <a16:creationId xmlns:a16="http://schemas.microsoft.com/office/drawing/2014/main" id="{EF5C8BE2-2DD0-4747-B0FC-DE666471FCD7}"/>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63561" y="8626"/>
              <a:ext cx="1706245" cy="450850"/>
            </a:xfrm>
            <a:prstGeom prst="rect">
              <a:avLst/>
            </a:prstGeom>
            <a:noFill/>
            <a:ln>
              <a:noFill/>
            </a:ln>
          </p:spPr>
        </p:pic>
      </p:grpSp>
      <p:pic>
        <p:nvPicPr>
          <p:cNvPr id="21" name="image3.jpg">
            <a:extLst>
              <a:ext uri="{FF2B5EF4-FFF2-40B4-BE49-F238E27FC236}">
                <a16:creationId xmlns:a16="http://schemas.microsoft.com/office/drawing/2014/main" id="{2642B4FB-E00B-4703-A037-FC59A0DB21C4}"/>
              </a:ext>
            </a:extLst>
          </p:cNvPr>
          <p:cNvPicPr/>
          <p:nvPr/>
        </p:nvPicPr>
        <p:blipFill>
          <a:blip r:embed="rId5"/>
          <a:srcRect/>
          <a:stretch>
            <a:fillRect/>
          </a:stretch>
        </p:blipFill>
        <p:spPr>
          <a:xfrm>
            <a:off x="127540" y="142801"/>
            <a:ext cx="3923465" cy="843220"/>
          </a:xfrm>
          <a:prstGeom prst="rect">
            <a:avLst/>
          </a:prstGeom>
          <a:ln/>
        </p:spPr>
      </p:pic>
      <p:pic>
        <p:nvPicPr>
          <p:cNvPr id="2" name="image2.jpg" descr="A picture containing text&#10;&#10;Description automatically generated">
            <a:extLst>
              <a:ext uri="{FF2B5EF4-FFF2-40B4-BE49-F238E27FC236}">
                <a16:creationId xmlns:a16="http://schemas.microsoft.com/office/drawing/2014/main" id="{7C57ADA8-274A-A32F-9060-C0A181BAE412}"/>
              </a:ext>
            </a:extLst>
          </p:cNvPr>
          <p:cNvPicPr/>
          <p:nvPr/>
        </p:nvPicPr>
        <p:blipFill rotWithShape="1">
          <a:blip r:embed="rId6"/>
          <a:srcRect l="5136" t="5319" r="4971" b="4760"/>
          <a:stretch/>
        </p:blipFill>
        <p:spPr>
          <a:xfrm>
            <a:off x="3519410" y="799960"/>
            <a:ext cx="5472190" cy="5417960"/>
          </a:xfrm>
          <a:prstGeom prst="ellipse">
            <a:avLst/>
          </a:prstGeom>
          <a:ln>
            <a:noFill/>
          </a:ln>
          <a:effectLst/>
        </p:spPr>
      </p:pic>
    </p:spTree>
    <p:extLst>
      <p:ext uri="{BB962C8B-B14F-4D97-AF65-F5344CB8AC3E}">
        <p14:creationId xmlns:p14="http://schemas.microsoft.com/office/powerpoint/2010/main" val="169676383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0EB55E9-6B20-BA20-CE02-6B430AC8AB06}"/>
              </a:ext>
            </a:extLst>
          </p:cNvPr>
          <p:cNvSpPr>
            <a:spLocks noGrp="1"/>
          </p:cNvSpPr>
          <p:nvPr>
            <p:ph type="title"/>
          </p:nvPr>
        </p:nvSpPr>
        <p:spPr>
          <a:xfrm>
            <a:off x="1247274" y="1831919"/>
            <a:ext cx="3156953" cy="1592403"/>
          </a:xfrm>
        </p:spPr>
        <p:txBody>
          <a:bodyPr/>
          <a:lstStyle/>
          <a:p>
            <a:pPr algn="ctr"/>
            <a:r>
              <a:rPr lang="cs-CZ" dirty="0"/>
              <a:t>DOPORUČENÍ</a:t>
            </a:r>
          </a:p>
        </p:txBody>
      </p:sp>
      <p:sp>
        <p:nvSpPr>
          <p:cNvPr id="7" name="Content Placeholder 1">
            <a:extLst>
              <a:ext uri="{FF2B5EF4-FFF2-40B4-BE49-F238E27FC236}">
                <a16:creationId xmlns:a16="http://schemas.microsoft.com/office/drawing/2014/main" id="{735980D5-3605-5DD8-D48B-9928BD24143C}"/>
              </a:ext>
            </a:extLst>
          </p:cNvPr>
          <p:cNvSpPr txBox="1">
            <a:spLocks/>
          </p:cNvSpPr>
          <p:nvPr/>
        </p:nvSpPr>
        <p:spPr bwMode="gray">
          <a:xfrm>
            <a:off x="1191125" y="3757576"/>
            <a:ext cx="3213102" cy="929108"/>
          </a:xfrm>
          <a:prstGeom prst="rect">
            <a:avLst/>
          </a:prstGeom>
        </p:spPr>
        <p:txBody>
          <a:bodyPr vert="horz" lIns="0" tIns="0" rIns="0" bIns="0" rtlCol="0">
            <a:noAutofit/>
          </a:bodyPr>
          <a:lstStyle>
            <a:lvl1pPr marL="0" indent="0" algn="l" defTabSz="914400" rtl="0" eaLnBrk="1" latinLnBrk="0" hangingPunct="1">
              <a:lnSpc>
                <a:spcPct val="95000"/>
              </a:lnSpc>
              <a:spcBef>
                <a:spcPts val="0"/>
              </a:spcBef>
              <a:spcAft>
                <a:spcPts val="0"/>
              </a:spcAft>
              <a:buSzPct val="100000"/>
              <a:buFontTx/>
              <a:buNone/>
              <a:defRPr sz="3600" b="0" kern="1200">
                <a:solidFill>
                  <a:schemeClr val="tx1"/>
                </a:solidFill>
                <a:latin typeface="+mn-lt"/>
                <a:ea typeface="+mn-ea"/>
                <a:cs typeface="Calibri" panose="020F0502020204030204" pitchFamily="34" charset="0"/>
              </a:defRPr>
            </a:lvl1pPr>
            <a:lvl2pPr marL="457200" indent="0" algn="l" defTabSz="914400" rtl="0" eaLnBrk="1" latinLnBrk="0" hangingPunct="1">
              <a:spcBef>
                <a:spcPts val="0"/>
              </a:spcBef>
              <a:spcAft>
                <a:spcPts val="1000"/>
              </a:spcAft>
              <a:buClr>
                <a:schemeClr val="tx1"/>
              </a:buClr>
              <a:buSzPct val="100000"/>
              <a:buFont typeface="Arial" panose="020B0604020202020204" pitchFamily="34" charset="0"/>
              <a:buNone/>
              <a:defRPr lang="en-US" sz="2000" b="0" kern="1200">
                <a:solidFill>
                  <a:schemeClr val="tx1">
                    <a:tint val="75000"/>
                  </a:schemeClr>
                </a:solidFill>
                <a:latin typeface="+mj-lt"/>
                <a:ea typeface="+mn-ea"/>
                <a:cs typeface="Calibri Light" panose="020F0302020204030204" pitchFamily="34" charset="0"/>
              </a:defRPr>
            </a:lvl2pPr>
            <a:lvl3pPr marL="914400" indent="0" algn="l" defTabSz="914400" rtl="0" eaLnBrk="1" latinLnBrk="0" hangingPunct="1">
              <a:spcBef>
                <a:spcPts val="0"/>
              </a:spcBef>
              <a:spcAft>
                <a:spcPts val="1000"/>
              </a:spcAft>
              <a:buClr>
                <a:schemeClr val="tx1"/>
              </a:buClr>
              <a:buSzPct val="100000"/>
              <a:buFont typeface="Arial" panose="020B0604020202020204" pitchFamily="34" charset="0"/>
              <a:buNone/>
              <a:defRPr lang="en-US" sz="1800" kern="1200">
                <a:solidFill>
                  <a:schemeClr val="tx1">
                    <a:tint val="75000"/>
                  </a:schemeClr>
                </a:solidFill>
                <a:latin typeface="+mn-lt"/>
                <a:ea typeface="+mn-ea"/>
                <a:cs typeface="Calibri Light" panose="020F0302020204030204" pitchFamily="34" charset="0"/>
              </a:defRPr>
            </a:lvl3pPr>
            <a:lvl4pPr marL="1371600" indent="0" algn="l" defTabSz="914400" rtl="0" eaLnBrk="1" latinLnBrk="0" hangingPunct="1">
              <a:spcBef>
                <a:spcPts val="0"/>
              </a:spcBef>
              <a:spcAft>
                <a:spcPts val="1000"/>
              </a:spcAft>
              <a:buClr>
                <a:schemeClr val="tx1"/>
              </a:buClr>
              <a:buSzPct val="100000"/>
              <a:buFont typeface="Arial" panose="020B0604020202020204" pitchFamily="34" charset="0"/>
              <a:buNone/>
              <a:defRPr lang="en-US" sz="1600" kern="1200" baseline="0">
                <a:solidFill>
                  <a:schemeClr val="tx1">
                    <a:tint val="75000"/>
                  </a:schemeClr>
                </a:solidFill>
                <a:latin typeface="+mn-lt"/>
                <a:ea typeface="+mn-ea"/>
                <a:cs typeface="Calibri Light" panose="020F0302020204030204" pitchFamily="34" charset="0"/>
              </a:defRPr>
            </a:lvl4pPr>
            <a:lvl5pPr marL="1828800" indent="0" algn="l" defTabSz="798513" rtl="0" eaLnBrk="1" latinLnBrk="0" hangingPunct="1">
              <a:spcBef>
                <a:spcPts val="0"/>
              </a:spcBef>
              <a:spcAft>
                <a:spcPts val="1000"/>
              </a:spcAft>
              <a:buClr>
                <a:schemeClr val="tx1"/>
              </a:buClr>
              <a:buSzPct val="100000"/>
              <a:buFont typeface="Arial" panose="020B0604020202020204" pitchFamily="34" charset="0"/>
              <a:buNone/>
              <a:tabLst/>
              <a:defRPr lang="en-US" sz="1600" kern="1200" baseline="0">
                <a:solidFill>
                  <a:schemeClr val="tx1">
                    <a:tint val="75000"/>
                  </a:schemeClr>
                </a:solidFill>
                <a:latin typeface="+mn-lt"/>
                <a:ea typeface="+mn-ea"/>
                <a:cs typeface="Calibri Light" panose="020F0302020204030204" pitchFamily="34" charset="0"/>
              </a:defRPr>
            </a:lvl5pPr>
            <a:lvl6pPr marL="2286000" indent="0" algn="l" defTabSz="914400" rtl="0" eaLnBrk="1" latinLnBrk="0" hangingPunct="1">
              <a:spcBef>
                <a:spcPts val="0"/>
              </a:spcBef>
              <a:spcAft>
                <a:spcPts val="1000"/>
              </a:spcAft>
              <a:buFont typeface="Verdana" panose="020B0604030504040204" pitchFamily="34" charset="0"/>
              <a:buNone/>
              <a:defRPr sz="1600" kern="1200" baseline="0">
                <a:solidFill>
                  <a:schemeClr val="tx1">
                    <a:tint val="75000"/>
                  </a:schemeClr>
                </a:solidFill>
                <a:latin typeface="+mn-lt"/>
                <a:ea typeface="+mn-ea"/>
                <a:cs typeface="+mn-cs"/>
              </a:defRPr>
            </a:lvl6pPr>
            <a:lvl7pPr marL="2743200" indent="0" algn="l" defTabSz="914400" rtl="0" eaLnBrk="1" latinLnBrk="0" hangingPunct="1">
              <a:spcBef>
                <a:spcPts val="0"/>
              </a:spcBef>
              <a:spcAft>
                <a:spcPts val="1000"/>
              </a:spcAft>
              <a:buFont typeface="Verdana" panose="020B060403050404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spcBef>
                <a:spcPts val="0"/>
              </a:spcBef>
              <a:spcAft>
                <a:spcPts val="1000"/>
              </a:spcAft>
              <a:buFont typeface="Verdana" panose="020B0604030504040204" pitchFamily="34" charset="0"/>
              <a:buNone/>
              <a:defRPr sz="1600" kern="1200" baseline="0">
                <a:solidFill>
                  <a:schemeClr val="tx1">
                    <a:tint val="75000"/>
                  </a:schemeClr>
                </a:solidFill>
                <a:latin typeface="+mn-lt"/>
                <a:ea typeface="+mn-ea"/>
                <a:cs typeface="+mn-cs"/>
              </a:defRPr>
            </a:lvl8pPr>
            <a:lvl9pPr marL="3657600" indent="0" algn="l" defTabSz="914400" rtl="0" eaLnBrk="1" latinLnBrk="0" hangingPunct="1">
              <a:spcBef>
                <a:spcPts val="0"/>
              </a:spcBef>
              <a:spcAft>
                <a:spcPts val="1000"/>
              </a:spcAft>
              <a:buFont typeface="Verdana" panose="020B0604030504040204" pitchFamily="34" charset="0"/>
              <a:buNone/>
              <a:defRPr sz="1600" kern="1200" baseline="0">
                <a:solidFill>
                  <a:schemeClr val="tx1">
                    <a:tint val="75000"/>
                  </a:schemeClr>
                </a:solidFill>
                <a:latin typeface="+mn-lt"/>
                <a:ea typeface="+mn-ea"/>
                <a:cs typeface="+mn-cs"/>
              </a:defRPr>
            </a:lvl9pPr>
          </a:lstStyle>
          <a:p>
            <a:pPr algn="ctr"/>
            <a:r>
              <a:rPr lang="cs-CZ" sz="1600" dirty="0">
                <a:latin typeface="Calibri" panose="020F0502020204030204" pitchFamily="34" charset="0"/>
                <a:ea typeface="CIDFont+F2"/>
              </a:rPr>
              <a:t>Spousta věcí, které končí s Projektem ASZ, postupně </a:t>
            </a:r>
            <a:r>
              <a:rPr lang="cs-CZ" sz="1600" dirty="0" err="1">
                <a:latin typeface="Calibri" panose="020F0502020204030204" pitchFamily="34" charset="0"/>
                <a:ea typeface="CIDFont+F2"/>
              </a:rPr>
              <a:t>vyšumívají</a:t>
            </a:r>
            <a:r>
              <a:rPr lang="cs-CZ" sz="1600" dirty="0">
                <a:latin typeface="Calibri" panose="020F0502020204030204" pitchFamily="34" charset="0"/>
                <a:ea typeface="CIDFont+F2"/>
              </a:rPr>
              <a:t> nebo z nich vycouvávají.</a:t>
            </a:r>
            <a:endParaRPr lang="cs-CZ" sz="3200" dirty="0"/>
          </a:p>
        </p:txBody>
      </p:sp>
      <p:pic>
        <p:nvPicPr>
          <p:cNvPr id="9" name="Graphic 8" descr="Open quotation mark with solid fill">
            <a:extLst>
              <a:ext uri="{FF2B5EF4-FFF2-40B4-BE49-F238E27FC236}">
                <a16:creationId xmlns:a16="http://schemas.microsoft.com/office/drawing/2014/main" id="{85BFD3C4-3644-331F-4022-1F1FF001937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404227" y="3429000"/>
            <a:ext cx="469232" cy="469232"/>
          </a:xfrm>
          <a:prstGeom prst="rect">
            <a:avLst/>
          </a:prstGeom>
        </p:spPr>
      </p:pic>
      <p:pic>
        <p:nvPicPr>
          <p:cNvPr id="10" name="Graphic 9" descr="Open quotation mark with solid fill">
            <a:extLst>
              <a:ext uri="{FF2B5EF4-FFF2-40B4-BE49-F238E27FC236}">
                <a16:creationId xmlns:a16="http://schemas.microsoft.com/office/drawing/2014/main" id="{FB5BF6D4-2619-38EB-5EF5-B5244960307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10800000">
            <a:off x="807552" y="4222130"/>
            <a:ext cx="469232" cy="469232"/>
          </a:xfrm>
          <a:prstGeom prst="rect">
            <a:avLst/>
          </a:prstGeom>
        </p:spPr>
      </p:pic>
      <p:pic>
        <p:nvPicPr>
          <p:cNvPr id="8" name="image2.jpg" descr="A picture containing text&#10;&#10;Description automatically generated">
            <a:extLst>
              <a:ext uri="{FF2B5EF4-FFF2-40B4-BE49-F238E27FC236}">
                <a16:creationId xmlns:a16="http://schemas.microsoft.com/office/drawing/2014/main" id="{D28EF809-9BE6-31AD-7F6A-A79D390B47BC}"/>
              </a:ext>
            </a:extLst>
          </p:cNvPr>
          <p:cNvPicPr/>
          <p:nvPr/>
        </p:nvPicPr>
        <p:blipFill rotWithShape="1">
          <a:blip r:embed="rId4"/>
          <a:srcRect l="5136" t="5319" r="4971" b="4760"/>
          <a:stretch/>
        </p:blipFill>
        <p:spPr>
          <a:xfrm>
            <a:off x="5896850" y="754240"/>
            <a:ext cx="5472190" cy="5417960"/>
          </a:xfrm>
          <a:prstGeom prst="ellipse">
            <a:avLst/>
          </a:prstGeom>
          <a:ln>
            <a:noFill/>
          </a:ln>
          <a:effectLst/>
        </p:spPr>
      </p:pic>
      <p:sp>
        <p:nvSpPr>
          <p:cNvPr id="2" name="Rectangle: Rounded Corners 1">
            <a:extLst>
              <a:ext uri="{FF2B5EF4-FFF2-40B4-BE49-F238E27FC236}">
                <a16:creationId xmlns:a16="http://schemas.microsoft.com/office/drawing/2014/main" id="{5B4891F6-BCEE-0A98-B7C7-A6F0259A44DE}"/>
              </a:ext>
            </a:extLst>
          </p:cNvPr>
          <p:cNvSpPr/>
          <p:nvPr/>
        </p:nvSpPr>
        <p:spPr bwMode="gray">
          <a:xfrm rot="2977805">
            <a:off x="14314377" y="-4672450"/>
            <a:ext cx="9636830" cy="11356282"/>
          </a:xfrm>
          <a:prstGeom prst="roundRect">
            <a:avLst>
              <a:gd name="adj" fmla="val 19644"/>
            </a:avLst>
          </a:prstGeom>
          <a:solidFill>
            <a:schemeClr val="tx1"/>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cs-CZ" sz="1600" b="1" dirty="0"/>
          </a:p>
        </p:txBody>
      </p:sp>
    </p:spTree>
    <p:extLst>
      <p:ext uri="{BB962C8B-B14F-4D97-AF65-F5344CB8AC3E}">
        <p14:creationId xmlns:p14="http://schemas.microsoft.com/office/powerpoint/2010/main" val="19378226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77DF734A-DC29-0DFC-9F55-A48B495CA447}"/>
              </a:ext>
            </a:extLst>
          </p:cNvPr>
          <p:cNvSpPr/>
          <p:nvPr/>
        </p:nvSpPr>
        <p:spPr bwMode="gray">
          <a:xfrm rot="2977805">
            <a:off x="5517849" y="-1828666"/>
            <a:ext cx="9636830" cy="11356282"/>
          </a:xfrm>
          <a:prstGeom prst="roundRect">
            <a:avLst>
              <a:gd name="adj" fmla="val 19644"/>
            </a:avLst>
          </a:prstGeom>
          <a:solidFill>
            <a:schemeClr val="tx1"/>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cs-CZ" sz="1600" b="1" dirty="0"/>
          </a:p>
        </p:txBody>
      </p:sp>
      <p:sp>
        <p:nvSpPr>
          <p:cNvPr id="32" name="Freeform: Shape 31">
            <a:extLst>
              <a:ext uri="{FF2B5EF4-FFF2-40B4-BE49-F238E27FC236}">
                <a16:creationId xmlns:a16="http://schemas.microsoft.com/office/drawing/2014/main" id="{BE636CFD-05B5-49F1-95BE-6C2F39BCD8DA}"/>
              </a:ext>
            </a:extLst>
          </p:cNvPr>
          <p:cNvSpPr/>
          <p:nvPr/>
        </p:nvSpPr>
        <p:spPr bwMode="gray">
          <a:xfrm>
            <a:off x="1044933" y="5510026"/>
            <a:ext cx="26503" cy="2671"/>
          </a:xfrm>
          <a:custGeom>
            <a:avLst/>
            <a:gdLst>
              <a:gd name="connsiteX0" fmla="*/ 0 w 26503"/>
              <a:gd name="connsiteY0" fmla="*/ 0 h 2671"/>
              <a:gd name="connsiteX1" fmla="*/ 26503 w 26503"/>
              <a:gd name="connsiteY1" fmla="*/ 2671 h 2671"/>
              <a:gd name="connsiteX2" fmla="*/ 0 w 26503"/>
              <a:gd name="connsiteY2" fmla="*/ 2671 h 2671"/>
              <a:gd name="connsiteX3" fmla="*/ 0 w 26503"/>
              <a:gd name="connsiteY3" fmla="*/ 0 h 2671"/>
            </a:gdLst>
            <a:ahLst/>
            <a:cxnLst>
              <a:cxn ang="0">
                <a:pos x="connsiteX0" y="connsiteY0"/>
              </a:cxn>
              <a:cxn ang="0">
                <a:pos x="connsiteX1" y="connsiteY1"/>
              </a:cxn>
              <a:cxn ang="0">
                <a:pos x="connsiteX2" y="connsiteY2"/>
              </a:cxn>
              <a:cxn ang="0">
                <a:pos x="connsiteX3" y="connsiteY3"/>
              </a:cxn>
            </a:cxnLst>
            <a:rect l="l" t="t" r="r" b="b"/>
            <a:pathLst>
              <a:path w="26503" h="2671">
                <a:moveTo>
                  <a:pt x="0" y="0"/>
                </a:moveTo>
                <a:lnTo>
                  <a:pt x="26503" y="2671"/>
                </a:lnTo>
                <a:lnTo>
                  <a:pt x="0" y="2671"/>
                </a:lnTo>
                <a:lnTo>
                  <a:pt x="0" y="0"/>
                </a:lnTo>
                <a:close/>
              </a:path>
            </a:pathLst>
          </a:custGeom>
          <a:solidFill>
            <a:schemeClr val="accent3"/>
          </a:solidFill>
          <a:ln w="19050" algn="ctr">
            <a:noFill/>
            <a:miter lim="800000"/>
            <a:headEnd/>
            <a:tailEnd/>
          </a:ln>
        </p:spPr>
        <p:txBody>
          <a:bodyPr wrap="square" lIns="88900" tIns="88900" rIns="88900" bIns="88900" rtlCol="0" anchor="ctr">
            <a:noAutofit/>
          </a:bodyPr>
          <a:lstStyle/>
          <a:p>
            <a:pPr algn="ctr">
              <a:lnSpc>
                <a:spcPct val="106000"/>
              </a:lnSpc>
              <a:buFont typeface="Wingdings 2" pitchFamily="18" charset="2"/>
              <a:buNone/>
            </a:pPr>
            <a:endParaRPr lang="cs-CZ" sz="1600" b="1" dirty="0">
              <a:solidFill>
                <a:schemeClr val="bg1"/>
              </a:solidFill>
            </a:endParaRPr>
          </a:p>
        </p:txBody>
      </p:sp>
      <p:grpSp>
        <p:nvGrpSpPr>
          <p:cNvPr id="7" name="Group 6">
            <a:extLst>
              <a:ext uri="{FF2B5EF4-FFF2-40B4-BE49-F238E27FC236}">
                <a16:creationId xmlns:a16="http://schemas.microsoft.com/office/drawing/2014/main" id="{5E4C8D1A-01E6-EB13-5300-A0272D42E54B}"/>
              </a:ext>
            </a:extLst>
          </p:cNvPr>
          <p:cNvGrpSpPr/>
          <p:nvPr/>
        </p:nvGrpSpPr>
        <p:grpSpPr>
          <a:xfrm rot="5400000">
            <a:off x="4016131" y="2261419"/>
            <a:ext cx="3751354" cy="3750645"/>
            <a:chOff x="2597650" y="3409396"/>
            <a:chExt cx="6582044" cy="6580800"/>
          </a:xfrm>
        </p:grpSpPr>
        <p:sp>
          <p:nvSpPr>
            <p:cNvPr id="8" name="Oval 7">
              <a:extLst>
                <a:ext uri="{FF2B5EF4-FFF2-40B4-BE49-F238E27FC236}">
                  <a16:creationId xmlns:a16="http://schemas.microsoft.com/office/drawing/2014/main" id="{CD282D9D-970B-B746-69C5-8DBF77BC2680}"/>
                </a:ext>
              </a:extLst>
            </p:cNvPr>
            <p:cNvSpPr/>
            <p:nvPr/>
          </p:nvSpPr>
          <p:spPr bwMode="gray">
            <a:xfrm>
              <a:off x="2597650" y="3409396"/>
              <a:ext cx="6582044" cy="6580800"/>
            </a:xfrm>
            <a:prstGeom prst="ellipse">
              <a:avLst/>
            </a:prstGeom>
            <a:noFill/>
            <a:ln w="19050" algn="ctr">
              <a:solidFill>
                <a:schemeClr val="accent1"/>
              </a:solidFill>
              <a:miter lim="800000"/>
              <a:headEnd/>
              <a:tailEnd/>
            </a:ln>
          </p:spPr>
          <p:txBody>
            <a:bodyPr wrap="square" lIns="88900" tIns="88900" rIns="88900" bIns="88900" rtlCol="0" anchor="ctr"/>
            <a:lstStyle/>
            <a:p>
              <a:pPr algn="ctr">
                <a:lnSpc>
                  <a:spcPct val="106000"/>
                </a:lnSpc>
                <a:buFont typeface="Wingdings 2" pitchFamily="18" charset="2"/>
                <a:buNone/>
              </a:pPr>
              <a:endParaRPr lang="cs-CZ" sz="1600" b="1" dirty="0">
                <a:solidFill>
                  <a:schemeClr val="bg1"/>
                </a:solidFill>
              </a:endParaRPr>
            </a:p>
          </p:txBody>
        </p:sp>
        <p:sp>
          <p:nvSpPr>
            <p:cNvPr id="9" name="Oval 8">
              <a:extLst>
                <a:ext uri="{FF2B5EF4-FFF2-40B4-BE49-F238E27FC236}">
                  <a16:creationId xmlns:a16="http://schemas.microsoft.com/office/drawing/2014/main" id="{0C71C099-38F2-B81F-F101-834C8D173360}"/>
                </a:ext>
              </a:extLst>
            </p:cNvPr>
            <p:cNvSpPr/>
            <p:nvPr/>
          </p:nvSpPr>
          <p:spPr bwMode="gray">
            <a:xfrm>
              <a:off x="2731770" y="5006340"/>
              <a:ext cx="396000" cy="396000"/>
            </a:xfrm>
            <a:prstGeom prst="ellipse">
              <a:avLst/>
            </a:prstGeom>
            <a:solidFill>
              <a:schemeClr val="accent1"/>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cs-CZ" sz="1600" b="1" dirty="0">
                <a:solidFill>
                  <a:schemeClr val="bg1"/>
                </a:solidFill>
              </a:endParaRPr>
            </a:p>
          </p:txBody>
        </p:sp>
      </p:grpSp>
      <p:pic>
        <p:nvPicPr>
          <p:cNvPr id="10" name="image2.jpg" descr="A picture containing text&#10;&#10;Description automatically generated">
            <a:extLst>
              <a:ext uri="{FF2B5EF4-FFF2-40B4-BE49-F238E27FC236}">
                <a16:creationId xmlns:a16="http://schemas.microsoft.com/office/drawing/2014/main" id="{8E4469A9-9069-18B8-4610-7D465B5E8113}"/>
              </a:ext>
            </a:extLst>
          </p:cNvPr>
          <p:cNvPicPr/>
          <p:nvPr/>
        </p:nvPicPr>
        <p:blipFill rotWithShape="1">
          <a:blip r:embed="rId2"/>
          <a:srcRect l="5136" t="5319" r="4971" b="4760"/>
          <a:stretch/>
        </p:blipFill>
        <p:spPr>
          <a:xfrm rot="18800720">
            <a:off x="4332404" y="2602584"/>
            <a:ext cx="3118807" cy="3087898"/>
          </a:xfrm>
          <a:prstGeom prst="ellipse">
            <a:avLst/>
          </a:prstGeom>
          <a:ln>
            <a:noFill/>
          </a:ln>
          <a:effectLst/>
        </p:spPr>
      </p:pic>
      <p:sp>
        <p:nvSpPr>
          <p:cNvPr id="3" name="TextBox 2">
            <a:extLst>
              <a:ext uri="{FF2B5EF4-FFF2-40B4-BE49-F238E27FC236}">
                <a16:creationId xmlns:a16="http://schemas.microsoft.com/office/drawing/2014/main" id="{D4694ED3-AFA1-6D83-DD46-37DDE2B083E1}"/>
              </a:ext>
            </a:extLst>
          </p:cNvPr>
          <p:cNvSpPr txBox="1"/>
          <p:nvPr/>
        </p:nvSpPr>
        <p:spPr>
          <a:xfrm>
            <a:off x="6292279" y="1486853"/>
            <a:ext cx="4566635" cy="369332"/>
          </a:xfrm>
          <a:prstGeom prst="rect">
            <a:avLst/>
          </a:prstGeom>
          <a:noFill/>
        </p:spPr>
        <p:txBody>
          <a:bodyPr wrap="square">
            <a:spAutoFit/>
          </a:bodyPr>
          <a:lstStyle/>
          <a:p>
            <a:pPr marL="0" marR="99695" indent="0" algn="ctr">
              <a:spcBef>
                <a:spcPts val="600"/>
              </a:spcBef>
              <a:spcAft>
                <a:spcPts val="600"/>
              </a:spcAft>
            </a:pPr>
            <a:r>
              <a:rPr lang="cs-CZ" sz="1800" b="1" dirty="0">
                <a:solidFill>
                  <a:schemeClr val="bg1"/>
                </a:solidFill>
                <a:effectLst/>
                <a:latin typeface="Calibri" panose="020F0502020204030204" pitchFamily="34" charset="0"/>
                <a:ea typeface="Calibri" panose="020F0502020204030204" pitchFamily="34" charset="0"/>
              </a:rPr>
              <a:t>Personálně stabilizovat a konsolidovat ASZ</a:t>
            </a:r>
            <a:endParaRPr lang="cs-CZ" sz="1800" dirty="0">
              <a:solidFill>
                <a:schemeClr val="bg1"/>
              </a:solidFill>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398135488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77DF734A-DC29-0DFC-9F55-A48B495CA447}"/>
              </a:ext>
            </a:extLst>
          </p:cNvPr>
          <p:cNvSpPr/>
          <p:nvPr/>
        </p:nvSpPr>
        <p:spPr bwMode="gray">
          <a:xfrm rot="2977805">
            <a:off x="5517849" y="-1828666"/>
            <a:ext cx="9636830" cy="11356282"/>
          </a:xfrm>
          <a:prstGeom prst="roundRect">
            <a:avLst>
              <a:gd name="adj" fmla="val 19644"/>
            </a:avLst>
          </a:prstGeom>
          <a:solidFill>
            <a:schemeClr val="tx1"/>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cs-CZ" sz="1600" b="1" dirty="0"/>
          </a:p>
        </p:txBody>
      </p:sp>
      <p:sp>
        <p:nvSpPr>
          <p:cNvPr id="32" name="Freeform: Shape 31">
            <a:extLst>
              <a:ext uri="{FF2B5EF4-FFF2-40B4-BE49-F238E27FC236}">
                <a16:creationId xmlns:a16="http://schemas.microsoft.com/office/drawing/2014/main" id="{BE636CFD-05B5-49F1-95BE-6C2F39BCD8DA}"/>
              </a:ext>
            </a:extLst>
          </p:cNvPr>
          <p:cNvSpPr/>
          <p:nvPr/>
        </p:nvSpPr>
        <p:spPr bwMode="gray">
          <a:xfrm>
            <a:off x="1044933" y="5510026"/>
            <a:ext cx="26503" cy="2671"/>
          </a:xfrm>
          <a:custGeom>
            <a:avLst/>
            <a:gdLst>
              <a:gd name="connsiteX0" fmla="*/ 0 w 26503"/>
              <a:gd name="connsiteY0" fmla="*/ 0 h 2671"/>
              <a:gd name="connsiteX1" fmla="*/ 26503 w 26503"/>
              <a:gd name="connsiteY1" fmla="*/ 2671 h 2671"/>
              <a:gd name="connsiteX2" fmla="*/ 0 w 26503"/>
              <a:gd name="connsiteY2" fmla="*/ 2671 h 2671"/>
              <a:gd name="connsiteX3" fmla="*/ 0 w 26503"/>
              <a:gd name="connsiteY3" fmla="*/ 0 h 2671"/>
            </a:gdLst>
            <a:ahLst/>
            <a:cxnLst>
              <a:cxn ang="0">
                <a:pos x="connsiteX0" y="connsiteY0"/>
              </a:cxn>
              <a:cxn ang="0">
                <a:pos x="connsiteX1" y="connsiteY1"/>
              </a:cxn>
              <a:cxn ang="0">
                <a:pos x="connsiteX2" y="connsiteY2"/>
              </a:cxn>
              <a:cxn ang="0">
                <a:pos x="connsiteX3" y="connsiteY3"/>
              </a:cxn>
            </a:cxnLst>
            <a:rect l="l" t="t" r="r" b="b"/>
            <a:pathLst>
              <a:path w="26503" h="2671">
                <a:moveTo>
                  <a:pt x="0" y="0"/>
                </a:moveTo>
                <a:lnTo>
                  <a:pt x="26503" y="2671"/>
                </a:lnTo>
                <a:lnTo>
                  <a:pt x="0" y="2671"/>
                </a:lnTo>
                <a:lnTo>
                  <a:pt x="0" y="0"/>
                </a:lnTo>
                <a:close/>
              </a:path>
            </a:pathLst>
          </a:custGeom>
          <a:solidFill>
            <a:schemeClr val="accent3"/>
          </a:solidFill>
          <a:ln w="19050" algn="ctr">
            <a:noFill/>
            <a:miter lim="800000"/>
            <a:headEnd/>
            <a:tailEnd/>
          </a:ln>
        </p:spPr>
        <p:txBody>
          <a:bodyPr wrap="square" lIns="88900" tIns="88900" rIns="88900" bIns="88900" rtlCol="0" anchor="ctr">
            <a:noAutofit/>
          </a:bodyPr>
          <a:lstStyle/>
          <a:p>
            <a:pPr algn="ctr">
              <a:lnSpc>
                <a:spcPct val="106000"/>
              </a:lnSpc>
              <a:buFont typeface="Wingdings 2" pitchFamily="18" charset="2"/>
              <a:buNone/>
            </a:pPr>
            <a:endParaRPr lang="cs-CZ" sz="1600" b="1" dirty="0">
              <a:solidFill>
                <a:schemeClr val="bg1"/>
              </a:solidFill>
            </a:endParaRPr>
          </a:p>
        </p:txBody>
      </p:sp>
      <p:grpSp>
        <p:nvGrpSpPr>
          <p:cNvPr id="7" name="Group 6">
            <a:extLst>
              <a:ext uri="{FF2B5EF4-FFF2-40B4-BE49-F238E27FC236}">
                <a16:creationId xmlns:a16="http://schemas.microsoft.com/office/drawing/2014/main" id="{5E4C8D1A-01E6-EB13-5300-A0272D42E54B}"/>
              </a:ext>
            </a:extLst>
          </p:cNvPr>
          <p:cNvGrpSpPr/>
          <p:nvPr/>
        </p:nvGrpSpPr>
        <p:grpSpPr>
          <a:xfrm rot="8153907">
            <a:off x="4016131" y="2261419"/>
            <a:ext cx="3751354" cy="3750645"/>
            <a:chOff x="2597650" y="3409396"/>
            <a:chExt cx="6582044" cy="6580800"/>
          </a:xfrm>
        </p:grpSpPr>
        <p:sp>
          <p:nvSpPr>
            <p:cNvPr id="8" name="Oval 7">
              <a:extLst>
                <a:ext uri="{FF2B5EF4-FFF2-40B4-BE49-F238E27FC236}">
                  <a16:creationId xmlns:a16="http://schemas.microsoft.com/office/drawing/2014/main" id="{CD282D9D-970B-B746-69C5-8DBF77BC2680}"/>
                </a:ext>
              </a:extLst>
            </p:cNvPr>
            <p:cNvSpPr/>
            <p:nvPr/>
          </p:nvSpPr>
          <p:spPr bwMode="gray">
            <a:xfrm>
              <a:off x="2597650" y="3409396"/>
              <a:ext cx="6582044" cy="6580800"/>
            </a:xfrm>
            <a:prstGeom prst="ellipse">
              <a:avLst/>
            </a:prstGeom>
            <a:noFill/>
            <a:ln w="19050" algn="ctr">
              <a:solidFill>
                <a:schemeClr val="accent1"/>
              </a:solidFill>
              <a:miter lim="800000"/>
              <a:headEnd/>
              <a:tailEnd/>
            </a:ln>
          </p:spPr>
          <p:txBody>
            <a:bodyPr wrap="square" lIns="88900" tIns="88900" rIns="88900" bIns="88900" rtlCol="0" anchor="ctr"/>
            <a:lstStyle/>
            <a:p>
              <a:pPr algn="ctr">
                <a:lnSpc>
                  <a:spcPct val="106000"/>
                </a:lnSpc>
                <a:buFont typeface="Wingdings 2" pitchFamily="18" charset="2"/>
                <a:buNone/>
              </a:pPr>
              <a:endParaRPr lang="cs-CZ" sz="1600" b="1" dirty="0">
                <a:solidFill>
                  <a:schemeClr val="bg1"/>
                </a:solidFill>
              </a:endParaRPr>
            </a:p>
          </p:txBody>
        </p:sp>
        <p:sp>
          <p:nvSpPr>
            <p:cNvPr id="9" name="Oval 8">
              <a:extLst>
                <a:ext uri="{FF2B5EF4-FFF2-40B4-BE49-F238E27FC236}">
                  <a16:creationId xmlns:a16="http://schemas.microsoft.com/office/drawing/2014/main" id="{0C71C099-38F2-B81F-F101-834C8D173360}"/>
                </a:ext>
              </a:extLst>
            </p:cNvPr>
            <p:cNvSpPr/>
            <p:nvPr/>
          </p:nvSpPr>
          <p:spPr bwMode="gray">
            <a:xfrm>
              <a:off x="2731770" y="5006340"/>
              <a:ext cx="396000" cy="396000"/>
            </a:xfrm>
            <a:prstGeom prst="ellipse">
              <a:avLst/>
            </a:prstGeom>
            <a:solidFill>
              <a:schemeClr val="accent1"/>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cs-CZ" sz="1600" b="1" dirty="0">
                <a:solidFill>
                  <a:schemeClr val="bg1"/>
                </a:solidFill>
              </a:endParaRPr>
            </a:p>
          </p:txBody>
        </p:sp>
      </p:grpSp>
      <p:pic>
        <p:nvPicPr>
          <p:cNvPr id="10" name="image2.jpg" descr="A picture containing text&#10;&#10;Description automatically generated">
            <a:extLst>
              <a:ext uri="{FF2B5EF4-FFF2-40B4-BE49-F238E27FC236}">
                <a16:creationId xmlns:a16="http://schemas.microsoft.com/office/drawing/2014/main" id="{8E4469A9-9069-18B8-4610-7D465B5E8113}"/>
              </a:ext>
            </a:extLst>
          </p:cNvPr>
          <p:cNvPicPr/>
          <p:nvPr/>
        </p:nvPicPr>
        <p:blipFill rotWithShape="1">
          <a:blip r:embed="rId2"/>
          <a:srcRect l="5136" t="5319" r="4971" b="4760"/>
          <a:stretch/>
        </p:blipFill>
        <p:spPr>
          <a:xfrm rot="18800720">
            <a:off x="4332404" y="2602584"/>
            <a:ext cx="3118807" cy="3087898"/>
          </a:xfrm>
          <a:prstGeom prst="ellipse">
            <a:avLst/>
          </a:prstGeom>
          <a:ln>
            <a:noFill/>
          </a:ln>
          <a:effectLst/>
        </p:spPr>
      </p:pic>
      <p:sp>
        <p:nvSpPr>
          <p:cNvPr id="5" name="TextBox 4">
            <a:extLst>
              <a:ext uri="{FF2B5EF4-FFF2-40B4-BE49-F238E27FC236}">
                <a16:creationId xmlns:a16="http://schemas.microsoft.com/office/drawing/2014/main" id="{B2700259-6E84-025D-72DC-8E45FA9BA777}"/>
              </a:ext>
            </a:extLst>
          </p:cNvPr>
          <p:cNvSpPr txBox="1"/>
          <p:nvPr/>
        </p:nvSpPr>
        <p:spPr>
          <a:xfrm>
            <a:off x="8128400" y="3154835"/>
            <a:ext cx="3096277" cy="646331"/>
          </a:xfrm>
          <a:prstGeom prst="rect">
            <a:avLst/>
          </a:prstGeom>
          <a:noFill/>
        </p:spPr>
        <p:txBody>
          <a:bodyPr wrap="square">
            <a:spAutoFit/>
          </a:bodyPr>
          <a:lstStyle/>
          <a:p>
            <a:pPr algn="ctr">
              <a:spcBef>
                <a:spcPts val="600"/>
              </a:spcBef>
              <a:spcAft>
                <a:spcPts val="600"/>
              </a:spcAft>
            </a:pPr>
            <a:r>
              <a:rPr lang="cs-CZ" sz="1800" dirty="0">
                <a:solidFill>
                  <a:schemeClr val="bg1"/>
                </a:solidFill>
                <a:effectLst/>
                <a:latin typeface="Calibri" panose="020F0502020204030204" pitchFamily="34" charset="0"/>
                <a:ea typeface="Calibri" panose="020F0502020204030204" pitchFamily="34" charset="0"/>
              </a:rPr>
              <a:t>Financovat aktivity / projekty ASZ ze </a:t>
            </a:r>
            <a:r>
              <a:rPr lang="cs-CZ" sz="1800" b="1" dirty="0">
                <a:solidFill>
                  <a:schemeClr val="bg1"/>
                </a:solidFill>
                <a:effectLst/>
                <a:latin typeface="Calibri" panose="020F0502020204030204" pitchFamily="34" charset="0"/>
                <a:ea typeface="Calibri" panose="020F0502020204030204" pitchFamily="34" charset="0"/>
              </a:rPr>
              <a:t>státního rozpočtu</a:t>
            </a:r>
            <a:r>
              <a:rPr lang="cs-CZ" sz="1800" dirty="0">
                <a:solidFill>
                  <a:schemeClr val="bg1"/>
                </a:solidFill>
                <a:effectLst/>
                <a:latin typeface="Calibri" panose="020F0502020204030204" pitchFamily="34" charset="0"/>
                <a:ea typeface="Calibri" panose="020F0502020204030204" pitchFamily="34" charset="0"/>
              </a:rPr>
              <a:t>. </a:t>
            </a:r>
          </a:p>
        </p:txBody>
      </p:sp>
      <p:sp>
        <p:nvSpPr>
          <p:cNvPr id="6" name="TextBox 5">
            <a:extLst>
              <a:ext uri="{FF2B5EF4-FFF2-40B4-BE49-F238E27FC236}">
                <a16:creationId xmlns:a16="http://schemas.microsoft.com/office/drawing/2014/main" id="{7004678E-DE4F-79AA-A9F1-E01394756301}"/>
              </a:ext>
            </a:extLst>
          </p:cNvPr>
          <p:cNvSpPr txBox="1"/>
          <p:nvPr/>
        </p:nvSpPr>
        <p:spPr>
          <a:xfrm>
            <a:off x="6292279" y="1486853"/>
            <a:ext cx="4566635" cy="369332"/>
          </a:xfrm>
          <a:prstGeom prst="rect">
            <a:avLst/>
          </a:prstGeom>
          <a:noFill/>
        </p:spPr>
        <p:txBody>
          <a:bodyPr wrap="square">
            <a:spAutoFit/>
          </a:bodyPr>
          <a:lstStyle/>
          <a:p>
            <a:pPr marL="0" marR="99695" indent="0" algn="ctr">
              <a:spcBef>
                <a:spcPts val="600"/>
              </a:spcBef>
              <a:spcAft>
                <a:spcPts val="600"/>
              </a:spcAft>
            </a:pPr>
            <a:r>
              <a:rPr lang="cs-CZ" sz="1800" b="1" dirty="0">
                <a:solidFill>
                  <a:schemeClr val="bg1"/>
                </a:solidFill>
                <a:effectLst/>
                <a:latin typeface="Calibri" panose="020F0502020204030204" pitchFamily="34" charset="0"/>
                <a:ea typeface="Calibri" panose="020F0502020204030204" pitchFamily="34" charset="0"/>
              </a:rPr>
              <a:t>Personálně</a:t>
            </a:r>
            <a:r>
              <a:rPr lang="it-IT" sz="1800" b="1" dirty="0">
                <a:solidFill>
                  <a:schemeClr val="bg1"/>
                </a:solidFill>
                <a:effectLst/>
                <a:latin typeface="Calibri" panose="020F0502020204030204" pitchFamily="34" charset="0"/>
                <a:ea typeface="Calibri" panose="020F0502020204030204" pitchFamily="34" charset="0"/>
              </a:rPr>
              <a:t> </a:t>
            </a:r>
            <a:r>
              <a:rPr lang="it-IT" sz="1800" b="1" dirty="0" err="1">
                <a:solidFill>
                  <a:schemeClr val="bg1"/>
                </a:solidFill>
                <a:effectLst/>
                <a:latin typeface="Calibri" panose="020F0502020204030204" pitchFamily="34" charset="0"/>
                <a:ea typeface="Calibri" panose="020F0502020204030204" pitchFamily="34" charset="0"/>
              </a:rPr>
              <a:t>stabilizovat</a:t>
            </a:r>
            <a:r>
              <a:rPr lang="it-IT" sz="1800" b="1" dirty="0">
                <a:solidFill>
                  <a:schemeClr val="bg1"/>
                </a:solidFill>
                <a:effectLst/>
                <a:latin typeface="Calibri" panose="020F0502020204030204" pitchFamily="34" charset="0"/>
                <a:ea typeface="Calibri" panose="020F0502020204030204" pitchFamily="34" charset="0"/>
              </a:rPr>
              <a:t> a </a:t>
            </a:r>
            <a:r>
              <a:rPr lang="it-IT" sz="1800" b="1" dirty="0" err="1">
                <a:solidFill>
                  <a:schemeClr val="bg1"/>
                </a:solidFill>
                <a:effectLst/>
                <a:latin typeface="Calibri" panose="020F0502020204030204" pitchFamily="34" charset="0"/>
                <a:ea typeface="Calibri" panose="020F0502020204030204" pitchFamily="34" charset="0"/>
              </a:rPr>
              <a:t>konsolidovat</a:t>
            </a:r>
            <a:r>
              <a:rPr lang="it-IT" sz="1800" b="1" dirty="0">
                <a:solidFill>
                  <a:schemeClr val="bg1"/>
                </a:solidFill>
                <a:effectLst/>
                <a:latin typeface="Calibri" panose="020F0502020204030204" pitchFamily="34" charset="0"/>
                <a:ea typeface="Calibri" panose="020F0502020204030204" pitchFamily="34" charset="0"/>
              </a:rPr>
              <a:t> ASZ</a:t>
            </a:r>
            <a:endParaRPr lang="cs-CZ" sz="1800" dirty="0">
              <a:solidFill>
                <a:schemeClr val="bg1"/>
              </a:solidFill>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243093957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77DF734A-DC29-0DFC-9F55-A48B495CA447}"/>
              </a:ext>
            </a:extLst>
          </p:cNvPr>
          <p:cNvSpPr/>
          <p:nvPr/>
        </p:nvSpPr>
        <p:spPr bwMode="gray">
          <a:xfrm rot="2977805">
            <a:off x="5517849" y="-1828666"/>
            <a:ext cx="9636830" cy="11356282"/>
          </a:xfrm>
          <a:prstGeom prst="roundRect">
            <a:avLst>
              <a:gd name="adj" fmla="val 19644"/>
            </a:avLst>
          </a:prstGeom>
          <a:solidFill>
            <a:schemeClr val="tx1"/>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cs-CZ" sz="1600" b="1" dirty="0"/>
          </a:p>
        </p:txBody>
      </p:sp>
      <p:sp>
        <p:nvSpPr>
          <p:cNvPr id="32" name="Freeform: Shape 31">
            <a:extLst>
              <a:ext uri="{FF2B5EF4-FFF2-40B4-BE49-F238E27FC236}">
                <a16:creationId xmlns:a16="http://schemas.microsoft.com/office/drawing/2014/main" id="{BE636CFD-05B5-49F1-95BE-6C2F39BCD8DA}"/>
              </a:ext>
            </a:extLst>
          </p:cNvPr>
          <p:cNvSpPr/>
          <p:nvPr/>
        </p:nvSpPr>
        <p:spPr bwMode="gray">
          <a:xfrm>
            <a:off x="1044933" y="5510026"/>
            <a:ext cx="26503" cy="2671"/>
          </a:xfrm>
          <a:custGeom>
            <a:avLst/>
            <a:gdLst>
              <a:gd name="connsiteX0" fmla="*/ 0 w 26503"/>
              <a:gd name="connsiteY0" fmla="*/ 0 h 2671"/>
              <a:gd name="connsiteX1" fmla="*/ 26503 w 26503"/>
              <a:gd name="connsiteY1" fmla="*/ 2671 h 2671"/>
              <a:gd name="connsiteX2" fmla="*/ 0 w 26503"/>
              <a:gd name="connsiteY2" fmla="*/ 2671 h 2671"/>
              <a:gd name="connsiteX3" fmla="*/ 0 w 26503"/>
              <a:gd name="connsiteY3" fmla="*/ 0 h 2671"/>
            </a:gdLst>
            <a:ahLst/>
            <a:cxnLst>
              <a:cxn ang="0">
                <a:pos x="connsiteX0" y="connsiteY0"/>
              </a:cxn>
              <a:cxn ang="0">
                <a:pos x="connsiteX1" y="connsiteY1"/>
              </a:cxn>
              <a:cxn ang="0">
                <a:pos x="connsiteX2" y="connsiteY2"/>
              </a:cxn>
              <a:cxn ang="0">
                <a:pos x="connsiteX3" y="connsiteY3"/>
              </a:cxn>
            </a:cxnLst>
            <a:rect l="l" t="t" r="r" b="b"/>
            <a:pathLst>
              <a:path w="26503" h="2671">
                <a:moveTo>
                  <a:pt x="0" y="0"/>
                </a:moveTo>
                <a:lnTo>
                  <a:pt x="26503" y="2671"/>
                </a:lnTo>
                <a:lnTo>
                  <a:pt x="0" y="2671"/>
                </a:lnTo>
                <a:lnTo>
                  <a:pt x="0" y="0"/>
                </a:lnTo>
                <a:close/>
              </a:path>
            </a:pathLst>
          </a:custGeom>
          <a:solidFill>
            <a:schemeClr val="accent3"/>
          </a:solidFill>
          <a:ln w="19050" algn="ctr">
            <a:noFill/>
            <a:miter lim="800000"/>
            <a:headEnd/>
            <a:tailEnd/>
          </a:ln>
        </p:spPr>
        <p:txBody>
          <a:bodyPr wrap="square" lIns="88900" tIns="88900" rIns="88900" bIns="88900" rtlCol="0" anchor="ctr">
            <a:noAutofit/>
          </a:bodyPr>
          <a:lstStyle/>
          <a:p>
            <a:pPr algn="ctr">
              <a:lnSpc>
                <a:spcPct val="106000"/>
              </a:lnSpc>
              <a:buFont typeface="Wingdings 2" pitchFamily="18" charset="2"/>
              <a:buNone/>
            </a:pPr>
            <a:endParaRPr lang="cs-CZ" sz="1600" b="1" dirty="0">
              <a:solidFill>
                <a:schemeClr val="bg1"/>
              </a:solidFill>
            </a:endParaRPr>
          </a:p>
        </p:txBody>
      </p:sp>
      <p:grpSp>
        <p:nvGrpSpPr>
          <p:cNvPr id="7" name="Group 6">
            <a:extLst>
              <a:ext uri="{FF2B5EF4-FFF2-40B4-BE49-F238E27FC236}">
                <a16:creationId xmlns:a16="http://schemas.microsoft.com/office/drawing/2014/main" id="{5E4C8D1A-01E6-EB13-5300-A0272D42E54B}"/>
              </a:ext>
            </a:extLst>
          </p:cNvPr>
          <p:cNvGrpSpPr/>
          <p:nvPr/>
        </p:nvGrpSpPr>
        <p:grpSpPr>
          <a:xfrm rot="10800000">
            <a:off x="4016131" y="2261419"/>
            <a:ext cx="3751354" cy="3750645"/>
            <a:chOff x="2597650" y="3409396"/>
            <a:chExt cx="6582044" cy="6580800"/>
          </a:xfrm>
        </p:grpSpPr>
        <p:sp>
          <p:nvSpPr>
            <p:cNvPr id="8" name="Oval 7">
              <a:extLst>
                <a:ext uri="{FF2B5EF4-FFF2-40B4-BE49-F238E27FC236}">
                  <a16:creationId xmlns:a16="http://schemas.microsoft.com/office/drawing/2014/main" id="{CD282D9D-970B-B746-69C5-8DBF77BC2680}"/>
                </a:ext>
              </a:extLst>
            </p:cNvPr>
            <p:cNvSpPr/>
            <p:nvPr/>
          </p:nvSpPr>
          <p:spPr bwMode="gray">
            <a:xfrm>
              <a:off x="2597650" y="3409396"/>
              <a:ext cx="6582044" cy="6580800"/>
            </a:xfrm>
            <a:prstGeom prst="ellipse">
              <a:avLst/>
            </a:prstGeom>
            <a:noFill/>
            <a:ln w="19050" algn="ctr">
              <a:solidFill>
                <a:schemeClr val="accent1"/>
              </a:solidFill>
              <a:miter lim="800000"/>
              <a:headEnd/>
              <a:tailEnd/>
            </a:ln>
          </p:spPr>
          <p:txBody>
            <a:bodyPr wrap="square" lIns="88900" tIns="88900" rIns="88900" bIns="88900" rtlCol="0" anchor="ctr"/>
            <a:lstStyle/>
            <a:p>
              <a:pPr algn="ctr">
                <a:lnSpc>
                  <a:spcPct val="106000"/>
                </a:lnSpc>
                <a:buFont typeface="Wingdings 2" pitchFamily="18" charset="2"/>
                <a:buNone/>
              </a:pPr>
              <a:endParaRPr lang="cs-CZ" sz="1600" b="1" dirty="0">
                <a:solidFill>
                  <a:schemeClr val="bg1"/>
                </a:solidFill>
              </a:endParaRPr>
            </a:p>
          </p:txBody>
        </p:sp>
        <p:sp>
          <p:nvSpPr>
            <p:cNvPr id="9" name="Oval 8">
              <a:extLst>
                <a:ext uri="{FF2B5EF4-FFF2-40B4-BE49-F238E27FC236}">
                  <a16:creationId xmlns:a16="http://schemas.microsoft.com/office/drawing/2014/main" id="{0C71C099-38F2-B81F-F101-834C8D173360}"/>
                </a:ext>
              </a:extLst>
            </p:cNvPr>
            <p:cNvSpPr/>
            <p:nvPr/>
          </p:nvSpPr>
          <p:spPr bwMode="gray">
            <a:xfrm>
              <a:off x="2731770" y="5006340"/>
              <a:ext cx="396000" cy="396000"/>
            </a:xfrm>
            <a:prstGeom prst="ellipse">
              <a:avLst/>
            </a:prstGeom>
            <a:solidFill>
              <a:schemeClr val="accent1"/>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cs-CZ" sz="1600" b="1" dirty="0">
                <a:solidFill>
                  <a:schemeClr val="bg1"/>
                </a:solidFill>
              </a:endParaRPr>
            </a:p>
          </p:txBody>
        </p:sp>
      </p:grpSp>
      <p:pic>
        <p:nvPicPr>
          <p:cNvPr id="10" name="image2.jpg" descr="A picture containing text&#10;&#10;Description automatically generated">
            <a:extLst>
              <a:ext uri="{FF2B5EF4-FFF2-40B4-BE49-F238E27FC236}">
                <a16:creationId xmlns:a16="http://schemas.microsoft.com/office/drawing/2014/main" id="{8E4469A9-9069-18B8-4610-7D465B5E8113}"/>
              </a:ext>
            </a:extLst>
          </p:cNvPr>
          <p:cNvPicPr/>
          <p:nvPr/>
        </p:nvPicPr>
        <p:blipFill rotWithShape="1">
          <a:blip r:embed="rId2"/>
          <a:srcRect l="5136" t="5319" r="4971" b="4760"/>
          <a:stretch/>
        </p:blipFill>
        <p:spPr>
          <a:xfrm rot="18800720">
            <a:off x="4332404" y="2602584"/>
            <a:ext cx="3118807" cy="3087898"/>
          </a:xfrm>
          <a:prstGeom prst="ellipse">
            <a:avLst/>
          </a:prstGeom>
          <a:ln>
            <a:noFill/>
          </a:ln>
          <a:effectLst/>
        </p:spPr>
      </p:pic>
      <p:sp>
        <p:nvSpPr>
          <p:cNvPr id="6" name="TextBox 5">
            <a:extLst>
              <a:ext uri="{FF2B5EF4-FFF2-40B4-BE49-F238E27FC236}">
                <a16:creationId xmlns:a16="http://schemas.microsoft.com/office/drawing/2014/main" id="{EA9E90D7-62B4-B90D-108E-631765EC6A83}"/>
              </a:ext>
            </a:extLst>
          </p:cNvPr>
          <p:cNvSpPr txBox="1"/>
          <p:nvPr/>
        </p:nvSpPr>
        <p:spPr>
          <a:xfrm>
            <a:off x="7821722" y="5099817"/>
            <a:ext cx="3297382" cy="369332"/>
          </a:xfrm>
          <a:prstGeom prst="rect">
            <a:avLst/>
          </a:prstGeom>
          <a:noFill/>
        </p:spPr>
        <p:txBody>
          <a:bodyPr wrap="square">
            <a:spAutoFit/>
          </a:bodyPr>
          <a:lstStyle/>
          <a:p>
            <a:pPr marL="0" marR="99695" indent="0" algn="ctr">
              <a:spcBef>
                <a:spcPts val="600"/>
              </a:spcBef>
              <a:spcAft>
                <a:spcPts val="600"/>
              </a:spcAft>
            </a:pPr>
            <a:r>
              <a:rPr lang="cs-CZ" b="1" dirty="0">
                <a:solidFill>
                  <a:schemeClr val="bg1"/>
                </a:solidFill>
                <a:latin typeface="Calibri" panose="020F0502020204030204" pitchFamily="34" charset="0"/>
                <a:ea typeface="Calibri" panose="020F0502020204030204" pitchFamily="34" charset="0"/>
              </a:rPr>
              <a:t>Z</a:t>
            </a:r>
            <a:r>
              <a:rPr lang="cs-CZ" sz="1800" b="1" dirty="0">
                <a:solidFill>
                  <a:schemeClr val="bg1"/>
                </a:solidFill>
                <a:effectLst/>
                <a:latin typeface="Calibri" panose="020F0502020204030204" pitchFamily="34" charset="0"/>
                <a:ea typeface="Calibri" panose="020F0502020204030204" pitchFamily="34" charset="0"/>
              </a:rPr>
              <a:t>výšit kompetence ASZ</a:t>
            </a:r>
            <a:endParaRPr lang="cs-CZ" sz="1800" dirty="0">
              <a:solidFill>
                <a:schemeClr val="bg1"/>
              </a:solidFill>
              <a:effectLst/>
              <a:latin typeface="Calibri" panose="020F0502020204030204" pitchFamily="34" charset="0"/>
              <a:ea typeface="Calibri" panose="020F0502020204030204" pitchFamily="34" charset="0"/>
            </a:endParaRPr>
          </a:p>
        </p:txBody>
      </p:sp>
      <p:sp>
        <p:nvSpPr>
          <p:cNvPr id="11" name="TextBox 10">
            <a:extLst>
              <a:ext uri="{FF2B5EF4-FFF2-40B4-BE49-F238E27FC236}">
                <a16:creationId xmlns:a16="http://schemas.microsoft.com/office/drawing/2014/main" id="{C4855213-C50D-EFA3-6FF8-9FD0AE6D735D}"/>
              </a:ext>
            </a:extLst>
          </p:cNvPr>
          <p:cNvSpPr txBox="1"/>
          <p:nvPr/>
        </p:nvSpPr>
        <p:spPr>
          <a:xfrm>
            <a:off x="8128400" y="3154835"/>
            <a:ext cx="3096277" cy="646331"/>
          </a:xfrm>
          <a:prstGeom prst="rect">
            <a:avLst/>
          </a:prstGeom>
          <a:noFill/>
        </p:spPr>
        <p:txBody>
          <a:bodyPr wrap="square">
            <a:spAutoFit/>
          </a:bodyPr>
          <a:lstStyle/>
          <a:p>
            <a:pPr algn="ctr">
              <a:spcBef>
                <a:spcPts val="600"/>
              </a:spcBef>
              <a:spcAft>
                <a:spcPts val="600"/>
              </a:spcAft>
            </a:pPr>
            <a:r>
              <a:rPr lang="cs-CZ" sz="1800" dirty="0">
                <a:solidFill>
                  <a:schemeClr val="bg1"/>
                </a:solidFill>
                <a:effectLst/>
                <a:latin typeface="Calibri" panose="020F0502020204030204" pitchFamily="34" charset="0"/>
                <a:ea typeface="Calibri" panose="020F0502020204030204" pitchFamily="34" charset="0"/>
              </a:rPr>
              <a:t>Financovat aktivity / projekty ASZ ze </a:t>
            </a:r>
            <a:r>
              <a:rPr lang="cs-CZ" sz="1800" b="1" dirty="0">
                <a:solidFill>
                  <a:schemeClr val="bg1"/>
                </a:solidFill>
                <a:effectLst/>
                <a:latin typeface="Calibri" panose="020F0502020204030204" pitchFamily="34" charset="0"/>
                <a:ea typeface="Calibri" panose="020F0502020204030204" pitchFamily="34" charset="0"/>
              </a:rPr>
              <a:t>státního rozpočtu</a:t>
            </a:r>
            <a:r>
              <a:rPr lang="cs-CZ" sz="1800" dirty="0">
                <a:solidFill>
                  <a:schemeClr val="bg1"/>
                </a:solidFill>
                <a:effectLst/>
                <a:latin typeface="Calibri" panose="020F0502020204030204" pitchFamily="34" charset="0"/>
                <a:ea typeface="Calibri" panose="020F0502020204030204" pitchFamily="34" charset="0"/>
              </a:rPr>
              <a:t>. </a:t>
            </a:r>
          </a:p>
        </p:txBody>
      </p:sp>
      <p:sp>
        <p:nvSpPr>
          <p:cNvPr id="12" name="TextBox 11">
            <a:extLst>
              <a:ext uri="{FF2B5EF4-FFF2-40B4-BE49-F238E27FC236}">
                <a16:creationId xmlns:a16="http://schemas.microsoft.com/office/drawing/2014/main" id="{94ECA241-661C-89B4-B5C2-5FB40B7BEC0E}"/>
              </a:ext>
            </a:extLst>
          </p:cNvPr>
          <p:cNvSpPr txBox="1"/>
          <p:nvPr/>
        </p:nvSpPr>
        <p:spPr>
          <a:xfrm>
            <a:off x="6292279" y="1486853"/>
            <a:ext cx="4566635" cy="369332"/>
          </a:xfrm>
          <a:prstGeom prst="rect">
            <a:avLst/>
          </a:prstGeom>
          <a:noFill/>
        </p:spPr>
        <p:txBody>
          <a:bodyPr wrap="square">
            <a:spAutoFit/>
          </a:bodyPr>
          <a:lstStyle/>
          <a:p>
            <a:pPr marL="0" marR="99695" indent="0" algn="ctr">
              <a:spcBef>
                <a:spcPts val="600"/>
              </a:spcBef>
              <a:spcAft>
                <a:spcPts val="600"/>
              </a:spcAft>
            </a:pPr>
            <a:r>
              <a:rPr lang="cs-CZ" sz="1800" b="1" dirty="0">
                <a:solidFill>
                  <a:schemeClr val="bg1"/>
                </a:solidFill>
                <a:effectLst/>
                <a:latin typeface="Calibri" panose="020F0502020204030204" pitchFamily="34" charset="0"/>
                <a:ea typeface="Calibri" panose="020F0502020204030204" pitchFamily="34" charset="0"/>
              </a:rPr>
              <a:t>Personálně</a:t>
            </a:r>
            <a:r>
              <a:rPr lang="it-IT" sz="1800" b="1" dirty="0">
                <a:solidFill>
                  <a:schemeClr val="bg1"/>
                </a:solidFill>
                <a:effectLst/>
                <a:latin typeface="Calibri" panose="020F0502020204030204" pitchFamily="34" charset="0"/>
                <a:ea typeface="Calibri" panose="020F0502020204030204" pitchFamily="34" charset="0"/>
              </a:rPr>
              <a:t> </a:t>
            </a:r>
            <a:r>
              <a:rPr lang="it-IT" sz="1800" b="1" dirty="0" err="1">
                <a:solidFill>
                  <a:schemeClr val="bg1"/>
                </a:solidFill>
                <a:effectLst/>
                <a:latin typeface="Calibri" panose="020F0502020204030204" pitchFamily="34" charset="0"/>
                <a:ea typeface="Calibri" panose="020F0502020204030204" pitchFamily="34" charset="0"/>
              </a:rPr>
              <a:t>stabilizovat</a:t>
            </a:r>
            <a:r>
              <a:rPr lang="it-IT" sz="1800" b="1" dirty="0">
                <a:solidFill>
                  <a:schemeClr val="bg1"/>
                </a:solidFill>
                <a:effectLst/>
                <a:latin typeface="Calibri" panose="020F0502020204030204" pitchFamily="34" charset="0"/>
                <a:ea typeface="Calibri" panose="020F0502020204030204" pitchFamily="34" charset="0"/>
              </a:rPr>
              <a:t> a </a:t>
            </a:r>
            <a:r>
              <a:rPr lang="it-IT" sz="1800" b="1" dirty="0" err="1">
                <a:solidFill>
                  <a:schemeClr val="bg1"/>
                </a:solidFill>
                <a:effectLst/>
                <a:latin typeface="Calibri" panose="020F0502020204030204" pitchFamily="34" charset="0"/>
                <a:ea typeface="Calibri" panose="020F0502020204030204" pitchFamily="34" charset="0"/>
              </a:rPr>
              <a:t>konsolidovat</a:t>
            </a:r>
            <a:r>
              <a:rPr lang="it-IT" sz="1800" b="1" dirty="0">
                <a:solidFill>
                  <a:schemeClr val="bg1"/>
                </a:solidFill>
                <a:effectLst/>
                <a:latin typeface="Calibri" panose="020F0502020204030204" pitchFamily="34" charset="0"/>
                <a:ea typeface="Calibri" panose="020F0502020204030204" pitchFamily="34" charset="0"/>
              </a:rPr>
              <a:t> ASZ</a:t>
            </a:r>
            <a:endParaRPr lang="cs-CZ" sz="1800" dirty="0">
              <a:solidFill>
                <a:schemeClr val="bg1"/>
              </a:solidFill>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5981271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77DF734A-DC29-0DFC-9F55-A48B495CA447}"/>
              </a:ext>
            </a:extLst>
          </p:cNvPr>
          <p:cNvSpPr/>
          <p:nvPr/>
        </p:nvSpPr>
        <p:spPr bwMode="gray">
          <a:xfrm rot="2977805">
            <a:off x="5517849" y="-1828666"/>
            <a:ext cx="9636830" cy="11356282"/>
          </a:xfrm>
          <a:prstGeom prst="roundRect">
            <a:avLst>
              <a:gd name="adj" fmla="val 19644"/>
            </a:avLst>
          </a:prstGeom>
          <a:solidFill>
            <a:schemeClr val="tx1"/>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cs-CZ" sz="1600" b="1" dirty="0"/>
          </a:p>
        </p:txBody>
      </p:sp>
      <p:sp>
        <p:nvSpPr>
          <p:cNvPr id="32" name="Freeform: Shape 31">
            <a:extLst>
              <a:ext uri="{FF2B5EF4-FFF2-40B4-BE49-F238E27FC236}">
                <a16:creationId xmlns:a16="http://schemas.microsoft.com/office/drawing/2014/main" id="{BE636CFD-05B5-49F1-95BE-6C2F39BCD8DA}"/>
              </a:ext>
            </a:extLst>
          </p:cNvPr>
          <p:cNvSpPr/>
          <p:nvPr/>
        </p:nvSpPr>
        <p:spPr bwMode="gray">
          <a:xfrm>
            <a:off x="1044933" y="5510026"/>
            <a:ext cx="26503" cy="2671"/>
          </a:xfrm>
          <a:custGeom>
            <a:avLst/>
            <a:gdLst>
              <a:gd name="connsiteX0" fmla="*/ 0 w 26503"/>
              <a:gd name="connsiteY0" fmla="*/ 0 h 2671"/>
              <a:gd name="connsiteX1" fmla="*/ 26503 w 26503"/>
              <a:gd name="connsiteY1" fmla="*/ 2671 h 2671"/>
              <a:gd name="connsiteX2" fmla="*/ 0 w 26503"/>
              <a:gd name="connsiteY2" fmla="*/ 2671 h 2671"/>
              <a:gd name="connsiteX3" fmla="*/ 0 w 26503"/>
              <a:gd name="connsiteY3" fmla="*/ 0 h 2671"/>
            </a:gdLst>
            <a:ahLst/>
            <a:cxnLst>
              <a:cxn ang="0">
                <a:pos x="connsiteX0" y="connsiteY0"/>
              </a:cxn>
              <a:cxn ang="0">
                <a:pos x="connsiteX1" y="connsiteY1"/>
              </a:cxn>
              <a:cxn ang="0">
                <a:pos x="connsiteX2" y="connsiteY2"/>
              </a:cxn>
              <a:cxn ang="0">
                <a:pos x="connsiteX3" y="connsiteY3"/>
              </a:cxn>
            </a:cxnLst>
            <a:rect l="l" t="t" r="r" b="b"/>
            <a:pathLst>
              <a:path w="26503" h="2671">
                <a:moveTo>
                  <a:pt x="0" y="0"/>
                </a:moveTo>
                <a:lnTo>
                  <a:pt x="26503" y="2671"/>
                </a:lnTo>
                <a:lnTo>
                  <a:pt x="0" y="2671"/>
                </a:lnTo>
                <a:lnTo>
                  <a:pt x="0" y="0"/>
                </a:lnTo>
                <a:close/>
              </a:path>
            </a:pathLst>
          </a:custGeom>
          <a:solidFill>
            <a:schemeClr val="accent3"/>
          </a:solidFill>
          <a:ln w="19050" algn="ctr">
            <a:noFill/>
            <a:miter lim="800000"/>
            <a:headEnd/>
            <a:tailEnd/>
          </a:ln>
        </p:spPr>
        <p:txBody>
          <a:bodyPr wrap="square" lIns="88900" tIns="88900" rIns="88900" bIns="88900" rtlCol="0" anchor="ctr">
            <a:noAutofit/>
          </a:bodyPr>
          <a:lstStyle/>
          <a:p>
            <a:pPr algn="ctr">
              <a:lnSpc>
                <a:spcPct val="106000"/>
              </a:lnSpc>
              <a:buFont typeface="Wingdings 2" pitchFamily="18" charset="2"/>
              <a:buNone/>
            </a:pPr>
            <a:endParaRPr lang="cs-CZ" sz="1600" b="1" dirty="0">
              <a:solidFill>
                <a:schemeClr val="bg1"/>
              </a:solidFill>
            </a:endParaRPr>
          </a:p>
        </p:txBody>
      </p:sp>
      <p:grpSp>
        <p:nvGrpSpPr>
          <p:cNvPr id="7" name="Group 6">
            <a:extLst>
              <a:ext uri="{FF2B5EF4-FFF2-40B4-BE49-F238E27FC236}">
                <a16:creationId xmlns:a16="http://schemas.microsoft.com/office/drawing/2014/main" id="{5E4C8D1A-01E6-EB13-5300-A0272D42E54B}"/>
              </a:ext>
            </a:extLst>
          </p:cNvPr>
          <p:cNvGrpSpPr/>
          <p:nvPr/>
        </p:nvGrpSpPr>
        <p:grpSpPr>
          <a:xfrm rot="18915923">
            <a:off x="4016131" y="2261419"/>
            <a:ext cx="3751354" cy="3750645"/>
            <a:chOff x="2597650" y="3409396"/>
            <a:chExt cx="6582044" cy="6580800"/>
          </a:xfrm>
        </p:grpSpPr>
        <p:sp>
          <p:nvSpPr>
            <p:cNvPr id="8" name="Oval 7">
              <a:extLst>
                <a:ext uri="{FF2B5EF4-FFF2-40B4-BE49-F238E27FC236}">
                  <a16:creationId xmlns:a16="http://schemas.microsoft.com/office/drawing/2014/main" id="{CD282D9D-970B-B746-69C5-8DBF77BC2680}"/>
                </a:ext>
              </a:extLst>
            </p:cNvPr>
            <p:cNvSpPr/>
            <p:nvPr/>
          </p:nvSpPr>
          <p:spPr bwMode="gray">
            <a:xfrm>
              <a:off x="2597650" y="3409396"/>
              <a:ext cx="6582044" cy="6580800"/>
            </a:xfrm>
            <a:prstGeom prst="ellipse">
              <a:avLst/>
            </a:prstGeom>
            <a:noFill/>
            <a:ln w="19050" algn="ctr">
              <a:solidFill>
                <a:schemeClr val="accent1"/>
              </a:solidFill>
              <a:miter lim="800000"/>
              <a:headEnd/>
              <a:tailEnd/>
            </a:ln>
          </p:spPr>
          <p:txBody>
            <a:bodyPr wrap="square" lIns="88900" tIns="88900" rIns="88900" bIns="88900" rtlCol="0" anchor="ctr"/>
            <a:lstStyle/>
            <a:p>
              <a:pPr algn="ctr">
                <a:lnSpc>
                  <a:spcPct val="106000"/>
                </a:lnSpc>
                <a:buFont typeface="Wingdings 2" pitchFamily="18" charset="2"/>
                <a:buNone/>
              </a:pPr>
              <a:endParaRPr lang="cs-CZ" sz="1600" b="1" dirty="0">
                <a:solidFill>
                  <a:schemeClr val="bg1"/>
                </a:solidFill>
              </a:endParaRPr>
            </a:p>
          </p:txBody>
        </p:sp>
        <p:sp>
          <p:nvSpPr>
            <p:cNvPr id="9" name="Oval 8">
              <a:extLst>
                <a:ext uri="{FF2B5EF4-FFF2-40B4-BE49-F238E27FC236}">
                  <a16:creationId xmlns:a16="http://schemas.microsoft.com/office/drawing/2014/main" id="{0C71C099-38F2-B81F-F101-834C8D173360}"/>
                </a:ext>
              </a:extLst>
            </p:cNvPr>
            <p:cNvSpPr/>
            <p:nvPr/>
          </p:nvSpPr>
          <p:spPr bwMode="gray">
            <a:xfrm>
              <a:off x="2731770" y="5006340"/>
              <a:ext cx="396000" cy="396000"/>
            </a:xfrm>
            <a:prstGeom prst="ellipse">
              <a:avLst/>
            </a:prstGeom>
            <a:solidFill>
              <a:schemeClr val="accent1"/>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cs-CZ" sz="1600" b="1" dirty="0">
                <a:solidFill>
                  <a:schemeClr val="bg1"/>
                </a:solidFill>
              </a:endParaRPr>
            </a:p>
          </p:txBody>
        </p:sp>
      </p:grpSp>
      <p:pic>
        <p:nvPicPr>
          <p:cNvPr id="10" name="image2.jpg" descr="A picture containing text&#10;&#10;Description automatically generated">
            <a:extLst>
              <a:ext uri="{FF2B5EF4-FFF2-40B4-BE49-F238E27FC236}">
                <a16:creationId xmlns:a16="http://schemas.microsoft.com/office/drawing/2014/main" id="{8E4469A9-9069-18B8-4610-7D465B5E8113}"/>
              </a:ext>
            </a:extLst>
          </p:cNvPr>
          <p:cNvPicPr/>
          <p:nvPr/>
        </p:nvPicPr>
        <p:blipFill rotWithShape="1">
          <a:blip r:embed="rId2"/>
          <a:srcRect l="5136" t="5319" r="4971" b="4760"/>
          <a:stretch/>
        </p:blipFill>
        <p:spPr>
          <a:xfrm rot="18800720">
            <a:off x="4332404" y="2602584"/>
            <a:ext cx="3118807" cy="3087898"/>
          </a:xfrm>
          <a:prstGeom prst="ellipse">
            <a:avLst/>
          </a:prstGeom>
          <a:ln>
            <a:noFill/>
          </a:ln>
          <a:effectLst/>
        </p:spPr>
      </p:pic>
      <p:sp>
        <p:nvSpPr>
          <p:cNvPr id="4" name="TextBox 3">
            <a:extLst>
              <a:ext uri="{FF2B5EF4-FFF2-40B4-BE49-F238E27FC236}">
                <a16:creationId xmlns:a16="http://schemas.microsoft.com/office/drawing/2014/main" id="{08E7D7AB-9837-F391-041C-8F375D0E854C}"/>
              </a:ext>
            </a:extLst>
          </p:cNvPr>
          <p:cNvSpPr txBox="1"/>
          <p:nvPr/>
        </p:nvSpPr>
        <p:spPr>
          <a:xfrm>
            <a:off x="114717" y="4467598"/>
            <a:ext cx="3707475" cy="369332"/>
          </a:xfrm>
          <a:prstGeom prst="rect">
            <a:avLst/>
          </a:prstGeom>
          <a:noFill/>
        </p:spPr>
        <p:txBody>
          <a:bodyPr wrap="square">
            <a:spAutoFit/>
          </a:bodyPr>
          <a:lstStyle/>
          <a:p>
            <a:pPr marL="0" marR="99695" indent="0" algn="ctr">
              <a:spcBef>
                <a:spcPts val="600"/>
              </a:spcBef>
              <a:spcAft>
                <a:spcPts val="600"/>
              </a:spcAft>
            </a:pPr>
            <a:r>
              <a:rPr lang="cs-CZ" b="1" dirty="0">
                <a:latin typeface="Calibri" panose="020F0502020204030204" pitchFamily="34" charset="0"/>
                <a:ea typeface="Times New Roman" panose="02020603050405020304" pitchFamily="18" charset="0"/>
              </a:rPr>
              <a:t>P</a:t>
            </a:r>
            <a:r>
              <a:rPr lang="cs-CZ" sz="1800" b="1" dirty="0">
                <a:effectLst/>
                <a:latin typeface="Calibri" panose="020F0502020204030204" pitchFamily="34" charset="0"/>
                <a:ea typeface="Times New Roman" panose="02020603050405020304" pitchFamily="18" charset="0"/>
              </a:rPr>
              <a:t>řijmout zákon o sociálním bydlení</a:t>
            </a:r>
            <a:endParaRPr lang="cs-CZ" sz="1800" dirty="0">
              <a:effectLst/>
              <a:latin typeface="Calibri" panose="020F0502020204030204" pitchFamily="34" charset="0"/>
              <a:ea typeface="Calibri" panose="020F0502020204030204" pitchFamily="34" charset="0"/>
            </a:endParaRPr>
          </a:p>
        </p:txBody>
      </p:sp>
      <p:sp>
        <p:nvSpPr>
          <p:cNvPr id="6" name="TextBox 5">
            <a:extLst>
              <a:ext uri="{FF2B5EF4-FFF2-40B4-BE49-F238E27FC236}">
                <a16:creationId xmlns:a16="http://schemas.microsoft.com/office/drawing/2014/main" id="{B42E14D4-3A6A-3CFB-FF52-D9B4DC338C60}"/>
              </a:ext>
            </a:extLst>
          </p:cNvPr>
          <p:cNvSpPr txBox="1"/>
          <p:nvPr/>
        </p:nvSpPr>
        <p:spPr>
          <a:xfrm>
            <a:off x="7821722" y="5099817"/>
            <a:ext cx="3297382" cy="369332"/>
          </a:xfrm>
          <a:prstGeom prst="rect">
            <a:avLst/>
          </a:prstGeom>
          <a:noFill/>
        </p:spPr>
        <p:txBody>
          <a:bodyPr wrap="square">
            <a:spAutoFit/>
          </a:bodyPr>
          <a:lstStyle/>
          <a:p>
            <a:pPr marL="0" marR="99695" indent="0" algn="ctr">
              <a:spcBef>
                <a:spcPts val="600"/>
              </a:spcBef>
              <a:spcAft>
                <a:spcPts val="600"/>
              </a:spcAft>
            </a:pPr>
            <a:r>
              <a:rPr lang="cs-CZ" b="1" dirty="0">
                <a:solidFill>
                  <a:schemeClr val="bg1"/>
                </a:solidFill>
                <a:latin typeface="Calibri" panose="020F0502020204030204" pitchFamily="34" charset="0"/>
                <a:ea typeface="Calibri" panose="020F0502020204030204" pitchFamily="34" charset="0"/>
              </a:rPr>
              <a:t>Z</a:t>
            </a:r>
            <a:r>
              <a:rPr lang="cs-CZ" sz="1800" b="1" dirty="0">
                <a:solidFill>
                  <a:schemeClr val="bg1"/>
                </a:solidFill>
                <a:effectLst/>
                <a:latin typeface="Calibri" panose="020F0502020204030204" pitchFamily="34" charset="0"/>
                <a:ea typeface="Calibri" panose="020F0502020204030204" pitchFamily="34" charset="0"/>
              </a:rPr>
              <a:t>výšit kompetence ASZ</a:t>
            </a:r>
            <a:endParaRPr lang="cs-CZ" sz="1800" dirty="0">
              <a:solidFill>
                <a:schemeClr val="bg1"/>
              </a:solidFill>
              <a:effectLst/>
              <a:latin typeface="Calibri" panose="020F0502020204030204" pitchFamily="34" charset="0"/>
              <a:ea typeface="Calibri" panose="020F0502020204030204" pitchFamily="34" charset="0"/>
            </a:endParaRPr>
          </a:p>
        </p:txBody>
      </p:sp>
      <p:sp>
        <p:nvSpPr>
          <p:cNvPr id="12" name="TextBox 11">
            <a:extLst>
              <a:ext uri="{FF2B5EF4-FFF2-40B4-BE49-F238E27FC236}">
                <a16:creationId xmlns:a16="http://schemas.microsoft.com/office/drawing/2014/main" id="{8512D128-7C5D-86E3-FED6-E9A37CF87065}"/>
              </a:ext>
            </a:extLst>
          </p:cNvPr>
          <p:cNvSpPr txBox="1"/>
          <p:nvPr/>
        </p:nvSpPr>
        <p:spPr>
          <a:xfrm>
            <a:off x="8128400" y="3154835"/>
            <a:ext cx="3096277" cy="646331"/>
          </a:xfrm>
          <a:prstGeom prst="rect">
            <a:avLst/>
          </a:prstGeom>
          <a:noFill/>
        </p:spPr>
        <p:txBody>
          <a:bodyPr wrap="square">
            <a:spAutoFit/>
          </a:bodyPr>
          <a:lstStyle/>
          <a:p>
            <a:pPr algn="ctr">
              <a:spcBef>
                <a:spcPts val="600"/>
              </a:spcBef>
              <a:spcAft>
                <a:spcPts val="600"/>
              </a:spcAft>
            </a:pPr>
            <a:r>
              <a:rPr lang="cs-CZ" sz="1800" dirty="0">
                <a:solidFill>
                  <a:schemeClr val="bg1"/>
                </a:solidFill>
                <a:effectLst/>
                <a:latin typeface="Calibri" panose="020F0502020204030204" pitchFamily="34" charset="0"/>
                <a:ea typeface="Calibri" panose="020F0502020204030204" pitchFamily="34" charset="0"/>
              </a:rPr>
              <a:t>Financovat aktivity / projekty ASZ ze </a:t>
            </a:r>
            <a:r>
              <a:rPr lang="cs-CZ" sz="1800" b="1" dirty="0">
                <a:solidFill>
                  <a:schemeClr val="bg1"/>
                </a:solidFill>
                <a:effectLst/>
                <a:latin typeface="Calibri" panose="020F0502020204030204" pitchFamily="34" charset="0"/>
                <a:ea typeface="Calibri" panose="020F0502020204030204" pitchFamily="34" charset="0"/>
              </a:rPr>
              <a:t>státního rozpočtu</a:t>
            </a:r>
            <a:r>
              <a:rPr lang="cs-CZ" sz="1800" dirty="0">
                <a:solidFill>
                  <a:schemeClr val="bg1"/>
                </a:solidFill>
                <a:effectLst/>
                <a:latin typeface="Calibri" panose="020F0502020204030204" pitchFamily="34" charset="0"/>
                <a:ea typeface="Calibri" panose="020F0502020204030204" pitchFamily="34" charset="0"/>
              </a:rPr>
              <a:t>. </a:t>
            </a:r>
          </a:p>
        </p:txBody>
      </p:sp>
      <p:sp>
        <p:nvSpPr>
          <p:cNvPr id="13" name="TextBox 12">
            <a:extLst>
              <a:ext uri="{FF2B5EF4-FFF2-40B4-BE49-F238E27FC236}">
                <a16:creationId xmlns:a16="http://schemas.microsoft.com/office/drawing/2014/main" id="{DCA577B9-8146-773E-7746-241F85580AAD}"/>
              </a:ext>
            </a:extLst>
          </p:cNvPr>
          <p:cNvSpPr txBox="1"/>
          <p:nvPr/>
        </p:nvSpPr>
        <p:spPr>
          <a:xfrm>
            <a:off x="6292279" y="1486853"/>
            <a:ext cx="4566635" cy="369332"/>
          </a:xfrm>
          <a:prstGeom prst="rect">
            <a:avLst/>
          </a:prstGeom>
          <a:noFill/>
        </p:spPr>
        <p:txBody>
          <a:bodyPr wrap="square">
            <a:spAutoFit/>
          </a:bodyPr>
          <a:lstStyle/>
          <a:p>
            <a:pPr marL="0" marR="99695" indent="0" algn="ctr">
              <a:spcBef>
                <a:spcPts val="600"/>
              </a:spcBef>
              <a:spcAft>
                <a:spcPts val="600"/>
              </a:spcAft>
            </a:pPr>
            <a:r>
              <a:rPr lang="cs-CZ" sz="1800" b="1" dirty="0">
                <a:solidFill>
                  <a:schemeClr val="bg1"/>
                </a:solidFill>
                <a:effectLst/>
                <a:latin typeface="Calibri" panose="020F0502020204030204" pitchFamily="34" charset="0"/>
                <a:ea typeface="Calibri" panose="020F0502020204030204" pitchFamily="34" charset="0"/>
              </a:rPr>
              <a:t>Personálně</a:t>
            </a:r>
            <a:r>
              <a:rPr lang="it-IT" sz="1800" b="1" dirty="0">
                <a:solidFill>
                  <a:schemeClr val="bg1"/>
                </a:solidFill>
                <a:effectLst/>
                <a:latin typeface="Calibri" panose="020F0502020204030204" pitchFamily="34" charset="0"/>
                <a:ea typeface="Calibri" panose="020F0502020204030204" pitchFamily="34" charset="0"/>
              </a:rPr>
              <a:t> </a:t>
            </a:r>
            <a:r>
              <a:rPr lang="it-IT" sz="1800" b="1" dirty="0" err="1">
                <a:solidFill>
                  <a:schemeClr val="bg1"/>
                </a:solidFill>
                <a:effectLst/>
                <a:latin typeface="Calibri" panose="020F0502020204030204" pitchFamily="34" charset="0"/>
                <a:ea typeface="Calibri" panose="020F0502020204030204" pitchFamily="34" charset="0"/>
              </a:rPr>
              <a:t>stabilizovat</a:t>
            </a:r>
            <a:r>
              <a:rPr lang="it-IT" sz="1800" b="1" dirty="0">
                <a:solidFill>
                  <a:schemeClr val="bg1"/>
                </a:solidFill>
                <a:effectLst/>
                <a:latin typeface="Calibri" panose="020F0502020204030204" pitchFamily="34" charset="0"/>
                <a:ea typeface="Calibri" panose="020F0502020204030204" pitchFamily="34" charset="0"/>
              </a:rPr>
              <a:t> a </a:t>
            </a:r>
            <a:r>
              <a:rPr lang="it-IT" sz="1800" b="1" dirty="0" err="1">
                <a:solidFill>
                  <a:schemeClr val="bg1"/>
                </a:solidFill>
                <a:effectLst/>
                <a:latin typeface="Calibri" panose="020F0502020204030204" pitchFamily="34" charset="0"/>
                <a:ea typeface="Calibri" panose="020F0502020204030204" pitchFamily="34" charset="0"/>
              </a:rPr>
              <a:t>konsolidovat</a:t>
            </a:r>
            <a:r>
              <a:rPr lang="it-IT" sz="1800" b="1" dirty="0">
                <a:solidFill>
                  <a:schemeClr val="bg1"/>
                </a:solidFill>
                <a:effectLst/>
                <a:latin typeface="Calibri" panose="020F0502020204030204" pitchFamily="34" charset="0"/>
                <a:ea typeface="Calibri" panose="020F0502020204030204" pitchFamily="34" charset="0"/>
              </a:rPr>
              <a:t> ASZ</a:t>
            </a:r>
            <a:endParaRPr lang="cs-CZ" sz="1800" dirty="0">
              <a:solidFill>
                <a:schemeClr val="bg1"/>
              </a:solidFill>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282285669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77DF734A-DC29-0DFC-9F55-A48B495CA447}"/>
              </a:ext>
            </a:extLst>
          </p:cNvPr>
          <p:cNvSpPr/>
          <p:nvPr/>
        </p:nvSpPr>
        <p:spPr bwMode="gray">
          <a:xfrm rot="2977805">
            <a:off x="5517849" y="-1828666"/>
            <a:ext cx="9636830" cy="11356282"/>
          </a:xfrm>
          <a:prstGeom prst="roundRect">
            <a:avLst>
              <a:gd name="adj" fmla="val 19644"/>
            </a:avLst>
          </a:prstGeom>
          <a:solidFill>
            <a:schemeClr val="tx1"/>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cs-CZ" sz="1600" b="1" dirty="0"/>
          </a:p>
        </p:txBody>
      </p:sp>
      <p:sp>
        <p:nvSpPr>
          <p:cNvPr id="32" name="Freeform: Shape 31">
            <a:extLst>
              <a:ext uri="{FF2B5EF4-FFF2-40B4-BE49-F238E27FC236}">
                <a16:creationId xmlns:a16="http://schemas.microsoft.com/office/drawing/2014/main" id="{BE636CFD-05B5-49F1-95BE-6C2F39BCD8DA}"/>
              </a:ext>
            </a:extLst>
          </p:cNvPr>
          <p:cNvSpPr/>
          <p:nvPr/>
        </p:nvSpPr>
        <p:spPr bwMode="gray">
          <a:xfrm>
            <a:off x="1044933" y="5510026"/>
            <a:ext cx="26503" cy="2671"/>
          </a:xfrm>
          <a:custGeom>
            <a:avLst/>
            <a:gdLst>
              <a:gd name="connsiteX0" fmla="*/ 0 w 26503"/>
              <a:gd name="connsiteY0" fmla="*/ 0 h 2671"/>
              <a:gd name="connsiteX1" fmla="*/ 26503 w 26503"/>
              <a:gd name="connsiteY1" fmla="*/ 2671 h 2671"/>
              <a:gd name="connsiteX2" fmla="*/ 0 w 26503"/>
              <a:gd name="connsiteY2" fmla="*/ 2671 h 2671"/>
              <a:gd name="connsiteX3" fmla="*/ 0 w 26503"/>
              <a:gd name="connsiteY3" fmla="*/ 0 h 2671"/>
            </a:gdLst>
            <a:ahLst/>
            <a:cxnLst>
              <a:cxn ang="0">
                <a:pos x="connsiteX0" y="connsiteY0"/>
              </a:cxn>
              <a:cxn ang="0">
                <a:pos x="connsiteX1" y="connsiteY1"/>
              </a:cxn>
              <a:cxn ang="0">
                <a:pos x="connsiteX2" y="connsiteY2"/>
              </a:cxn>
              <a:cxn ang="0">
                <a:pos x="connsiteX3" y="connsiteY3"/>
              </a:cxn>
            </a:cxnLst>
            <a:rect l="l" t="t" r="r" b="b"/>
            <a:pathLst>
              <a:path w="26503" h="2671">
                <a:moveTo>
                  <a:pt x="0" y="0"/>
                </a:moveTo>
                <a:lnTo>
                  <a:pt x="26503" y="2671"/>
                </a:lnTo>
                <a:lnTo>
                  <a:pt x="0" y="2671"/>
                </a:lnTo>
                <a:lnTo>
                  <a:pt x="0" y="0"/>
                </a:lnTo>
                <a:close/>
              </a:path>
            </a:pathLst>
          </a:custGeom>
          <a:solidFill>
            <a:schemeClr val="accent3"/>
          </a:solidFill>
          <a:ln w="19050" algn="ctr">
            <a:noFill/>
            <a:miter lim="800000"/>
            <a:headEnd/>
            <a:tailEnd/>
          </a:ln>
        </p:spPr>
        <p:txBody>
          <a:bodyPr wrap="square" lIns="88900" tIns="88900" rIns="88900" bIns="88900" rtlCol="0" anchor="ctr">
            <a:noAutofit/>
          </a:bodyPr>
          <a:lstStyle/>
          <a:p>
            <a:pPr algn="ctr">
              <a:lnSpc>
                <a:spcPct val="106000"/>
              </a:lnSpc>
              <a:buFont typeface="Wingdings 2" pitchFamily="18" charset="2"/>
              <a:buNone/>
            </a:pPr>
            <a:endParaRPr lang="cs-CZ" sz="1600" b="1" dirty="0">
              <a:solidFill>
                <a:schemeClr val="bg1"/>
              </a:solidFill>
            </a:endParaRPr>
          </a:p>
        </p:txBody>
      </p:sp>
      <p:grpSp>
        <p:nvGrpSpPr>
          <p:cNvPr id="7" name="Group 6">
            <a:extLst>
              <a:ext uri="{FF2B5EF4-FFF2-40B4-BE49-F238E27FC236}">
                <a16:creationId xmlns:a16="http://schemas.microsoft.com/office/drawing/2014/main" id="{5E4C8D1A-01E6-EB13-5300-A0272D42E54B}"/>
              </a:ext>
            </a:extLst>
          </p:cNvPr>
          <p:cNvGrpSpPr/>
          <p:nvPr/>
        </p:nvGrpSpPr>
        <p:grpSpPr>
          <a:xfrm rot="585831">
            <a:off x="4016131" y="2261419"/>
            <a:ext cx="3751354" cy="3750645"/>
            <a:chOff x="2597650" y="3409396"/>
            <a:chExt cx="6582044" cy="6580800"/>
          </a:xfrm>
        </p:grpSpPr>
        <p:sp>
          <p:nvSpPr>
            <p:cNvPr id="8" name="Oval 7">
              <a:extLst>
                <a:ext uri="{FF2B5EF4-FFF2-40B4-BE49-F238E27FC236}">
                  <a16:creationId xmlns:a16="http://schemas.microsoft.com/office/drawing/2014/main" id="{CD282D9D-970B-B746-69C5-8DBF77BC2680}"/>
                </a:ext>
              </a:extLst>
            </p:cNvPr>
            <p:cNvSpPr/>
            <p:nvPr/>
          </p:nvSpPr>
          <p:spPr bwMode="gray">
            <a:xfrm>
              <a:off x="2597650" y="3409396"/>
              <a:ext cx="6582044" cy="6580800"/>
            </a:xfrm>
            <a:prstGeom prst="ellipse">
              <a:avLst/>
            </a:prstGeom>
            <a:noFill/>
            <a:ln w="19050" algn="ctr">
              <a:solidFill>
                <a:schemeClr val="accent1"/>
              </a:solidFill>
              <a:miter lim="800000"/>
              <a:headEnd/>
              <a:tailEnd/>
            </a:ln>
          </p:spPr>
          <p:txBody>
            <a:bodyPr wrap="square" lIns="88900" tIns="88900" rIns="88900" bIns="88900" rtlCol="0" anchor="ctr"/>
            <a:lstStyle/>
            <a:p>
              <a:pPr algn="ctr">
                <a:lnSpc>
                  <a:spcPct val="106000"/>
                </a:lnSpc>
                <a:buFont typeface="Wingdings 2" pitchFamily="18" charset="2"/>
                <a:buNone/>
              </a:pPr>
              <a:endParaRPr lang="cs-CZ" sz="1600" b="1" dirty="0">
                <a:solidFill>
                  <a:schemeClr val="bg1"/>
                </a:solidFill>
              </a:endParaRPr>
            </a:p>
          </p:txBody>
        </p:sp>
        <p:sp>
          <p:nvSpPr>
            <p:cNvPr id="9" name="Oval 8">
              <a:extLst>
                <a:ext uri="{FF2B5EF4-FFF2-40B4-BE49-F238E27FC236}">
                  <a16:creationId xmlns:a16="http://schemas.microsoft.com/office/drawing/2014/main" id="{0C71C099-38F2-B81F-F101-834C8D173360}"/>
                </a:ext>
              </a:extLst>
            </p:cNvPr>
            <p:cNvSpPr/>
            <p:nvPr/>
          </p:nvSpPr>
          <p:spPr bwMode="gray">
            <a:xfrm>
              <a:off x="2731770" y="5006340"/>
              <a:ext cx="396000" cy="396000"/>
            </a:xfrm>
            <a:prstGeom prst="ellipse">
              <a:avLst/>
            </a:prstGeom>
            <a:solidFill>
              <a:schemeClr val="accent1"/>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cs-CZ" sz="1600" b="1" dirty="0">
                <a:solidFill>
                  <a:schemeClr val="bg1"/>
                </a:solidFill>
              </a:endParaRPr>
            </a:p>
          </p:txBody>
        </p:sp>
      </p:grpSp>
      <p:pic>
        <p:nvPicPr>
          <p:cNvPr id="10" name="image2.jpg" descr="A picture containing text&#10;&#10;Description automatically generated">
            <a:extLst>
              <a:ext uri="{FF2B5EF4-FFF2-40B4-BE49-F238E27FC236}">
                <a16:creationId xmlns:a16="http://schemas.microsoft.com/office/drawing/2014/main" id="{8E4469A9-9069-18B8-4610-7D465B5E8113}"/>
              </a:ext>
            </a:extLst>
          </p:cNvPr>
          <p:cNvPicPr/>
          <p:nvPr/>
        </p:nvPicPr>
        <p:blipFill rotWithShape="1">
          <a:blip r:embed="rId2"/>
          <a:srcRect l="5136" t="5319" r="4971" b="4760"/>
          <a:stretch/>
        </p:blipFill>
        <p:spPr>
          <a:xfrm rot="18800720">
            <a:off x="4332404" y="2602584"/>
            <a:ext cx="3118807" cy="3087898"/>
          </a:xfrm>
          <a:prstGeom prst="ellipse">
            <a:avLst/>
          </a:prstGeom>
          <a:ln>
            <a:noFill/>
          </a:ln>
          <a:effectLst/>
        </p:spPr>
      </p:pic>
      <p:sp>
        <p:nvSpPr>
          <p:cNvPr id="6" name="TextBox 5">
            <a:extLst>
              <a:ext uri="{FF2B5EF4-FFF2-40B4-BE49-F238E27FC236}">
                <a16:creationId xmlns:a16="http://schemas.microsoft.com/office/drawing/2014/main" id="{0699202F-D557-7AF0-FC1B-FE9B1E4C8DE2}"/>
              </a:ext>
            </a:extLst>
          </p:cNvPr>
          <p:cNvSpPr txBox="1"/>
          <p:nvPr/>
        </p:nvSpPr>
        <p:spPr>
          <a:xfrm>
            <a:off x="7821722" y="5099817"/>
            <a:ext cx="3297382" cy="369332"/>
          </a:xfrm>
          <a:prstGeom prst="rect">
            <a:avLst/>
          </a:prstGeom>
          <a:noFill/>
        </p:spPr>
        <p:txBody>
          <a:bodyPr wrap="square">
            <a:spAutoFit/>
          </a:bodyPr>
          <a:lstStyle/>
          <a:p>
            <a:pPr marL="0" marR="99695" indent="0" algn="ctr">
              <a:spcBef>
                <a:spcPts val="600"/>
              </a:spcBef>
              <a:spcAft>
                <a:spcPts val="600"/>
              </a:spcAft>
            </a:pPr>
            <a:r>
              <a:rPr lang="cs-CZ" b="1" dirty="0">
                <a:solidFill>
                  <a:schemeClr val="bg1"/>
                </a:solidFill>
                <a:latin typeface="Calibri" panose="020F0502020204030204" pitchFamily="34" charset="0"/>
                <a:ea typeface="Calibri" panose="020F0502020204030204" pitchFamily="34" charset="0"/>
              </a:rPr>
              <a:t>Z</a:t>
            </a:r>
            <a:r>
              <a:rPr lang="cs-CZ" sz="1800" b="1" dirty="0">
                <a:solidFill>
                  <a:schemeClr val="bg1"/>
                </a:solidFill>
                <a:effectLst/>
                <a:latin typeface="Calibri" panose="020F0502020204030204" pitchFamily="34" charset="0"/>
                <a:ea typeface="Calibri" panose="020F0502020204030204" pitchFamily="34" charset="0"/>
              </a:rPr>
              <a:t>výšit kompetence ASZ</a:t>
            </a:r>
            <a:endParaRPr lang="cs-CZ" sz="1800" dirty="0">
              <a:solidFill>
                <a:schemeClr val="bg1"/>
              </a:solidFill>
              <a:effectLst/>
              <a:latin typeface="Calibri" panose="020F0502020204030204" pitchFamily="34" charset="0"/>
              <a:ea typeface="Calibri" panose="020F0502020204030204" pitchFamily="34" charset="0"/>
            </a:endParaRPr>
          </a:p>
        </p:txBody>
      </p:sp>
      <p:sp>
        <p:nvSpPr>
          <p:cNvPr id="12" name="TextBox 11">
            <a:extLst>
              <a:ext uri="{FF2B5EF4-FFF2-40B4-BE49-F238E27FC236}">
                <a16:creationId xmlns:a16="http://schemas.microsoft.com/office/drawing/2014/main" id="{ACC6ADAA-8DDB-24BD-16B0-09B30BE6A4A9}"/>
              </a:ext>
            </a:extLst>
          </p:cNvPr>
          <p:cNvSpPr txBox="1"/>
          <p:nvPr/>
        </p:nvSpPr>
        <p:spPr>
          <a:xfrm>
            <a:off x="114717" y="4467598"/>
            <a:ext cx="3707475" cy="369332"/>
          </a:xfrm>
          <a:prstGeom prst="rect">
            <a:avLst/>
          </a:prstGeom>
          <a:noFill/>
        </p:spPr>
        <p:txBody>
          <a:bodyPr wrap="square">
            <a:spAutoFit/>
          </a:bodyPr>
          <a:lstStyle/>
          <a:p>
            <a:pPr marL="0" marR="99695" indent="0" algn="ctr">
              <a:spcBef>
                <a:spcPts val="600"/>
              </a:spcBef>
              <a:spcAft>
                <a:spcPts val="600"/>
              </a:spcAft>
            </a:pPr>
            <a:r>
              <a:rPr lang="cs-CZ" b="1" dirty="0">
                <a:latin typeface="Calibri" panose="020F0502020204030204" pitchFamily="34" charset="0"/>
                <a:ea typeface="Times New Roman" panose="02020603050405020304" pitchFamily="18" charset="0"/>
              </a:rPr>
              <a:t>P</a:t>
            </a:r>
            <a:r>
              <a:rPr lang="cs-CZ" sz="1800" b="1" dirty="0">
                <a:effectLst/>
                <a:latin typeface="Calibri" panose="020F0502020204030204" pitchFamily="34" charset="0"/>
                <a:ea typeface="Times New Roman" panose="02020603050405020304" pitchFamily="18" charset="0"/>
              </a:rPr>
              <a:t>řijmout zákon o sociálním bydlení</a:t>
            </a:r>
            <a:endParaRPr lang="cs-CZ" sz="1800" dirty="0">
              <a:effectLst/>
              <a:latin typeface="Calibri" panose="020F0502020204030204" pitchFamily="34" charset="0"/>
              <a:ea typeface="Calibri" panose="020F0502020204030204" pitchFamily="34" charset="0"/>
            </a:endParaRPr>
          </a:p>
        </p:txBody>
      </p:sp>
      <p:sp>
        <p:nvSpPr>
          <p:cNvPr id="5" name="TextBox 4">
            <a:extLst>
              <a:ext uri="{FF2B5EF4-FFF2-40B4-BE49-F238E27FC236}">
                <a16:creationId xmlns:a16="http://schemas.microsoft.com/office/drawing/2014/main" id="{6DAD5D22-1124-AB01-EC8B-E49EBCEA22FB}"/>
              </a:ext>
            </a:extLst>
          </p:cNvPr>
          <p:cNvSpPr txBox="1"/>
          <p:nvPr/>
        </p:nvSpPr>
        <p:spPr>
          <a:xfrm>
            <a:off x="247147" y="2016904"/>
            <a:ext cx="3565901" cy="923330"/>
          </a:xfrm>
          <a:prstGeom prst="rect">
            <a:avLst/>
          </a:prstGeom>
          <a:noFill/>
        </p:spPr>
        <p:txBody>
          <a:bodyPr wrap="square">
            <a:spAutoFit/>
          </a:bodyPr>
          <a:lstStyle/>
          <a:p>
            <a:pPr marL="0" marR="99695" indent="0" algn="ctr">
              <a:spcBef>
                <a:spcPts val="600"/>
              </a:spcBef>
              <a:spcAft>
                <a:spcPts val="600"/>
              </a:spcAft>
            </a:pPr>
            <a:r>
              <a:rPr lang="cs-CZ" dirty="0">
                <a:latin typeface="Calibri" panose="020F0502020204030204" pitchFamily="34" charset="0"/>
                <a:ea typeface="Calibri" panose="020F0502020204030204" pitchFamily="34" charset="0"/>
              </a:rPr>
              <a:t>V</a:t>
            </a:r>
            <a:r>
              <a:rPr lang="cs-CZ" sz="1800" dirty="0">
                <a:effectLst/>
                <a:latin typeface="Calibri" panose="020F0502020204030204" pitchFamily="34" charset="0"/>
                <a:ea typeface="Calibri" panose="020F0502020204030204" pitchFamily="34" charset="0"/>
              </a:rPr>
              <a:t>ypracovat </a:t>
            </a:r>
            <a:r>
              <a:rPr lang="cs-CZ" sz="1800" b="1" dirty="0">
                <a:effectLst/>
                <a:latin typeface="Calibri" panose="020F0502020204030204" pitchFamily="34" charset="0"/>
                <a:ea typeface="Calibri" panose="020F0502020204030204" pitchFamily="34" charset="0"/>
              </a:rPr>
              <a:t>studii proveditelnosti na systémové financování </a:t>
            </a:r>
            <a:r>
              <a:rPr lang="cs-CZ" sz="1800" dirty="0">
                <a:effectLst/>
                <a:latin typeface="Calibri" panose="020F0502020204030204" pitchFamily="34" charset="0"/>
                <a:ea typeface="Calibri" panose="020F0502020204030204" pitchFamily="34" charset="0"/>
              </a:rPr>
              <a:t>sociálního začleňování z </a:t>
            </a:r>
            <a:r>
              <a:rPr lang="cs-CZ" sz="1800" b="1" dirty="0">
                <a:effectLst/>
                <a:latin typeface="Calibri" panose="020F0502020204030204" pitchFamily="34" charset="0"/>
                <a:ea typeface="Calibri" panose="020F0502020204030204" pitchFamily="34" charset="0"/>
              </a:rPr>
              <a:t>RUD</a:t>
            </a:r>
            <a:r>
              <a:rPr lang="cs-CZ" sz="1800" dirty="0">
                <a:effectLst/>
                <a:latin typeface="Calibri" panose="020F0502020204030204" pitchFamily="34" charset="0"/>
                <a:ea typeface="Calibri" panose="020F0502020204030204" pitchFamily="34" charset="0"/>
              </a:rPr>
              <a:t> </a:t>
            </a:r>
          </a:p>
        </p:txBody>
      </p:sp>
      <p:sp>
        <p:nvSpPr>
          <p:cNvPr id="14" name="TextBox 13">
            <a:extLst>
              <a:ext uri="{FF2B5EF4-FFF2-40B4-BE49-F238E27FC236}">
                <a16:creationId xmlns:a16="http://schemas.microsoft.com/office/drawing/2014/main" id="{8136C84C-E434-F9D3-3A37-0265AD876AEF}"/>
              </a:ext>
            </a:extLst>
          </p:cNvPr>
          <p:cNvSpPr txBox="1"/>
          <p:nvPr/>
        </p:nvSpPr>
        <p:spPr>
          <a:xfrm>
            <a:off x="8128400" y="3154835"/>
            <a:ext cx="3096277" cy="646331"/>
          </a:xfrm>
          <a:prstGeom prst="rect">
            <a:avLst/>
          </a:prstGeom>
          <a:noFill/>
        </p:spPr>
        <p:txBody>
          <a:bodyPr wrap="square">
            <a:spAutoFit/>
          </a:bodyPr>
          <a:lstStyle/>
          <a:p>
            <a:pPr algn="ctr">
              <a:spcBef>
                <a:spcPts val="600"/>
              </a:spcBef>
              <a:spcAft>
                <a:spcPts val="600"/>
              </a:spcAft>
            </a:pPr>
            <a:r>
              <a:rPr lang="cs-CZ" sz="1800" dirty="0">
                <a:solidFill>
                  <a:schemeClr val="bg1"/>
                </a:solidFill>
                <a:effectLst/>
                <a:latin typeface="Calibri" panose="020F0502020204030204" pitchFamily="34" charset="0"/>
                <a:ea typeface="Calibri" panose="020F0502020204030204" pitchFamily="34" charset="0"/>
              </a:rPr>
              <a:t>Financovat aktivity / projekty ASZ ze </a:t>
            </a:r>
            <a:r>
              <a:rPr lang="cs-CZ" sz="1800" b="1" dirty="0">
                <a:solidFill>
                  <a:schemeClr val="bg1"/>
                </a:solidFill>
                <a:effectLst/>
                <a:latin typeface="Calibri" panose="020F0502020204030204" pitchFamily="34" charset="0"/>
                <a:ea typeface="Calibri" panose="020F0502020204030204" pitchFamily="34" charset="0"/>
              </a:rPr>
              <a:t>státního rozpočtu</a:t>
            </a:r>
            <a:r>
              <a:rPr lang="cs-CZ" sz="1800" dirty="0">
                <a:solidFill>
                  <a:schemeClr val="bg1"/>
                </a:solidFill>
                <a:effectLst/>
                <a:latin typeface="Calibri" panose="020F0502020204030204" pitchFamily="34" charset="0"/>
                <a:ea typeface="Calibri" panose="020F0502020204030204" pitchFamily="34" charset="0"/>
              </a:rPr>
              <a:t>. </a:t>
            </a:r>
          </a:p>
        </p:txBody>
      </p:sp>
      <p:sp>
        <p:nvSpPr>
          <p:cNvPr id="4" name="TextBox 3">
            <a:extLst>
              <a:ext uri="{FF2B5EF4-FFF2-40B4-BE49-F238E27FC236}">
                <a16:creationId xmlns:a16="http://schemas.microsoft.com/office/drawing/2014/main" id="{A2D263E7-60B6-254F-1445-90C883D610C5}"/>
              </a:ext>
            </a:extLst>
          </p:cNvPr>
          <p:cNvSpPr txBox="1"/>
          <p:nvPr/>
        </p:nvSpPr>
        <p:spPr>
          <a:xfrm>
            <a:off x="6292279" y="1486853"/>
            <a:ext cx="4566635" cy="369332"/>
          </a:xfrm>
          <a:prstGeom prst="rect">
            <a:avLst/>
          </a:prstGeom>
          <a:noFill/>
        </p:spPr>
        <p:txBody>
          <a:bodyPr wrap="square">
            <a:spAutoFit/>
          </a:bodyPr>
          <a:lstStyle/>
          <a:p>
            <a:pPr marL="0" marR="99695" indent="0" algn="ctr">
              <a:spcBef>
                <a:spcPts val="600"/>
              </a:spcBef>
              <a:spcAft>
                <a:spcPts val="600"/>
              </a:spcAft>
            </a:pPr>
            <a:r>
              <a:rPr lang="cs-CZ" sz="1800" b="1" dirty="0">
                <a:solidFill>
                  <a:schemeClr val="bg1"/>
                </a:solidFill>
                <a:effectLst/>
                <a:latin typeface="Calibri" panose="020F0502020204030204" pitchFamily="34" charset="0"/>
                <a:ea typeface="Calibri" panose="020F0502020204030204" pitchFamily="34" charset="0"/>
              </a:rPr>
              <a:t>Personálně</a:t>
            </a:r>
            <a:r>
              <a:rPr lang="it-IT" sz="1800" b="1" dirty="0">
                <a:solidFill>
                  <a:schemeClr val="bg1"/>
                </a:solidFill>
                <a:effectLst/>
                <a:latin typeface="Calibri" panose="020F0502020204030204" pitchFamily="34" charset="0"/>
                <a:ea typeface="Calibri" panose="020F0502020204030204" pitchFamily="34" charset="0"/>
              </a:rPr>
              <a:t> </a:t>
            </a:r>
            <a:r>
              <a:rPr lang="it-IT" sz="1800" b="1" dirty="0" err="1">
                <a:solidFill>
                  <a:schemeClr val="bg1"/>
                </a:solidFill>
                <a:effectLst/>
                <a:latin typeface="Calibri" panose="020F0502020204030204" pitchFamily="34" charset="0"/>
                <a:ea typeface="Calibri" panose="020F0502020204030204" pitchFamily="34" charset="0"/>
              </a:rPr>
              <a:t>stabilizovat</a:t>
            </a:r>
            <a:r>
              <a:rPr lang="it-IT" sz="1800" b="1" dirty="0">
                <a:solidFill>
                  <a:schemeClr val="bg1"/>
                </a:solidFill>
                <a:effectLst/>
                <a:latin typeface="Calibri" panose="020F0502020204030204" pitchFamily="34" charset="0"/>
                <a:ea typeface="Calibri" panose="020F0502020204030204" pitchFamily="34" charset="0"/>
              </a:rPr>
              <a:t> a </a:t>
            </a:r>
            <a:r>
              <a:rPr lang="it-IT" sz="1800" b="1" dirty="0" err="1">
                <a:solidFill>
                  <a:schemeClr val="bg1"/>
                </a:solidFill>
                <a:effectLst/>
                <a:latin typeface="Calibri" panose="020F0502020204030204" pitchFamily="34" charset="0"/>
                <a:ea typeface="Calibri" panose="020F0502020204030204" pitchFamily="34" charset="0"/>
              </a:rPr>
              <a:t>konsolidovat</a:t>
            </a:r>
            <a:r>
              <a:rPr lang="it-IT" sz="1800" b="1" dirty="0">
                <a:solidFill>
                  <a:schemeClr val="bg1"/>
                </a:solidFill>
                <a:effectLst/>
                <a:latin typeface="Calibri" panose="020F0502020204030204" pitchFamily="34" charset="0"/>
                <a:ea typeface="Calibri" panose="020F0502020204030204" pitchFamily="34" charset="0"/>
              </a:rPr>
              <a:t> ASZ</a:t>
            </a:r>
            <a:endParaRPr lang="cs-CZ" sz="1800" dirty="0">
              <a:solidFill>
                <a:schemeClr val="bg1"/>
              </a:solidFill>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96553037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0355781-C469-4AFA-BBC5-337E75E5D474}"/>
              </a:ext>
            </a:extLst>
          </p:cNvPr>
          <p:cNvSpPr>
            <a:spLocks noGrp="1"/>
          </p:cNvSpPr>
          <p:nvPr>
            <p:ph type="body" sz="quarter" idx="13"/>
          </p:nvPr>
        </p:nvSpPr>
        <p:spPr>
          <a:xfrm>
            <a:off x="8991600" y="4425128"/>
            <a:ext cx="2951233" cy="2169796"/>
          </a:xfrm>
        </p:spPr>
        <p:txBody>
          <a:bodyPr>
            <a:normAutofit/>
          </a:bodyPr>
          <a:lstStyle/>
          <a:p>
            <a:pPr algn="r"/>
            <a:r>
              <a:rPr lang="en-US" sz="600" dirty="0">
                <a:solidFill>
                  <a:schemeClr val="tx2"/>
                </a:solidFill>
              </a:rPr>
              <a:t>Deloitte refers to one or more of Deloitte Touche Tohmatsu Limited (“</a:t>
            </a:r>
            <a:r>
              <a:rPr lang="en-US" sz="600" dirty="0" err="1">
                <a:solidFill>
                  <a:schemeClr val="tx2"/>
                </a:solidFill>
              </a:rPr>
              <a:t>DTTL</a:t>
            </a:r>
            <a:r>
              <a:rPr lang="en-US" sz="600" dirty="0">
                <a:solidFill>
                  <a:schemeClr val="tx2"/>
                </a:solidFill>
              </a:rPr>
              <a:t>”), its global network of member firms, and their related entities (collectively, the “Deloitte organization”). </a:t>
            </a:r>
            <a:r>
              <a:rPr lang="en-US" sz="600" dirty="0" err="1">
                <a:solidFill>
                  <a:schemeClr val="tx2"/>
                </a:solidFill>
              </a:rPr>
              <a:t>DTTL</a:t>
            </a:r>
            <a:r>
              <a:rPr lang="en-US" sz="600" dirty="0">
                <a:solidFill>
                  <a:schemeClr val="tx2"/>
                </a:solidFill>
              </a:rPr>
              <a:t> (also referred to as “Deloitte Global”) and each of its member firms and related entities are legally separate and independent entities, which cannot obligate or bind each other in respect of third parties. </a:t>
            </a:r>
            <a:r>
              <a:rPr lang="en-US" sz="600" dirty="0" err="1">
                <a:solidFill>
                  <a:schemeClr val="tx2"/>
                </a:solidFill>
              </a:rPr>
              <a:t>DTTL</a:t>
            </a:r>
            <a:r>
              <a:rPr lang="en-US" sz="600" dirty="0">
                <a:solidFill>
                  <a:schemeClr val="tx2"/>
                </a:solidFill>
              </a:rPr>
              <a:t> and each </a:t>
            </a:r>
            <a:r>
              <a:rPr lang="en-US" sz="600" dirty="0" err="1">
                <a:solidFill>
                  <a:schemeClr val="tx2"/>
                </a:solidFill>
              </a:rPr>
              <a:t>DTTL</a:t>
            </a:r>
            <a:r>
              <a:rPr lang="en-US" sz="600" dirty="0">
                <a:solidFill>
                  <a:schemeClr val="tx2"/>
                </a:solidFill>
              </a:rPr>
              <a:t> member firm and related entity is liable only for its own acts and omissions, and not those of each other. </a:t>
            </a:r>
            <a:r>
              <a:rPr lang="en-US" sz="600" dirty="0" err="1">
                <a:solidFill>
                  <a:schemeClr val="tx2"/>
                </a:solidFill>
              </a:rPr>
              <a:t>DTTL</a:t>
            </a:r>
            <a:r>
              <a:rPr lang="en-US" sz="600" dirty="0">
                <a:solidFill>
                  <a:schemeClr val="tx2"/>
                </a:solidFill>
              </a:rPr>
              <a:t> does not provide services to clients. Please see </a:t>
            </a:r>
            <a:r>
              <a:rPr lang="en-US" sz="600" dirty="0">
                <a:solidFill>
                  <a:schemeClr val="tx2"/>
                </a:solidFill>
                <a:hlinkClick r:id="rId2">
                  <a:extLst>
                    <a:ext uri="{A12FA001-AC4F-418D-AE19-62706E023703}">
                      <ahyp:hlinkClr xmlns:ahyp="http://schemas.microsoft.com/office/drawing/2018/hyperlinkcolor" val="tx"/>
                    </a:ext>
                  </a:extLst>
                </a:hlinkClick>
              </a:rPr>
              <a:t>www.deloitte.com/about</a:t>
            </a:r>
            <a:r>
              <a:rPr lang="en-US" sz="600" dirty="0">
                <a:solidFill>
                  <a:schemeClr val="tx2"/>
                </a:solidFill>
              </a:rPr>
              <a:t> ​to learn more. </a:t>
            </a:r>
          </a:p>
          <a:p>
            <a:pPr algn="r"/>
            <a:r>
              <a:rPr lang="en-US" sz="600" dirty="0">
                <a:solidFill>
                  <a:schemeClr val="tx2"/>
                </a:solidFill>
              </a:rPr>
              <a:t>This communication and any attachment to it is for internal distribution among personnel of Deloitte Touche Tohmatsu Limited (“</a:t>
            </a:r>
            <a:r>
              <a:rPr lang="en-US" sz="600" dirty="0" err="1">
                <a:solidFill>
                  <a:schemeClr val="tx2"/>
                </a:solidFill>
              </a:rPr>
              <a:t>DTTL</a:t>
            </a:r>
            <a:r>
              <a:rPr lang="en-US" sz="600" dirty="0">
                <a:solidFill>
                  <a:schemeClr val="tx2"/>
                </a:solidFill>
              </a:rPr>
              <a:t>”), its global network of member firms and their related entities (collectively, the “Deloitte organization”). It may contain confidential information and is intended solely for the use of the individual or entity to whom it is addressed. If you are not the intended recipient, please notify us immediately by replying to this email and then please delete this communication and all copies of it on your system. Please do not use this communication in any way.</a:t>
            </a:r>
          </a:p>
          <a:p>
            <a:pPr algn="r"/>
            <a:r>
              <a:rPr lang="en-US" sz="600" dirty="0">
                <a:solidFill>
                  <a:schemeClr val="tx2"/>
                </a:solidFill>
              </a:rPr>
              <a:t>None of </a:t>
            </a:r>
            <a:r>
              <a:rPr lang="en-US" sz="600" dirty="0" err="1">
                <a:solidFill>
                  <a:schemeClr val="tx2"/>
                </a:solidFill>
              </a:rPr>
              <a:t>DTTL</a:t>
            </a:r>
            <a:r>
              <a:rPr lang="en-US" sz="600" dirty="0">
                <a:solidFill>
                  <a:schemeClr val="tx2"/>
                </a:solidFill>
              </a:rPr>
              <a:t>, its member firms, related entities, employees or agents shall be responsible for any loss or damage whatsoever arising directly or indirectly in connection with any person relying on this communication. </a:t>
            </a:r>
            <a:r>
              <a:rPr lang="en-US" sz="600" dirty="0" err="1">
                <a:solidFill>
                  <a:schemeClr val="tx2"/>
                </a:solidFill>
              </a:rPr>
              <a:t>DTTL</a:t>
            </a:r>
            <a:r>
              <a:rPr lang="en-US" sz="600" dirty="0">
                <a:solidFill>
                  <a:schemeClr val="tx2"/>
                </a:solidFill>
              </a:rPr>
              <a:t> and each of its member firms, and their related entities, are legally separate and independent entities. </a:t>
            </a:r>
          </a:p>
          <a:p>
            <a:pPr algn="r"/>
            <a:r>
              <a:rPr lang="fr-FR" sz="600" dirty="0">
                <a:solidFill>
                  <a:schemeClr val="tx2"/>
                </a:solidFill>
              </a:rPr>
              <a:t>© 202</a:t>
            </a:r>
            <a:r>
              <a:rPr lang="cs-CZ" sz="600" dirty="0">
                <a:solidFill>
                  <a:schemeClr val="tx2"/>
                </a:solidFill>
              </a:rPr>
              <a:t>2</a:t>
            </a:r>
            <a:r>
              <a:rPr lang="fr-FR" sz="600" dirty="0">
                <a:solidFill>
                  <a:schemeClr val="tx2"/>
                </a:solidFill>
              </a:rPr>
              <a:t>. For information, contact Deloitte Central Europe.</a:t>
            </a:r>
            <a:endParaRPr lang="en-US" sz="600" dirty="0">
              <a:solidFill>
                <a:schemeClr val="tx2"/>
              </a:solidFill>
            </a:endParaRPr>
          </a:p>
        </p:txBody>
      </p:sp>
      <p:sp>
        <p:nvSpPr>
          <p:cNvPr id="32" name="Freeform: Shape 31">
            <a:extLst>
              <a:ext uri="{FF2B5EF4-FFF2-40B4-BE49-F238E27FC236}">
                <a16:creationId xmlns:a16="http://schemas.microsoft.com/office/drawing/2014/main" id="{BE636CFD-05B5-49F1-95BE-6C2F39BCD8DA}"/>
              </a:ext>
            </a:extLst>
          </p:cNvPr>
          <p:cNvSpPr/>
          <p:nvPr/>
        </p:nvSpPr>
        <p:spPr bwMode="gray">
          <a:xfrm>
            <a:off x="1044933" y="5510026"/>
            <a:ext cx="26503" cy="2671"/>
          </a:xfrm>
          <a:custGeom>
            <a:avLst/>
            <a:gdLst>
              <a:gd name="connsiteX0" fmla="*/ 0 w 26503"/>
              <a:gd name="connsiteY0" fmla="*/ 0 h 2671"/>
              <a:gd name="connsiteX1" fmla="*/ 26503 w 26503"/>
              <a:gd name="connsiteY1" fmla="*/ 2671 h 2671"/>
              <a:gd name="connsiteX2" fmla="*/ 0 w 26503"/>
              <a:gd name="connsiteY2" fmla="*/ 2671 h 2671"/>
              <a:gd name="connsiteX3" fmla="*/ 0 w 26503"/>
              <a:gd name="connsiteY3" fmla="*/ 0 h 2671"/>
            </a:gdLst>
            <a:ahLst/>
            <a:cxnLst>
              <a:cxn ang="0">
                <a:pos x="connsiteX0" y="connsiteY0"/>
              </a:cxn>
              <a:cxn ang="0">
                <a:pos x="connsiteX1" y="connsiteY1"/>
              </a:cxn>
              <a:cxn ang="0">
                <a:pos x="connsiteX2" y="connsiteY2"/>
              </a:cxn>
              <a:cxn ang="0">
                <a:pos x="connsiteX3" y="connsiteY3"/>
              </a:cxn>
            </a:cxnLst>
            <a:rect l="l" t="t" r="r" b="b"/>
            <a:pathLst>
              <a:path w="26503" h="2671">
                <a:moveTo>
                  <a:pt x="0" y="0"/>
                </a:moveTo>
                <a:lnTo>
                  <a:pt x="26503" y="2671"/>
                </a:lnTo>
                <a:lnTo>
                  <a:pt x="0" y="2671"/>
                </a:lnTo>
                <a:lnTo>
                  <a:pt x="0" y="0"/>
                </a:lnTo>
                <a:close/>
              </a:path>
            </a:pathLst>
          </a:custGeom>
          <a:solidFill>
            <a:schemeClr val="accent3"/>
          </a:solidFill>
          <a:ln w="19050" algn="ctr">
            <a:noFill/>
            <a:miter lim="800000"/>
            <a:headEnd/>
            <a:tailEnd/>
          </a:ln>
        </p:spPr>
        <p:txBody>
          <a:bodyPr wrap="square" lIns="88900" tIns="88900" rIns="88900" bIns="88900" rtlCol="0" anchor="ctr">
            <a:noAutofit/>
          </a:bodyPr>
          <a:lstStyle/>
          <a:p>
            <a:pPr algn="ctr">
              <a:lnSpc>
                <a:spcPct val="106000"/>
              </a:lnSpc>
              <a:buFont typeface="Wingdings 2" pitchFamily="18" charset="2"/>
              <a:buNone/>
            </a:pPr>
            <a:endParaRPr lang="cs-CZ" sz="1600" b="1" dirty="0">
              <a:solidFill>
                <a:schemeClr val="bg1"/>
              </a:solidFill>
            </a:endParaRPr>
          </a:p>
        </p:txBody>
      </p:sp>
      <p:sp>
        <p:nvSpPr>
          <p:cNvPr id="7" name="Title 2">
            <a:extLst>
              <a:ext uri="{FF2B5EF4-FFF2-40B4-BE49-F238E27FC236}">
                <a16:creationId xmlns:a16="http://schemas.microsoft.com/office/drawing/2014/main" id="{4EC3E085-48C0-4D16-B52C-7DA7F605B3B9}"/>
              </a:ext>
            </a:extLst>
          </p:cNvPr>
          <p:cNvSpPr txBox="1">
            <a:spLocks/>
          </p:cNvSpPr>
          <p:nvPr/>
        </p:nvSpPr>
        <p:spPr bwMode="gray">
          <a:xfrm>
            <a:off x="228472" y="5431559"/>
            <a:ext cx="4132336" cy="390939"/>
          </a:xfrm>
          <a:prstGeom prst="rect">
            <a:avLst/>
          </a:prstGeom>
        </p:spPr>
        <p:txBody>
          <a:bodyPr vert="horz" lIns="0" tIns="0" rIns="0" bIns="0" rtlCol="0" anchor="t" anchorCtr="0">
            <a:noAutofit/>
          </a:bodyPr>
          <a:lstStyle>
            <a:lvl1pPr algn="l" defTabSz="914400" rtl="0" eaLnBrk="1" latinLnBrk="0" hangingPunct="1">
              <a:spcBef>
                <a:spcPct val="0"/>
              </a:spcBef>
              <a:buNone/>
              <a:defRPr sz="2100" kern="1200">
                <a:solidFill>
                  <a:schemeClr val="tx1"/>
                </a:solidFill>
                <a:latin typeface="+mn-lt"/>
                <a:ea typeface="+mj-ea"/>
                <a:cs typeface="Calibri Light" panose="020F0302020204030204" pitchFamily="34" charset="0"/>
              </a:defRPr>
            </a:lvl1pPr>
          </a:lstStyle>
          <a:p>
            <a:r>
              <a:rPr lang="cs-CZ" sz="3200" dirty="0">
                <a:solidFill>
                  <a:schemeClr val="accent1"/>
                </a:solidFill>
                <a:latin typeface="Calibri Light" panose="020F0302020204030204" pitchFamily="34" charset="0"/>
              </a:rPr>
              <a:t>Děkujeme za pozornost</a:t>
            </a:r>
          </a:p>
        </p:txBody>
      </p:sp>
      <p:sp>
        <p:nvSpPr>
          <p:cNvPr id="10" name="TextBox 9">
            <a:extLst>
              <a:ext uri="{FF2B5EF4-FFF2-40B4-BE49-F238E27FC236}">
                <a16:creationId xmlns:a16="http://schemas.microsoft.com/office/drawing/2014/main" id="{C47DCAE6-DAF1-47B9-988D-46A715DCF751}"/>
              </a:ext>
            </a:extLst>
          </p:cNvPr>
          <p:cNvSpPr txBox="1"/>
          <p:nvPr/>
        </p:nvSpPr>
        <p:spPr>
          <a:xfrm>
            <a:off x="2489447" y="6056633"/>
            <a:ext cx="2270142" cy="569387"/>
          </a:xfrm>
          <a:prstGeom prst="rect">
            <a:avLst/>
          </a:prstGeom>
          <a:noFill/>
        </p:spPr>
        <p:txBody>
          <a:bodyPr wrap="square" lIns="0" tIns="0" rIns="0" bIns="0" rtlCol="0">
            <a:spAutoFit/>
          </a:bodyPr>
          <a:lstStyle/>
          <a:p>
            <a:pPr>
              <a:spcBef>
                <a:spcPts val="600"/>
              </a:spcBef>
              <a:buSzPct val="100000"/>
            </a:pPr>
            <a:r>
              <a:rPr lang="cs-CZ" sz="1600" b="1" dirty="0"/>
              <a:t>Filip Rameš</a:t>
            </a:r>
          </a:p>
          <a:p>
            <a:pPr>
              <a:spcBef>
                <a:spcPts val="600"/>
              </a:spcBef>
              <a:buSzPct val="100000"/>
            </a:pPr>
            <a:r>
              <a:rPr lang="cs-CZ" sz="1600" dirty="0"/>
              <a:t>frames@deloittece.com</a:t>
            </a:r>
          </a:p>
        </p:txBody>
      </p:sp>
      <p:sp>
        <p:nvSpPr>
          <p:cNvPr id="11" name="TextBox 10">
            <a:extLst>
              <a:ext uri="{FF2B5EF4-FFF2-40B4-BE49-F238E27FC236}">
                <a16:creationId xmlns:a16="http://schemas.microsoft.com/office/drawing/2014/main" id="{949B2FCE-BFDF-42A6-83E2-F5E0289AD40A}"/>
              </a:ext>
            </a:extLst>
          </p:cNvPr>
          <p:cNvSpPr txBox="1"/>
          <p:nvPr/>
        </p:nvSpPr>
        <p:spPr>
          <a:xfrm>
            <a:off x="330907" y="6050280"/>
            <a:ext cx="1979401" cy="569387"/>
          </a:xfrm>
          <a:prstGeom prst="rect">
            <a:avLst/>
          </a:prstGeom>
          <a:noFill/>
        </p:spPr>
        <p:txBody>
          <a:bodyPr wrap="square" lIns="0" tIns="0" rIns="0" bIns="0" rtlCol="0">
            <a:spAutoFit/>
          </a:bodyPr>
          <a:lstStyle/>
          <a:p>
            <a:pPr>
              <a:spcBef>
                <a:spcPts val="600"/>
              </a:spcBef>
              <a:buSzPct val="100000"/>
            </a:pPr>
            <a:r>
              <a:rPr lang="cs-CZ" sz="1600" b="1" dirty="0"/>
              <a:t>Martina Holá</a:t>
            </a:r>
          </a:p>
          <a:p>
            <a:pPr>
              <a:spcBef>
                <a:spcPts val="600"/>
              </a:spcBef>
              <a:buSzPct val="100000"/>
            </a:pPr>
            <a:r>
              <a:rPr lang="cs-CZ" sz="1600" dirty="0"/>
              <a:t>mhola@deloittece.com</a:t>
            </a:r>
          </a:p>
        </p:txBody>
      </p:sp>
      <p:pic>
        <p:nvPicPr>
          <p:cNvPr id="3" name="image2.jpg" descr="A picture containing text&#10;&#10;Description automatically generated">
            <a:extLst>
              <a:ext uri="{FF2B5EF4-FFF2-40B4-BE49-F238E27FC236}">
                <a16:creationId xmlns:a16="http://schemas.microsoft.com/office/drawing/2014/main" id="{072B8D24-7999-E7CC-46D3-1DAF7005AD2B}"/>
              </a:ext>
            </a:extLst>
          </p:cNvPr>
          <p:cNvPicPr/>
          <p:nvPr/>
        </p:nvPicPr>
        <p:blipFill rotWithShape="1">
          <a:blip r:embed="rId3"/>
          <a:srcRect l="5136" t="5319" r="4971" b="4760"/>
          <a:stretch/>
        </p:blipFill>
        <p:spPr>
          <a:xfrm rot="11976633">
            <a:off x="3748010" y="418960"/>
            <a:ext cx="5472190" cy="5417960"/>
          </a:xfrm>
          <a:prstGeom prst="ellipse">
            <a:avLst/>
          </a:prstGeom>
          <a:ln>
            <a:noFill/>
          </a:ln>
          <a:effectLst/>
        </p:spPr>
      </p:pic>
    </p:spTree>
    <p:extLst>
      <p:ext uri="{BB962C8B-B14F-4D97-AF65-F5344CB8AC3E}">
        <p14:creationId xmlns:p14="http://schemas.microsoft.com/office/powerpoint/2010/main" val="229104549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9007367-FE10-40AA-B827-60E4D8362982}"/>
              </a:ext>
            </a:extLst>
          </p:cNvPr>
          <p:cNvSpPr>
            <a:spLocks noGrp="1"/>
          </p:cNvSpPr>
          <p:nvPr>
            <p:ph type="title"/>
          </p:nvPr>
        </p:nvSpPr>
        <p:spPr/>
        <p:txBody>
          <a:bodyPr/>
          <a:lstStyle/>
          <a:p>
            <a:r>
              <a:rPr lang="cs-CZ" sz="3200" dirty="0"/>
              <a:t>Cíl evaluace</a:t>
            </a:r>
          </a:p>
        </p:txBody>
      </p:sp>
      <p:sp>
        <p:nvSpPr>
          <p:cNvPr id="42" name="Title 2">
            <a:extLst>
              <a:ext uri="{FF2B5EF4-FFF2-40B4-BE49-F238E27FC236}">
                <a16:creationId xmlns:a16="http://schemas.microsoft.com/office/drawing/2014/main" id="{F80F659E-AAFD-457C-92A7-D663765D1CBE}"/>
              </a:ext>
            </a:extLst>
          </p:cNvPr>
          <p:cNvSpPr txBox="1">
            <a:spLocks/>
          </p:cNvSpPr>
          <p:nvPr/>
        </p:nvSpPr>
        <p:spPr bwMode="gray">
          <a:xfrm>
            <a:off x="510116" y="825453"/>
            <a:ext cx="5120672" cy="698501"/>
          </a:xfrm>
          <a:prstGeom prst="rect">
            <a:avLst/>
          </a:prstGeom>
        </p:spPr>
        <p:txBody>
          <a:bodyPr vert="horz" lIns="0" tIns="0" rIns="0" bIns="0" rtlCol="0" anchor="t" anchorCtr="0">
            <a:noAutofit/>
          </a:bodyPr>
          <a:lstStyle>
            <a:lvl1pPr algn="l" defTabSz="914400" rtl="0" eaLnBrk="1" latinLnBrk="0" hangingPunct="1">
              <a:spcBef>
                <a:spcPct val="0"/>
              </a:spcBef>
              <a:buNone/>
              <a:defRPr sz="2100" kern="1200">
                <a:solidFill>
                  <a:schemeClr val="tx1"/>
                </a:solidFill>
                <a:latin typeface="+mn-lt"/>
                <a:ea typeface="+mj-ea"/>
                <a:cs typeface="Calibri Light" panose="020F0302020204030204" pitchFamily="34" charset="0"/>
              </a:defRPr>
            </a:lvl1pPr>
          </a:lstStyle>
          <a:p>
            <a:r>
              <a:rPr lang="cs-CZ" sz="2400" dirty="0">
                <a:solidFill>
                  <a:schemeClr val="accent1"/>
                </a:solidFill>
              </a:rPr>
              <a:t>11/2021-04/2022</a:t>
            </a:r>
          </a:p>
        </p:txBody>
      </p:sp>
      <p:sp>
        <p:nvSpPr>
          <p:cNvPr id="2" name="Rectangle: Rounded Corners 1">
            <a:extLst>
              <a:ext uri="{FF2B5EF4-FFF2-40B4-BE49-F238E27FC236}">
                <a16:creationId xmlns:a16="http://schemas.microsoft.com/office/drawing/2014/main" id="{4E482170-0269-120C-F88A-EBA7C2278522}"/>
              </a:ext>
            </a:extLst>
          </p:cNvPr>
          <p:cNvSpPr/>
          <p:nvPr/>
        </p:nvSpPr>
        <p:spPr bwMode="gray">
          <a:xfrm rot="2977805">
            <a:off x="6217555" y="-627703"/>
            <a:ext cx="7664083" cy="8856448"/>
          </a:xfrm>
          <a:prstGeom prst="roundRect">
            <a:avLst>
              <a:gd name="adj" fmla="val 19644"/>
            </a:avLst>
          </a:prstGeom>
          <a:solidFill>
            <a:schemeClr val="tx1"/>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cs-CZ" sz="1600" b="1" dirty="0"/>
          </a:p>
        </p:txBody>
      </p:sp>
      <p:sp>
        <p:nvSpPr>
          <p:cNvPr id="6" name="TextBox 5">
            <a:extLst>
              <a:ext uri="{FF2B5EF4-FFF2-40B4-BE49-F238E27FC236}">
                <a16:creationId xmlns:a16="http://schemas.microsoft.com/office/drawing/2014/main" id="{128D5AE8-920A-45D4-B933-6B4F03A5C530}"/>
              </a:ext>
            </a:extLst>
          </p:cNvPr>
          <p:cNvSpPr txBox="1"/>
          <p:nvPr/>
        </p:nvSpPr>
        <p:spPr>
          <a:xfrm>
            <a:off x="7993626" y="2238402"/>
            <a:ext cx="4198374" cy="3643818"/>
          </a:xfrm>
          <a:prstGeom prst="rect">
            <a:avLst/>
          </a:prstGeom>
          <a:noFill/>
        </p:spPr>
        <p:txBody>
          <a:bodyPr wrap="square">
            <a:spAutoFit/>
          </a:bodyPr>
          <a:lstStyle/>
          <a:p>
            <a:pPr>
              <a:lnSpc>
                <a:spcPct val="115000"/>
              </a:lnSpc>
              <a:spcAft>
                <a:spcPts val="600"/>
              </a:spcAft>
            </a:pPr>
            <a:r>
              <a:rPr lang="cs-CZ" sz="1800" b="1" dirty="0">
                <a:solidFill>
                  <a:schemeClr val="accent1"/>
                </a:solidFill>
                <a:effectLst/>
                <a:ea typeface="Calibri" panose="020F0502020204030204" pitchFamily="34" charset="0"/>
              </a:rPr>
              <a:t>Procesní část </a:t>
            </a:r>
            <a:br>
              <a:rPr lang="cs-CZ" b="1" dirty="0">
                <a:solidFill>
                  <a:schemeClr val="bg1"/>
                </a:solidFill>
                <a:ea typeface="Calibri" panose="020F0502020204030204" pitchFamily="34" charset="0"/>
              </a:rPr>
            </a:br>
            <a:r>
              <a:rPr lang="cs-CZ" sz="1800" dirty="0">
                <a:solidFill>
                  <a:schemeClr val="bg1"/>
                </a:solidFill>
                <a:effectLst/>
                <a:ea typeface="Calibri" panose="020F0502020204030204" pitchFamily="34" charset="0"/>
              </a:rPr>
              <a:t>uzavírání a fungování lokálních partnerství a procesů sociálního začleňování, </a:t>
            </a:r>
          </a:p>
          <a:p>
            <a:pPr>
              <a:lnSpc>
                <a:spcPct val="115000"/>
              </a:lnSpc>
              <a:spcAft>
                <a:spcPts val="600"/>
              </a:spcAft>
            </a:pPr>
            <a:endParaRPr lang="cs-CZ" sz="1800" dirty="0">
              <a:solidFill>
                <a:schemeClr val="bg1"/>
              </a:solidFill>
              <a:effectLst/>
              <a:ea typeface="Calibri" panose="020F0502020204030204" pitchFamily="34" charset="0"/>
            </a:endParaRPr>
          </a:p>
          <a:p>
            <a:pPr>
              <a:lnSpc>
                <a:spcPct val="115000"/>
              </a:lnSpc>
              <a:spcAft>
                <a:spcPts val="600"/>
              </a:spcAft>
            </a:pPr>
            <a:r>
              <a:rPr lang="cs-CZ" b="1" dirty="0">
                <a:solidFill>
                  <a:schemeClr val="accent1"/>
                </a:solidFill>
                <a:ea typeface="Calibri" panose="020F0502020204030204" pitchFamily="34" charset="0"/>
              </a:rPr>
              <a:t>Dopadová část </a:t>
            </a:r>
            <a:br>
              <a:rPr lang="cs-CZ" b="1" dirty="0">
                <a:solidFill>
                  <a:schemeClr val="bg1"/>
                </a:solidFill>
                <a:ea typeface="Calibri" panose="020F0502020204030204" pitchFamily="34" charset="0"/>
              </a:rPr>
            </a:br>
            <a:r>
              <a:rPr lang="cs-CZ" sz="1800" dirty="0">
                <a:solidFill>
                  <a:schemeClr val="bg1"/>
                </a:solidFill>
                <a:effectLst/>
                <a:ea typeface="Calibri" panose="020F0502020204030204" pitchFamily="34" charset="0"/>
              </a:rPr>
              <a:t>hodnocení jejich efektivity, úspěšnosti </a:t>
            </a:r>
            <a:br>
              <a:rPr lang="cs-CZ" sz="1800" dirty="0">
                <a:solidFill>
                  <a:schemeClr val="bg1"/>
                </a:solidFill>
                <a:effectLst/>
                <a:ea typeface="Calibri" panose="020F0502020204030204" pitchFamily="34" charset="0"/>
              </a:rPr>
            </a:br>
            <a:r>
              <a:rPr lang="cs-CZ" sz="1800" dirty="0">
                <a:solidFill>
                  <a:schemeClr val="bg1"/>
                </a:solidFill>
                <a:effectLst/>
                <a:ea typeface="Calibri" panose="020F0502020204030204" pitchFamily="34" charset="0"/>
              </a:rPr>
              <a:t>a dopadů v jednotlivých dimenzích: </a:t>
            </a:r>
          </a:p>
          <a:p>
            <a:pPr marL="342900" lvl="0" indent="-342900">
              <a:lnSpc>
                <a:spcPct val="115000"/>
              </a:lnSpc>
              <a:spcAft>
                <a:spcPts val="600"/>
              </a:spcAft>
              <a:buFont typeface="Arial" panose="020B0604020202020204" pitchFamily="34" charset="0"/>
              <a:buChar char="●"/>
            </a:pPr>
            <a:r>
              <a:rPr lang="cs-CZ" sz="1800" dirty="0">
                <a:solidFill>
                  <a:schemeClr val="bg1"/>
                </a:solidFill>
                <a:effectLst/>
                <a:ea typeface="Noto Sans Symbols"/>
                <a:cs typeface="Noto Sans Symbols"/>
              </a:rPr>
              <a:t>fungování lokálního partnerství, </a:t>
            </a:r>
          </a:p>
          <a:p>
            <a:pPr marL="342900" lvl="0" indent="-342900">
              <a:lnSpc>
                <a:spcPct val="115000"/>
              </a:lnSpc>
              <a:spcAft>
                <a:spcPts val="600"/>
              </a:spcAft>
              <a:buFont typeface="Arial" panose="020B0604020202020204" pitchFamily="34" charset="0"/>
              <a:buChar char="●"/>
            </a:pPr>
            <a:r>
              <a:rPr lang="cs-CZ" sz="1800" dirty="0">
                <a:solidFill>
                  <a:schemeClr val="bg1"/>
                </a:solidFill>
                <a:effectLst/>
                <a:ea typeface="Noto Sans Symbols"/>
                <a:cs typeface="Noto Sans Symbols"/>
              </a:rPr>
              <a:t>konzistence a </a:t>
            </a:r>
          </a:p>
          <a:p>
            <a:pPr marL="342900" lvl="0" indent="-342900">
              <a:lnSpc>
                <a:spcPct val="115000"/>
              </a:lnSpc>
              <a:spcAft>
                <a:spcPts val="600"/>
              </a:spcAft>
              <a:buFont typeface="Arial" panose="020B0604020202020204" pitchFamily="34" charset="0"/>
              <a:buChar char="●"/>
            </a:pPr>
            <a:r>
              <a:rPr lang="cs-CZ" sz="1800" dirty="0">
                <a:solidFill>
                  <a:schemeClr val="bg1"/>
                </a:solidFill>
                <a:effectLst/>
                <a:ea typeface="Noto Sans Symbols"/>
                <a:cs typeface="Noto Sans Symbols"/>
              </a:rPr>
              <a:t>udržitelnost intervencí. </a:t>
            </a:r>
          </a:p>
        </p:txBody>
      </p:sp>
      <p:sp>
        <p:nvSpPr>
          <p:cNvPr id="12" name="TextBox 11">
            <a:extLst>
              <a:ext uri="{FF2B5EF4-FFF2-40B4-BE49-F238E27FC236}">
                <a16:creationId xmlns:a16="http://schemas.microsoft.com/office/drawing/2014/main" id="{04CF5A47-EB33-953E-3C4A-7D93469CBBE1}"/>
              </a:ext>
            </a:extLst>
          </p:cNvPr>
          <p:cNvSpPr txBox="1"/>
          <p:nvPr/>
        </p:nvSpPr>
        <p:spPr>
          <a:xfrm>
            <a:off x="628648" y="2358516"/>
            <a:ext cx="3797047" cy="3017493"/>
          </a:xfrm>
          <a:prstGeom prst="rect">
            <a:avLst/>
          </a:prstGeom>
          <a:noFill/>
        </p:spPr>
        <p:txBody>
          <a:bodyPr wrap="square">
            <a:spAutoFit/>
          </a:bodyPr>
          <a:lstStyle/>
          <a:p>
            <a:pPr>
              <a:lnSpc>
                <a:spcPct val="115000"/>
              </a:lnSpc>
              <a:spcAft>
                <a:spcPts val="600"/>
              </a:spcAft>
            </a:pPr>
            <a:r>
              <a:rPr lang="cs-CZ" sz="1800" b="1" dirty="0">
                <a:solidFill>
                  <a:schemeClr val="accent1"/>
                </a:solidFill>
                <a:effectLst/>
                <a:ea typeface="Calibri" panose="020F0502020204030204" pitchFamily="34" charset="0"/>
              </a:rPr>
              <a:t>Vyhodnocení dosažení výsledků </a:t>
            </a:r>
            <a:br>
              <a:rPr lang="cs-CZ" sz="1800" b="1" dirty="0">
                <a:solidFill>
                  <a:schemeClr val="accent1"/>
                </a:solidFill>
                <a:effectLst/>
                <a:ea typeface="Calibri" panose="020F0502020204030204" pitchFamily="34" charset="0"/>
              </a:rPr>
            </a:br>
            <a:r>
              <a:rPr lang="cs-CZ" sz="1800" b="1" dirty="0">
                <a:solidFill>
                  <a:schemeClr val="accent1"/>
                </a:solidFill>
                <a:effectLst/>
                <a:ea typeface="Calibri" panose="020F0502020204030204" pitchFamily="34" charset="0"/>
              </a:rPr>
              <a:t>a přínosů Projektu</a:t>
            </a:r>
            <a:endParaRPr lang="cs-CZ" b="1" dirty="0">
              <a:solidFill>
                <a:schemeClr val="accent1"/>
              </a:solidFill>
              <a:ea typeface="Calibri" panose="020F0502020204030204" pitchFamily="34" charset="0"/>
            </a:endParaRPr>
          </a:p>
          <a:p>
            <a:pPr>
              <a:lnSpc>
                <a:spcPct val="115000"/>
              </a:lnSpc>
              <a:spcAft>
                <a:spcPts val="600"/>
              </a:spcAft>
            </a:pPr>
            <a:br>
              <a:rPr lang="cs-CZ" sz="1800" dirty="0">
                <a:effectLst/>
                <a:ea typeface="Calibri" panose="020F0502020204030204" pitchFamily="34" charset="0"/>
              </a:rPr>
            </a:br>
            <a:r>
              <a:rPr lang="cs-CZ" sz="1800" dirty="0">
                <a:effectLst/>
                <a:ea typeface="Calibri" panose="020F0502020204030204" pitchFamily="34" charset="0"/>
              </a:rPr>
              <a:t>tedy nastavení komplexní a účinné místní politiky sociálního začleňování skrze tvorbu lokálních partnerství na municipální a mikroregionální úrovni jak z pohledu 5U</a:t>
            </a:r>
            <a:r>
              <a:rPr lang="cs-CZ" dirty="0">
                <a:ea typeface="Calibri" panose="020F0502020204030204" pitchFamily="34" charset="0"/>
              </a:rPr>
              <a:t>, </a:t>
            </a:r>
            <a:r>
              <a:rPr lang="cs-CZ" sz="1800" dirty="0">
                <a:effectLst/>
                <a:ea typeface="Calibri" panose="020F0502020204030204" pitchFamily="34" charset="0"/>
              </a:rPr>
              <a:t>tak především ověření funkčnosti této metody. </a:t>
            </a:r>
          </a:p>
        </p:txBody>
      </p:sp>
      <p:pic>
        <p:nvPicPr>
          <p:cNvPr id="11" name="image2.jpg" descr="A picture containing text&#10;&#10;Description automatically generated">
            <a:extLst>
              <a:ext uri="{FF2B5EF4-FFF2-40B4-BE49-F238E27FC236}">
                <a16:creationId xmlns:a16="http://schemas.microsoft.com/office/drawing/2014/main" id="{F5BA9F4A-145C-4443-887C-C36DEB26A44F}"/>
              </a:ext>
            </a:extLst>
          </p:cNvPr>
          <p:cNvPicPr/>
          <p:nvPr/>
        </p:nvPicPr>
        <p:blipFill rotWithShape="1">
          <a:blip r:embed="rId2"/>
          <a:srcRect l="5136" t="5319" r="4971" b="4760"/>
          <a:stretch/>
        </p:blipFill>
        <p:spPr>
          <a:xfrm rot="8253739">
            <a:off x="5000160" y="573956"/>
            <a:ext cx="2587921" cy="2588666"/>
          </a:xfrm>
          <a:prstGeom prst="ellipse">
            <a:avLst/>
          </a:prstGeom>
          <a:ln>
            <a:noFill/>
          </a:ln>
          <a:effectLst/>
        </p:spPr>
      </p:pic>
      <p:sp>
        <p:nvSpPr>
          <p:cNvPr id="13" name="Oval 12">
            <a:extLst>
              <a:ext uri="{FF2B5EF4-FFF2-40B4-BE49-F238E27FC236}">
                <a16:creationId xmlns:a16="http://schemas.microsoft.com/office/drawing/2014/main" id="{15B3FFC6-1B04-7304-8712-E84190C65ABD}"/>
              </a:ext>
            </a:extLst>
          </p:cNvPr>
          <p:cNvSpPr/>
          <p:nvPr/>
        </p:nvSpPr>
        <p:spPr bwMode="gray">
          <a:xfrm>
            <a:off x="4831080" y="441960"/>
            <a:ext cx="2926080" cy="2926080"/>
          </a:xfrm>
          <a:prstGeom prst="ellipse">
            <a:avLst/>
          </a:prstGeom>
          <a:noFill/>
          <a:ln w="19050" algn="ctr">
            <a:solidFill>
              <a:schemeClr val="accent1"/>
            </a:solidFill>
            <a:miter lim="800000"/>
            <a:headEnd/>
            <a:tailEnd/>
          </a:ln>
        </p:spPr>
        <p:txBody>
          <a:bodyPr wrap="square" lIns="88900" tIns="88900" rIns="88900" bIns="88900" rtlCol="0" anchor="ctr"/>
          <a:lstStyle/>
          <a:p>
            <a:pPr algn="ctr">
              <a:lnSpc>
                <a:spcPct val="106000"/>
              </a:lnSpc>
              <a:buFont typeface="Wingdings 2" pitchFamily="18" charset="2"/>
              <a:buNone/>
            </a:pPr>
            <a:endParaRPr lang="cs-CZ" sz="1600" b="1" dirty="0">
              <a:solidFill>
                <a:schemeClr val="bg1"/>
              </a:solidFill>
            </a:endParaRPr>
          </a:p>
        </p:txBody>
      </p:sp>
      <p:sp>
        <p:nvSpPr>
          <p:cNvPr id="14" name="Oval 13">
            <a:extLst>
              <a:ext uri="{FF2B5EF4-FFF2-40B4-BE49-F238E27FC236}">
                <a16:creationId xmlns:a16="http://schemas.microsoft.com/office/drawing/2014/main" id="{6D33D88F-168E-9CD0-9E07-15E509D85A2E}"/>
              </a:ext>
            </a:extLst>
          </p:cNvPr>
          <p:cNvSpPr/>
          <p:nvPr/>
        </p:nvSpPr>
        <p:spPr bwMode="gray">
          <a:xfrm>
            <a:off x="4632960" y="259080"/>
            <a:ext cx="3322320" cy="3322800"/>
          </a:xfrm>
          <a:prstGeom prst="ellipse">
            <a:avLst/>
          </a:prstGeom>
          <a:noFill/>
          <a:ln w="19050" algn="ctr">
            <a:solidFill>
              <a:schemeClr val="accent1"/>
            </a:solidFill>
            <a:miter lim="800000"/>
            <a:headEnd/>
            <a:tailEnd/>
          </a:ln>
        </p:spPr>
        <p:txBody>
          <a:bodyPr wrap="square" lIns="88900" tIns="88900" rIns="88900" bIns="88900" rtlCol="0" anchor="ctr"/>
          <a:lstStyle/>
          <a:p>
            <a:pPr algn="ctr">
              <a:lnSpc>
                <a:spcPct val="106000"/>
              </a:lnSpc>
              <a:buFont typeface="Wingdings 2" pitchFamily="18" charset="2"/>
              <a:buNone/>
            </a:pPr>
            <a:endParaRPr lang="cs-CZ" sz="1600" b="1" dirty="0">
              <a:solidFill>
                <a:schemeClr val="bg1"/>
              </a:solidFill>
            </a:endParaRPr>
          </a:p>
        </p:txBody>
      </p:sp>
    </p:spTree>
    <p:extLst>
      <p:ext uri="{BB962C8B-B14F-4D97-AF65-F5344CB8AC3E}">
        <p14:creationId xmlns:p14="http://schemas.microsoft.com/office/powerpoint/2010/main" val="5101669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CB5C9EB3-EF27-FD1D-5050-275759D4BC19}"/>
              </a:ext>
            </a:extLst>
          </p:cNvPr>
          <p:cNvGrpSpPr/>
          <p:nvPr/>
        </p:nvGrpSpPr>
        <p:grpSpPr>
          <a:xfrm>
            <a:off x="990600" y="-941942"/>
            <a:ext cx="10622279" cy="9016204"/>
            <a:chOff x="1306729" y="-911462"/>
            <a:chExt cx="9321333" cy="9016204"/>
          </a:xfrm>
        </p:grpSpPr>
        <p:sp>
          <p:nvSpPr>
            <p:cNvPr id="2" name="Rectangle 1">
              <a:extLst>
                <a:ext uri="{FF2B5EF4-FFF2-40B4-BE49-F238E27FC236}">
                  <a16:creationId xmlns:a16="http://schemas.microsoft.com/office/drawing/2014/main" id="{360E7FF7-93BE-F2FC-0AEE-0F0DA987B2C7}"/>
                </a:ext>
              </a:extLst>
            </p:cNvPr>
            <p:cNvSpPr/>
            <p:nvPr/>
          </p:nvSpPr>
          <p:spPr bwMode="gray">
            <a:xfrm rot="10518054">
              <a:off x="1306729" y="-407254"/>
              <a:ext cx="9321333" cy="8348113"/>
            </a:xfrm>
            <a:prstGeom prst="rect">
              <a:avLst/>
            </a:prstGeom>
            <a:solidFill>
              <a:schemeClr val="bg1"/>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cs-CZ" sz="1600" b="1" dirty="0">
                <a:solidFill>
                  <a:schemeClr val="bg1"/>
                </a:solidFill>
              </a:endParaRPr>
            </a:p>
          </p:txBody>
        </p:sp>
        <p:sp>
          <p:nvSpPr>
            <p:cNvPr id="10" name="Rectangle 9">
              <a:extLst>
                <a:ext uri="{FF2B5EF4-FFF2-40B4-BE49-F238E27FC236}">
                  <a16:creationId xmlns:a16="http://schemas.microsoft.com/office/drawing/2014/main" id="{1A9F9216-E620-F55D-8830-C909F1292D2B}"/>
                </a:ext>
              </a:extLst>
            </p:cNvPr>
            <p:cNvSpPr/>
            <p:nvPr/>
          </p:nvSpPr>
          <p:spPr bwMode="gray">
            <a:xfrm rot="20990049">
              <a:off x="1629364" y="-911462"/>
              <a:ext cx="8662692" cy="9016204"/>
            </a:xfrm>
            <a:prstGeom prst="rect">
              <a:avLst/>
            </a:prstGeom>
            <a:solidFill>
              <a:schemeClr val="tx1"/>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cs-CZ" sz="1600" b="1" dirty="0">
                <a:solidFill>
                  <a:schemeClr val="bg1"/>
                </a:solidFill>
              </a:endParaRPr>
            </a:p>
          </p:txBody>
        </p:sp>
      </p:grpSp>
      <p:sp>
        <p:nvSpPr>
          <p:cNvPr id="27" name="TextBox 26">
            <a:extLst>
              <a:ext uri="{FF2B5EF4-FFF2-40B4-BE49-F238E27FC236}">
                <a16:creationId xmlns:a16="http://schemas.microsoft.com/office/drawing/2014/main" id="{AF2DD49A-4BA8-5072-F653-4D84BF3ADE24}"/>
              </a:ext>
            </a:extLst>
          </p:cNvPr>
          <p:cNvSpPr txBox="1"/>
          <p:nvPr/>
        </p:nvSpPr>
        <p:spPr>
          <a:xfrm>
            <a:off x="6604609" y="4847681"/>
            <a:ext cx="2897531" cy="430887"/>
          </a:xfrm>
          <a:prstGeom prst="rect">
            <a:avLst/>
          </a:prstGeom>
          <a:noFill/>
        </p:spPr>
        <p:txBody>
          <a:bodyPr wrap="square" lIns="0" tIns="0" rIns="0" bIns="0" rtlCol="0">
            <a:spAutoFit/>
          </a:bodyPr>
          <a:lstStyle/>
          <a:p>
            <a:pPr algn="ctr">
              <a:spcBef>
                <a:spcPts val="600"/>
              </a:spcBef>
              <a:buSzPct val="100000"/>
            </a:pPr>
            <a:r>
              <a:rPr lang="cs-CZ" sz="2800" b="1" dirty="0">
                <a:solidFill>
                  <a:schemeClr val="bg1"/>
                </a:solidFill>
              </a:rPr>
              <a:t>FOKUSNÍ SKUPINY</a:t>
            </a:r>
          </a:p>
        </p:txBody>
      </p:sp>
      <p:sp>
        <p:nvSpPr>
          <p:cNvPr id="26" name="TextBox 25">
            <a:extLst>
              <a:ext uri="{FF2B5EF4-FFF2-40B4-BE49-F238E27FC236}">
                <a16:creationId xmlns:a16="http://schemas.microsoft.com/office/drawing/2014/main" id="{D645F276-DB89-0FA1-9868-4A532A8F5AAF}"/>
              </a:ext>
            </a:extLst>
          </p:cNvPr>
          <p:cNvSpPr txBox="1"/>
          <p:nvPr/>
        </p:nvSpPr>
        <p:spPr>
          <a:xfrm>
            <a:off x="5586265" y="4888852"/>
            <a:ext cx="579864" cy="10543079"/>
          </a:xfrm>
          <a:prstGeom prst="rect">
            <a:avLst/>
          </a:prstGeom>
          <a:noFill/>
        </p:spPr>
        <p:txBody>
          <a:bodyPr wrap="square" lIns="0" tIns="0" rIns="0" bIns="0" rtlCol="0">
            <a:spAutoFit/>
          </a:bodyPr>
          <a:lstStyle/>
          <a:p>
            <a:pPr>
              <a:lnSpc>
                <a:spcPct val="85000"/>
              </a:lnSpc>
              <a:spcBef>
                <a:spcPts val="600"/>
              </a:spcBef>
              <a:buSzPct val="100000"/>
            </a:pPr>
            <a:r>
              <a:rPr lang="cs-CZ" sz="11500" dirty="0">
                <a:solidFill>
                  <a:schemeClr val="accent1"/>
                </a:solidFill>
              </a:rPr>
              <a:t>0123456</a:t>
            </a:r>
          </a:p>
        </p:txBody>
      </p:sp>
      <p:sp>
        <p:nvSpPr>
          <p:cNvPr id="19" name="Rectangle 18">
            <a:extLst>
              <a:ext uri="{FF2B5EF4-FFF2-40B4-BE49-F238E27FC236}">
                <a16:creationId xmlns:a16="http://schemas.microsoft.com/office/drawing/2014/main" id="{56D4E643-21F7-C603-0041-E6EE818295E1}"/>
              </a:ext>
            </a:extLst>
          </p:cNvPr>
          <p:cNvSpPr/>
          <p:nvPr/>
        </p:nvSpPr>
        <p:spPr bwMode="gray">
          <a:xfrm>
            <a:off x="1752600" y="-304800"/>
            <a:ext cx="6964680" cy="1874520"/>
          </a:xfrm>
          <a:prstGeom prst="rect">
            <a:avLst/>
          </a:prstGeom>
          <a:solidFill>
            <a:schemeClr val="tx1"/>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cs-CZ" sz="1600" b="1" dirty="0">
              <a:solidFill>
                <a:schemeClr val="bg1"/>
              </a:solidFill>
            </a:endParaRPr>
          </a:p>
        </p:txBody>
      </p:sp>
      <p:sp>
        <p:nvSpPr>
          <p:cNvPr id="28" name="Rectangle 27">
            <a:extLst>
              <a:ext uri="{FF2B5EF4-FFF2-40B4-BE49-F238E27FC236}">
                <a16:creationId xmlns:a16="http://schemas.microsoft.com/office/drawing/2014/main" id="{0DB104F5-CB07-C647-601C-677555DE7E0F}"/>
              </a:ext>
            </a:extLst>
          </p:cNvPr>
          <p:cNvSpPr/>
          <p:nvPr/>
        </p:nvSpPr>
        <p:spPr bwMode="gray">
          <a:xfrm>
            <a:off x="4922520" y="-502920"/>
            <a:ext cx="1844040" cy="5212080"/>
          </a:xfrm>
          <a:prstGeom prst="rect">
            <a:avLst/>
          </a:prstGeom>
          <a:solidFill>
            <a:schemeClr val="tx1"/>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cs-CZ" sz="1600" b="1" dirty="0">
              <a:solidFill>
                <a:schemeClr val="bg1"/>
              </a:solidFill>
            </a:endParaRPr>
          </a:p>
        </p:txBody>
      </p:sp>
      <p:sp>
        <p:nvSpPr>
          <p:cNvPr id="6" name="TextBox 5">
            <a:extLst>
              <a:ext uri="{FF2B5EF4-FFF2-40B4-BE49-F238E27FC236}">
                <a16:creationId xmlns:a16="http://schemas.microsoft.com/office/drawing/2014/main" id="{6BE55EB5-C916-7D1D-7CCB-96DDF1B251E7}"/>
              </a:ext>
            </a:extLst>
          </p:cNvPr>
          <p:cNvSpPr txBox="1"/>
          <p:nvPr/>
        </p:nvSpPr>
        <p:spPr>
          <a:xfrm>
            <a:off x="4469390" y="3164555"/>
            <a:ext cx="579864" cy="45217956"/>
          </a:xfrm>
          <a:prstGeom prst="rect">
            <a:avLst/>
          </a:prstGeom>
          <a:noFill/>
        </p:spPr>
        <p:txBody>
          <a:bodyPr wrap="square" lIns="0" tIns="0" rIns="0" bIns="0" rtlCol="0">
            <a:spAutoFit/>
          </a:bodyPr>
          <a:lstStyle/>
          <a:p>
            <a:pPr>
              <a:lnSpc>
                <a:spcPct val="85000"/>
              </a:lnSpc>
              <a:spcBef>
                <a:spcPts val="600"/>
              </a:spcBef>
              <a:buSzPct val="100000"/>
            </a:pPr>
            <a:r>
              <a:rPr lang="cs-CZ" sz="11500" dirty="0">
                <a:solidFill>
                  <a:schemeClr val="accent1"/>
                </a:solidFill>
              </a:rPr>
              <a:t>024680</a:t>
            </a:r>
          </a:p>
          <a:p>
            <a:pPr>
              <a:lnSpc>
                <a:spcPct val="85000"/>
              </a:lnSpc>
              <a:spcBef>
                <a:spcPts val="600"/>
              </a:spcBef>
              <a:buSzPct val="100000"/>
            </a:pPr>
            <a:r>
              <a:rPr lang="cs-CZ" sz="11500" dirty="0">
                <a:solidFill>
                  <a:schemeClr val="accent1"/>
                </a:solidFill>
              </a:rPr>
              <a:t>024680246802468024680246</a:t>
            </a:r>
          </a:p>
        </p:txBody>
      </p:sp>
      <p:sp>
        <p:nvSpPr>
          <p:cNvPr id="5" name="TextBox 4">
            <a:extLst>
              <a:ext uri="{FF2B5EF4-FFF2-40B4-BE49-F238E27FC236}">
                <a16:creationId xmlns:a16="http://schemas.microsoft.com/office/drawing/2014/main" id="{C4339344-1FEC-12EB-F127-CACB9CA01F4E}"/>
              </a:ext>
            </a:extLst>
          </p:cNvPr>
          <p:cNvSpPr txBox="1"/>
          <p:nvPr/>
        </p:nvSpPr>
        <p:spPr>
          <a:xfrm>
            <a:off x="3075163" y="3164555"/>
            <a:ext cx="1410394" cy="12047337"/>
          </a:xfrm>
          <a:prstGeom prst="rect">
            <a:avLst/>
          </a:prstGeom>
          <a:noFill/>
        </p:spPr>
        <p:txBody>
          <a:bodyPr wrap="square" lIns="0" tIns="0" rIns="0" bIns="0" rtlCol="0">
            <a:spAutoFit/>
          </a:bodyPr>
          <a:lstStyle/>
          <a:p>
            <a:pPr algn="r">
              <a:lnSpc>
                <a:spcPct val="85000"/>
              </a:lnSpc>
              <a:spcBef>
                <a:spcPts val="600"/>
              </a:spcBef>
              <a:buSzPct val="100000"/>
            </a:pPr>
            <a:r>
              <a:rPr lang="cs-CZ" sz="11500" dirty="0">
                <a:solidFill>
                  <a:schemeClr val="accent1"/>
                </a:solidFill>
              </a:rPr>
              <a:t>0</a:t>
            </a:r>
            <a:br>
              <a:rPr lang="cs-CZ" sz="11500" dirty="0">
                <a:solidFill>
                  <a:schemeClr val="accent1"/>
                </a:solidFill>
              </a:rPr>
            </a:br>
            <a:r>
              <a:rPr lang="cs-CZ" sz="11500" dirty="0">
                <a:solidFill>
                  <a:schemeClr val="accent1"/>
                </a:solidFill>
              </a:rPr>
              <a:t>1</a:t>
            </a:r>
            <a:br>
              <a:rPr lang="cs-CZ" sz="11500" dirty="0">
                <a:solidFill>
                  <a:schemeClr val="accent1"/>
                </a:solidFill>
              </a:rPr>
            </a:br>
            <a:r>
              <a:rPr lang="cs-CZ" sz="11500" dirty="0">
                <a:solidFill>
                  <a:schemeClr val="accent1"/>
                </a:solidFill>
              </a:rPr>
              <a:t>2</a:t>
            </a:r>
            <a:br>
              <a:rPr lang="cs-CZ" sz="11500" dirty="0">
                <a:solidFill>
                  <a:schemeClr val="accent1"/>
                </a:solidFill>
              </a:rPr>
            </a:br>
            <a:r>
              <a:rPr lang="cs-CZ" sz="11500" dirty="0">
                <a:solidFill>
                  <a:schemeClr val="accent1"/>
                </a:solidFill>
              </a:rPr>
              <a:t>3</a:t>
            </a:r>
            <a:br>
              <a:rPr lang="cs-CZ" sz="11500" dirty="0">
                <a:solidFill>
                  <a:schemeClr val="accent1"/>
                </a:solidFill>
              </a:rPr>
            </a:br>
            <a:r>
              <a:rPr lang="cs-CZ" sz="11500" dirty="0">
                <a:solidFill>
                  <a:schemeClr val="accent1"/>
                </a:solidFill>
              </a:rPr>
              <a:t>4</a:t>
            </a:r>
            <a:br>
              <a:rPr lang="cs-CZ" sz="11500" dirty="0">
                <a:solidFill>
                  <a:schemeClr val="accent1"/>
                </a:solidFill>
              </a:rPr>
            </a:br>
            <a:r>
              <a:rPr lang="cs-CZ" sz="11500" dirty="0">
                <a:solidFill>
                  <a:schemeClr val="accent1"/>
                </a:solidFill>
              </a:rPr>
              <a:t>5</a:t>
            </a:r>
            <a:br>
              <a:rPr lang="cs-CZ" sz="11500" dirty="0">
                <a:solidFill>
                  <a:schemeClr val="accent1"/>
                </a:solidFill>
              </a:rPr>
            </a:br>
            <a:r>
              <a:rPr lang="cs-CZ" sz="11500" dirty="0">
                <a:solidFill>
                  <a:schemeClr val="accent1"/>
                </a:solidFill>
              </a:rPr>
              <a:t>6</a:t>
            </a:r>
            <a:br>
              <a:rPr lang="cs-CZ" sz="11500" dirty="0">
                <a:solidFill>
                  <a:schemeClr val="accent1"/>
                </a:solidFill>
              </a:rPr>
            </a:br>
            <a:endParaRPr lang="cs-CZ" sz="11500" dirty="0">
              <a:solidFill>
                <a:schemeClr val="accent1"/>
              </a:solidFill>
            </a:endParaRPr>
          </a:p>
        </p:txBody>
      </p:sp>
      <p:sp>
        <p:nvSpPr>
          <p:cNvPr id="17" name="Rectangle 16">
            <a:extLst>
              <a:ext uri="{FF2B5EF4-FFF2-40B4-BE49-F238E27FC236}">
                <a16:creationId xmlns:a16="http://schemas.microsoft.com/office/drawing/2014/main" id="{C97768B3-51D3-42D9-DAE2-15F8F8E0D27E}"/>
              </a:ext>
            </a:extLst>
          </p:cNvPr>
          <p:cNvSpPr/>
          <p:nvPr/>
        </p:nvSpPr>
        <p:spPr bwMode="gray">
          <a:xfrm>
            <a:off x="2499360" y="4739640"/>
            <a:ext cx="2819400" cy="3810000"/>
          </a:xfrm>
          <a:prstGeom prst="rect">
            <a:avLst/>
          </a:prstGeom>
          <a:solidFill>
            <a:schemeClr val="tx1"/>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cs-CZ" sz="1600" b="1" dirty="0">
              <a:solidFill>
                <a:schemeClr val="bg1"/>
              </a:solidFill>
            </a:endParaRPr>
          </a:p>
        </p:txBody>
      </p:sp>
      <p:sp>
        <p:nvSpPr>
          <p:cNvPr id="29" name="TextBox 28">
            <a:extLst>
              <a:ext uri="{FF2B5EF4-FFF2-40B4-BE49-F238E27FC236}">
                <a16:creationId xmlns:a16="http://schemas.microsoft.com/office/drawing/2014/main" id="{A672E6D5-5EF1-2F63-F86E-5F07D581CCFA}"/>
              </a:ext>
            </a:extLst>
          </p:cNvPr>
          <p:cNvSpPr txBox="1"/>
          <p:nvPr/>
        </p:nvSpPr>
        <p:spPr>
          <a:xfrm>
            <a:off x="5430904" y="3804195"/>
            <a:ext cx="5938136" cy="907941"/>
          </a:xfrm>
          <a:prstGeom prst="rect">
            <a:avLst/>
          </a:prstGeom>
          <a:noFill/>
        </p:spPr>
        <p:txBody>
          <a:bodyPr wrap="square" lIns="0" tIns="0" rIns="0" bIns="0" rtlCol="0">
            <a:spAutoFit/>
          </a:bodyPr>
          <a:lstStyle/>
          <a:p>
            <a:pPr>
              <a:spcBef>
                <a:spcPts val="600"/>
              </a:spcBef>
              <a:buSzPct val="100000"/>
            </a:pPr>
            <a:r>
              <a:rPr lang="cs-CZ" b="1" dirty="0">
                <a:solidFill>
                  <a:schemeClr val="bg1"/>
                </a:solidFill>
              </a:rPr>
              <a:t>Individuálních rozhovorů</a:t>
            </a:r>
          </a:p>
          <a:p>
            <a:pPr>
              <a:spcBef>
                <a:spcPts val="600"/>
              </a:spcBef>
              <a:buSzPct val="100000"/>
            </a:pPr>
            <a:r>
              <a:rPr lang="cs-CZ" dirty="0">
                <a:solidFill>
                  <a:schemeClr val="bg1"/>
                </a:solidFill>
              </a:rPr>
              <a:t>Pracovníci ASZ, místní aktéři zapojených i nezapojených obcí,</a:t>
            </a:r>
            <a:br>
              <a:rPr lang="cs-CZ" dirty="0">
                <a:solidFill>
                  <a:schemeClr val="bg1"/>
                </a:solidFill>
              </a:rPr>
            </a:br>
            <a:r>
              <a:rPr lang="cs-CZ" dirty="0">
                <a:solidFill>
                  <a:schemeClr val="bg1"/>
                </a:solidFill>
              </a:rPr>
              <a:t>komparativní vzorek 6 zapojených a 6 nezapojených obcí</a:t>
            </a:r>
          </a:p>
        </p:txBody>
      </p:sp>
      <p:sp>
        <p:nvSpPr>
          <p:cNvPr id="18" name="Rectangle 17">
            <a:extLst>
              <a:ext uri="{FF2B5EF4-FFF2-40B4-BE49-F238E27FC236}">
                <a16:creationId xmlns:a16="http://schemas.microsoft.com/office/drawing/2014/main" id="{C53BCF3F-79B3-E011-EFFB-F6AFC7E3FDF9}"/>
              </a:ext>
            </a:extLst>
          </p:cNvPr>
          <p:cNvSpPr/>
          <p:nvPr/>
        </p:nvSpPr>
        <p:spPr bwMode="gray">
          <a:xfrm>
            <a:off x="2987040" y="6096000"/>
            <a:ext cx="3383280" cy="3810000"/>
          </a:xfrm>
          <a:prstGeom prst="rect">
            <a:avLst/>
          </a:prstGeom>
          <a:solidFill>
            <a:schemeClr val="tx1"/>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cs-CZ" sz="1600" b="1" dirty="0">
              <a:solidFill>
                <a:schemeClr val="bg1"/>
              </a:solidFill>
            </a:endParaRPr>
          </a:p>
        </p:txBody>
      </p:sp>
      <p:sp>
        <p:nvSpPr>
          <p:cNvPr id="32" name="Rectangle 31">
            <a:extLst>
              <a:ext uri="{FF2B5EF4-FFF2-40B4-BE49-F238E27FC236}">
                <a16:creationId xmlns:a16="http://schemas.microsoft.com/office/drawing/2014/main" id="{F4742B4C-D190-40C1-B6AD-9414A01E6C6D}"/>
              </a:ext>
            </a:extLst>
          </p:cNvPr>
          <p:cNvSpPr/>
          <p:nvPr/>
        </p:nvSpPr>
        <p:spPr bwMode="gray">
          <a:xfrm>
            <a:off x="3657600" y="-701040"/>
            <a:ext cx="2209800" cy="3810000"/>
          </a:xfrm>
          <a:prstGeom prst="rect">
            <a:avLst/>
          </a:prstGeom>
          <a:solidFill>
            <a:schemeClr val="tx1"/>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cs-CZ" sz="1600" b="1" dirty="0">
              <a:solidFill>
                <a:schemeClr val="bg1"/>
              </a:solidFill>
            </a:endParaRPr>
          </a:p>
        </p:txBody>
      </p:sp>
      <p:sp>
        <p:nvSpPr>
          <p:cNvPr id="13" name="TextBox 12">
            <a:extLst>
              <a:ext uri="{FF2B5EF4-FFF2-40B4-BE49-F238E27FC236}">
                <a16:creationId xmlns:a16="http://schemas.microsoft.com/office/drawing/2014/main" id="{0190BBAD-F185-BDF1-CEF9-23E18CCBA395}"/>
              </a:ext>
            </a:extLst>
          </p:cNvPr>
          <p:cNvSpPr txBox="1"/>
          <p:nvPr/>
        </p:nvSpPr>
        <p:spPr>
          <a:xfrm>
            <a:off x="3657600" y="1769201"/>
            <a:ext cx="2474501" cy="430887"/>
          </a:xfrm>
          <a:prstGeom prst="rect">
            <a:avLst/>
          </a:prstGeom>
          <a:noFill/>
        </p:spPr>
        <p:txBody>
          <a:bodyPr wrap="square" lIns="0" tIns="0" rIns="0" bIns="0" rtlCol="0">
            <a:spAutoFit/>
          </a:bodyPr>
          <a:lstStyle/>
          <a:p>
            <a:pPr algn="ctr">
              <a:spcBef>
                <a:spcPts val="600"/>
              </a:spcBef>
              <a:buSzPct val="100000"/>
            </a:pPr>
            <a:r>
              <a:rPr lang="cs-CZ" sz="2800" b="1" dirty="0">
                <a:solidFill>
                  <a:schemeClr val="bg1"/>
                </a:solidFill>
              </a:rPr>
              <a:t>METAANALÝZA</a:t>
            </a:r>
          </a:p>
        </p:txBody>
      </p:sp>
      <p:sp>
        <p:nvSpPr>
          <p:cNvPr id="14" name="TextBox 13">
            <a:extLst>
              <a:ext uri="{FF2B5EF4-FFF2-40B4-BE49-F238E27FC236}">
                <a16:creationId xmlns:a16="http://schemas.microsoft.com/office/drawing/2014/main" id="{B436DF32-C6BC-DC11-B8E2-F823FBECFB4D}"/>
              </a:ext>
            </a:extLst>
          </p:cNvPr>
          <p:cNvSpPr txBox="1"/>
          <p:nvPr/>
        </p:nvSpPr>
        <p:spPr>
          <a:xfrm>
            <a:off x="3792604" y="2203995"/>
            <a:ext cx="3964556" cy="984885"/>
          </a:xfrm>
          <a:prstGeom prst="rect">
            <a:avLst/>
          </a:prstGeom>
          <a:noFill/>
        </p:spPr>
        <p:txBody>
          <a:bodyPr wrap="square" lIns="0" tIns="0" rIns="0" bIns="0" rtlCol="0">
            <a:spAutoFit/>
          </a:bodyPr>
          <a:lstStyle/>
          <a:p>
            <a:pPr>
              <a:spcBef>
                <a:spcPts val="600"/>
              </a:spcBef>
              <a:buSzPct val="100000"/>
            </a:pPr>
            <a:r>
              <a:rPr lang="cs-CZ" b="1" dirty="0">
                <a:solidFill>
                  <a:schemeClr val="bg1"/>
                </a:solidFill>
              </a:rPr>
              <a:t>Dokumentů </a:t>
            </a:r>
          </a:p>
          <a:p>
            <a:pPr>
              <a:spcBef>
                <a:spcPts val="600"/>
              </a:spcBef>
              <a:buSzPct val="100000"/>
            </a:pPr>
            <a:r>
              <a:rPr lang="cs-CZ" dirty="0" err="1">
                <a:solidFill>
                  <a:schemeClr val="bg1"/>
                </a:solidFill>
              </a:rPr>
              <a:t>EZ</a:t>
            </a:r>
            <a:r>
              <a:rPr lang="cs-CZ" dirty="0">
                <a:solidFill>
                  <a:schemeClr val="bg1"/>
                </a:solidFill>
              </a:rPr>
              <a:t>, SPSZ, </a:t>
            </a:r>
            <a:r>
              <a:rPr lang="cs-CZ" dirty="0" err="1">
                <a:solidFill>
                  <a:schemeClr val="bg1"/>
                </a:solidFill>
              </a:rPr>
              <a:t>TAP</a:t>
            </a:r>
            <a:r>
              <a:rPr lang="cs-CZ" dirty="0">
                <a:solidFill>
                  <a:schemeClr val="bg1"/>
                </a:solidFill>
              </a:rPr>
              <a:t>, Vstupní zprávy, aj.</a:t>
            </a:r>
          </a:p>
          <a:p>
            <a:pPr>
              <a:spcBef>
                <a:spcPts val="600"/>
              </a:spcBef>
              <a:buSzPct val="100000"/>
            </a:pPr>
            <a:endParaRPr lang="cs-CZ" b="1" dirty="0">
              <a:solidFill>
                <a:schemeClr val="bg1"/>
              </a:solidFill>
            </a:endParaRPr>
          </a:p>
        </p:txBody>
      </p:sp>
      <p:sp>
        <p:nvSpPr>
          <p:cNvPr id="9" name="TextBox 8">
            <a:extLst>
              <a:ext uri="{FF2B5EF4-FFF2-40B4-BE49-F238E27FC236}">
                <a16:creationId xmlns:a16="http://schemas.microsoft.com/office/drawing/2014/main" id="{E69D3761-AF6B-B645-A422-060F895409E8}"/>
              </a:ext>
            </a:extLst>
          </p:cNvPr>
          <p:cNvSpPr txBox="1"/>
          <p:nvPr/>
        </p:nvSpPr>
        <p:spPr>
          <a:xfrm>
            <a:off x="1005840" y="1616606"/>
            <a:ext cx="1788081" cy="19568627"/>
          </a:xfrm>
          <a:prstGeom prst="rect">
            <a:avLst/>
          </a:prstGeom>
          <a:noFill/>
        </p:spPr>
        <p:txBody>
          <a:bodyPr wrap="square" lIns="0" tIns="0" rIns="0" bIns="0" rtlCol="0">
            <a:spAutoFit/>
          </a:bodyPr>
          <a:lstStyle/>
          <a:p>
            <a:pPr algn="r">
              <a:lnSpc>
                <a:spcPct val="85000"/>
              </a:lnSpc>
              <a:spcBef>
                <a:spcPts val="600"/>
              </a:spcBef>
              <a:buSzPct val="100000"/>
            </a:pPr>
            <a:r>
              <a:rPr lang="cs-CZ" sz="11500" dirty="0">
                <a:solidFill>
                  <a:schemeClr val="accent1"/>
                </a:solidFill>
              </a:rPr>
              <a:t>0</a:t>
            </a:r>
            <a:br>
              <a:rPr lang="cs-CZ" sz="11500" dirty="0">
                <a:solidFill>
                  <a:schemeClr val="accent1"/>
                </a:solidFill>
              </a:rPr>
            </a:br>
            <a:r>
              <a:rPr lang="cs-CZ" sz="11500" dirty="0">
                <a:solidFill>
                  <a:schemeClr val="accent1"/>
                </a:solidFill>
              </a:rPr>
              <a:t>1</a:t>
            </a:r>
            <a:br>
              <a:rPr lang="cs-CZ" sz="11500" dirty="0">
                <a:solidFill>
                  <a:schemeClr val="accent1"/>
                </a:solidFill>
              </a:rPr>
            </a:br>
            <a:r>
              <a:rPr lang="cs-CZ" sz="11500" dirty="0">
                <a:solidFill>
                  <a:schemeClr val="accent1"/>
                </a:solidFill>
              </a:rPr>
              <a:t>2</a:t>
            </a:r>
            <a:br>
              <a:rPr lang="cs-CZ" sz="11500" dirty="0">
                <a:solidFill>
                  <a:schemeClr val="accent1"/>
                </a:solidFill>
              </a:rPr>
            </a:br>
            <a:r>
              <a:rPr lang="cs-CZ" sz="11500" dirty="0">
                <a:solidFill>
                  <a:schemeClr val="accent1"/>
                </a:solidFill>
              </a:rPr>
              <a:t>3</a:t>
            </a:r>
            <a:br>
              <a:rPr lang="cs-CZ" sz="11500" dirty="0">
                <a:solidFill>
                  <a:schemeClr val="accent1"/>
                </a:solidFill>
              </a:rPr>
            </a:br>
            <a:r>
              <a:rPr lang="cs-CZ" sz="11500" dirty="0">
                <a:solidFill>
                  <a:schemeClr val="accent1"/>
                </a:solidFill>
              </a:rPr>
              <a:t>4</a:t>
            </a:r>
            <a:br>
              <a:rPr lang="cs-CZ" sz="11500" dirty="0">
                <a:solidFill>
                  <a:schemeClr val="accent1"/>
                </a:solidFill>
              </a:rPr>
            </a:br>
            <a:r>
              <a:rPr lang="cs-CZ" sz="11500" dirty="0">
                <a:solidFill>
                  <a:schemeClr val="accent1"/>
                </a:solidFill>
              </a:rPr>
              <a:t>5</a:t>
            </a:r>
            <a:br>
              <a:rPr lang="cs-CZ" sz="11500" dirty="0">
                <a:solidFill>
                  <a:schemeClr val="accent1"/>
                </a:solidFill>
              </a:rPr>
            </a:br>
            <a:r>
              <a:rPr lang="cs-CZ" sz="11500" dirty="0">
                <a:solidFill>
                  <a:schemeClr val="accent1"/>
                </a:solidFill>
              </a:rPr>
              <a:t>6</a:t>
            </a:r>
            <a:br>
              <a:rPr lang="cs-CZ" sz="11500" dirty="0">
                <a:solidFill>
                  <a:schemeClr val="accent1"/>
                </a:solidFill>
              </a:rPr>
            </a:br>
            <a:r>
              <a:rPr lang="cs-CZ" sz="11500" dirty="0">
                <a:solidFill>
                  <a:schemeClr val="accent1"/>
                </a:solidFill>
              </a:rPr>
              <a:t>7</a:t>
            </a:r>
            <a:br>
              <a:rPr lang="cs-CZ" sz="11500" dirty="0">
                <a:solidFill>
                  <a:schemeClr val="accent1"/>
                </a:solidFill>
              </a:rPr>
            </a:br>
            <a:r>
              <a:rPr lang="cs-CZ" sz="11500" dirty="0">
                <a:solidFill>
                  <a:schemeClr val="accent1"/>
                </a:solidFill>
              </a:rPr>
              <a:t>8</a:t>
            </a:r>
            <a:br>
              <a:rPr lang="cs-CZ" sz="11500" dirty="0">
                <a:solidFill>
                  <a:schemeClr val="accent1"/>
                </a:solidFill>
              </a:rPr>
            </a:br>
            <a:r>
              <a:rPr lang="cs-CZ" sz="11500" dirty="0">
                <a:solidFill>
                  <a:schemeClr val="accent1"/>
                </a:solidFill>
              </a:rPr>
              <a:t>9</a:t>
            </a:r>
            <a:br>
              <a:rPr lang="cs-CZ" sz="11500" dirty="0">
                <a:solidFill>
                  <a:schemeClr val="accent1"/>
                </a:solidFill>
              </a:rPr>
            </a:br>
            <a:r>
              <a:rPr lang="cs-CZ" sz="11500" dirty="0">
                <a:solidFill>
                  <a:schemeClr val="accent1"/>
                </a:solidFill>
              </a:rPr>
              <a:t>0</a:t>
            </a:r>
            <a:br>
              <a:rPr lang="cs-CZ" sz="11500" dirty="0">
                <a:solidFill>
                  <a:schemeClr val="accent1"/>
                </a:solidFill>
              </a:rPr>
            </a:br>
            <a:r>
              <a:rPr lang="cs-CZ" sz="11500" dirty="0">
                <a:solidFill>
                  <a:schemeClr val="accent1"/>
                </a:solidFill>
              </a:rPr>
              <a:t>11</a:t>
            </a:r>
            <a:br>
              <a:rPr lang="cs-CZ" sz="11500" dirty="0">
                <a:solidFill>
                  <a:schemeClr val="accent1"/>
                </a:solidFill>
              </a:rPr>
            </a:br>
            <a:r>
              <a:rPr lang="cs-CZ" sz="11500" dirty="0">
                <a:solidFill>
                  <a:schemeClr val="accent1"/>
                </a:solidFill>
              </a:rPr>
              <a:t>12</a:t>
            </a:r>
          </a:p>
        </p:txBody>
      </p:sp>
      <p:sp>
        <p:nvSpPr>
          <p:cNvPr id="12" name="TextBox 11">
            <a:extLst>
              <a:ext uri="{FF2B5EF4-FFF2-40B4-BE49-F238E27FC236}">
                <a16:creationId xmlns:a16="http://schemas.microsoft.com/office/drawing/2014/main" id="{F655C5DD-404A-F148-0981-A1003EE09A57}"/>
              </a:ext>
            </a:extLst>
          </p:cNvPr>
          <p:cNvSpPr txBox="1"/>
          <p:nvPr/>
        </p:nvSpPr>
        <p:spPr>
          <a:xfrm>
            <a:off x="2777754" y="1616606"/>
            <a:ext cx="579864" cy="91849952"/>
          </a:xfrm>
          <a:prstGeom prst="rect">
            <a:avLst/>
          </a:prstGeom>
          <a:noFill/>
        </p:spPr>
        <p:txBody>
          <a:bodyPr wrap="square" lIns="0" tIns="0" rIns="0" bIns="0" rtlCol="0">
            <a:spAutoFit/>
          </a:bodyPr>
          <a:lstStyle/>
          <a:p>
            <a:pPr>
              <a:lnSpc>
                <a:spcPct val="85000"/>
              </a:lnSpc>
              <a:spcBef>
                <a:spcPts val="600"/>
              </a:spcBef>
              <a:buSzPct val="100000"/>
            </a:pPr>
            <a:r>
              <a:rPr lang="cs-CZ" sz="11500" dirty="0">
                <a:solidFill>
                  <a:schemeClr val="accent1"/>
                </a:solidFill>
              </a:rPr>
              <a:t>024680246802468024680246802468024680246802468024680246802468</a:t>
            </a:r>
          </a:p>
          <a:p>
            <a:pPr>
              <a:lnSpc>
                <a:spcPct val="85000"/>
              </a:lnSpc>
              <a:spcBef>
                <a:spcPts val="600"/>
              </a:spcBef>
              <a:buSzPct val="100000"/>
            </a:pPr>
            <a:r>
              <a:rPr lang="cs-CZ" sz="11500" dirty="0">
                <a:solidFill>
                  <a:schemeClr val="accent1"/>
                </a:solidFill>
              </a:rPr>
              <a:t>0</a:t>
            </a:r>
          </a:p>
        </p:txBody>
      </p:sp>
      <p:sp>
        <p:nvSpPr>
          <p:cNvPr id="15" name="Rectangle 14">
            <a:extLst>
              <a:ext uri="{FF2B5EF4-FFF2-40B4-BE49-F238E27FC236}">
                <a16:creationId xmlns:a16="http://schemas.microsoft.com/office/drawing/2014/main" id="{1CD90A13-7729-20DD-BE54-BEF234D25DE8}"/>
              </a:ext>
            </a:extLst>
          </p:cNvPr>
          <p:cNvSpPr/>
          <p:nvPr/>
        </p:nvSpPr>
        <p:spPr bwMode="gray">
          <a:xfrm>
            <a:off x="1402080" y="3215640"/>
            <a:ext cx="2255520" cy="3810000"/>
          </a:xfrm>
          <a:prstGeom prst="rect">
            <a:avLst/>
          </a:prstGeom>
          <a:solidFill>
            <a:schemeClr val="tx1"/>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cs-CZ" sz="1600" b="1" dirty="0">
              <a:solidFill>
                <a:schemeClr val="bg1"/>
              </a:solidFill>
            </a:endParaRPr>
          </a:p>
        </p:txBody>
      </p:sp>
      <p:sp>
        <p:nvSpPr>
          <p:cNvPr id="3" name="Rectangle 2">
            <a:extLst>
              <a:ext uri="{FF2B5EF4-FFF2-40B4-BE49-F238E27FC236}">
                <a16:creationId xmlns:a16="http://schemas.microsoft.com/office/drawing/2014/main" id="{28985B37-994E-691A-2594-4EB2BCA2E047}"/>
              </a:ext>
            </a:extLst>
          </p:cNvPr>
          <p:cNvSpPr/>
          <p:nvPr/>
        </p:nvSpPr>
        <p:spPr bwMode="gray">
          <a:xfrm>
            <a:off x="1295400" y="-304800"/>
            <a:ext cx="7421880" cy="1874520"/>
          </a:xfrm>
          <a:prstGeom prst="rect">
            <a:avLst/>
          </a:prstGeom>
          <a:solidFill>
            <a:schemeClr val="tx1"/>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cs-CZ" sz="1600" b="1" dirty="0">
              <a:solidFill>
                <a:schemeClr val="bg1"/>
              </a:solidFill>
            </a:endParaRPr>
          </a:p>
        </p:txBody>
      </p:sp>
      <p:sp>
        <p:nvSpPr>
          <p:cNvPr id="43" name="Title 2">
            <a:extLst>
              <a:ext uri="{FF2B5EF4-FFF2-40B4-BE49-F238E27FC236}">
                <a16:creationId xmlns:a16="http://schemas.microsoft.com/office/drawing/2014/main" id="{EA928F37-C1DA-5767-EA5F-4D2FC79743E4}"/>
              </a:ext>
            </a:extLst>
          </p:cNvPr>
          <p:cNvSpPr txBox="1">
            <a:spLocks/>
          </p:cNvSpPr>
          <p:nvPr/>
        </p:nvSpPr>
        <p:spPr bwMode="gray">
          <a:xfrm>
            <a:off x="7740652" y="365760"/>
            <a:ext cx="2668268" cy="698501"/>
          </a:xfrm>
          <a:prstGeom prst="rect">
            <a:avLst/>
          </a:prstGeom>
        </p:spPr>
        <p:txBody>
          <a:bodyPr vert="horz" lIns="0" tIns="0" rIns="0" bIns="0" rtlCol="0" anchor="t" anchorCtr="0">
            <a:noAutofit/>
          </a:bodyPr>
          <a:lstStyle>
            <a:lvl1pPr algn="l" defTabSz="914400" rtl="0" eaLnBrk="1" latinLnBrk="0" hangingPunct="1">
              <a:spcBef>
                <a:spcPct val="0"/>
              </a:spcBef>
              <a:buNone/>
              <a:defRPr sz="2100" kern="1200">
                <a:solidFill>
                  <a:schemeClr val="tx1"/>
                </a:solidFill>
                <a:latin typeface="+mn-lt"/>
                <a:ea typeface="+mj-ea"/>
                <a:cs typeface="Calibri Light" panose="020F0302020204030204" pitchFamily="34" charset="0"/>
              </a:defRPr>
            </a:lvl1pPr>
          </a:lstStyle>
          <a:p>
            <a:pPr algn="r"/>
            <a:r>
              <a:rPr lang="cs-CZ" sz="4000" dirty="0">
                <a:solidFill>
                  <a:schemeClr val="bg1"/>
                </a:solidFill>
              </a:rPr>
              <a:t>Metodologie</a:t>
            </a:r>
          </a:p>
        </p:txBody>
      </p:sp>
      <p:sp>
        <p:nvSpPr>
          <p:cNvPr id="7" name="TextBox 6">
            <a:extLst>
              <a:ext uri="{FF2B5EF4-FFF2-40B4-BE49-F238E27FC236}">
                <a16:creationId xmlns:a16="http://schemas.microsoft.com/office/drawing/2014/main" id="{5389291E-EFE3-012B-33E3-E6241DD0B344}"/>
              </a:ext>
            </a:extLst>
          </p:cNvPr>
          <p:cNvSpPr txBox="1"/>
          <p:nvPr/>
        </p:nvSpPr>
        <p:spPr>
          <a:xfrm>
            <a:off x="6720396" y="5328195"/>
            <a:ext cx="4755324" cy="907941"/>
          </a:xfrm>
          <a:prstGeom prst="rect">
            <a:avLst/>
          </a:prstGeom>
          <a:noFill/>
        </p:spPr>
        <p:txBody>
          <a:bodyPr wrap="square" lIns="0" tIns="0" rIns="0" bIns="0" rtlCol="0">
            <a:spAutoFit/>
          </a:bodyPr>
          <a:lstStyle/>
          <a:p>
            <a:pPr>
              <a:spcBef>
                <a:spcPts val="600"/>
              </a:spcBef>
              <a:buSzPct val="100000"/>
            </a:pPr>
            <a:r>
              <a:rPr lang="cs-CZ" b="1" dirty="0">
                <a:solidFill>
                  <a:schemeClr val="bg1"/>
                </a:solidFill>
              </a:rPr>
              <a:t>Tematických FS s pracovníky Regionálních center</a:t>
            </a:r>
          </a:p>
          <a:p>
            <a:pPr>
              <a:spcBef>
                <a:spcPts val="600"/>
              </a:spcBef>
              <a:buSzPct val="100000"/>
            </a:pPr>
            <a:r>
              <a:rPr lang="cs-CZ" dirty="0">
                <a:solidFill>
                  <a:schemeClr val="bg1"/>
                </a:solidFill>
              </a:rPr>
              <a:t>Bydlení, dluhy, komunitní práce, prevence a bezpečnost, rodina a zdraví, zaměstnanost</a:t>
            </a:r>
          </a:p>
        </p:txBody>
      </p:sp>
      <p:sp>
        <p:nvSpPr>
          <p:cNvPr id="8" name="TextBox 7">
            <a:extLst>
              <a:ext uri="{FF2B5EF4-FFF2-40B4-BE49-F238E27FC236}">
                <a16:creationId xmlns:a16="http://schemas.microsoft.com/office/drawing/2014/main" id="{E51B2D4E-2F8F-39A0-4925-F65EAEA9A206}"/>
              </a:ext>
            </a:extLst>
          </p:cNvPr>
          <p:cNvSpPr txBox="1"/>
          <p:nvPr/>
        </p:nvSpPr>
        <p:spPr>
          <a:xfrm>
            <a:off x="5381754" y="3280477"/>
            <a:ext cx="5635434" cy="430887"/>
          </a:xfrm>
          <a:prstGeom prst="rect">
            <a:avLst/>
          </a:prstGeom>
          <a:noFill/>
        </p:spPr>
        <p:txBody>
          <a:bodyPr wrap="square" lIns="0" tIns="0" rIns="0" bIns="0" rtlCol="0">
            <a:spAutoFit/>
          </a:bodyPr>
          <a:lstStyle/>
          <a:p>
            <a:pPr>
              <a:spcBef>
                <a:spcPts val="600"/>
              </a:spcBef>
              <a:buSzPct val="100000"/>
            </a:pPr>
            <a:r>
              <a:rPr lang="cs-CZ" sz="2800" b="1" dirty="0">
                <a:solidFill>
                  <a:schemeClr val="bg1"/>
                </a:solidFill>
              </a:rPr>
              <a:t>ROZHOVORY – komparativní analýza</a:t>
            </a:r>
          </a:p>
        </p:txBody>
      </p:sp>
    </p:spTree>
    <p:extLst>
      <p:ext uri="{BB962C8B-B14F-4D97-AF65-F5344CB8AC3E}">
        <p14:creationId xmlns:p14="http://schemas.microsoft.com/office/powerpoint/2010/main" val="2667919926"/>
      </p:ext>
    </p:extLst>
  </p:cSld>
  <p:clrMapOvr>
    <a:masterClrMapping/>
  </p:clrMapOvr>
  <mc:AlternateContent xmlns:mc="http://schemas.openxmlformats.org/markup-compatibility/2006" xmlns:p159="http://schemas.microsoft.com/office/powerpoint/2015/09/main">
    <mc:Choice Requires="p159">
      <p:transition advClick="0" advTm="0">
        <p159:morph option="byObject"/>
      </p:transition>
    </mc:Choice>
    <mc:Fallback xmlns="">
      <p:transition advClick="0" advTm="0">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CB5C9EB3-EF27-FD1D-5050-275759D4BC19}"/>
              </a:ext>
            </a:extLst>
          </p:cNvPr>
          <p:cNvGrpSpPr/>
          <p:nvPr/>
        </p:nvGrpSpPr>
        <p:grpSpPr>
          <a:xfrm>
            <a:off x="990600" y="-941942"/>
            <a:ext cx="10622279" cy="9016204"/>
            <a:chOff x="1306729" y="-911462"/>
            <a:chExt cx="9321333" cy="9016204"/>
          </a:xfrm>
        </p:grpSpPr>
        <p:sp>
          <p:nvSpPr>
            <p:cNvPr id="2" name="Rectangle 1">
              <a:extLst>
                <a:ext uri="{FF2B5EF4-FFF2-40B4-BE49-F238E27FC236}">
                  <a16:creationId xmlns:a16="http://schemas.microsoft.com/office/drawing/2014/main" id="{360E7FF7-93BE-F2FC-0AEE-0F0DA987B2C7}"/>
                </a:ext>
              </a:extLst>
            </p:cNvPr>
            <p:cNvSpPr/>
            <p:nvPr/>
          </p:nvSpPr>
          <p:spPr bwMode="gray">
            <a:xfrm rot="10518054">
              <a:off x="1306729" y="-407254"/>
              <a:ext cx="9321333" cy="8348113"/>
            </a:xfrm>
            <a:prstGeom prst="rect">
              <a:avLst/>
            </a:prstGeom>
            <a:solidFill>
              <a:schemeClr val="bg1"/>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cs-CZ" sz="1600" b="1" dirty="0">
                <a:solidFill>
                  <a:schemeClr val="bg1"/>
                </a:solidFill>
              </a:endParaRPr>
            </a:p>
          </p:txBody>
        </p:sp>
        <p:sp>
          <p:nvSpPr>
            <p:cNvPr id="10" name="Rectangle 9">
              <a:extLst>
                <a:ext uri="{FF2B5EF4-FFF2-40B4-BE49-F238E27FC236}">
                  <a16:creationId xmlns:a16="http://schemas.microsoft.com/office/drawing/2014/main" id="{1A9F9216-E620-F55D-8830-C909F1292D2B}"/>
                </a:ext>
              </a:extLst>
            </p:cNvPr>
            <p:cNvSpPr/>
            <p:nvPr/>
          </p:nvSpPr>
          <p:spPr bwMode="gray">
            <a:xfrm rot="20990049">
              <a:off x="1629364" y="-911462"/>
              <a:ext cx="8662692" cy="9016204"/>
            </a:xfrm>
            <a:prstGeom prst="rect">
              <a:avLst/>
            </a:prstGeom>
            <a:solidFill>
              <a:schemeClr val="tx1"/>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cs-CZ" sz="1600" b="1" dirty="0">
                <a:solidFill>
                  <a:schemeClr val="bg1"/>
                </a:solidFill>
              </a:endParaRPr>
            </a:p>
          </p:txBody>
        </p:sp>
      </p:grpSp>
      <p:sp>
        <p:nvSpPr>
          <p:cNvPr id="27" name="TextBox 26">
            <a:extLst>
              <a:ext uri="{FF2B5EF4-FFF2-40B4-BE49-F238E27FC236}">
                <a16:creationId xmlns:a16="http://schemas.microsoft.com/office/drawing/2014/main" id="{AF2DD49A-4BA8-5072-F653-4D84BF3ADE24}"/>
              </a:ext>
            </a:extLst>
          </p:cNvPr>
          <p:cNvSpPr txBox="1"/>
          <p:nvPr/>
        </p:nvSpPr>
        <p:spPr>
          <a:xfrm>
            <a:off x="6604609" y="4847681"/>
            <a:ext cx="2897531" cy="430887"/>
          </a:xfrm>
          <a:prstGeom prst="rect">
            <a:avLst/>
          </a:prstGeom>
          <a:noFill/>
        </p:spPr>
        <p:txBody>
          <a:bodyPr wrap="square" lIns="0" tIns="0" rIns="0" bIns="0" rtlCol="0">
            <a:spAutoFit/>
          </a:bodyPr>
          <a:lstStyle/>
          <a:p>
            <a:pPr algn="ctr">
              <a:spcBef>
                <a:spcPts val="600"/>
              </a:spcBef>
              <a:buSzPct val="100000"/>
            </a:pPr>
            <a:r>
              <a:rPr lang="cs-CZ" sz="2800" b="1" dirty="0">
                <a:solidFill>
                  <a:schemeClr val="bg1"/>
                </a:solidFill>
              </a:rPr>
              <a:t>FOKUSNÍ SKUPINY</a:t>
            </a:r>
          </a:p>
        </p:txBody>
      </p:sp>
      <p:sp>
        <p:nvSpPr>
          <p:cNvPr id="30" name="TextBox 29">
            <a:extLst>
              <a:ext uri="{FF2B5EF4-FFF2-40B4-BE49-F238E27FC236}">
                <a16:creationId xmlns:a16="http://schemas.microsoft.com/office/drawing/2014/main" id="{6A52A1CB-E5C7-8256-90FE-F1421D5A8EC6}"/>
              </a:ext>
            </a:extLst>
          </p:cNvPr>
          <p:cNvSpPr txBox="1"/>
          <p:nvPr/>
        </p:nvSpPr>
        <p:spPr>
          <a:xfrm>
            <a:off x="6720396" y="5328195"/>
            <a:ext cx="4755324" cy="907941"/>
          </a:xfrm>
          <a:prstGeom prst="rect">
            <a:avLst/>
          </a:prstGeom>
          <a:noFill/>
        </p:spPr>
        <p:txBody>
          <a:bodyPr wrap="square" lIns="0" tIns="0" rIns="0" bIns="0" rtlCol="0">
            <a:spAutoFit/>
          </a:bodyPr>
          <a:lstStyle/>
          <a:p>
            <a:pPr>
              <a:spcBef>
                <a:spcPts val="600"/>
              </a:spcBef>
              <a:buSzPct val="100000"/>
            </a:pPr>
            <a:r>
              <a:rPr lang="cs-CZ" b="1" dirty="0">
                <a:solidFill>
                  <a:schemeClr val="bg1"/>
                </a:solidFill>
              </a:rPr>
              <a:t>Tematických FS s pracovníky Regionálních center</a:t>
            </a:r>
          </a:p>
          <a:p>
            <a:pPr>
              <a:spcBef>
                <a:spcPts val="600"/>
              </a:spcBef>
              <a:buSzPct val="100000"/>
            </a:pPr>
            <a:r>
              <a:rPr lang="cs-CZ" dirty="0">
                <a:solidFill>
                  <a:schemeClr val="bg1"/>
                </a:solidFill>
              </a:rPr>
              <a:t>Bydlení, dluhy, komunitní práce, prevence a bezpečnost, rodina a zdraví, zaměstnanost</a:t>
            </a:r>
          </a:p>
        </p:txBody>
      </p:sp>
      <p:sp>
        <p:nvSpPr>
          <p:cNvPr id="26" name="TextBox 25">
            <a:extLst>
              <a:ext uri="{FF2B5EF4-FFF2-40B4-BE49-F238E27FC236}">
                <a16:creationId xmlns:a16="http://schemas.microsoft.com/office/drawing/2014/main" id="{D645F276-DB89-0FA1-9868-4A532A8F5AAF}"/>
              </a:ext>
            </a:extLst>
          </p:cNvPr>
          <p:cNvSpPr txBox="1"/>
          <p:nvPr/>
        </p:nvSpPr>
        <p:spPr>
          <a:xfrm>
            <a:off x="5586265" y="-4075220"/>
            <a:ext cx="579864" cy="10543079"/>
          </a:xfrm>
          <a:prstGeom prst="rect">
            <a:avLst/>
          </a:prstGeom>
          <a:noFill/>
        </p:spPr>
        <p:txBody>
          <a:bodyPr wrap="square" lIns="0" tIns="0" rIns="0" bIns="0" rtlCol="0">
            <a:spAutoFit/>
          </a:bodyPr>
          <a:lstStyle/>
          <a:p>
            <a:pPr>
              <a:lnSpc>
                <a:spcPct val="85000"/>
              </a:lnSpc>
              <a:spcBef>
                <a:spcPts val="600"/>
              </a:spcBef>
              <a:buSzPct val="100000"/>
            </a:pPr>
            <a:r>
              <a:rPr lang="cs-CZ" sz="11500" dirty="0">
                <a:solidFill>
                  <a:schemeClr val="accent1"/>
                </a:solidFill>
              </a:rPr>
              <a:t>0123456</a:t>
            </a:r>
          </a:p>
        </p:txBody>
      </p:sp>
      <p:sp>
        <p:nvSpPr>
          <p:cNvPr id="28" name="Rectangle 27">
            <a:extLst>
              <a:ext uri="{FF2B5EF4-FFF2-40B4-BE49-F238E27FC236}">
                <a16:creationId xmlns:a16="http://schemas.microsoft.com/office/drawing/2014/main" id="{0DB104F5-CB07-C647-601C-677555DE7E0F}"/>
              </a:ext>
            </a:extLst>
          </p:cNvPr>
          <p:cNvSpPr/>
          <p:nvPr/>
        </p:nvSpPr>
        <p:spPr bwMode="gray">
          <a:xfrm>
            <a:off x="4922520" y="-502920"/>
            <a:ext cx="1844040" cy="5212080"/>
          </a:xfrm>
          <a:prstGeom prst="rect">
            <a:avLst/>
          </a:prstGeom>
          <a:solidFill>
            <a:schemeClr val="tx1"/>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cs-CZ" sz="1600" b="1" dirty="0">
              <a:solidFill>
                <a:schemeClr val="bg1"/>
              </a:solidFill>
            </a:endParaRPr>
          </a:p>
        </p:txBody>
      </p:sp>
      <p:sp>
        <p:nvSpPr>
          <p:cNvPr id="6" name="TextBox 5">
            <a:extLst>
              <a:ext uri="{FF2B5EF4-FFF2-40B4-BE49-F238E27FC236}">
                <a16:creationId xmlns:a16="http://schemas.microsoft.com/office/drawing/2014/main" id="{6BE55EB5-C916-7D1D-7CCB-96DDF1B251E7}"/>
              </a:ext>
            </a:extLst>
          </p:cNvPr>
          <p:cNvSpPr txBox="1"/>
          <p:nvPr/>
        </p:nvSpPr>
        <p:spPr>
          <a:xfrm>
            <a:off x="4469390" y="-40101805"/>
            <a:ext cx="579864" cy="45217956"/>
          </a:xfrm>
          <a:prstGeom prst="rect">
            <a:avLst/>
          </a:prstGeom>
          <a:noFill/>
        </p:spPr>
        <p:txBody>
          <a:bodyPr wrap="square" lIns="0" tIns="0" rIns="0" bIns="0" rtlCol="0">
            <a:spAutoFit/>
          </a:bodyPr>
          <a:lstStyle/>
          <a:p>
            <a:pPr>
              <a:lnSpc>
                <a:spcPct val="85000"/>
              </a:lnSpc>
              <a:spcBef>
                <a:spcPts val="600"/>
              </a:spcBef>
              <a:buSzPct val="100000"/>
            </a:pPr>
            <a:r>
              <a:rPr lang="cs-CZ" sz="11500" dirty="0">
                <a:solidFill>
                  <a:schemeClr val="accent1"/>
                </a:solidFill>
              </a:rPr>
              <a:t>024680</a:t>
            </a:r>
          </a:p>
          <a:p>
            <a:pPr>
              <a:lnSpc>
                <a:spcPct val="85000"/>
              </a:lnSpc>
              <a:spcBef>
                <a:spcPts val="600"/>
              </a:spcBef>
              <a:buSzPct val="100000"/>
            </a:pPr>
            <a:r>
              <a:rPr lang="cs-CZ" sz="11500" dirty="0">
                <a:solidFill>
                  <a:schemeClr val="accent1"/>
                </a:solidFill>
              </a:rPr>
              <a:t>024680246802468024680246</a:t>
            </a:r>
          </a:p>
        </p:txBody>
      </p:sp>
      <p:sp>
        <p:nvSpPr>
          <p:cNvPr id="5" name="TextBox 4">
            <a:extLst>
              <a:ext uri="{FF2B5EF4-FFF2-40B4-BE49-F238E27FC236}">
                <a16:creationId xmlns:a16="http://schemas.microsoft.com/office/drawing/2014/main" id="{C4339344-1FEC-12EB-F127-CACB9CA01F4E}"/>
              </a:ext>
            </a:extLst>
          </p:cNvPr>
          <p:cNvSpPr txBox="1"/>
          <p:nvPr/>
        </p:nvSpPr>
        <p:spPr>
          <a:xfrm>
            <a:off x="3075163" y="-5781325"/>
            <a:ext cx="1410394" cy="12047337"/>
          </a:xfrm>
          <a:prstGeom prst="rect">
            <a:avLst/>
          </a:prstGeom>
          <a:noFill/>
        </p:spPr>
        <p:txBody>
          <a:bodyPr wrap="square" lIns="0" tIns="0" rIns="0" bIns="0" rtlCol="0">
            <a:spAutoFit/>
          </a:bodyPr>
          <a:lstStyle/>
          <a:p>
            <a:pPr algn="r">
              <a:lnSpc>
                <a:spcPct val="85000"/>
              </a:lnSpc>
              <a:spcBef>
                <a:spcPts val="600"/>
              </a:spcBef>
              <a:buSzPct val="100000"/>
            </a:pPr>
            <a:r>
              <a:rPr lang="cs-CZ" sz="11500" dirty="0">
                <a:solidFill>
                  <a:schemeClr val="accent1"/>
                </a:solidFill>
              </a:rPr>
              <a:t>0</a:t>
            </a:r>
            <a:br>
              <a:rPr lang="cs-CZ" sz="11500" dirty="0">
                <a:solidFill>
                  <a:schemeClr val="accent1"/>
                </a:solidFill>
              </a:rPr>
            </a:br>
            <a:r>
              <a:rPr lang="cs-CZ" sz="11500" dirty="0">
                <a:solidFill>
                  <a:schemeClr val="accent1"/>
                </a:solidFill>
              </a:rPr>
              <a:t>1</a:t>
            </a:r>
            <a:br>
              <a:rPr lang="cs-CZ" sz="11500" dirty="0">
                <a:solidFill>
                  <a:schemeClr val="accent1"/>
                </a:solidFill>
              </a:rPr>
            </a:br>
            <a:r>
              <a:rPr lang="cs-CZ" sz="11500" dirty="0">
                <a:solidFill>
                  <a:schemeClr val="accent1"/>
                </a:solidFill>
              </a:rPr>
              <a:t>2</a:t>
            </a:r>
            <a:br>
              <a:rPr lang="cs-CZ" sz="11500" dirty="0">
                <a:solidFill>
                  <a:schemeClr val="accent1"/>
                </a:solidFill>
              </a:rPr>
            </a:br>
            <a:r>
              <a:rPr lang="cs-CZ" sz="11500" dirty="0">
                <a:solidFill>
                  <a:schemeClr val="accent1"/>
                </a:solidFill>
              </a:rPr>
              <a:t>3</a:t>
            </a:r>
            <a:br>
              <a:rPr lang="cs-CZ" sz="11500" dirty="0">
                <a:solidFill>
                  <a:schemeClr val="accent1"/>
                </a:solidFill>
              </a:rPr>
            </a:br>
            <a:r>
              <a:rPr lang="cs-CZ" sz="11500" dirty="0">
                <a:solidFill>
                  <a:schemeClr val="accent1"/>
                </a:solidFill>
              </a:rPr>
              <a:t>4</a:t>
            </a:r>
            <a:br>
              <a:rPr lang="cs-CZ" sz="11500" dirty="0">
                <a:solidFill>
                  <a:schemeClr val="accent1"/>
                </a:solidFill>
              </a:rPr>
            </a:br>
            <a:r>
              <a:rPr lang="cs-CZ" sz="11500" dirty="0">
                <a:solidFill>
                  <a:schemeClr val="accent1"/>
                </a:solidFill>
              </a:rPr>
              <a:t>5</a:t>
            </a:r>
            <a:br>
              <a:rPr lang="cs-CZ" sz="11500" dirty="0">
                <a:solidFill>
                  <a:schemeClr val="accent1"/>
                </a:solidFill>
              </a:rPr>
            </a:br>
            <a:r>
              <a:rPr lang="cs-CZ" sz="11500" dirty="0">
                <a:solidFill>
                  <a:schemeClr val="accent1"/>
                </a:solidFill>
              </a:rPr>
              <a:t>6</a:t>
            </a:r>
            <a:br>
              <a:rPr lang="cs-CZ" sz="11500" dirty="0">
                <a:solidFill>
                  <a:schemeClr val="accent1"/>
                </a:solidFill>
              </a:rPr>
            </a:br>
            <a:endParaRPr lang="cs-CZ" sz="11500" dirty="0">
              <a:solidFill>
                <a:schemeClr val="accent1"/>
              </a:solidFill>
            </a:endParaRPr>
          </a:p>
        </p:txBody>
      </p:sp>
      <p:sp>
        <p:nvSpPr>
          <p:cNvPr id="23" name="TextBox 22">
            <a:extLst>
              <a:ext uri="{FF2B5EF4-FFF2-40B4-BE49-F238E27FC236}">
                <a16:creationId xmlns:a16="http://schemas.microsoft.com/office/drawing/2014/main" id="{8F595957-F668-EFC8-5D9F-FD3C5A1E39CF}"/>
              </a:ext>
            </a:extLst>
          </p:cNvPr>
          <p:cNvSpPr txBox="1"/>
          <p:nvPr/>
        </p:nvSpPr>
        <p:spPr>
          <a:xfrm>
            <a:off x="5381754" y="3280477"/>
            <a:ext cx="5635434" cy="430887"/>
          </a:xfrm>
          <a:prstGeom prst="rect">
            <a:avLst/>
          </a:prstGeom>
          <a:noFill/>
        </p:spPr>
        <p:txBody>
          <a:bodyPr wrap="square" lIns="0" tIns="0" rIns="0" bIns="0" rtlCol="0">
            <a:spAutoFit/>
          </a:bodyPr>
          <a:lstStyle/>
          <a:p>
            <a:pPr>
              <a:spcBef>
                <a:spcPts val="600"/>
              </a:spcBef>
              <a:buSzPct val="100000"/>
            </a:pPr>
            <a:r>
              <a:rPr lang="cs-CZ" sz="2800" b="1" dirty="0">
                <a:solidFill>
                  <a:schemeClr val="bg1"/>
                </a:solidFill>
              </a:rPr>
              <a:t>ROZHOVORY – komparativní analýza</a:t>
            </a:r>
          </a:p>
        </p:txBody>
      </p:sp>
      <p:sp>
        <p:nvSpPr>
          <p:cNvPr id="17" name="Rectangle 16">
            <a:extLst>
              <a:ext uri="{FF2B5EF4-FFF2-40B4-BE49-F238E27FC236}">
                <a16:creationId xmlns:a16="http://schemas.microsoft.com/office/drawing/2014/main" id="{C97768B3-51D3-42D9-DAE2-15F8F8E0D27E}"/>
              </a:ext>
            </a:extLst>
          </p:cNvPr>
          <p:cNvSpPr/>
          <p:nvPr/>
        </p:nvSpPr>
        <p:spPr bwMode="gray">
          <a:xfrm>
            <a:off x="2499360" y="4739640"/>
            <a:ext cx="2819400" cy="3810000"/>
          </a:xfrm>
          <a:prstGeom prst="rect">
            <a:avLst/>
          </a:prstGeom>
          <a:solidFill>
            <a:schemeClr val="tx1"/>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cs-CZ" sz="1600" b="1" dirty="0">
              <a:solidFill>
                <a:schemeClr val="bg1"/>
              </a:solidFill>
            </a:endParaRPr>
          </a:p>
        </p:txBody>
      </p:sp>
      <p:sp>
        <p:nvSpPr>
          <p:cNvPr id="29" name="TextBox 28">
            <a:extLst>
              <a:ext uri="{FF2B5EF4-FFF2-40B4-BE49-F238E27FC236}">
                <a16:creationId xmlns:a16="http://schemas.microsoft.com/office/drawing/2014/main" id="{A672E6D5-5EF1-2F63-F86E-5F07D581CCFA}"/>
              </a:ext>
            </a:extLst>
          </p:cNvPr>
          <p:cNvSpPr txBox="1"/>
          <p:nvPr/>
        </p:nvSpPr>
        <p:spPr>
          <a:xfrm>
            <a:off x="5430904" y="3804195"/>
            <a:ext cx="5938136" cy="907941"/>
          </a:xfrm>
          <a:prstGeom prst="rect">
            <a:avLst/>
          </a:prstGeom>
          <a:noFill/>
        </p:spPr>
        <p:txBody>
          <a:bodyPr wrap="square" lIns="0" tIns="0" rIns="0" bIns="0" rtlCol="0">
            <a:spAutoFit/>
          </a:bodyPr>
          <a:lstStyle/>
          <a:p>
            <a:pPr>
              <a:spcBef>
                <a:spcPts val="600"/>
              </a:spcBef>
              <a:buSzPct val="100000"/>
            </a:pPr>
            <a:r>
              <a:rPr lang="cs-CZ" b="1" dirty="0">
                <a:solidFill>
                  <a:schemeClr val="bg1"/>
                </a:solidFill>
              </a:rPr>
              <a:t>Individuálních rozhovorů</a:t>
            </a:r>
          </a:p>
          <a:p>
            <a:pPr>
              <a:spcBef>
                <a:spcPts val="600"/>
              </a:spcBef>
              <a:buSzPct val="100000"/>
            </a:pPr>
            <a:r>
              <a:rPr lang="cs-CZ" dirty="0">
                <a:solidFill>
                  <a:schemeClr val="bg1"/>
                </a:solidFill>
              </a:rPr>
              <a:t>Pracovníci ASZ, místní aktéři zapojených i nezapojených obcí,</a:t>
            </a:r>
            <a:br>
              <a:rPr lang="cs-CZ" dirty="0">
                <a:solidFill>
                  <a:schemeClr val="bg1"/>
                </a:solidFill>
              </a:rPr>
            </a:br>
            <a:r>
              <a:rPr lang="cs-CZ" dirty="0">
                <a:solidFill>
                  <a:schemeClr val="bg1"/>
                </a:solidFill>
              </a:rPr>
              <a:t>komparativní vzorek 6 zapojených a 6 nezapojených obcí</a:t>
            </a:r>
          </a:p>
        </p:txBody>
      </p:sp>
      <p:sp>
        <p:nvSpPr>
          <p:cNvPr id="18" name="Rectangle 17">
            <a:extLst>
              <a:ext uri="{FF2B5EF4-FFF2-40B4-BE49-F238E27FC236}">
                <a16:creationId xmlns:a16="http://schemas.microsoft.com/office/drawing/2014/main" id="{C53BCF3F-79B3-E011-EFFB-F6AFC7E3FDF9}"/>
              </a:ext>
            </a:extLst>
          </p:cNvPr>
          <p:cNvSpPr/>
          <p:nvPr/>
        </p:nvSpPr>
        <p:spPr bwMode="gray">
          <a:xfrm>
            <a:off x="2987040" y="6096000"/>
            <a:ext cx="3383280" cy="3810000"/>
          </a:xfrm>
          <a:prstGeom prst="rect">
            <a:avLst/>
          </a:prstGeom>
          <a:solidFill>
            <a:schemeClr val="tx1"/>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cs-CZ" sz="1600" b="1" dirty="0">
              <a:solidFill>
                <a:schemeClr val="bg1"/>
              </a:solidFill>
            </a:endParaRPr>
          </a:p>
        </p:txBody>
      </p:sp>
      <p:sp>
        <p:nvSpPr>
          <p:cNvPr id="9" name="TextBox 8">
            <a:extLst>
              <a:ext uri="{FF2B5EF4-FFF2-40B4-BE49-F238E27FC236}">
                <a16:creationId xmlns:a16="http://schemas.microsoft.com/office/drawing/2014/main" id="{E69D3761-AF6B-B645-A422-060F895409E8}"/>
              </a:ext>
            </a:extLst>
          </p:cNvPr>
          <p:cNvSpPr txBox="1"/>
          <p:nvPr/>
        </p:nvSpPr>
        <p:spPr>
          <a:xfrm>
            <a:off x="1005840" y="-16233858"/>
            <a:ext cx="1788081" cy="19568627"/>
          </a:xfrm>
          <a:prstGeom prst="rect">
            <a:avLst/>
          </a:prstGeom>
          <a:noFill/>
        </p:spPr>
        <p:txBody>
          <a:bodyPr wrap="square" lIns="0" tIns="0" rIns="0" bIns="0" rtlCol="0">
            <a:spAutoFit/>
          </a:bodyPr>
          <a:lstStyle/>
          <a:p>
            <a:pPr algn="r">
              <a:lnSpc>
                <a:spcPct val="85000"/>
              </a:lnSpc>
              <a:spcBef>
                <a:spcPts val="600"/>
              </a:spcBef>
              <a:buSzPct val="100000"/>
            </a:pPr>
            <a:r>
              <a:rPr lang="cs-CZ" sz="11500" dirty="0">
                <a:solidFill>
                  <a:schemeClr val="accent1"/>
                </a:solidFill>
              </a:rPr>
              <a:t>0</a:t>
            </a:r>
            <a:br>
              <a:rPr lang="cs-CZ" sz="11500" dirty="0">
                <a:solidFill>
                  <a:schemeClr val="accent1"/>
                </a:solidFill>
              </a:rPr>
            </a:br>
            <a:r>
              <a:rPr lang="cs-CZ" sz="11500" dirty="0">
                <a:solidFill>
                  <a:schemeClr val="accent1"/>
                </a:solidFill>
              </a:rPr>
              <a:t>1</a:t>
            </a:r>
            <a:br>
              <a:rPr lang="cs-CZ" sz="11500" dirty="0">
                <a:solidFill>
                  <a:schemeClr val="accent1"/>
                </a:solidFill>
              </a:rPr>
            </a:br>
            <a:r>
              <a:rPr lang="cs-CZ" sz="11500" dirty="0">
                <a:solidFill>
                  <a:schemeClr val="accent1"/>
                </a:solidFill>
              </a:rPr>
              <a:t>2</a:t>
            </a:r>
            <a:br>
              <a:rPr lang="cs-CZ" sz="11500" dirty="0">
                <a:solidFill>
                  <a:schemeClr val="accent1"/>
                </a:solidFill>
              </a:rPr>
            </a:br>
            <a:r>
              <a:rPr lang="cs-CZ" sz="11500" dirty="0">
                <a:solidFill>
                  <a:schemeClr val="accent1"/>
                </a:solidFill>
              </a:rPr>
              <a:t>3</a:t>
            </a:r>
            <a:br>
              <a:rPr lang="cs-CZ" sz="11500" dirty="0">
                <a:solidFill>
                  <a:schemeClr val="accent1"/>
                </a:solidFill>
              </a:rPr>
            </a:br>
            <a:r>
              <a:rPr lang="cs-CZ" sz="11500" dirty="0">
                <a:solidFill>
                  <a:schemeClr val="accent1"/>
                </a:solidFill>
              </a:rPr>
              <a:t>4</a:t>
            </a:r>
            <a:br>
              <a:rPr lang="cs-CZ" sz="11500" dirty="0">
                <a:solidFill>
                  <a:schemeClr val="accent1"/>
                </a:solidFill>
              </a:rPr>
            </a:br>
            <a:r>
              <a:rPr lang="cs-CZ" sz="11500" dirty="0">
                <a:solidFill>
                  <a:schemeClr val="accent1"/>
                </a:solidFill>
              </a:rPr>
              <a:t>5</a:t>
            </a:r>
            <a:br>
              <a:rPr lang="cs-CZ" sz="11500" dirty="0">
                <a:solidFill>
                  <a:schemeClr val="accent1"/>
                </a:solidFill>
              </a:rPr>
            </a:br>
            <a:r>
              <a:rPr lang="cs-CZ" sz="11500" dirty="0">
                <a:solidFill>
                  <a:schemeClr val="accent1"/>
                </a:solidFill>
              </a:rPr>
              <a:t>6</a:t>
            </a:r>
            <a:br>
              <a:rPr lang="cs-CZ" sz="11500" dirty="0">
                <a:solidFill>
                  <a:schemeClr val="accent1"/>
                </a:solidFill>
              </a:rPr>
            </a:br>
            <a:r>
              <a:rPr lang="cs-CZ" sz="11500" dirty="0">
                <a:solidFill>
                  <a:schemeClr val="accent1"/>
                </a:solidFill>
              </a:rPr>
              <a:t>7</a:t>
            </a:r>
            <a:br>
              <a:rPr lang="cs-CZ" sz="11500" dirty="0">
                <a:solidFill>
                  <a:schemeClr val="accent1"/>
                </a:solidFill>
              </a:rPr>
            </a:br>
            <a:r>
              <a:rPr lang="cs-CZ" sz="11500" dirty="0">
                <a:solidFill>
                  <a:schemeClr val="accent1"/>
                </a:solidFill>
              </a:rPr>
              <a:t>8</a:t>
            </a:r>
            <a:br>
              <a:rPr lang="cs-CZ" sz="11500" dirty="0">
                <a:solidFill>
                  <a:schemeClr val="accent1"/>
                </a:solidFill>
              </a:rPr>
            </a:br>
            <a:r>
              <a:rPr lang="cs-CZ" sz="11500" dirty="0">
                <a:solidFill>
                  <a:schemeClr val="accent1"/>
                </a:solidFill>
              </a:rPr>
              <a:t>9</a:t>
            </a:r>
            <a:br>
              <a:rPr lang="cs-CZ" sz="11500" dirty="0">
                <a:solidFill>
                  <a:schemeClr val="accent1"/>
                </a:solidFill>
              </a:rPr>
            </a:br>
            <a:r>
              <a:rPr lang="cs-CZ" sz="11500" dirty="0">
                <a:solidFill>
                  <a:schemeClr val="accent1"/>
                </a:solidFill>
              </a:rPr>
              <a:t>0</a:t>
            </a:r>
            <a:br>
              <a:rPr lang="cs-CZ" sz="11500" dirty="0">
                <a:solidFill>
                  <a:schemeClr val="accent1"/>
                </a:solidFill>
              </a:rPr>
            </a:br>
            <a:r>
              <a:rPr lang="cs-CZ" sz="11500" dirty="0">
                <a:solidFill>
                  <a:schemeClr val="accent1"/>
                </a:solidFill>
              </a:rPr>
              <a:t>11</a:t>
            </a:r>
            <a:br>
              <a:rPr lang="cs-CZ" sz="11500" dirty="0">
                <a:solidFill>
                  <a:schemeClr val="accent1"/>
                </a:solidFill>
              </a:rPr>
            </a:br>
            <a:r>
              <a:rPr lang="cs-CZ" sz="11500" dirty="0">
                <a:solidFill>
                  <a:schemeClr val="accent1"/>
                </a:solidFill>
              </a:rPr>
              <a:t>12</a:t>
            </a:r>
          </a:p>
        </p:txBody>
      </p:sp>
      <p:sp>
        <p:nvSpPr>
          <p:cNvPr id="12" name="TextBox 11">
            <a:extLst>
              <a:ext uri="{FF2B5EF4-FFF2-40B4-BE49-F238E27FC236}">
                <a16:creationId xmlns:a16="http://schemas.microsoft.com/office/drawing/2014/main" id="{F655C5DD-404A-F148-0981-A1003EE09A57}"/>
              </a:ext>
            </a:extLst>
          </p:cNvPr>
          <p:cNvSpPr txBox="1"/>
          <p:nvPr/>
        </p:nvSpPr>
        <p:spPr>
          <a:xfrm>
            <a:off x="2777754" y="-87801882"/>
            <a:ext cx="579864" cy="91849952"/>
          </a:xfrm>
          <a:prstGeom prst="rect">
            <a:avLst/>
          </a:prstGeom>
          <a:noFill/>
        </p:spPr>
        <p:txBody>
          <a:bodyPr wrap="square" lIns="0" tIns="0" rIns="0" bIns="0" rtlCol="0">
            <a:spAutoFit/>
          </a:bodyPr>
          <a:lstStyle/>
          <a:p>
            <a:pPr>
              <a:lnSpc>
                <a:spcPct val="85000"/>
              </a:lnSpc>
              <a:spcBef>
                <a:spcPts val="600"/>
              </a:spcBef>
              <a:buSzPct val="100000"/>
            </a:pPr>
            <a:r>
              <a:rPr lang="cs-CZ" sz="11500" dirty="0">
                <a:solidFill>
                  <a:schemeClr val="accent1"/>
                </a:solidFill>
              </a:rPr>
              <a:t>024680246802468024680246802468024680246802468024680246802468</a:t>
            </a:r>
          </a:p>
          <a:p>
            <a:pPr>
              <a:lnSpc>
                <a:spcPct val="85000"/>
              </a:lnSpc>
              <a:spcBef>
                <a:spcPts val="600"/>
              </a:spcBef>
              <a:buSzPct val="100000"/>
            </a:pPr>
            <a:r>
              <a:rPr lang="cs-CZ" sz="11500" dirty="0">
                <a:solidFill>
                  <a:schemeClr val="accent1"/>
                </a:solidFill>
              </a:rPr>
              <a:t>0</a:t>
            </a:r>
          </a:p>
        </p:txBody>
      </p:sp>
      <p:sp>
        <p:nvSpPr>
          <p:cNvPr id="19" name="Rectangle 18">
            <a:extLst>
              <a:ext uri="{FF2B5EF4-FFF2-40B4-BE49-F238E27FC236}">
                <a16:creationId xmlns:a16="http://schemas.microsoft.com/office/drawing/2014/main" id="{56D4E643-21F7-C603-0041-E6EE818295E1}"/>
              </a:ext>
            </a:extLst>
          </p:cNvPr>
          <p:cNvSpPr/>
          <p:nvPr/>
        </p:nvSpPr>
        <p:spPr bwMode="gray">
          <a:xfrm>
            <a:off x="1295400" y="-304800"/>
            <a:ext cx="7421880" cy="1874520"/>
          </a:xfrm>
          <a:prstGeom prst="rect">
            <a:avLst/>
          </a:prstGeom>
          <a:solidFill>
            <a:schemeClr val="tx1"/>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cs-CZ" sz="1600" b="1" dirty="0">
              <a:solidFill>
                <a:schemeClr val="bg1"/>
              </a:solidFill>
            </a:endParaRPr>
          </a:p>
        </p:txBody>
      </p:sp>
      <p:sp>
        <p:nvSpPr>
          <p:cNvPr id="32" name="Rectangle 31">
            <a:extLst>
              <a:ext uri="{FF2B5EF4-FFF2-40B4-BE49-F238E27FC236}">
                <a16:creationId xmlns:a16="http://schemas.microsoft.com/office/drawing/2014/main" id="{F4742B4C-D190-40C1-B6AD-9414A01E6C6D}"/>
              </a:ext>
            </a:extLst>
          </p:cNvPr>
          <p:cNvSpPr/>
          <p:nvPr/>
        </p:nvSpPr>
        <p:spPr bwMode="gray">
          <a:xfrm>
            <a:off x="3596640" y="-701040"/>
            <a:ext cx="2270760" cy="3642360"/>
          </a:xfrm>
          <a:prstGeom prst="rect">
            <a:avLst/>
          </a:prstGeom>
          <a:solidFill>
            <a:schemeClr val="tx1"/>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cs-CZ" sz="1600" b="1" dirty="0">
              <a:solidFill>
                <a:schemeClr val="bg1"/>
              </a:solidFill>
            </a:endParaRPr>
          </a:p>
        </p:txBody>
      </p:sp>
      <p:sp>
        <p:nvSpPr>
          <p:cNvPr id="13" name="TextBox 12">
            <a:extLst>
              <a:ext uri="{FF2B5EF4-FFF2-40B4-BE49-F238E27FC236}">
                <a16:creationId xmlns:a16="http://schemas.microsoft.com/office/drawing/2014/main" id="{0190BBAD-F185-BDF1-CEF9-23E18CCBA395}"/>
              </a:ext>
            </a:extLst>
          </p:cNvPr>
          <p:cNvSpPr txBox="1"/>
          <p:nvPr/>
        </p:nvSpPr>
        <p:spPr>
          <a:xfrm>
            <a:off x="3657600" y="1769201"/>
            <a:ext cx="2474501" cy="430887"/>
          </a:xfrm>
          <a:prstGeom prst="rect">
            <a:avLst/>
          </a:prstGeom>
          <a:noFill/>
        </p:spPr>
        <p:txBody>
          <a:bodyPr wrap="square" lIns="0" tIns="0" rIns="0" bIns="0" rtlCol="0">
            <a:spAutoFit/>
          </a:bodyPr>
          <a:lstStyle/>
          <a:p>
            <a:pPr algn="ctr">
              <a:spcBef>
                <a:spcPts val="600"/>
              </a:spcBef>
              <a:buSzPct val="100000"/>
            </a:pPr>
            <a:r>
              <a:rPr lang="cs-CZ" sz="2800" b="1" dirty="0">
                <a:solidFill>
                  <a:schemeClr val="bg1"/>
                </a:solidFill>
              </a:rPr>
              <a:t>METAANALÝZA</a:t>
            </a:r>
          </a:p>
        </p:txBody>
      </p:sp>
      <p:sp>
        <p:nvSpPr>
          <p:cNvPr id="14" name="TextBox 13">
            <a:extLst>
              <a:ext uri="{FF2B5EF4-FFF2-40B4-BE49-F238E27FC236}">
                <a16:creationId xmlns:a16="http://schemas.microsoft.com/office/drawing/2014/main" id="{B436DF32-C6BC-DC11-B8E2-F823FBECFB4D}"/>
              </a:ext>
            </a:extLst>
          </p:cNvPr>
          <p:cNvSpPr txBox="1"/>
          <p:nvPr/>
        </p:nvSpPr>
        <p:spPr>
          <a:xfrm>
            <a:off x="3792604" y="2203995"/>
            <a:ext cx="3964556" cy="984885"/>
          </a:xfrm>
          <a:prstGeom prst="rect">
            <a:avLst/>
          </a:prstGeom>
          <a:noFill/>
        </p:spPr>
        <p:txBody>
          <a:bodyPr wrap="square" lIns="0" tIns="0" rIns="0" bIns="0" rtlCol="0">
            <a:spAutoFit/>
          </a:bodyPr>
          <a:lstStyle/>
          <a:p>
            <a:pPr>
              <a:spcBef>
                <a:spcPts val="600"/>
              </a:spcBef>
              <a:buSzPct val="100000"/>
            </a:pPr>
            <a:r>
              <a:rPr lang="cs-CZ" b="1" dirty="0">
                <a:solidFill>
                  <a:schemeClr val="bg1"/>
                </a:solidFill>
              </a:rPr>
              <a:t>Dokumentů </a:t>
            </a:r>
          </a:p>
          <a:p>
            <a:pPr>
              <a:spcBef>
                <a:spcPts val="600"/>
              </a:spcBef>
              <a:buSzPct val="100000"/>
            </a:pPr>
            <a:r>
              <a:rPr lang="cs-CZ" dirty="0" err="1">
                <a:solidFill>
                  <a:schemeClr val="bg1"/>
                </a:solidFill>
              </a:rPr>
              <a:t>EZ</a:t>
            </a:r>
            <a:r>
              <a:rPr lang="cs-CZ" dirty="0">
                <a:solidFill>
                  <a:schemeClr val="bg1"/>
                </a:solidFill>
              </a:rPr>
              <a:t>, SPSZ, </a:t>
            </a:r>
            <a:r>
              <a:rPr lang="cs-CZ" dirty="0" err="1">
                <a:solidFill>
                  <a:schemeClr val="bg1"/>
                </a:solidFill>
              </a:rPr>
              <a:t>TAP</a:t>
            </a:r>
            <a:r>
              <a:rPr lang="cs-CZ" dirty="0">
                <a:solidFill>
                  <a:schemeClr val="bg1"/>
                </a:solidFill>
              </a:rPr>
              <a:t>, Vstupní zprávy, aj.</a:t>
            </a:r>
          </a:p>
          <a:p>
            <a:pPr>
              <a:spcBef>
                <a:spcPts val="600"/>
              </a:spcBef>
              <a:buSzPct val="100000"/>
            </a:pPr>
            <a:endParaRPr lang="cs-CZ" b="1" dirty="0">
              <a:solidFill>
                <a:schemeClr val="bg1"/>
              </a:solidFill>
            </a:endParaRPr>
          </a:p>
        </p:txBody>
      </p:sp>
      <p:sp>
        <p:nvSpPr>
          <p:cNvPr id="15" name="Rectangle 14">
            <a:extLst>
              <a:ext uri="{FF2B5EF4-FFF2-40B4-BE49-F238E27FC236}">
                <a16:creationId xmlns:a16="http://schemas.microsoft.com/office/drawing/2014/main" id="{1CD90A13-7729-20DD-BE54-BEF234D25DE8}"/>
              </a:ext>
            </a:extLst>
          </p:cNvPr>
          <p:cNvSpPr/>
          <p:nvPr/>
        </p:nvSpPr>
        <p:spPr bwMode="gray">
          <a:xfrm>
            <a:off x="1402080" y="3215640"/>
            <a:ext cx="2255520" cy="3810000"/>
          </a:xfrm>
          <a:prstGeom prst="rect">
            <a:avLst/>
          </a:prstGeom>
          <a:solidFill>
            <a:schemeClr val="tx1"/>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cs-CZ" sz="1600" b="1" dirty="0">
              <a:solidFill>
                <a:schemeClr val="bg1"/>
              </a:solidFill>
            </a:endParaRPr>
          </a:p>
        </p:txBody>
      </p:sp>
      <p:sp>
        <p:nvSpPr>
          <p:cNvPr id="16" name="Title 2">
            <a:extLst>
              <a:ext uri="{FF2B5EF4-FFF2-40B4-BE49-F238E27FC236}">
                <a16:creationId xmlns:a16="http://schemas.microsoft.com/office/drawing/2014/main" id="{A1E9657A-FA2F-0C02-2E29-2BF9D5C099CC}"/>
              </a:ext>
            </a:extLst>
          </p:cNvPr>
          <p:cNvSpPr txBox="1">
            <a:spLocks/>
          </p:cNvSpPr>
          <p:nvPr/>
        </p:nvSpPr>
        <p:spPr bwMode="gray">
          <a:xfrm>
            <a:off x="7740652" y="365760"/>
            <a:ext cx="2668268" cy="698501"/>
          </a:xfrm>
          <a:prstGeom prst="rect">
            <a:avLst/>
          </a:prstGeom>
        </p:spPr>
        <p:txBody>
          <a:bodyPr vert="horz" lIns="0" tIns="0" rIns="0" bIns="0" rtlCol="0" anchor="t" anchorCtr="0">
            <a:noAutofit/>
          </a:bodyPr>
          <a:lstStyle>
            <a:lvl1pPr algn="l" defTabSz="914400" rtl="0" eaLnBrk="1" latinLnBrk="0" hangingPunct="1">
              <a:spcBef>
                <a:spcPct val="0"/>
              </a:spcBef>
              <a:buNone/>
              <a:defRPr sz="2100" kern="1200">
                <a:solidFill>
                  <a:schemeClr val="tx1"/>
                </a:solidFill>
                <a:latin typeface="+mn-lt"/>
                <a:ea typeface="+mj-ea"/>
                <a:cs typeface="Calibri Light" panose="020F0302020204030204" pitchFamily="34" charset="0"/>
              </a:defRPr>
            </a:lvl1pPr>
          </a:lstStyle>
          <a:p>
            <a:pPr algn="r"/>
            <a:r>
              <a:rPr lang="cs-CZ" sz="4000" dirty="0">
                <a:solidFill>
                  <a:schemeClr val="bg1"/>
                </a:solidFill>
              </a:rPr>
              <a:t>Metodologie</a:t>
            </a:r>
          </a:p>
        </p:txBody>
      </p:sp>
    </p:spTree>
    <p:extLst>
      <p:ext uri="{BB962C8B-B14F-4D97-AF65-F5344CB8AC3E}">
        <p14:creationId xmlns:p14="http://schemas.microsoft.com/office/powerpoint/2010/main" val="317294143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75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1">
            <a:extLst>
              <a:ext uri="{FF2B5EF4-FFF2-40B4-BE49-F238E27FC236}">
                <a16:creationId xmlns:a16="http://schemas.microsoft.com/office/drawing/2014/main" id="{735980D5-3605-5DD8-D48B-9928BD24143C}"/>
              </a:ext>
            </a:extLst>
          </p:cNvPr>
          <p:cNvSpPr txBox="1">
            <a:spLocks/>
          </p:cNvSpPr>
          <p:nvPr/>
        </p:nvSpPr>
        <p:spPr bwMode="gray">
          <a:xfrm>
            <a:off x="741064" y="3892477"/>
            <a:ext cx="4292500" cy="839011"/>
          </a:xfrm>
          <a:prstGeom prst="rect">
            <a:avLst/>
          </a:prstGeom>
        </p:spPr>
        <p:txBody>
          <a:bodyPr vert="horz" lIns="0" tIns="0" rIns="0" bIns="0" rtlCol="0">
            <a:noAutofit/>
          </a:bodyPr>
          <a:lstStyle>
            <a:lvl1pPr marL="0" indent="0" algn="l" defTabSz="914400" rtl="0" eaLnBrk="1" latinLnBrk="0" hangingPunct="1">
              <a:lnSpc>
                <a:spcPct val="95000"/>
              </a:lnSpc>
              <a:spcBef>
                <a:spcPts val="0"/>
              </a:spcBef>
              <a:spcAft>
                <a:spcPts val="0"/>
              </a:spcAft>
              <a:buSzPct val="100000"/>
              <a:buFontTx/>
              <a:buNone/>
              <a:defRPr sz="3600" b="0" kern="1200">
                <a:solidFill>
                  <a:schemeClr val="tx1"/>
                </a:solidFill>
                <a:latin typeface="+mn-lt"/>
                <a:ea typeface="+mn-ea"/>
                <a:cs typeface="Calibri" panose="020F0502020204030204" pitchFamily="34" charset="0"/>
              </a:defRPr>
            </a:lvl1pPr>
            <a:lvl2pPr marL="457200" indent="0" algn="l" defTabSz="914400" rtl="0" eaLnBrk="1" latinLnBrk="0" hangingPunct="1">
              <a:spcBef>
                <a:spcPts val="0"/>
              </a:spcBef>
              <a:spcAft>
                <a:spcPts val="1000"/>
              </a:spcAft>
              <a:buClr>
                <a:schemeClr val="tx1"/>
              </a:buClr>
              <a:buSzPct val="100000"/>
              <a:buFont typeface="Arial" panose="020B0604020202020204" pitchFamily="34" charset="0"/>
              <a:buNone/>
              <a:defRPr lang="en-US" sz="2000" b="0" kern="1200">
                <a:solidFill>
                  <a:schemeClr val="tx1">
                    <a:tint val="75000"/>
                  </a:schemeClr>
                </a:solidFill>
                <a:latin typeface="+mj-lt"/>
                <a:ea typeface="+mn-ea"/>
                <a:cs typeface="Calibri Light" panose="020F0302020204030204" pitchFamily="34" charset="0"/>
              </a:defRPr>
            </a:lvl2pPr>
            <a:lvl3pPr marL="914400" indent="0" algn="l" defTabSz="914400" rtl="0" eaLnBrk="1" latinLnBrk="0" hangingPunct="1">
              <a:spcBef>
                <a:spcPts val="0"/>
              </a:spcBef>
              <a:spcAft>
                <a:spcPts val="1000"/>
              </a:spcAft>
              <a:buClr>
                <a:schemeClr val="tx1"/>
              </a:buClr>
              <a:buSzPct val="100000"/>
              <a:buFont typeface="Arial" panose="020B0604020202020204" pitchFamily="34" charset="0"/>
              <a:buNone/>
              <a:defRPr lang="en-US" sz="1800" kern="1200">
                <a:solidFill>
                  <a:schemeClr val="tx1">
                    <a:tint val="75000"/>
                  </a:schemeClr>
                </a:solidFill>
                <a:latin typeface="+mn-lt"/>
                <a:ea typeface="+mn-ea"/>
                <a:cs typeface="Calibri Light" panose="020F0302020204030204" pitchFamily="34" charset="0"/>
              </a:defRPr>
            </a:lvl3pPr>
            <a:lvl4pPr marL="1371600" indent="0" algn="l" defTabSz="914400" rtl="0" eaLnBrk="1" latinLnBrk="0" hangingPunct="1">
              <a:spcBef>
                <a:spcPts val="0"/>
              </a:spcBef>
              <a:spcAft>
                <a:spcPts val="1000"/>
              </a:spcAft>
              <a:buClr>
                <a:schemeClr val="tx1"/>
              </a:buClr>
              <a:buSzPct val="100000"/>
              <a:buFont typeface="Arial" panose="020B0604020202020204" pitchFamily="34" charset="0"/>
              <a:buNone/>
              <a:defRPr lang="en-US" sz="1600" kern="1200" baseline="0">
                <a:solidFill>
                  <a:schemeClr val="tx1">
                    <a:tint val="75000"/>
                  </a:schemeClr>
                </a:solidFill>
                <a:latin typeface="+mn-lt"/>
                <a:ea typeface="+mn-ea"/>
                <a:cs typeface="Calibri Light" panose="020F0302020204030204" pitchFamily="34" charset="0"/>
              </a:defRPr>
            </a:lvl4pPr>
            <a:lvl5pPr marL="1828800" indent="0" algn="l" defTabSz="798513" rtl="0" eaLnBrk="1" latinLnBrk="0" hangingPunct="1">
              <a:spcBef>
                <a:spcPts val="0"/>
              </a:spcBef>
              <a:spcAft>
                <a:spcPts val="1000"/>
              </a:spcAft>
              <a:buClr>
                <a:schemeClr val="tx1"/>
              </a:buClr>
              <a:buSzPct val="100000"/>
              <a:buFont typeface="Arial" panose="020B0604020202020204" pitchFamily="34" charset="0"/>
              <a:buNone/>
              <a:tabLst/>
              <a:defRPr lang="en-US" sz="1600" kern="1200" baseline="0">
                <a:solidFill>
                  <a:schemeClr val="tx1">
                    <a:tint val="75000"/>
                  </a:schemeClr>
                </a:solidFill>
                <a:latin typeface="+mn-lt"/>
                <a:ea typeface="+mn-ea"/>
                <a:cs typeface="Calibri Light" panose="020F0302020204030204" pitchFamily="34" charset="0"/>
              </a:defRPr>
            </a:lvl5pPr>
            <a:lvl6pPr marL="2286000" indent="0" algn="l" defTabSz="914400" rtl="0" eaLnBrk="1" latinLnBrk="0" hangingPunct="1">
              <a:spcBef>
                <a:spcPts val="0"/>
              </a:spcBef>
              <a:spcAft>
                <a:spcPts val="1000"/>
              </a:spcAft>
              <a:buFont typeface="Verdana" panose="020B0604030504040204" pitchFamily="34" charset="0"/>
              <a:buNone/>
              <a:defRPr sz="1600" kern="1200" baseline="0">
                <a:solidFill>
                  <a:schemeClr val="tx1">
                    <a:tint val="75000"/>
                  </a:schemeClr>
                </a:solidFill>
                <a:latin typeface="+mn-lt"/>
                <a:ea typeface="+mn-ea"/>
                <a:cs typeface="+mn-cs"/>
              </a:defRPr>
            </a:lvl6pPr>
            <a:lvl7pPr marL="2743200" indent="0" algn="l" defTabSz="914400" rtl="0" eaLnBrk="1" latinLnBrk="0" hangingPunct="1">
              <a:spcBef>
                <a:spcPts val="0"/>
              </a:spcBef>
              <a:spcAft>
                <a:spcPts val="1000"/>
              </a:spcAft>
              <a:buFont typeface="Verdana" panose="020B060403050404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spcBef>
                <a:spcPts val="0"/>
              </a:spcBef>
              <a:spcAft>
                <a:spcPts val="1000"/>
              </a:spcAft>
              <a:buFont typeface="Verdana" panose="020B0604030504040204" pitchFamily="34" charset="0"/>
              <a:buNone/>
              <a:defRPr sz="1600" kern="1200" baseline="0">
                <a:solidFill>
                  <a:schemeClr val="tx1">
                    <a:tint val="75000"/>
                  </a:schemeClr>
                </a:solidFill>
                <a:latin typeface="+mn-lt"/>
                <a:ea typeface="+mn-ea"/>
                <a:cs typeface="+mn-cs"/>
              </a:defRPr>
            </a:lvl8pPr>
            <a:lvl9pPr marL="3657600" indent="0" algn="l" defTabSz="914400" rtl="0" eaLnBrk="1" latinLnBrk="0" hangingPunct="1">
              <a:spcBef>
                <a:spcPts val="0"/>
              </a:spcBef>
              <a:spcAft>
                <a:spcPts val="1000"/>
              </a:spcAft>
              <a:buFont typeface="Verdana" panose="020B0604030504040204" pitchFamily="34" charset="0"/>
              <a:buNone/>
              <a:defRPr sz="1600" kern="1200" baseline="0">
                <a:solidFill>
                  <a:schemeClr val="tx1">
                    <a:tint val="75000"/>
                  </a:schemeClr>
                </a:solidFill>
                <a:latin typeface="+mn-lt"/>
                <a:ea typeface="+mn-ea"/>
                <a:cs typeface="+mn-cs"/>
              </a:defRPr>
            </a:lvl9pPr>
          </a:lstStyle>
          <a:p>
            <a:pPr algn="ctr"/>
            <a:r>
              <a:rPr lang="cs-CZ" sz="1400" dirty="0">
                <a:latin typeface="Calibri" panose="020F0502020204030204" pitchFamily="34" charset="0"/>
                <a:ea typeface="CIDFont+F2"/>
              </a:rPr>
              <a:t>Díky lokálním partnerstvím a lokálním konzultantům  se v některých lokalitách stakeholdeři poprvé setkali u jednoho stolu a mohli probírat problémy lokalit a řešit je společně.</a:t>
            </a:r>
          </a:p>
          <a:p>
            <a:pPr algn="ctr"/>
            <a:endParaRPr lang="cs-CZ" sz="1400" dirty="0">
              <a:latin typeface="Calibri" panose="020F0502020204030204" pitchFamily="34" charset="0"/>
            </a:endParaRPr>
          </a:p>
          <a:p>
            <a:pPr algn="ctr"/>
            <a:r>
              <a:rPr lang="cs-CZ" sz="1400" dirty="0">
                <a:latin typeface="Calibri" panose="020F0502020204030204" pitchFamily="34" charset="0"/>
              </a:rPr>
              <a:t>Závěrečná zpráva Projektu, Deloitte</a:t>
            </a:r>
            <a:endParaRPr lang="cs-CZ" sz="2800" dirty="0"/>
          </a:p>
        </p:txBody>
      </p:sp>
      <p:pic>
        <p:nvPicPr>
          <p:cNvPr id="9" name="Graphic 8" descr="Open quotation mark with solid fill">
            <a:extLst>
              <a:ext uri="{FF2B5EF4-FFF2-40B4-BE49-F238E27FC236}">
                <a16:creationId xmlns:a16="http://schemas.microsoft.com/office/drawing/2014/main" id="{85BFD3C4-3644-331F-4022-1F1FF001937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880704" y="3493416"/>
            <a:ext cx="469232" cy="469232"/>
          </a:xfrm>
          <a:prstGeom prst="rect">
            <a:avLst/>
          </a:prstGeom>
        </p:spPr>
      </p:pic>
      <p:pic>
        <p:nvPicPr>
          <p:cNvPr id="2" name="image2.jpg" descr="A picture containing text&#10;&#10;Description automatically generated">
            <a:extLst>
              <a:ext uri="{FF2B5EF4-FFF2-40B4-BE49-F238E27FC236}">
                <a16:creationId xmlns:a16="http://schemas.microsoft.com/office/drawing/2014/main" id="{B8F0C0E2-CDC5-71D3-53E6-5D49E26C42F8}"/>
              </a:ext>
            </a:extLst>
          </p:cNvPr>
          <p:cNvPicPr/>
          <p:nvPr/>
        </p:nvPicPr>
        <p:blipFill rotWithShape="1">
          <a:blip r:embed="rId4"/>
          <a:srcRect l="5136" t="5319" r="4971" b="4760"/>
          <a:stretch/>
        </p:blipFill>
        <p:spPr>
          <a:xfrm>
            <a:off x="5896850" y="754240"/>
            <a:ext cx="5472190" cy="5417960"/>
          </a:xfrm>
          <a:prstGeom prst="ellipse">
            <a:avLst/>
          </a:prstGeom>
          <a:ln>
            <a:noFill/>
          </a:ln>
          <a:effectLst/>
        </p:spPr>
      </p:pic>
      <p:pic>
        <p:nvPicPr>
          <p:cNvPr id="6" name="Graphic 5" descr="Open quotation mark with solid fill">
            <a:extLst>
              <a:ext uri="{FF2B5EF4-FFF2-40B4-BE49-F238E27FC236}">
                <a16:creationId xmlns:a16="http://schemas.microsoft.com/office/drawing/2014/main" id="{FF6208F9-4A13-F446-E365-5CE58C73A47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10800000">
            <a:off x="506773" y="4608446"/>
            <a:ext cx="469232" cy="469232"/>
          </a:xfrm>
          <a:prstGeom prst="rect">
            <a:avLst/>
          </a:prstGeom>
        </p:spPr>
      </p:pic>
      <p:sp>
        <p:nvSpPr>
          <p:cNvPr id="11" name="Title 3">
            <a:extLst>
              <a:ext uri="{FF2B5EF4-FFF2-40B4-BE49-F238E27FC236}">
                <a16:creationId xmlns:a16="http://schemas.microsoft.com/office/drawing/2014/main" id="{47C78C20-C857-6324-6B28-056444A795B9}"/>
              </a:ext>
            </a:extLst>
          </p:cNvPr>
          <p:cNvSpPr txBox="1">
            <a:spLocks/>
          </p:cNvSpPr>
          <p:nvPr/>
        </p:nvSpPr>
        <p:spPr bwMode="gray">
          <a:xfrm>
            <a:off x="1247274" y="1831919"/>
            <a:ext cx="3156953" cy="1592403"/>
          </a:xfrm>
          <a:prstGeom prst="rect">
            <a:avLst/>
          </a:prstGeom>
        </p:spPr>
        <p:txBody>
          <a:bodyPr vert="horz" lIns="0" tIns="0" rIns="0" bIns="0" rtlCol="0" anchor="b" anchorCtr="0">
            <a:noAutofit/>
          </a:bodyPr>
          <a:lstStyle>
            <a:lvl1pPr algn="l" defTabSz="914400" rtl="0" eaLnBrk="1" latinLnBrk="0" hangingPunct="1">
              <a:lnSpc>
                <a:spcPct val="95000"/>
              </a:lnSpc>
              <a:spcBef>
                <a:spcPct val="0"/>
              </a:spcBef>
              <a:buNone/>
              <a:defRPr sz="3600" b="1" kern="1200">
                <a:solidFill>
                  <a:schemeClr val="tx1"/>
                </a:solidFill>
                <a:latin typeface="+mj-lt"/>
                <a:ea typeface="Open Sans" panose="020B0606030504020204" pitchFamily="34" charset="0"/>
                <a:cs typeface="Calibri" panose="020F0502020204030204" pitchFamily="34" charset="0"/>
              </a:defRPr>
            </a:lvl1pPr>
          </a:lstStyle>
          <a:p>
            <a:pPr algn="ctr"/>
            <a:r>
              <a:rPr lang="cs-CZ" dirty="0"/>
              <a:t>HLAVNÍ ZJIŠTĚNÍ</a:t>
            </a:r>
          </a:p>
        </p:txBody>
      </p:sp>
    </p:spTree>
    <p:extLst>
      <p:ext uri="{BB962C8B-B14F-4D97-AF65-F5344CB8AC3E}">
        <p14:creationId xmlns:p14="http://schemas.microsoft.com/office/powerpoint/2010/main" val="38365704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2.jpg" descr="A picture containing text&#10;&#10;Description automatically generated">
            <a:extLst>
              <a:ext uri="{FF2B5EF4-FFF2-40B4-BE49-F238E27FC236}">
                <a16:creationId xmlns:a16="http://schemas.microsoft.com/office/drawing/2014/main" id="{10E4F159-7DB6-8A65-5A39-83D4AC19E053}"/>
              </a:ext>
            </a:extLst>
          </p:cNvPr>
          <p:cNvPicPr/>
          <p:nvPr/>
        </p:nvPicPr>
        <p:blipFill rotWithShape="1">
          <a:blip r:embed="rId2"/>
          <a:srcRect l="5136" t="5319" r="4971" b="4760"/>
          <a:stretch/>
        </p:blipFill>
        <p:spPr>
          <a:xfrm rot="14258430">
            <a:off x="4872143" y="-1102594"/>
            <a:ext cx="2598720" cy="2533928"/>
          </a:xfrm>
          <a:prstGeom prst="ellipse">
            <a:avLst/>
          </a:prstGeom>
          <a:ln>
            <a:noFill/>
          </a:ln>
          <a:effectLst/>
        </p:spPr>
      </p:pic>
      <p:sp>
        <p:nvSpPr>
          <p:cNvPr id="10" name="Title 3">
            <a:extLst>
              <a:ext uri="{FF2B5EF4-FFF2-40B4-BE49-F238E27FC236}">
                <a16:creationId xmlns:a16="http://schemas.microsoft.com/office/drawing/2014/main" id="{176D6EEE-9F8F-FDA3-26E1-396F8E081D69}"/>
              </a:ext>
            </a:extLst>
          </p:cNvPr>
          <p:cNvSpPr txBox="1">
            <a:spLocks/>
          </p:cNvSpPr>
          <p:nvPr/>
        </p:nvSpPr>
        <p:spPr>
          <a:xfrm>
            <a:off x="476687" y="325508"/>
            <a:ext cx="3156953" cy="494299"/>
          </a:xfrm>
          <a:prstGeom prst="rect">
            <a:avLst/>
          </a:prstGeom>
        </p:spPr>
        <p:txBody>
          <a:bodyPr/>
          <a:lstStyle>
            <a:lvl1pPr algn="l" defTabSz="914400" rtl="0" eaLnBrk="1" latinLnBrk="0" hangingPunct="1">
              <a:spcBef>
                <a:spcPct val="0"/>
              </a:spcBef>
              <a:buNone/>
              <a:defRPr sz="2100" kern="1200">
                <a:solidFill>
                  <a:schemeClr val="tx1"/>
                </a:solidFill>
                <a:latin typeface="+mn-lt"/>
                <a:ea typeface="+mj-ea"/>
                <a:cs typeface="Calibri Light" panose="020F0302020204030204" pitchFamily="34" charset="0"/>
              </a:defRPr>
            </a:lvl1pPr>
          </a:lstStyle>
          <a:p>
            <a:r>
              <a:rPr lang="cs-CZ" sz="3200" dirty="0"/>
              <a:t>Hlavní zjištění</a:t>
            </a:r>
          </a:p>
        </p:txBody>
      </p:sp>
      <p:grpSp>
        <p:nvGrpSpPr>
          <p:cNvPr id="12" name="Group 11">
            <a:extLst>
              <a:ext uri="{FF2B5EF4-FFF2-40B4-BE49-F238E27FC236}">
                <a16:creationId xmlns:a16="http://schemas.microsoft.com/office/drawing/2014/main" id="{F32FAA21-7721-6D5C-D178-39CC62B22121}"/>
              </a:ext>
            </a:extLst>
          </p:cNvPr>
          <p:cNvGrpSpPr/>
          <p:nvPr/>
        </p:nvGrpSpPr>
        <p:grpSpPr>
          <a:xfrm>
            <a:off x="26815467" y="1665288"/>
            <a:ext cx="2340000" cy="2337385"/>
            <a:chOff x="4925214" y="1665288"/>
            <a:chExt cx="2340000" cy="2337385"/>
          </a:xfrm>
        </p:grpSpPr>
        <p:sp>
          <p:nvSpPr>
            <p:cNvPr id="13" name="Oval 12">
              <a:extLst>
                <a:ext uri="{FF2B5EF4-FFF2-40B4-BE49-F238E27FC236}">
                  <a16:creationId xmlns:a16="http://schemas.microsoft.com/office/drawing/2014/main" id="{821FE333-6B8E-6860-D23E-DB0F8E01687C}"/>
                </a:ext>
              </a:extLst>
            </p:cNvPr>
            <p:cNvSpPr>
              <a:spLocks noChangeAspect="1"/>
            </p:cNvSpPr>
            <p:nvPr/>
          </p:nvSpPr>
          <p:spPr bwMode="gray">
            <a:xfrm>
              <a:off x="4925214" y="1665288"/>
              <a:ext cx="2340000" cy="2337385"/>
            </a:xfrm>
            <a:prstGeom prst="ellipse">
              <a:avLst/>
            </a:prstGeom>
            <a:solidFill>
              <a:schemeClr val="bg1">
                <a:lumMod val="95000"/>
                <a:alpha val="91000"/>
              </a:schemeClr>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cs-CZ" sz="1600" b="1" dirty="0">
                <a:solidFill>
                  <a:schemeClr val="bg1"/>
                </a:solidFill>
              </a:endParaRPr>
            </a:p>
          </p:txBody>
        </p:sp>
        <p:pic>
          <p:nvPicPr>
            <p:cNvPr id="14" name="Graphic 13" descr="Share outline">
              <a:extLst>
                <a:ext uri="{FF2B5EF4-FFF2-40B4-BE49-F238E27FC236}">
                  <a16:creationId xmlns:a16="http://schemas.microsoft.com/office/drawing/2014/main" id="{2BCCAF06-7CEA-7D2F-C7F0-65894818146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986195" y="1760943"/>
              <a:ext cx="2185072" cy="2187520"/>
            </a:xfrm>
            <a:prstGeom prst="ellipse">
              <a:avLst/>
            </a:prstGeom>
          </p:spPr>
        </p:pic>
      </p:grpSp>
      <p:sp>
        <p:nvSpPr>
          <p:cNvPr id="15" name="TextBox 14">
            <a:extLst>
              <a:ext uri="{FF2B5EF4-FFF2-40B4-BE49-F238E27FC236}">
                <a16:creationId xmlns:a16="http://schemas.microsoft.com/office/drawing/2014/main" id="{72D79633-94BC-0810-F12C-253BC1365BCA}"/>
              </a:ext>
            </a:extLst>
          </p:cNvPr>
          <p:cNvSpPr txBox="1"/>
          <p:nvPr/>
        </p:nvSpPr>
        <p:spPr>
          <a:xfrm>
            <a:off x="26877299" y="601127"/>
            <a:ext cx="2284707" cy="954107"/>
          </a:xfrm>
          <a:prstGeom prst="rect">
            <a:avLst/>
          </a:prstGeom>
          <a:noFill/>
        </p:spPr>
        <p:txBody>
          <a:bodyPr wrap="square">
            <a:spAutoFit/>
          </a:bodyPr>
          <a:lstStyle/>
          <a:p>
            <a:pPr algn="ctr">
              <a:spcBef>
                <a:spcPts val="600"/>
              </a:spcBef>
              <a:spcAft>
                <a:spcPts val="600"/>
              </a:spcAft>
            </a:pPr>
            <a:r>
              <a:rPr lang="cs-CZ" sz="2800" b="1" dirty="0">
                <a:solidFill>
                  <a:schemeClr val="accent1"/>
                </a:solidFill>
              </a:rPr>
              <a:t>ZVYŠOVÁNÍ</a:t>
            </a:r>
            <a:br>
              <a:rPr lang="cs-CZ" sz="2800" b="1" dirty="0">
                <a:solidFill>
                  <a:schemeClr val="accent1"/>
                </a:solidFill>
              </a:rPr>
            </a:br>
            <a:r>
              <a:rPr lang="cs-CZ" sz="2800" b="1" dirty="0">
                <a:solidFill>
                  <a:schemeClr val="accent1"/>
                </a:solidFill>
              </a:rPr>
              <a:t>POVĚDOMÍ</a:t>
            </a:r>
          </a:p>
        </p:txBody>
      </p:sp>
      <p:sp>
        <p:nvSpPr>
          <p:cNvPr id="18" name="Oval 17">
            <a:extLst>
              <a:ext uri="{FF2B5EF4-FFF2-40B4-BE49-F238E27FC236}">
                <a16:creationId xmlns:a16="http://schemas.microsoft.com/office/drawing/2014/main" id="{53AB49C8-425D-3C2C-1DC3-C3912BA1FA7F}"/>
              </a:ext>
            </a:extLst>
          </p:cNvPr>
          <p:cNvSpPr/>
          <p:nvPr/>
        </p:nvSpPr>
        <p:spPr bwMode="gray">
          <a:xfrm>
            <a:off x="4629918" y="-1446316"/>
            <a:ext cx="3083170" cy="3083170"/>
          </a:xfrm>
          <a:prstGeom prst="ellipse">
            <a:avLst/>
          </a:prstGeom>
          <a:noFill/>
          <a:ln>
            <a:headEnd/>
            <a:tailEnd/>
          </a:ln>
        </p:spPr>
        <p:style>
          <a:lnRef idx="2">
            <a:schemeClr val="accent1"/>
          </a:lnRef>
          <a:fillRef idx="1">
            <a:schemeClr val="lt1"/>
          </a:fillRef>
          <a:effectRef idx="0">
            <a:schemeClr val="accent1"/>
          </a:effectRef>
          <a:fontRef idx="minor">
            <a:schemeClr val="dk1"/>
          </a:fontRef>
        </p:style>
        <p:txBody>
          <a:bodyPr wrap="square" lIns="88900" tIns="88900" rIns="88900" bIns="88900" rtlCol="0" anchor="ctr"/>
          <a:lstStyle/>
          <a:p>
            <a:pPr algn="ctr">
              <a:lnSpc>
                <a:spcPct val="106000"/>
              </a:lnSpc>
              <a:buFont typeface="Wingdings 2" pitchFamily="18" charset="2"/>
              <a:buNone/>
            </a:pPr>
            <a:endParaRPr lang="cs-CZ" sz="1600" b="1" dirty="0">
              <a:solidFill>
                <a:schemeClr val="bg1"/>
              </a:solidFill>
            </a:endParaRPr>
          </a:p>
        </p:txBody>
      </p:sp>
      <p:cxnSp>
        <p:nvCxnSpPr>
          <p:cNvPr id="11" name="Straight Connector 10">
            <a:extLst>
              <a:ext uri="{FF2B5EF4-FFF2-40B4-BE49-F238E27FC236}">
                <a16:creationId xmlns:a16="http://schemas.microsoft.com/office/drawing/2014/main" id="{836C7E55-E63F-EEA9-3BB7-F1B6818FB558}"/>
              </a:ext>
            </a:extLst>
          </p:cNvPr>
          <p:cNvCxnSpPr>
            <a:cxnSpLocks/>
          </p:cNvCxnSpPr>
          <p:nvPr/>
        </p:nvCxnSpPr>
        <p:spPr>
          <a:xfrm>
            <a:off x="682577" y="2048588"/>
            <a:ext cx="2880000" cy="0"/>
          </a:xfrm>
          <a:prstGeom prst="line">
            <a:avLst/>
          </a:prstGeom>
          <a:ln/>
          <a:effectLst/>
        </p:spPr>
        <p:style>
          <a:lnRef idx="3">
            <a:schemeClr val="accent1"/>
          </a:lnRef>
          <a:fillRef idx="0">
            <a:schemeClr val="accent1"/>
          </a:fillRef>
          <a:effectRef idx="2">
            <a:schemeClr val="accent1"/>
          </a:effectRef>
          <a:fontRef idx="minor">
            <a:schemeClr val="tx1"/>
          </a:fontRef>
        </p:style>
      </p:cxnSp>
      <p:grpSp>
        <p:nvGrpSpPr>
          <p:cNvPr id="36" name="Group 35">
            <a:extLst>
              <a:ext uri="{FF2B5EF4-FFF2-40B4-BE49-F238E27FC236}">
                <a16:creationId xmlns:a16="http://schemas.microsoft.com/office/drawing/2014/main" id="{48038962-2AC3-84D9-5306-3674F8A5EDA6}"/>
              </a:ext>
            </a:extLst>
          </p:cNvPr>
          <p:cNvGrpSpPr/>
          <p:nvPr/>
        </p:nvGrpSpPr>
        <p:grpSpPr>
          <a:xfrm>
            <a:off x="616946" y="2151009"/>
            <a:ext cx="3029637" cy="1770996"/>
            <a:chOff x="547780" y="2194340"/>
            <a:chExt cx="2461323" cy="1770996"/>
          </a:xfrm>
        </p:grpSpPr>
        <p:sp>
          <p:nvSpPr>
            <p:cNvPr id="34" name="Text Placeholder 8">
              <a:extLst>
                <a:ext uri="{FF2B5EF4-FFF2-40B4-BE49-F238E27FC236}">
                  <a16:creationId xmlns:a16="http://schemas.microsoft.com/office/drawing/2014/main" id="{9C481D17-215D-D1DD-ACAE-1DE753D560B9}"/>
                </a:ext>
              </a:extLst>
            </p:cNvPr>
            <p:cNvSpPr txBox="1">
              <a:spLocks/>
            </p:cNvSpPr>
            <p:nvPr/>
          </p:nvSpPr>
          <p:spPr>
            <a:xfrm>
              <a:off x="547780" y="2194340"/>
              <a:ext cx="2390301" cy="312886"/>
            </a:xfrm>
            <a:prstGeom prst="rect">
              <a:avLst/>
            </a:prstGeom>
          </p:spPr>
          <p:txBody>
            <a:bodyPr/>
            <a:lstStyle>
              <a:lvl1pPr marL="0" indent="0" algn="l" defTabSz="914400" rtl="0" eaLnBrk="1" latinLnBrk="0" hangingPunct="1">
                <a:spcBef>
                  <a:spcPts val="0"/>
                </a:spcBef>
                <a:spcAft>
                  <a:spcPts val="1000"/>
                </a:spcAft>
                <a:buSzPct val="100000"/>
                <a:buFontTx/>
                <a:buNone/>
                <a:defRPr sz="1300" b="0" kern="1200">
                  <a:solidFill>
                    <a:schemeClr val="tx1"/>
                  </a:solidFill>
                  <a:latin typeface="+mn-lt"/>
                  <a:ea typeface="+mn-ea"/>
                  <a:cs typeface="Calibri Light" panose="020F0302020204030204" pitchFamily="34" charset="0"/>
                </a:defRPr>
              </a:lvl1pPr>
              <a:lvl2pPr marL="1397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b="0" kern="1200" dirty="0" smtClean="0">
                  <a:solidFill>
                    <a:schemeClr val="tx1"/>
                  </a:solidFill>
                  <a:latin typeface="+mj-lt"/>
                  <a:ea typeface="+mn-ea"/>
                  <a:cs typeface="Calibri Light" panose="020F0302020204030204" pitchFamily="34" charset="0"/>
                </a:defRPr>
              </a:lvl2pPr>
              <a:lvl3pPr marL="3048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4699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635000" indent="-139700" algn="l" defTabSz="798513" rtl="0" eaLnBrk="1" latinLnBrk="0" hangingPunct="1">
                <a:spcBef>
                  <a:spcPts val="0"/>
                </a:spcBef>
                <a:spcAft>
                  <a:spcPts val="1000"/>
                </a:spcAft>
                <a:buClr>
                  <a:schemeClr val="tx1"/>
                </a:buClr>
                <a:buSzPct val="100000"/>
                <a:buFont typeface="Arial" panose="020B060402020202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r>
                <a:rPr lang="cs-CZ" sz="1600" b="1" dirty="0">
                  <a:solidFill>
                    <a:schemeClr val="accent1"/>
                  </a:solidFill>
                </a:rPr>
                <a:t>ZVYŠOVÁNÍ POVĚDOMÍ</a:t>
              </a:r>
              <a:endParaRPr lang="en-US" sz="1600" b="1" dirty="0">
                <a:solidFill>
                  <a:schemeClr val="accent1"/>
                </a:solidFill>
              </a:endParaRPr>
            </a:p>
          </p:txBody>
        </p:sp>
        <p:sp>
          <p:nvSpPr>
            <p:cNvPr id="35" name="Text Placeholder 8">
              <a:extLst>
                <a:ext uri="{FF2B5EF4-FFF2-40B4-BE49-F238E27FC236}">
                  <a16:creationId xmlns:a16="http://schemas.microsoft.com/office/drawing/2014/main" id="{B258C182-532B-7C42-78AE-EDBA7F3F35DD}"/>
                </a:ext>
              </a:extLst>
            </p:cNvPr>
            <p:cNvSpPr txBox="1">
              <a:spLocks/>
            </p:cNvSpPr>
            <p:nvPr/>
          </p:nvSpPr>
          <p:spPr>
            <a:xfrm>
              <a:off x="570270" y="2474559"/>
              <a:ext cx="2438833" cy="1490777"/>
            </a:xfrm>
            <a:prstGeom prst="rect">
              <a:avLst/>
            </a:prstGeom>
          </p:spPr>
          <p:txBody>
            <a:bodyPr/>
            <a:lstStyle>
              <a:lvl1pPr marL="0" indent="0" algn="l" defTabSz="914400" rtl="0" eaLnBrk="1" latinLnBrk="0" hangingPunct="1">
                <a:spcBef>
                  <a:spcPts val="0"/>
                </a:spcBef>
                <a:spcAft>
                  <a:spcPts val="1000"/>
                </a:spcAft>
                <a:buSzPct val="100000"/>
                <a:buFontTx/>
                <a:buNone/>
                <a:defRPr sz="1300" b="0" kern="1200">
                  <a:solidFill>
                    <a:schemeClr val="tx1"/>
                  </a:solidFill>
                  <a:latin typeface="+mn-lt"/>
                  <a:ea typeface="+mn-ea"/>
                  <a:cs typeface="Calibri Light" panose="020F0302020204030204" pitchFamily="34" charset="0"/>
                </a:defRPr>
              </a:lvl1pPr>
              <a:lvl2pPr marL="1397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b="0" kern="1200" dirty="0" smtClean="0">
                  <a:solidFill>
                    <a:schemeClr val="tx1"/>
                  </a:solidFill>
                  <a:latin typeface="+mj-lt"/>
                  <a:ea typeface="+mn-ea"/>
                  <a:cs typeface="Calibri Light" panose="020F0302020204030204" pitchFamily="34" charset="0"/>
                </a:defRPr>
              </a:lvl2pPr>
              <a:lvl3pPr marL="3048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4699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635000" indent="-139700" algn="l" defTabSz="798513" rtl="0" eaLnBrk="1" latinLnBrk="0" hangingPunct="1">
                <a:spcBef>
                  <a:spcPts val="0"/>
                </a:spcBef>
                <a:spcAft>
                  <a:spcPts val="1000"/>
                </a:spcAft>
                <a:buClr>
                  <a:schemeClr val="tx1"/>
                </a:buClr>
                <a:buSzPct val="100000"/>
                <a:buFont typeface="Arial" panose="020B060402020202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pPr>
                <a:spcBef>
                  <a:spcPts val="600"/>
                </a:spcBef>
                <a:buSzPct val="100000"/>
              </a:pPr>
              <a:r>
                <a:rPr lang="cs-CZ" sz="1400" dirty="0">
                  <a:latin typeface="Calibri" panose="020F0502020204030204" pitchFamily="34" charset="0"/>
                </a:rPr>
                <a:t>Intervence Agentury přispěly hlavně k ovlivňování vnímání a postojů místních aktérů ve vztahu k cílovým skupinám. ASZ přispěla k šíření osvěty.</a:t>
              </a:r>
            </a:p>
          </p:txBody>
        </p:sp>
      </p:grpSp>
      <p:cxnSp>
        <p:nvCxnSpPr>
          <p:cNvPr id="39" name="Straight Connector 38">
            <a:extLst>
              <a:ext uri="{FF2B5EF4-FFF2-40B4-BE49-F238E27FC236}">
                <a16:creationId xmlns:a16="http://schemas.microsoft.com/office/drawing/2014/main" id="{3BD2CAF5-C305-EDCD-0197-35E7F5C252F5}"/>
              </a:ext>
            </a:extLst>
          </p:cNvPr>
          <p:cNvCxnSpPr>
            <a:cxnSpLocks/>
          </p:cNvCxnSpPr>
          <p:nvPr/>
        </p:nvCxnSpPr>
        <p:spPr>
          <a:xfrm>
            <a:off x="4738981" y="2048588"/>
            <a:ext cx="2880000" cy="0"/>
          </a:xfrm>
          <a:prstGeom prst="line">
            <a:avLst/>
          </a:prstGeom>
          <a:ln/>
          <a:effectLst/>
        </p:spPr>
        <p:style>
          <a:lnRef idx="3">
            <a:schemeClr val="accent1"/>
          </a:lnRef>
          <a:fillRef idx="0">
            <a:schemeClr val="accent1"/>
          </a:fillRef>
          <a:effectRef idx="2">
            <a:schemeClr val="accent1"/>
          </a:effectRef>
          <a:fontRef idx="minor">
            <a:schemeClr val="tx1"/>
          </a:fontRef>
        </p:style>
      </p:cxnSp>
      <p:grpSp>
        <p:nvGrpSpPr>
          <p:cNvPr id="40" name="Group 39">
            <a:extLst>
              <a:ext uri="{FF2B5EF4-FFF2-40B4-BE49-F238E27FC236}">
                <a16:creationId xmlns:a16="http://schemas.microsoft.com/office/drawing/2014/main" id="{D8CF22B2-77C5-8891-B781-8A6ADC8C9F0A}"/>
              </a:ext>
            </a:extLst>
          </p:cNvPr>
          <p:cNvGrpSpPr/>
          <p:nvPr/>
        </p:nvGrpSpPr>
        <p:grpSpPr>
          <a:xfrm>
            <a:off x="4675298" y="2151009"/>
            <a:ext cx="3113627" cy="1881164"/>
            <a:chOff x="547479" y="2194340"/>
            <a:chExt cx="2786914" cy="1881164"/>
          </a:xfrm>
        </p:grpSpPr>
        <p:sp>
          <p:nvSpPr>
            <p:cNvPr id="41" name="Text Placeholder 8">
              <a:extLst>
                <a:ext uri="{FF2B5EF4-FFF2-40B4-BE49-F238E27FC236}">
                  <a16:creationId xmlns:a16="http://schemas.microsoft.com/office/drawing/2014/main" id="{343B7D1B-568C-FA79-7423-E223B333CE7C}"/>
                </a:ext>
              </a:extLst>
            </p:cNvPr>
            <p:cNvSpPr txBox="1">
              <a:spLocks/>
            </p:cNvSpPr>
            <p:nvPr/>
          </p:nvSpPr>
          <p:spPr>
            <a:xfrm>
              <a:off x="547479" y="2194340"/>
              <a:ext cx="2645517" cy="337466"/>
            </a:xfrm>
            <a:prstGeom prst="rect">
              <a:avLst/>
            </a:prstGeom>
          </p:spPr>
          <p:txBody>
            <a:bodyPr/>
            <a:lstStyle>
              <a:lvl1pPr marL="0" indent="0" algn="l" defTabSz="914400" rtl="0" eaLnBrk="1" latinLnBrk="0" hangingPunct="1">
                <a:spcBef>
                  <a:spcPts val="0"/>
                </a:spcBef>
                <a:spcAft>
                  <a:spcPts val="1000"/>
                </a:spcAft>
                <a:buSzPct val="100000"/>
                <a:buFontTx/>
                <a:buNone/>
                <a:defRPr sz="1300" b="0" kern="1200">
                  <a:solidFill>
                    <a:schemeClr val="tx1"/>
                  </a:solidFill>
                  <a:latin typeface="+mn-lt"/>
                  <a:ea typeface="+mn-ea"/>
                  <a:cs typeface="Calibri Light" panose="020F0302020204030204" pitchFamily="34" charset="0"/>
                </a:defRPr>
              </a:lvl1pPr>
              <a:lvl2pPr marL="1397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b="0" kern="1200" dirty="0" smtClean="0">
                  <a:solidFill>
                    <a:schemeClr val="tx1"/>
                  </a:solidFill>
                  <a:latin typeface="+mj-lt"/>
                  <a:ea typeface="+mn-ea"/>
                  <a:cs typeface="Calibri Light" panose="020F0302020204030204" pitchFamily="34" charset="0"/>
                </a:defRPr>
              </a:lvl2pPr>
              <a:lvl3pPr marL="3048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4699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635000" indent="-139700" algn="l" defTabSz="798513" rtl="0" eaLnBrk="1" latinLnBrk="0" hangingPunct="1">
                <a:spcBef>
                  <a:spcPts val="0"/>
                </a:spcBef>
                <a:spcAft>
                  <a:spcPts val="1000"/>
                </a:spcAft>
                <a:buClr>
                  <a:schemeClr val="tx1"/>
                </a:buClr>
                <a:buSzPct val="100000"/>
                <a:buFont typeface="Arial" panose="020B060402020202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r>
                <a:rPr lang="cs-CZ" sz="1600" b="1" dirty="0">
                  <a:solidFill>
                    <a:schemeClr val="accent1"/>
                  </a:solidFill>
                </a:rPr>
                <a:t>PROPOJENÍ MÍSTNÍCH AKTÉRŮ</a:t>
              </a:r>
              <a:endParaRPr lang="en-US" sz="1600" b="1" dirty="0">
                <a:solidFill>
                  <a:schemeClr val="accent1"/>
                </a:solidFill>
              </a:endParaRPr>
            </a:p>
          </p:txBody>
        </p:sp>
        <p:sp>
          <p:nvSpPr>
            <p:cNvPr id="42" name="Text Placeholder 8">
              <a:extLst>
                <a:ext uri="{FF2B5EF4-FFF2-40B4-BE49-F238E27FC236}">
                  <a16:creationId xmlns:a16="http://schemas.microsoft.com/office/drawing/2014/main" id="{412A4E68-2D16-38DF-32C4-EC243C1BC946}"/>
                </a:ext>
              </a:extLst>
            </p:cNvPr>
            <p:cNvSpPr txBox="1">
              <a:spLocks/>
            </p:cNvSpPr>
            <p:nvPr/>
          </p:nvSpPr>
          <p:spPr>
            <a:xfrm>
              <a:off x="560410" y="2474559"/>
              <a:ext cx="2773983" cy="1600945"/>
            </a:xfrm>
            <a:prstGeom prst="rect">
              <a:avLst/>
            </a:prstGeom>
          </p:spPr>
          <p:txBody>
            <a:bodyPr/>
            <a:lstStyle>
              <a:lvl1pPr marL="0" indent="0" algn="l" defTabSz="914400" rtl="0" eaLnBrk="1" latinLnBrk="0" hangingPunct="1">
                <a:spcBef>
                  <a:spcPts val="0"/>
                </a:spcBef>
                <a:spcAft>
                  <a:spcPts val="1000"/>
                </a:spcAft>
                <a:buSzPct val="100000"/>
                <a:buFontTx/>
                <a:buNone/>
                <a:defRPr sz="1300" b="0" kern="1200">
                  <a:solidFill>
                    <a:schemeClr val="tx1"/>
                  </a:solidFill>
                  <a:latin typeface="+mn-lt"/>
                  <a:ea typeface="+mn-ea"/>
                  <a:cs typeface="Calibri Light" panose="020F0302020204030204" pitchFamily="34" charset="0"/>
                </a:defRPr>
              </a:lvl1pPr>
              <a:lvl2pPr marL="1397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b="0" kern="1200" dirty="0" smtClean="0">
                  <a:solidFill>
                    <a:schemeClr val="tx1"/>
                  </a:solidFill>
                  <a:latin typeface="+mj-lt"/>
                  <a:ea typeface="+mn-ea"/>
                  <a:cs typeface="Calibri Light" panose="020F0302020204030204" pitchFamily="34" charset="0"/>
                </a:defRPr>
              </a:lvl2pPr>
              <a:lvl3pPr marL="3048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4699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635000" indent="-139700" algn="l" defTabSz="798513" rtl="0" eaLnBrk="1" latinLnBrk="0" hangingPunct="1">
                <a:spcBef>
                  <a:spcPts val="0"/>
                </a:spcBef>
                <a:spcAft>
                  <a:spcPts val="1000"/>
                </a:spcAft>
                <a:buClr>
                  <a:schemeClr val="tx1"/>
                </a:buClr>
                <a:buSzPct val="100000"/>
                <a:buFont typeface="Arial" panose="020B060402020202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pPr>
                <a:spcBef>
                  <a:spcPts val="600"/>
                </a:spcBef>
                <a:buSzPct val="100000"/>
              </a:pPr>
              <a:r>
                <a:rPr lang="cs-CZ" sz="1400" dirty="0">
                  <a:latin typeface="Calibri" panose="020F0502020204030204" pitchFamily="34" charset="0"/>
                </a:rPr>
                <a:t>Projekt přispěl k propojení a koordinaci místních aktérů. Díky vyjasněným a provázaným komunikačním kanálům došlo k </a:t>
              </a:r>
              <a:r>
                <a:rPr lang="cs-CZ" sz="1400" dirty="0" err="1">
                  <a:latin typeface="Calibri" panose="020F0502020204030204" pitchFamily="34" charset="0"/>
                </a:rPr>
                <a:t>prosíťování</a:t>
              </a:r>
              <a:r>
                <a:rPr lang="cs-CZ" sz="1400" dirty="0">
                  <a:latin typeface="Calibri" panose="020F0502020204030204" pitchFamily="34" charset="0"/>
                </a:rPr>
                <a:t> do té doby ne vždy spolupracujících aktérů, u čehož lze očekávat pokračování i po ukončení Projektu.</a:t>
              </a:r>
            </a:p>
          </p:txBody>
        </p:sp>
      </p:grpSp>
      <p:cxnSp>
        <p:nvCxnSpPr>
          <p:cNvPr id="44" name="Straight Connector 43">
            <a:extLst>
              <a:ext uri="{FF2B5EF4-FFF2-40B4-BE49-F238E27FC236}">
                <a16:creationId xmlns:a16="http://schemas.microsoft.com/office/drawing/2014/main" id="{9537861C-1CA0-D6ED-1EA8-A7A567C528CE}"/>
              </a:ext>
            </a:extLst>
          </p:cNvPr>
          <p:cNvCxnSpPr>
            <a:cxnSpLocks/>
          </p:cNvCxnSpPr>
          <p:nvPr/>
        </p:nvCxnSpPr>
        <p:spPr>
          <a:xfrm>
            <a:off x="8795384" y="2048588"/>
            <a:ext cx="2880000" cy="0"/>
          </a:xfrm>
          <a:prstGeom prst="line">
            <a:avLst/>
          </a:prstGeom>
          <a:ln/>
          <a:effectLst/>
        </p:spPr>
        <p:style>
          <a:lnRef idx="3">
            <a:schemeClr val="accent1"/>
          </a:lnRef>
          <a:fillRef idx="0">
            <a:schemeClr val="accent1"/>
          </a:fillRef>
          <a:effectRef idx="2">
            <a:schemeClr val="accent1"/>
          </a:effectRef>
          <a:fontRef idx="minor">
            <a:schemeClr val="tx1"/>
          </a:fontRef>
        </p:style>
      </p:cxnSp>
      <p:cxnSp>
        <p:nvCxnSpPr>
          <p:cNvPr id="49" name="kokok">
            <a:extLst>
              <a:ext uri="{FF2B5EF4-FFF2-40B4-BE49-F238E27FC236}">
                <a16:creationId xmlns:a16="http://schemas.microsoft.com/office/drawing/2014/main" id="{4D7E483D-B210-ADF4-8605-E1BC514CA34F}"/>
              </a:ext>
            </a:extLst>
          </p:cNvPr>
          <p:cNvCxnSpPr>
            <a:cxnSpLocks/>
          </p:cNvCxnSpPr>
          <p:nvPr/>
        </p:nvCxnSpPr>
        <p:spPr>
          <a:xfrm>
            <a:off x="2158841" y="4259933"/>
            <a:ext cx="2880000" cy="0"/>
          </a:xfrm>
          <a:prstGeom prst="line">
            <a:avLst/>
          </a:prstGeom>
          <a:ln/>
          <a:effectLst/>
        </p:spPr>
        <p:style>
          <a:lnRef idx="3">
            <a:schemeClr val="accent1"/>
          </a:lnRef>
          <a:fillRef idx="0">
            <a:schemeClr val="accent1"/>
          </a:fillRef>
          <a:effectRef idx="2">
            <a:schemeClr val="accent1"/>
          </a:effectRef>
          <a:fontRef idx="minor">
            <a:schemeClr val="tx1"/>
          </a:fontRef>
        </p:style>
      </p:cxnSp>
      <p:grpSp>
        <p:nvGrpSpPr>
          <p:cNvPr id="45" name="Group 44">
            <a:extLst>
              <a:ext uri="{FF2B5EF4-FFF2-40B4-BE49-F238E27FC236}">
                <a16:creationId xmlns:a16="http://schemas.microsoft.com/office/drawing/2014/main" id="{A1160836-DF80-FBCD-3AB1-92885A50A406}"/>
              </a:ext>
            </a:extLst>
          </p:cNvPr>
          <p:cNvGrpSpPr/>
          <p:nvPr/>
        </p:nvGrpSpPr>
        <p:grpSpPr>
          <a:xfrm>
            <a:off x="8729320" y="2151009"/>
            <a:ext cx="2955655" cy="1914216"/>
            <a:chOff x="557340" y="2194340"/>
            <a:chExt cx="2645517" cy="1914216"/>
          </a:xfrm>
        </p:grpSpPr>
        <p:sp>
          <p:nvSpPr>
            <p:cNvPr id="46" name="Text Placeholder 8">
              <a:extLst>
                <a:ext uri="{FF2B5EF4-FFF2-40B4-BE49-F238E27FC236}">
                  <a16:creationId xmlns:a16="http://schemas.microsoft.com/office/drawing/2014/main" id="{95C1E7D2-5DF6-7FE8-9DDA-3DD71ABB9883}"/>
                </a:ext>
              </a:extLst>
            </p:cNvPr>
            <p:cNvSpPr txBox="1">
              <a:spLocks/>
            </p:cNvSpPr>
            <p:nvPr/>
          </p:nvSpPr>
          <p:spPr>
            <a:xfrm>
              <a:off x="557340" y="2194340"/>
              <a:ext cx="2645517" cy="337466"/>
            </a:xfrm>
            <a:prstGeom prst="rect">
              <a:avLst/>
            </a:prstGeom>
          </p:spPr>
          <p:txBody>
            <a:bodyPr/>
            <a:lstStyle>
              <a:lvl1pPr marL="0" indent="0" algn="l" defTabSz="914400" rtl="0" eaLnBrk="1" latinLnBrk="0" hangingPunct="1">
                <a:spcBef>
                  <a:spcPts val="0"/>
                </a:spcBef>
                <a:spcAft>
                  <a:spcPts val="1000"/>
                </a:spcAft>
                <a:buSzPct val="100000"/>
                <a:buFontTx/>
                <a:buNone/>
                <a:defRPr sz="1300" b="0" kern="1200">
                  <a:solidFill>
                    <a:schemeClr val="tx1"/>
                  </a:solidFill>
                  <a:latin typeface="+mn-lt"/>
                  <a:ea typeface="+mn-ea"/>
                  <a:cs typeface="Calibri Light" panose="020F0302020204030204" pitchFamily="34" charset="0"/>
                </a:defRPr>
              </a:lvl1pPr>
              <a:lvl2pPr marL="1397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b="0" kern="1200" dirty="0" smtClean="0">
                  <a:solidFill>
                    <a:schemeClr val="tx1"/>
                  </a:solidFill>
                  <a:latin typeface="+mj-lt"/>
                  <a:ea typeface="+mn-ea"/>
                  <a:cs typeface="Calibri Light" panose="020F0302020204030204" pitchFamily="34" charset="0"/>
                </a:defRPr>
              </a:lvl2pPr>
              <a:lvl3pPr marL="3048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4699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635000" indent="-139700" algn="l" defTabSz="798513" rtl="0" eaLnBrk="1" latinLnBrk="0" hangingPunct="1">
                <a:spcBef>
                  <a:spcPts val="0"/>
                </a:spcBef>
                <a:spcAft>
                  <a:spcPts val="1000"/>
                </a:spcAft>
                <a:buClr>
                  <a:schemeClr val="tx1"/>
                </a:buClr>
                <a:buSzPct val="100000"/>
                <a:buFont typeface="Arial" panose="020B060402020202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r>
                <a:rPr lang="cs-CZ" sz="1600" b="1" dirty="0">
                  <a:solidFill>
                    <a:schemeClr val="accent1"/>
                  </a:solidFill>
                </a:rPr>
                <a:t>DETAILNÍ ANALÝZA</a:t>
              </a:r>
              <a:endParaRPr lang="en-US" sz="1600" b="1" dirty="0">
                <a:solidFill>
                  <a:schemeClr val="accent1"/>
                </a:solidFill>
              </a:endParaRPr>
            </a:p>
          </p:txBody>
        </p:sp>
        <p:sp>
          <p:nvSpPr>
            <p:cNvPr id="47" name="Text Placeholder 8">
              <a:extLst>
                <a:ext uri="{FF2B5EF4-FFF2-40B4-BE49-F238E27FC236}">
                  <a16:creationId xmlns:a16="http://schemas.microsoft.com/office/drawing/2014/main" id="{1A23DCD3-533C-EEFD-E475-F97A41A57AF5}"/>
                </a:ext>
              </a:extLst>
            </p:cNvPr>
            <p:cNvSpPr txBox="1">
              <a:spLocks/>
            </p:cNvSpPr>
            <p:nvPr/>
          </p:nvSpPr>
          <p:spPr>
            <a:xfrm>
              <a:off x="570271" y="2474560"/>
              <a:ext cx="2483301" cy="1633996"/>
            </a:xfrm>
            <a:prstGeom prst="rect">
              <a:avLst/>
            </a:prstGeom>
          </p:spPr>
          <p:txBody>
            <a:bodyPr/>
            <a:lstStyle>
              <a:lvl1pPr marL="0" indent="0" algn="l" defTabSz="914400" rtl="0" eaLnBrk="1" latinLnBrk="0" hangingPunct="1">
                <a:spcBef>
                  <a:spcPts val="0"/>
                </a:spcBef>
                <a:spcAft>
                  <a:spcPts val="1000"/>
                </a:spcAft>
                <a:buSzPct val="100000"/>
                <a:buFontTx/>
                <a:buNone/>
                <a:defRPr sz="1300" b="0" kern="1200">
                  <a:solidFill>
                    <a:schemeClr val="tx1"/>
                  </a:solidFill>
                  <a:latin typeface="+mn-lt"/>
                  <a:ea typeface="+mn-ea"/>
                  <a:cs typeface="Calibri Light" panose="020F0302020204030204" pitchFamily="34" charset="0"/>
                </a:defRPr>
              </a:lvl1pPr>
              <a:lvl2pPr marL="1397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b="0" kern="1200" dirty="0" smtClean="0">
                  <a:solidFill>
                    <a:schemeClr val="tx1"/>
                  </a:solidFill>
                  <a:latin typeface="+mj-lt"/>
                  <a:ea typeface="+mn-ea"/>
                  <a:cs typeface="Calibri Light" panose="020F0302020204030204" pitchFamily="34" charset="0"/>
                </a:defRPr>
              </a:lvl2pPr>
              <a:lvl3pPr marL="3048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4699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635000" indent="-139700" algn="l" defTabSz="798513" rtl="0" eaLnBrk="1" latinLnBrk="0" hangingPunct="1">
                <a:spcBef>
                  <a:spcPts val="0"/>
                </a:spcBef>
                <a:spcAft>
                  <a:spcPts val="1000"/>
                </a:spcAft>
                <a:buClr>
                  <a:schemeClr val="tx1"/>
                </a:buClr>
                <a:buSzPct val="100000"/>
                <a:buFont typeface="Arial" panose="020B060402020202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pPr>
                <a:spcBef>
                  <a:spcPts val="600"/>
                </a:spcBef>
                <a:buSzPct val="100000"/>
              </a:pPr>
              <a:r>
                <a:rPr lang="cs-CZ" sz="1400" dirty="0">
                  <a:latin typeface="Calibri" panose="020F0502020204030204" pitchFamily="34" charset="0"/>
                </a:rPr>
                <a:t>Vstupní analýzy poskytly místním aktérům velmi zevrubný a pravdivý obraz aktuální situace, potřeb a příležitostí. Místní aktéři takovými výstupy běžně nedisponují a velmi je oceňovali.</a:t>
              </a:r>
            </a:p>
          </p:txBody>
        </p:sp>
      </p:grpSp>
      <p:grpSp>
        <p:nvGrpSpPr>
          <p:cNvPr id="50" name="Group 49">
            <a:extLst>
              <a:ext uri="{FF2B5EF4-FFF2-40B4-BE49-F238E27FC236}">
                <a16:creationId xmlns:a16="http://schemas.microsoft.com/office/drawing/2014/main" id="{00C2773B-743B-503D-D678-0075879CB4DD}"/>
              </a:ext>
            </a:extLst>
          </p:cNvPr>
          <p:cNvGrpSpPr/>
          <p:nvPr/>
        </p:nvGrpSpPr>
        <p:grpSpPr>
          <a:xfrm>
            <a:off x="2100165" y="4365108"/>
            <a:ext cx="3145602" cy="1696924"/>
            <a:chOff x="517505" y="2194340"/>
            <a:chExt cx="2582056" cy="1696924"/>
          </a:xfrm>
        </p:grpSpPr>
        <p:sp>
          <p:nvSpPr>
            <p:cNvPr id="51" name="Text Placeholder 8">
              <a:extLst>
                <a:ext uri="{FF2B5EF4-FFF2-40B4-BE49-F238E27FC236}">
                  <a16:creationId xmlns:a16="http://schemas.microsoft.com/office/drawing/2014/main" id="{138EC341-EE11-9E71-C536-228F884015C0}"/>
                </a:ext>
              </a:extLst>
            </p:cNvPr>
            <p:cNvSpPr txBox="1">
              <a:spLocks/>
            </p:cNvSpPr>
            <p:nvPr/>
          </p:nvSpPr>
          <p:spPr>
            <a:xfrm>
              <a:off x="517505" y="2194340"/>
              <a:ext cx="2390301" cy="312886"/>
            </a:xfrm>
            <a:prstGeom prst="rect">
              <a:avLst/>
            </a:prstGeom>
          </p:spPr>
          <p:txBody>
            <a:bodyPr/>
            <a:lstStyle>
              <a:lvl1pPr marL="0" indent="0" algn="l" defTabSz="914400" rtl="0" eaLnBrk="1" latinLnBrk="0" hangingPunct="1">
                <a:spcBef>
                  <a:spcPts val="0"/>
                </a:spcBef>
                <a:spcAft>
                  <a:spcPts val="1000"/>
                </a:spcAft>
                <a:buSzPct val="100000"/>
                <a:buFontTx/>
                <a:buNone/>
                <a:defRPr sz="1300" b="0" kern="1200">
                  <a:solidFill>
                    <a:schemeClr val="tx1"/>
                  </a:solidFill>
                  <a:latin typeface="+mn-lt"/>
                  <a:ea typeface="+mn-ea"/>
                  <a:cs typeface="Calibri Light" panose="020F0302020204030204" pitchFamily="34" charset="0"/>
                </a:defRPr>
              </a:lvl1pPr>
              <a:lvl2pPr marL="1397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b="0" kern="1200" dirty="0" smtClean="0">
                  <a:solidFill>
                    <a:schemeClr val="tx1"/>
                  </a:solidFill>
                  <a:latin typeface="+mj-lt"/>
                  <a:ea typeface="+mn-ea"/>
                  <a:cs typeface="Calibri Light" panose="020F0302020204030204" pitchFamily="34" charset="0"/>
                </a:defRPr>
              </a:lvl2pPr>
              <a:lvl3pPr marL="3048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4699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635000" indent="-139700" algn="l" defTabSz="798513" rtl="0" eaLnBrk="1" latinLnBrk="0" hangingPunct="1">
                <a:spcBef>
                  <a:spcPts val="0"/>
                </a:spcBef>
                <a:spcAft>
                  <a:spcPts val="1000"/>
                </a:spcAft>
                <a:buClr>
                  <a:schemeClr val="tx1"/>
                </a:buClr>
                <a:buSzPct val="100000"/>
                <a:buFont typeface="Arial" panose="020B060402020202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r>
                <a:rPr lang="cs-CZ" sz="1600" b="1" dirty="0">
                  <a:solidFill>
                    <a:schemeClr val="accent1"/>
                  </a:solidFill>
                </a:rPr>
                <a:t>STRATEGICKÉ PLÁNOVÁNÍ</a:t>
              </a:r>
              <a:endParaRPr lang="en-US" sz="1600" b="1" dirty="0">
                <a:solidFill>
                  <a:schemeClr val="accent1"/>
                </a:solidFill>
              </a:endParaRPr>
            </a:p>
          </p:txBody>
        </p:sp>
        <p:sp>
          <p:nvSpPr>
            <p:cNvPr id="52" name="Text Placeholder 8">
              <a:extLst>
                <a:ext uri="{FF2B5EF4-FFF2-40B4-BE49-F238E27FC236}">
                  <a16:creationId xmlns:a16="http://schemas.microsoft.com/office/drawing/2014/main" id="{E96D806E-751D-E47D-E4A3-2833AB10B69F}"/>
                </a:ext>
              </a:extLst>
            </p:cNvPr>
            <p:cNvSpPr txBox="1">
              <a:spLocks/>
            </p:cNvSpPr>
            <p:nvPr/>
          </p:nvSpPr>
          <p:spPr>
            <a:xfrm>
              <a:off x="530766" y="2474560"/>
              <a:ext cx="2568795" cy="1416704"/>
            </a:xfrm>
            <a:prstGeom prst="rect">
              <a:avLst/>
            </a:prstGeom>
          </p:spPr>
          <p:txBody>
            <a:bodyPr/>
            <a:lstStyle>
              <a:lvl1pPr marL="0" indent="0" algn="l" defTabSz="914400" rtl="0" eaLnBrk="1" latinLnBrk="0" hangingPunct="1">
                <a:spcBef>
                  <a:spcPts val="0"/>
                </a:spcBef>
                <a:spcAft>
                  <a:spcPts val="1000"/>
                </a:spcAft>
                <a:buSzPct val="100000"/>
                <a:buFontTx/>
                <a:buNone/>
                <a:defRPr sz="1300" b="0" kern="1200">
                  <a:solidFill>
                    <a:schemeClr val="tx1"/>
                  </a:solidFill>
                  <a:latin typeface="+mn-lt"/>
                  <a:ea typeface="+mn-ea"/>
                  <a:cs typeface="Calibri Light" panose="020F0302020204030204" pitchFamily="34" charset="0"/>
                </a:defRPr>
              </a:lvl1pPr>
              <a:lvl2pPr marL="1397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b="0" kern="1200" dirty="0" smtClean="0">
                  <a:solidFill>
                    <a:schemeClr val="tx1"/>
                  </a:solidFill>
                  <a:latin typeface="+mj-lt"/>
                  <a:ea typeface="+mn-ea"/>
                  <a:cs typeface="Calibri Light" panose="020F0302020204030204" pitchFamily="34" charset="0"/>
                </a:defRPr>
              </a:lvl2pPr>
              <a:lvl3pPr marL="3048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4699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635000" indent="-139700" algn="l" defTabSz="798513" rtl="0" eaLnBrk="1" latinLnBrk="0" hangingPunct="1">
                <a:spcBef>
                  <a:spcPts val="0"/>
                </a:spcBef>
                <a:spcAft>
                  <a:spcPts val="1000"/>
                </a:spcAft>
                <a:buClr>
                  <a:schemeClr val="tx1"/>
                </a:buClr>
                <a:buSzPct val="100000"/>
                <a:buFont typeface="Arial" panose="020B060402020202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pPr>
                <a:spcBef>
                  <a:spcPts val="600"/>
                </a:spcBef>
                <a:buSzPct val="100000"/>
              </a:pPr>
              <a:r>
                <a:rPr lang="cs-CZ" sz="1400" dirty="0">
                  <a:latin typeface="Calibri" panose="020F0502020204030204" pitchFamily="34" charset="0"/>
                </a:rPr>
                <a:t>Ve všech lokalitách došlo k  intenzivnímu strategickému plánování, což je většinou aktérů také vnímáno pozitivně, byť byl proces tvorby také časově a kapacitně náročný. </a:t>
              </a:r>
            </a:p>
          </p:txBody>
        </p:sp>
      </p:grpSp>
      <p:grpSp>
        <p:nvGrpSpPr>
          <p:cNvPr id="56" name="Group 55">
            <a:extLst>
              <a:ext uri="{FF2B5EF4-FFF2-40B4-BE49-F238E27FC236}">
                <a16:creationId xmlns:a16="http://schemas.microsoft.com/office/drawing/2014/main" id="{8BFFC106-4E53-DF0E-9DD7-458663B81EEE}"/>
              </a:ext>
            </a:extLst>
          </p:cNvPr>
          <p:cNvGrpSpPr/>
          <p:nvPr/>
        </p:nvGrpSpPr>
        <p:grpSpPr>
          <a:xfrm>
            <a:off x="6177628" y="4365108"/>
            <a:ext cx="2988409" cy="1696924"/>
            <a:chOff x="529880" y="2194340"/>
            <a:chExt cx="2988409" cy="1696924"/>
          </a:xfrm>
        </p:grpSpPr>
        <p:sp>
          <p:nvSpPr>
            <p:cNvPr id="57" name="Text Placeholder 8">
              <a:extLst>
                <a:ext uri="{FF2B5EF4-FFF2-40B4-BE49-F238E27FC236}">
                  <a16:creationId xmlns:a16="http://schemas.microsoft.com/office/drawing/2014/main" id="{BC215F4F-F279-4E11-953A-D408C2FEAA28}"/>
                </a:ext>
              </a:extLst>
            </p:cNvPr>
            <p:cNvSpPr txBox="1">
              <a:spLocks/>
            </p:cNvSpPr>
            <p:nvPr/>
          </p:nvSpPr>
          <p:spPr>
            <a:xfrm>
              <a:off x="529880" y="2194340"/>
              <a:ext cx="2390301" cy="312886"/>
            </a:xfrm>
            <a:prstGeom prst="rect">
              <a:avLst/>
            </a:prstGeom>
          </p:spPr>
          <p:txBody>
            <a:bodyPr/>
            <a:lstStyle>
              <a:lvl1pPr marL="0" indent="0" algn="l" defTabSz="914400" rtl="0" eaLnBrk="1" latinLnBrk="0" hangingPunct="1">
                <a:spcBef>
                  <a:spcPts val="0"/>
                </a:spcBef>
                <a:spcAft>
                  <a:spcPts val="1000"/>
                </a:spcAft>
                <a:buSzPct val="100000"/>
                <a:buFontTx/>
                <a:buNone/>
                <a:defRPr sz="1300" b="0" kern="1200">
                  <a:solidFill>
                    <a:schemeClr val="tx1"/>
                  </a:solidFill>
                  <a:latin typeface="+mn-lt"/>
                  <a:ea typeface="+mn-ea"/>
                  <a:cs typeface="Calibri Light" panose="020F0302020204030204" pitchFamily="34" charset="0"/>
                </a:defRPr>
              </a:lvl1pPr>
              <a:lvl2pPr marL="1397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b="0" kern="1200" dirty="0" smtClean="0">
                  <a:solidFill>
                    <a:schemeClr val="tx1"/>
                  </a:solidFill>
                  <a:latin typeface="+mj-lt"/>
                  <a:ea typeface="+mn-ea"/>
                  <a:cs typeface="Calibri Light" panose="020F0302020204030204" pitchFamily="34" charset="0"/>
                </a:defRPr>
              </a:lvl2pPr>
              <a:lvl3pPr marL="3048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4699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635000" indent="-139700" algn="l" defTabSz="798513" rtl="0" eaLnBrk="1" latinLnBrk="0" hangingPunct="1">
                <a:spcBef>
                  <a:spcPts val="0"/>
                </a:spcBef>
                <a:spcAft>
                  <a:spcPts val="1000"/>
                </a:spcAft>
                <a:buClr>
                  <a:schemeClr val="tx1"/>
                </a:buClr>
                <a:buSzPct val="100000"/>
                <a:buFont typeface="Arial" panose="020B060402020202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r>
                <a:rPr lang="cs-CZ" sz="1600" b="1" dirty="0">
                  <a:solidFill>
                    <a:schemeClr val="accent1"/>
                  </a:solidFill>
                </a:rPr>
                <a:t>NAVÝŠENÍ KAPACIT</a:t>
              </a:r>
              <a:endParaRPr lang="en-US" sz="1600" b="1" dirty="0">
                <a:solidFill>
                  <a:schemeClr val="accent1"/>
                </a:solidFill>
              </a:endParaRPr>
            </a:p>
          </p:txBody>
        </p:sp>
        <p:sp>
          <p:nvSpPr>
            <p:cNvPr id="58" name="Text Placeholder 8">
              <a:extLst>
                <a:ext uri="{FF2B5EF4-FFF2-40B4-BE49-F238E27FC236}">
                  <a16:creationId xmlns:a16="http://schemas.microsoft.com/office/drawing/2014/main" id="{D0306503-BA00-1F19-1998-2CED55EE6E47}"/>
                </a:ext>
              </a:extLst>
            </p:cNvPr>
            <p:cNvSpPr txBox="1">
              <a:spLocks/>
            </p:cNvSpPr>
            <p:nvPr/>
          </p:nvSpPr>
          <p:spPr>
            <a:xfrm>
              <a:off x="548236" y="2474560"/>
              <a:ext cx="2970053" cy="1416704"/>
            </a:xfrm>
            <a:prstGeom prst="rect">
              <a:avLst/>
            </a:prstGeom>
          </p:spPr>
          <p:txBody>
            <a:bodyPr/>
            <a:lstStyle>
              <a:lvl1pPr marL="0" indent="0" algn="l" defTabSz="914400" rtl="0" eaLnBrk="1" latinLnBrk="0" hangingPunct="1">
                <a:spcBef>
                  <a:spcPts val="0"/>
                </a:spcBef>
                <a:spcAft>
                  <a:spcPts val="1000"/>
                </a:spcAft>
                <a:buSzPct val="100000"/>
                <a:buFontTx/>
                <a:buNone/>
                <a:defRPr sz="1300" b="0" kern="1200">
                  <a:solidFill>
                    <a:schemeClr val="tx1"/>
                  </a:solidFill>
                  <a:latin typeface="+mn-lt"/>
                  <a:ea typeface="+mn-ea"/>
                  <a:cs typeface="Calibri Light" panose="020F0302020204030204" pitchFamily="34" charset="0"/>
                </a:defRPr>
              </a:lvl1pPr>
              <a:lvl2pPr marL="1397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b="0" kern="1200" dirty="0" smtClean="0">
                  <a:solidFill>
                    <a:schemeClr val="tx1"/>
                  </a:solidFill>
                  <a:latin typeface="+mj-lt"/>
                  <a:ea typeface="+mn-ea"/>
                  <a:cs typeface="Calibri Light" panose="020F0302020204030204" pitchFamily="34" charset="0"/>
                </a:defRPr>
              </a:lvl2pPr>
              <a:lvl3pPr marL="3048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4699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635000" indent="-139700" algn="l" defTabSz="798513" rtl="0" eaLnBrk="1" latinLnBrk="0" hangingPunct="1">
                <a:spcBef>
                  <a:spcPts val="0"/>
                </a:spcBef>
                <a:spcAft>
                  <a:spcPts val="1000"/>
                </a:spcAft>
                <a:buClr>
                  <a:schemeClr val="tx1"/>
                </a:buClr>
                <a:buSzPct val="100000"/>
                <a:buFont typeface="Arial" panose="020B060402020202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pPr>
                <a:spcBef>
                  <a:spcPts val="600"/>
                </a:spcBef>
                <a:buSzPct val="100000"/>
              </a:pPr>
              <a:r>
                <a:rPr lang="cs-CZ" sz="1400" dirty="0">
                  <a:latin typeface="Calibri" panose="020F0502020204030204" pitchFamily="34" charset="0"/>
                </a:rPr>
                <a:t>Skrze podpořené projekty podpořené v návazných výzvách KPSVL OPZ se podařilo podpořit 461 individuálních projektů obcí či NNO v objemu téměř 4,2 miliardy korun.</a:t>
              </a:r>
            </a:p>
          </p:txBody>
        </p:sp>
      </p:grpSp>
      <p:cxnSp>
        <p:nvCxnSpPr>
          <p:cNvPr id="55" name="dddd">
            <a:extLst>
              <a:ext uri="{FF2B5EF4-FFF2-40B4-BE49-F238E27FC236}">
                <a16:creationId xmlns:a16="http://schemas.microsoft.com/office/drawing/2014/main" id="{97217E4E-0BBB-C397-7FE9-F5EBCB36927F}"/>
              </a:ext>
            </a:extLst>
          </p:cNvPr>
          <p:cNvCxnSpPr>
            <a:cxnSpLocks/>
          </p:cNvCxnSpPr>
          <p:nvPr/>
        </p:nvCxnSpPr>
        <p:spPr>
          <a:xfrm>
            <a:off x="6215245" y="4258097"/>
            <a:ext cx="2880000" cy="0"/>
          </a:xfrm>
          <a:prstGeom prst="line">
            <a:avLst/>
          </a:prstGeom>
          <a:ln/>
          <a:effectLst/>
        </p:spPr>
        <p:style>
          <a:lnRef idx="3">
            <a:schemeClr val="accent1"/>
          </a:lnRef>
          <a:fillRef idx="0">
            <a:schemeClr val="accent1"/>
          </a:fillRef>
          <a:effectRef idx="2">
            <a:schemeClr val="accent1"/>
          </a:effectRef>
          <a:fontRef idx="minor">
            <a:schemeClr val="tx1"/>
          </a:fontRef>
        </p:style>
      </p:cxnSp>
      <p:sp>
        <p:nvSpPr>
          <p:cNvPr id="65" name="Title 2">
            <a:extLst>
              <a:ext uri="{FF2B5EF4-FFF2-40B4-BE49-F238E27FC236}">
                <a16:creationId xmlns:a16="http://schemas.microsoft.com/office/drawing/2014/main" id="{CC5FFB01-30B5-8007-78C6-72E9B0B80499}"/>
              </a:ext>
            </a:extLst>
          </p:cNvPr>
          <p:cNvSpPr txBox="1">
            <a:spLocks/>
          </p:cNvSpPr>
          <p:nvPr/>
        </p:nvSpPr>
        <p:spPr bwMode="gray">
          <a:xfrm>
            <a:off x="579391" y="825453"/>
            <a:ext cx="5120672" cy="698501"/>
          </a:xfrm>
          <a:prstGeom prst="rect">
            <a:avLst/>
          </a:prstGeom>
        </p:spPr>
        <p:txBody>
          <a:bodyPr vert="horz" lIns="0" tIns="0" rIns="0" bIns="0" rtlCol="0" anchor="t" anchorCtr="0">
            <a:noAutofit/>
          </a:bodyPr>
          <a:lstStyle>
            <a:lvl1pPr algn="l" defTabSz="914400" rtl="0" eaLnBrk="1" latinLnBrk="0" hangingPunct="1">
              <a:spcBef>
                <a:spcPct val="0"/>
              </a:spcBef>
              <a:buNone/>
              <a:defRPr sz="2100" kern="1200">
                <a:solidFill>
                  <a:schemeClr val="tx1"/>
                </a:solidFill>
                <a:latin typeface="+mn-lt"/>
                <a:ea typeface="+mj-ea"/>
                <a:cs typeface="Calibri Light" panose="020F0302020204030204" pitchFamily="34" charset="0"/>
              </a:defRPr>
            </a:lvl1pPr>
          </a:lstStyle>
          <a:p>
            <a:r>
              <a:rPr lang="cs-CZ" sz="1800" dirty="0"/>
              <a:t>Největší přínosy Projektu</a:t>
            </a:r>
          </a:p>
        </p:txBody>
      </p:sp>
      <p:sp>
        <p:nvSpPr>
          <p:cNvPr id="2" name="Content Placeholder 1">
            <a:extLst>
              <a:ext uri="{FF2B5EF4-FFF2-40B4-BE49-F238E27FC236}">
                <a16:creationId xmlns:a16="http://schemas.microsoft.com/office/drawing/2014/main" id="{C85262C3-BC16-DAE3-66A5-9794B1BC1691}"/>
              </a:ext>
            </a:extLst>
          </p:cNvPr>
          <p:cNvSpPr txBox="1">
            <a:spLocks/>
          </p:cNvSpPr>
          <p:nvPr/>
        </p:nvSpPr>
        <p:spPr bwMode="gray">
          <a:xfrm>
            <a:off x="8549089" y="254221"/>
            <a:ext cx="3483644" cy="839011"/>
          </a:xfrm>
          <a:prstGeom prst="rect">
            <a:avLst/>
          </a:prstGeom>
        </p:spPr>
        <p:txBody>
          <a:bodyPr vert="horz" lIns="0" tIns="0" rIns="0" bIns="0" rtlCol="0">
            <a:noAutofit/>
          </a:bodyPr>
          <a:lstStyle>
            <a:lvl1pPr marL="0" indent="0" algn="l" defTabSz="914400" rtl="0" eaLnBrk="1" latinLnBrk="0" hangingPunct="1">
              <a:lnSpc>
                <a:spcPct val="95000"/>
              </a:lnSpc>
              <a:spcBef>
                <a:spcPts val="0"/>
              </a:spcBef>
              <a:spcAft>
                <a:spcPts val="0"/>
              </a:spcAft>
              <a:buSzPct val="100000"/>
              <a:buFontTx/>
              <a:buNone/>
              <a:defRPr sz="3600" b="0" kern="1200">
                <a:solidFill>
                  <a:schemeClr val="tx1"/>
                </a:solidFill>
                <a:latin typeface="+mn-lt"/>
                <a:ea typeface="+mn-ea"/>
                <a:cs typeface="Calibri" panose="020F0502020204030204" pitchFamily="34" charset="0"/>
              </a:defRPr>
            </a:lvl1pPr>
            <a:lvl2pPr marL="457200" indent="0" algn="l" defTabSz="914400" rtl="0" eaLnBrk="1" latinLnBrk="0" hangingPunct="1">
              <a:spcBef>
                <a:spcPts val="0"/>
              </a:spcBef>
              <a:spcAft>
                <a:spcPts val="1000"/>
              </a:spcAft>
              <a:buClr>
                <a:schemeClr val="tx1"/>
              </a:buClr>
              <a:buSzPct val="100000"/>
              <a:buFont typeface="Arial" panose="020B0604020202020204" pitchFamily="34" charset="0"/>
              <a:buNone/>
              <a:defRPr lang="en-US" sz="2000" b="0" kern="1200">
                <a:solidFill>
                  <a:schemeClr val="tx1">
                    <a:tint val="75000"/>
                  </a:schemeClr>
                </a:solidFill>
                <a:latin typeface="+mj-lt"/>
                <a:ea typeface="+mn-ea"/>
                <a:cs typeface="Calibri Light" panose="020F0302020204030204" pitchFamily="34" charset="0"/>
              </a:defRPr>
            </a:lvl2pPr>
            <a:lvl3pPr marL="914400" indent="0" algn="l" defTabSz="914400" rtl="0" eaLnBrk="1" latinLnBrk="0" hangingPunct="1">
              <a:spcBef>
                <a:spcPts val="0"/>
              </a:spcBef>
              <a:spcAft>
                <a:spcPts val="1000"/>
              </a:spcAft>
              <a:buClr>
                <a:schemeClr val="tx1"/>
              </a:buClr>
              <a:buSzPct val="100000"/>
              <a:buFont typeface="Arial" panose="020B0604020202020204" pitchFamily="34" charset="0"/>
              <a:buNone/>
              <a:defRPr lang="en-US" sz="1800" kern="1200">
                <a:solidFill>
                  <a:schemeClr val="tx1">
                    <a:tint val="75000"/>
                  </a:schemeClr>
                </a:solidFill>
                <a:latin typeface="+mn-lt"/>
                <a:ea typeface="+mn-ea"/>
                <a:cs typeface="Calibri Light" panose="020F0302020204030204" pitchFamily="34" charset="0"/>
              </a:defRPr>
            </a:lvl3pPr>
            <a:lvl4pPr marL="1371600" indent="0" algn="l" defTabSz="914400" rtl="0" eaLnBrk="1" latinLnBrk="0" hangingPunct="1">
              <a:spcBef>
                <a:spcPts val="0"/>
              </a:spcBef>
              <a:spcAft>
                <a:spcPts val="1000"/>
              </a:spcAft>
              <a:buClr>
                <a:schemeClr val="tx1"/>
              </a:buClr>
              <a:buSzPct val="100000"/>
              <a:buFont typeface="Arial" panose="020B0604020202020204" pitchFamily="34" charset="0"/>
              <a:buNone/>
              <a:defRPr lang="en-US" sz="1600" kern="1200" baseline="0">
                <a:solidFill>
                  <a:schemeClr val="tx1">
                    <a:tint val="75000"/>
                  </a:schemeClr>
                </a:solidFill>
                <a:latin typeface="+mn-lt"/>
                <a:ea typeface="+mn-ea"/>
                <a:cs typeface="Calibri Light" panose="020F0302020204030204" pitchFamily="34" charset="0"/>
              </a:defRPr>
            </a:lvl4pPr>
            <a:lvl5pPr marL="1828800" indent="0" algn="l" defTabSz="798513" rtl="0" eaLnBrk="1" latinLnBrk="0" hangingPunct="1">
              <a:spcBef>
                <a:spcPts val="0"/>
              </a:spcBef>
              <a:spcAft>
                <a:spcPts val="1000"/>
              </a:spcAft>
              <a:buClr>
                <a:schemeClr val="tx1"/>
              </a:buClr>
              <a:buSzPct val="100000"/>
              <a:buFont typeface="Arial" panose="020B0604020202020204" pitchFamily="34" charset="0"/>
              <a:buNone/>
              <a:tabLst/>
              <a:defRPr lang="en-US" sz="1600" kern="1200" baseline="0">
                <a:solidFill>
                  <a:schemeClr val="tx1">
                    <a:tint val="75000"/>
                  </a:schemeClr>
                </a:solidFill>
                <a:latin typeface="+mn-lt"/>
                <a:ea typeface="+mn-ea"/>
                <a:cs typeface="Calibri Light" panose="020F0302020204030204" pitchFamily="34" charset="0"/>
              </a:defRPr>
            </a:lvl5pPr>
            <a:lvl6pPr marL="2286000" indent="0" algn="l" defTabSz="914400" rtl="0" eaLnBrk="1" latinLnBrk="0" hangingPunct="1">
              <a:spcBef>
                <a:spcPts val="0"/>
              </a:spcBef>
              <a:spcAft>
                <a:spcPts val="1000"/>
              </a:spcAft>
              <a:buFont typeface="Verdana" panose="020B0604030504040204" pitchFamily="34" charset="0"/>
              <a:buNone/>
              <a:defRPr sz="1600" kern="1200" baseline="0">
                <a:solidFill>
                  <a:schemeClr val="tx1">
                    <a:tint val="75000"/>
                  </a:schemeClr>
                </a:solidFill>
                <a:latin typeface="+mn-lt"/>
                <a:ea typeface="+mn-ea"/>
                <a:cs typeface="+mn-cs"/>
              </a:defRPr>
            </a:lvl6pPr>
            <a:lvl7pPr marL="2743200" indent="0" algn="l" defTabSz="914400" rtl="0" eaLnBrk="1" latinLnBrk="0" hangingPunct="1">
              <a:spcBef>
                <a:spcPts val="0"/>
              </a:spcBef>
              <a:spcAft>
                <a:spcPts val="1000"/>
              </a:spcAft>
              <a:buFont typeface="Verdana" panose="020B060403050404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spcBef>
                <a:spcPts val="0"/>
              </a:spcBef>
              <a:spcAft>
                <a:spcPts val="1000"/>
              </a:spcAft>
              <a:buFont typeface="Verdana" panose="020B0604030504040204" pitchFamily="34" charset="0"/>
              <a:buNone/>
              <a:defRPr sz="1600" kern="1200" baseline="0">
                <a:solidFill>
                  <a:schemeClr val="tx1">
                    <a:tint val="75000"/>
                  </a:schemeClr>
                </a:solidFill>
                <a:latin typeface="+mn-lt"/>
                <a:ea typeface="+mn-ea"/>
                <a:cs typeface="+mn-cs"/>
              </a:defRPr>
            </a:lvl8pPr>
            <a:lvl9pPr marL="3657600" indent="0" algn="l" defTabSz="914400" rtl="0" eaLnBrk="1" latinLnBrk="0" hangingPunct="1">
              <a:spcBef>
                <a:spcPts val="0"/>
              </a:spcBef>
              <a:spcAft>
                <a:spcPts val="1000"/>
              </a:spcAft>
              <a:buFont typeface="Verdana" panose="020B0604030504040204" pitchFamily="34" charset="0"/>
              <a:buNone/>
              <a:defRPr sz="1600" kern="1200" baseline="0">
                <a:solidFill>
                  <a:schemeClr val="tx1">
                    <a:tint val="75000"/>
                  </a:schemeClr>
                </a:solidFill>
                <a:latin typeface="+mn-lt"/>
                <a:ea typeface="+mn-ea"/>
                <a:cs typeface="+mn-cs"/>
              </a:defRPr>
            </a:lvl9pPr>
          </a:lstStyle>
          <a:p>
            <a:pPr algn="ctr"/>
            <a:r>
              <a:rPr lang="cs-CZ" sz="1400" i="1" dirty="0">
                <a:solidFill>
                  <a:schemeClr val="accent1"/>
                </a:solidFill>
                <a:latin typeface="Calibri" panose="020F0502020204030204" pitchFamily="34" charset="0"/>
                <a:ea typeface="CIDFont+F2"/>
              </a:rPr>
              <a:t>V některých lokalitách byla ASZ facilitátorem a podařilo se téma otevřít, objasnit úhel pohledu každého z aktérů, v některých případech to vedlo ke konstruktivnímu nastavení vztahů.</a:t>
            </a:r>
            <a:endParaRPr lang="cs-CZ" sz="2800" i="1" dirty="0">
              <a:solidFill>
                <a:schemeClr val="accent1"/>
              </a:solidFill>
            </a:endParaRPr>
          </a:p>
        </p:txBody>
      </p:sp>
      <p:cxnSp>
        <p:nvCxnSpPr>
          <p:cNvPr id="3" name="Straight Connector 2">
            <a:extLst>
              <a:ext uri="{FF2B5EF4-FFF2-40B4-BE49-F238E27FC236}">
                <a16:creationId xmlns:a16="http://schemas.microsoft.com/office/drawing/2014/main" id="{22511E08-6D3C-8395-047E-EDED2FDC5C6A}"/>
              </a:ext>
            </a:extLst>
          </p:cNvPr>
          <p:cNvCxnSpPr>
            <a:cxnSpLocks/>
          </p:cNvCxnSpPr>
          <p:nvPr/>
        </p:nvCxnSpPr>
        <p:spPr>
          <a:xfrm>
            <a:off x="12185973" y="4267277"/>
            <a:ext cx="2880000" cy="0"/>
          </a:xfrm>
          <a:prstGeom prst="line">
            <a:avLst/>
          </a:prstGeom>
          <a:ln/>
          <a:effectLst/>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55052084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2.jpg" descr="A picture containing text&#10;&#10;Description automatically generated">
            <a:extLst>
              <a:ext uri="{FF2B5EF4-FFF2-40B4-BE49-F238E27FC236}">
                <a16:creationId xmlns:a16="http://schemas.microsoft.com/office/drawing/2014/main" id="{10E4F159-7DB6-8A65-5A39-83D4AC19E053}"/>
              </a:ext>
            </a:extLst>
          </p:cNvPr>
          <p:cNvPicPr/>
          <p:nvPr/>
        </p:nvPicPr>
        <p:blipFill rotWithShape="1">
          <a:blip r:embed="rId2"/>
          <a:srcRect l="5136" t="5319" r="4971" b="4760"/>
          <a:stretch/>
        </p:blipFill>
        <p:spPr>
          <a:xfrm rot="18203839">
            <a:off x="4872143" y="-1102594"/>
            <a:ext cx="2598720" cy="2533928"/>
          </a:xfrm>
          <a:prstGeom prst="ellipse">
            <a:avLst/>
          </a:prstGeom>
          <a:ln>
            <a:noFill/>
          </a:ln>
          <a:effectLst/>
        </p:spPr>
      </p:pic>
      <p:sp>
        <p:nvSpPr>
          <p:cNvPr id="10" name="Title 3">
            <a:extLst>
              <a:ext uri="{FF2B5EF4-FFF2-40B4-BE49-F238E27FC236}">
                <a16:creationId xmlns:a16="http://schemas.microsoft.com/office/drawing/2014/main" id="{176D6EEE-9F8F-FDA3-26E1-396F8E081D69}"/>
              </a:ext>
            </a:extLst>
          </p:cNvPr>
          <p:cNvSpPr txBox="1">
            <a:spLocks/>
          </p:cNvSpPr>
          <p:nvPr/>
        </p:nvSpPr>
        <p:spPr>
          <a:xfrm>
            <a:off x="476687" y="325508"/>
            <a:ext cx="3156953" cy="494299"/>
          </a:xfrm>
          <a:prstGeom prst="rect">
            <a:avLst/>
          </a:prstGeom>
        </p:spPr>
        <p:txBody>
          <a:bodyPr/>
          <a:lstStyle>
            <a:lvl1pPr algn="l" defTabSz="914400" rtl="0" eaLnBrk="1" latinLnBrk="0" hangingPunct="1">
              <a:spcBef>
                <a:spcPct val="0"/>
              </a:spcBef>
              <a:buNone/>
              <a:defRPr sz="2100" kern="1200">
                <a:solidFill>
                  <a:schemeClr val="tx1"/>
                </a:solidFill>
                <a:latin typeface="+mn-lt"/>
                <a:ea typeface="+mj-ea"/>
                <a:cs typeface="Calibri Light" panose="020F0302020204030204" pitchFamily="34" charset="0"/>
              </a:defRPr>
            </a:lvl1pPr>
          </a:lstStyle>
          <a:p>
            <a:r>
              <a:rPr lang="cs-CZ" sz="3200" dirty="0"/>
              <a:t>Hlavní zjištění</a:t>
            </a:r>
          </a:p>
        </p:txBody>
      </p:sp>
      <p:grpSp>
        <p:nvGrpSpPr>
          <p:cNvPr id="12" name="Group 11">
            <a:extLst>
              <a:ext uri="{FF2B5EF4-FFF2-40B4-BE49-F238E27FC236}">
                <a16:creationId xmlns:a16="http://schemas.microsoft.com/office/drawing/2014/main" id="{F32FAA21-7721-6D5C-D178-39CC62B22121}"/>
              </a:ext>
            </a:extLst>
          </p:cNvPr>
          <p:cNvGrpSpPr/>
          <p:nvPr/>
        </p:nvGrpSpPr>
        <p:grpSpPr>
          <a:xfrm>
            <a:off x="26815467" y="1665288"/>
            <a:ext cx="2340000" cy="2337385"/>
            <a:chOff x="4925214" y="1665288"/>
            <a:chExt cx="2340000" cy="2337385"/>
          </a:xfrm>
        </p:grpSpPr>
        <p:sp>
          <p:nvSpPr>
            <p:cNvPr id="13" name="Oval 12">
              <a:extLst>
                <a:ext uri="{FF2B5EF4-FFF2-40B4-BE49-F238E27FC236}">
                  <a16:creationId xmlns:a16="http://schemas.microsoft.com/office/drawing/2014/main" id="{821FE333-6B8E-6860-D23E-DB0F8E01687C}"/>
                </a:ext>
              </a:extLst>
            </p:cNvPr>
            <p:cNvSpPr>
              <a:spLocks noChangeAspect="1"/>
            </p:cNvSpPr>
            <p:nvPr/>
          </p:nvSpPr>
          <p:spPr bwMode="gray">
            <a:xfrm>
              <a:off x="4925214" y="1665288"/>
              <a:ext cx="2340000" cy="2337385"/>
            </a:xfrm>
            <a:prstGeom prst="ellipse">
              <a:avLst/>
            </a:prstGeom>
            <a:solidFill>
              <a:schemeClr val="bg1">
                <a:lumMod val="95000"/>
                <a:alpha val="91000"/>
              </a:schemeClr>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cs-CZ" sz="1600" b="1" dirty="0">
                <a:solidFill>
                  <a:schemeClr val="bg1"/>
                </a:solidFill>
              </a:endParaRPr>
            </a:p>
          </p:txBody>
        </p:sp>
        <p:pic>
          <p:nvPicPr>
            <p:cNvPr id="14" name="Graphic 13" descr="Share outline">
              <a:extLst>
                <a:ext uri="{FF2B5EF4-FFF2-40B4-BE49-F238E27FC236}">
                  <a16:creationId xmlns:a16="http://schemas.microsoft.com/office/drawing/2014/main" id="{2BCCAF06-7CEA-7D2F-C7F0-65894818146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986195" y="1760943"/>
              <a:ext cx="2185072" cy="2187520"/>
            </a:xfrm>
            <a:prstGeom prst="ellipse">
              <a:avLst/>
            </a:prstGeom>
          </p:spPr>
        </p:pic>
      </p:grpSp>
      <p:sp>
        <p:nvSpPr>
          <p:cNvPr id="15" name="TextBox 14">
            <a:extLst>
              <a:ext uri="{FF2B5EF4-FFF2-40B4-BE49-F238E27FC236}">
                <a16:creationId xmlns:a16="http://schemas.microsoft.com/office/drawing/2014/main" id="{72D79633-94BC-0810-F12C-253BC1365BCA}"/>
              </a:ext>
            </a:extLst>
          </p:cNvPr>
          <p:cNvSpPr txBox="1"/>
          <p:nvPr/>
        </p:nvSpPr>
        <p:spPr>
          <a:xfrm>
            <a:off x="26877299" y="601127"/>
            <a:ext cx="2284707" cy="954107"/>
          </a:xfrm>
          <a:prstGeom prst="rect">
            <a:avLst/>
          </a:prstGeom>
          <a:noFill/>
        </p:spPr>
        <p:txBody>
          <a:bodyPr wrap="square">
            <a:spAutoFit/>
          </a:bodyPr>
          <a:lstStyle/>
          <a:p>
            <a:pPr algn="ctr">
              <a:spcBef>
                <a:spcPts val="600"/>
              </a:spcBef>
              <a:spcAft>
                <a:spcPts val="600"/>
              </a:spcAft>
            </a:pPr>
            <a:r>
              <a:rPr lang="cs-CZ" sz="2800" b="1" dirty="0">
                <a:solidFill>
                  <a:schemeClr val="accent1"/>
                </a:solidFill>
              </a:rPr>
              <a:t>ZVYŠOVÁNÍ</a:t>
            </a:r>
            <a:br>
              <a:rPr lang="cs-CZ" sz="2800" b="1" dirty="0">
                <a:solidFill>
                  <a:schemeClr val="accent1"/>
                </a:solidFill>
              </a:rPr>
            </a:br>
            <a:r>
              <a:rPr lang="cs-CZ" sz="2800" b="1" dirty="0">
                <a:solidFill>
                  <a:schemeClr val="accent1"/>
                </a:solidFill>
              </a:rPr>
              <a:t>POVĚDOMÍ</a:t>
            </a:r>
          </a:p>
        </p:txBody>
      </p:sp>
      <p:sp>
        <p:nvSpPr>
          <p:cNvPr id="18" name="Oval 17">
            <a:extLst>
              <a:ext uri="{FF2B5EF4-FFF2-40B4-BE49-F238E27FC236}">
                <a16:creationId xmlns:a16="http://schemas.microsoft.com/office/drawing/2014/main" id="{53AB49C8-425D-3C2C-1DC3-C3912BA1FA7F}"/>
              </a:ext>
            </a:extLst>
          </p:cNvPr>
          <p:cNvSpPr/>
          <p:nvPr/>
        </p:nvSpPr>
        <p:spPr bwMode="gray">
          <a:xfrm>
            <a:off x="4629918" y="-1446316"/>
            <a:ext cx="3083170" cy="3083170"/>
          </a:xfrm>
          <a:prstGeom prst="ellipse">
            <a:avLst/>
          </a:prstGeom>
          <a:noFill/>
          <a:ln>
            <a:headEnd/>
            <a:tailEnd/>
          </a:ln>
        </p:spPr>
        <p:style>
          <a:lnRef idx="2">
            <a:schemeClr val="accent1"/>
          </a:lnRef>
          <a:fillRef idx="1">
            <a:schemeClr val="lt1"/>
          </a:fillRef>
          <a:effectRef idx="0">
            <a:schemeClr val="accent1"/>
          </a:effectRef>
          <a:fontRef idx="minor">
            <a:schemeClr val="dk1"/>
          </a:fontRef>
        </p:style>
        <p:txBody>
          <a:bodyPr wrap="square" lIns="88900" tIns="88900" rIns="88900" bIns="88900" rtlCol="0" anchor="ctr"/>
          <a:lstStyle/>
          <a:p>
            <a:pPr algn="ctr">
              <a:lnSpc>
                <a:spcPct val="106000"/>
              </a:lnSpc>
              <a:buFont typeface="Wingdings 2" pitchFamily="18" charset="2"/>
              <a:buNone/>
            </a:pPr>
            <a:endParaRPr lang="cs-CZ" sz="1600" b="1" dirty="0">
              <a:solidFill>
                <a:schemeClr val="bg1"/>
              </a:solidFill>
            </a:endParaRPr>
          </a:p>
        </p:txBody>
      </p:sp>
      <p:cxnSp>
        <p:nvCxnSpPr>
          <p:cNvPr id="11" name="Straight Connector 10">
            <a:extLst>
              <a:ext uri="{FF2B5EF4-FFF2-40B4-BE49-F238E27FC236}">
                <a16:creationId xmlns:a16="http://schemas.microsoft.com/office/drawing/2014/main" id="{836C7E55-E63F-EEA9-3BB7-F1B6818FB558}"/>
              </a:ext>
            </a:extLst>
          </p:cNvPr>
          <p:cNvCxnSpPr>
            <a:cxnSpLocks/>
          </p:cNvCxnSpPr>
          <p:nvPr/>
        </p:nvCxnSpPr>
        <p:spPr>
          <a:xfrm>
            <a:off x="682577" y="2048588"/>
            <a:ext cx="2880000" cy="0"/>
          </a:xfrm>
          <a:prstGeom prst="line">
            <a:avLst/>
          </a:prstGeom>
          <a:ln/>
          <a:effectLst/>
        </p:spPr>
        <p:style>
          <a:lnRef idx="3">
            <a:schemeClr val="accent1"/>
          </a:lnRef>
          <a:fillRef idx="0">
            <a:schemeClr val="accent1"/>
          </a:fillRef>
          <a:effectRef idx="2">
            <a:schemeClr val="accent1"/>
          </a:effectRef>
          <a:fontRef idx="minor">
            <a:schemeClr val="tx1"/>
          </a:fontRef>
        </p:style>
      </p:cxnSp>
      <p:grpSp>
        <p:nvGrpSpPr>
          <p:cNvPr id="36" name="Group 35">
            <a:extLst>
              <a:ext uri="{FF2B5EF4-FFF2-40B4-BE49-F238E27FC236}">
                <a16:creationId xmlns:a16="http://schemas.microsoft.com/office/drawing/2014/main" id="{48038962-2AC3-84D9-5306-3674F8A5EDA6}"/>
              </a:ext>
            </a:extLst>
          </p:cNvPr>
          <p:cNvGrpSpPr/>
          <p:nvPr/>
        </p:nvGrpSpPr>
        <p:grpSpPr>
          <a:xfrm>
            <a:off x="616946" y="2151009"/>
            <a:ext cx="3159526" cy="1770996"/>
            <a:chOff x="547780" y="2194340"/>
            <a:chExt cx="2566846" cy="1770996"/>
          </a:xfrm>
        </p:grpSpPr>
        <p:sp>
          <p:nvSpPr>
            <p:cNvPr id="34" name="Text Placeholder 8">
              <a:extLst>
                <a:ext uri="{FF2B5EF4-FFF2-40B4-BE49-F238E27FC236}">
                  <a16:creationId xmlns:a16="http://schemas.microsoft.com/office/drawing/2014/main" id="{9C481D17-215D-D1DD-ACAE-1DE753D560B9}"/>
                </a:ext>
              </a:extLst>
            </p:cNvPr>
            <p:cNvSpPr txBox="1">
              <a:spLocks/>
            </p:cNvSpPr>
            <p:nvPr/>
          </p:nvSpPr>
          <p:spPr>
            <a:xfrm>
              <a:off x="547780" y="2194340"/>
              <a:ext cx="2390301" cy="312886"/>
            </a:xfrm>
            <a:prstGeom prst="rect">
              <a:avLst/>
            </a:prstGeom>
          </p:spPr>
          <p:txBody>
            <a:bodyPr/>
            <a:lstStyle>
              <a:lvl1pPr marL="0" indent="0" algn="l" defTabSz="914400" rtl="0" eaLnBrk="1" latinLnBrk="0" hangingPunct="1">
                <a:spcBef>
                  <a:spcPts val="0"/>
                </a:spcBef>
                <a:spcAft>
                  <a:spcPts val="1000"/>
                </a:spcAft>
                <a:buSzPct val="100000"/>
                <a:buFontTx/>
                <a:buNone/>
                <a:defRPr sz="1300" b="0" kern="1200">
                  <a:solidFill>
                    <a:schemeClr val="tx1"/>
                  </a:solidFill>
                  <a:latin typeface="+mn-lt"/>
                  <a:ea typeface="+mn-ea"/>
                  <a:cs typeface="Calibri Light" panose="020F0302020204030204" pitchFamily="34" charset="0"/>
                </a:defRPr>
              </a:lvl1pPr>
              <a:lvl2pPr marL="1397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b="0" kern="1200" dirty="0" smtClean="0">
                  <a:solidFill>
                    <a:schemeClr val="tx1"/>
                  </a:solidFill>
                  <a:latin typeface="+mj-lt"/>
                  <a:ea typeface="+mn-ea"/>
                  <a:cs typeface="Calibri Light" panose="020F0302020204030204" pitchFamily="34" charset="0"/>
                </a:defRPr>
              </a:lvl2pPr>
              <a:lvl3pPr marL="3048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4699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635000" indent="-139700" algn="l" defTabSz="798513" rtl="0" eaLnBrk="1" latinLnBrk="0" hangingPunct="1">
                <a:spcBef>
                  <a:spcPts val="0"/>
                </a:spcBef>
                <a:spcAft>
                  <a:spcPts val="1000"/>
                </a:spcAft>
                <a:buClr>
                  <a:schemeClr val="tx1"/>
                </a:buClr>
                <a:buSzPct val="100000"/>
                <a:buFont typeface="Arial" panose="020B060402020202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r>
                <a:rPr lang="cs-CZ" sz="1600" b="1" dirty="0">
                  <a:solidFill>
                    <a:schemeClr val="accent1"/>
                  </a:solidFill>
                </a:rPr>
                <a:t>FLUKTUACE A DISKONTINUITA</a:t>
              </a:r>
              <a:endParaRPr lang="en-US" sz="1600" b="1" dirty="0">
                <a:solidFill>
                  <a:schemeClr val="accent1"/>
                </a:solidFill>
              </a:endParaRPr>
            </a:p>
          </p:txBody>
        </p:sp>
        <p:sp>
          <p:nvSpPr>
            <p:cNvPr id="35" name="Text Placeholder 8">
              <a:extLst>
                <a:ext uri="{FF2B5EF4-FFF2-40B4-BE49-F238E27FC236}">
                  <a16:creationId xmlns:a16="http://schemas.microsoft.com/office/drawing/2014/main" id="{B258C182-532B-7C42-78AE-EDBA7F3F35DD}"/>
                </a:ext>
              </a:extLst>
            </p:cNvPr>
            <p:cNvSpPr txBox="1">
              <a:spLocks/>
            </p:cNvSpPr>
            <p:nvPr/>
          </p:nvSpPr>
          <p:spPr>
            <a:xfrm>
              <a:off x="570270" y="2474559"/>
              <a:ext cx="2544356" cy="1490777"/>
            </a:xfrm>
            <a:prstGeom prst="rect">
              <a:avLst/>
            </a:prstGeom>
          </p:spPr>
          <p:txBody>
            <a:bodyPr/>
            <a:lstStyle>
              <a:lvl1pPr marL="0" indent="0" algn="l" defTabSz="914400" rtl="0" eaLnBrk="1" latinLnBrk="0" hangingPunct="1">
                <a:spcBef>
                  <a:spcPts val="0"/>
                </a:spcBef>
                <a:spcAft>
                  <a:spcPts val="1000"/>
                </a:spcAft>
                <a:buSzPct val="100000"/>
                <a:buFontTx/>
                <a:buNone/>
                <a:defRPr sz="1300" b="0" kern="1200">
                  <a:solidFill>
                    <a:schemeClr val="tx1"/>
                  </a:solidFill>
                  <a:latin typeface="+mn-lt"/>
                  <a:ea typeface="+mn-ea"/>
                  <a:cs typeface="Calibri Light" panose="020F0302020204030204" pitchFamily="34" charset="0"/>
                </a:defRPr>
              </a:lvl1pPr>
              <a:lvl2pPr marL="1397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b="0" kern="1200" dirty="0" smtClean="0">
                  <a:solidFill>
                    <a:schemeClr val="tx1"/>
                  </a:solidFill>
                  <a:latin typeface="+mj-lt"/>
                  <a:ea typeface="+mn-ea"/>
                  <a:cs typeface="Calibri Light" panose="020F0302020204030204" pitchFamily="34" charset="0"/>
                </a:defRPr>
              </a:lvl2pPr>
              <a:lvl3pPr marL="3048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4699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635000" indent="-139700" algn="l" defTabSz="798513" rtl="0" eaLnBrk="1" latinLnBrk="0" hangingPunct="1">
                <a:spcBef>
                  <a:spcPts val="0"/>
                </a:spcBef>
                <a:spcAft>
                  <a:spcPts val="1000"/>
                </a:spcAft>
                <a:buClr>
                  <a:schemeClr val="tx1"/>
                </a:buClr>
                <a:buSzPct val="100000"/>
                <a:buFont typeface="Arial" panose="020B060402020202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pPr>
                <a:spcBef>
                  <a:spcPts val="600"/>
                </a:spcBef>
                <a:buSzPct val="100000"/>
              </a:pPr>
              <a:r>
                <a:rPr lang="cs-CZ" sz="1400" dirty="0">
                  <a:latin typeface="Calibri" panose="020F0502020204030204" pitchFamily="34" charset="0"/>
                </a:rPr>
                <a:t>Vysoká míra fluktuace pracovníků Projektu měla velmi negativní dopad </a:t>
              </a:r>
              <a:br>
                <a:rPr lang="cs-CZ" sz="1400" dirty="0">
                  <a:latin typeface="Calibri" panose="020F0502020204030204" pitchFamily="34" charset="0"/>
                </a:rPr>
              </a:br>
              <a:r>
                <a:rPr lang="cs-CZ" sz="1400" dirty="0">
                  <a:latin typeface="Calibri" panose="020F0502020204030204" pitchFamily="34" charset="0"/>
                </a:rPr>
                <a:t>na celou realizaci Projektu v jeho průběhu. Fluktuaci posílily personální změny v roce 2015, přesun na MMR </a:t>
              </a:r>
              <a:br>
                <a:rPr lang="cs-CZ" sz="1400" dirty="0">
                  <a:latin typeface="Calibri" panose="020F0502020204030204" pitchFamily="34" charset="0"/>
                </a:rPr>
              </a:br>
              <a:r>
                <a:rPr lang="cs-CZ" sz="1400" dirty="0">
                  <a:latin typeface="Calibri" panose="020F0502020204030204" pitchFamily="34" charset="0"/>
                </a:rPr>
                <a:t>a nedostatečné personální, metodické a strategické řízení s administrativní zátěží.</a:t>
              </a:r>
            </a:p>
          </p:txBody>
        </p:sp>
      </p:grpSp>
      <p:cxnSp>
        <p:nvCxnSpPr>
          <p:cNvPr id="39" name="Straight Connector 38">
            <a:extLst>
              <a:ext uri="{FF2B5EF4-FFF2-40B4-BE49-F238E27FC236}">
                <a16:creationId xmlns:a16="http://schemas.microsoft.com/office/drawing/2014/main" id="{3BD2CAF5-C305-EDCD-0197-35E7F5C252F5}"/>
              </a:ext>
            </a:extLst>
          </p:cNvPr>
          <p:cNvCxnSpPr>
            <a:cxnSpLocks/>
          </p:cNvCxnSpPr>
          <p:nvPr/>
        </p:nvCxnSpPr>
        <p:spPr>
          <a:xfrm>
            <a:off x="4738981" y="2048588"/>
            <a:ext cx="2880000" cy="0"/>
          </a:xfrm>
          <a:prstGeom prst="line">
            <a:avLst/>
          </a:prstGeom>
          <a:ln/>
          <a:effectLst/>
        </p:spPr>
        <p:style>
          <a:lnRef idx="3">
            <a:schemeClr val="accent1"/>
          </a:lnRef>
          <a:fillRef idx="0">
            <a:schemeClr val="accent1"/>
          </a:fillRef>
          <a:effectRef idx="2">
            <a:schemeClr val="accent1"/>
          </a:effectRef>
          <a:fontRef idx="minor">
            <a:schemeClr val="tx1"/>
          </a:fontRef>
        </p:style>
      </p:cxnSp>
      <p:grpSp>
        <p:nvGrpSpPr>
          <p:cNvPr id="40" name="Group 39">
            <a:extLst>
              <a:ext uri="{FF2B5EF4-FFF2-40B4-BE49-F238E27FC236}">
                <a16:creationId xmlns:a16="http://schemas.microsoft.com/office/drawing/2014/main" id="{D8CF22B2-77C5-8891-B781-8A6ADC8C9F0A}"/>
              </a:ext>
            </a:extLst>
          </p:cNvPr>
          <p:cNvGrpSpPr/>
          <p:nvPr/>
        </p:nvGrpSpPr>
        <p:grpSpPr>
          <a:xfrm>
            <a:off x="4675298" y="2151009"/>
            <a:ext cx="2955655" cy="1881164"/>
            <a:chOff x="547479" y="2194340"/>
            <a:chExt cx="2645517" cy="1881164"/>
          </a:xfrm>
        </p:grpSpPr>
        <p:sp>
          <p:nvSpPr>
            <p:cNvPr id="41" name="Text Placeholder 8">
              <a:extLst>
                <a:ext uri="{FF2B5EF4-FFF2-40B4-BE49-F238E27FC236}">
                  <a16:creationId xmlns:a16="http://schemas.microsoft.com/office/drawing/2014/main" id="{343B7D1B-568C-FA79-7423-E223B333CE7C}"/>
                </a:ext>
              </a:extLst>
            </p:cNvPr>
            <p:cNvSpPr txBox="1">
              <a:spLocks/>
            </p:cNvSpPr>
            <p:nvPr/>
          </p:nvSpPr>
          <p:spPr>
            <a:xfrm>
              <a:off x="547479" y="2194340"/>
              <a:ext cx="2645517" cy="337466"/>
            </a:xfrm>
            <a:prstGeom prst="rect">
              <a:avLst/>
            </a:prstGeom>
          </p:spPr>
          <p:txBody>
            <a:bodyPr/>
            <a:lstStyle>
              <a:lvl1pPr marL="0" indent="0" algn="l" defTabSz="914400" rtl="0" eaLnBrk="1" latinLnBrk="0" hangingPunct="1">
                <a:spcBef>
                  <a:spcPts val="0"/>
                </a:spcBef>
                <a:spcAft>
                  <a:spcPts val="1000"/>
                </a:spcAft>
                <a:buSzPct val="100000"/>
                <a:buFontTx/>
                <a:buNone/>
                <a:defRPr sz="1300" b="0" kern="1200">
                  <a:solidFill>
                    <a:schemeClr val="tx1"/>
                  </a:solidFill>
                  <a:latin typeface="+mn-lt"/>
                  <a:ea typeface="+mn-ea"/>
                  <a:cs typeface="Calibri Light" panose="020F0302020204030204" pitchFamily="34" charset="0"/>
                </a:defRPr>
              </a:lvl1pPr>
              <a:lvl2pPr marL="1397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b="0" kern="1200" dirty="0" smtClean="0">
                  <a:solidFill>
                    <a:schemeClr val="tx1"/>
                  </a:solidFill>
                  <a:latin typeface="+mj-lt"/>
                  <a:ea typeface="+mn-ea"/>
                  <a:cs typeface="Calibri Light" panose="020F0302020204030204" pitchFamily="34" charset="0"/>
                </a:defRPr>
              </a:lvl2pPr>
              <a:lvl3pPr marL="3048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4699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635000" indent="-139700" algn="l" defTabSz="798513" rtl="0" eaLnBrk="1" latinLnBrk="0" hangingPunct="1">
                <a:spcBef>
                  <a:spcPts val="0"/>
                </a:spcBef>
                <a:spcAft>
                  <a:spcPts val="1000"/>
                </a:spcAft>
                <a:buClr>
                  <a:schemeClr val="tx1"/>
                </a:buClr>
                <a:buSzPct val="100000"/>
                <a:buFont typeface="Arial" panose="020B060402020202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r>
                <a:rPr lang="cs-CZ" sz="1600" b="1" dirty="0">
                  <a:solidFill>
                    <a:schemeClr val="accent1"/>
                  </a:solidFill>
                </a:rPr>
                <a:t>FINANČNÍ MOTIVACE</a:t>
              </a:r>
              <a:endParaRPr lang="en-US" sz="1600" b="1" dirty="0">
                <a:solidFill>
                  <a:schemeClr val="accent1"/>
                </a:solidFill>
              </a:endParaRPr>
            </a:p>
          </p:txBody>
        </p:sp>
        <p:sp>
          <p:nvSpPr>
            <p:cNvPr id="42" name="Text Placeholder 8">
              <a:extLst>
                <a:ext uri="{FF2B5EF4-FFF2-40B4-BE49-F238E27FC236}">
                  <a16:creationId xmlns:a16="http://schemas.microsoft.com/office/drawing/2014/main" id="{412A4E68-2D16-38DF-32C4-EC243C1BC946}"/>
                </a:ext>
              </a:extLst>
            </p:cNvPr>
            <p:cNvSpPr txBox="1">
              <a:spLocks/>
            </p:cNvSpPr>
            <p:nvPr/>
          </p:nvSpPr>
          <p:spPr>
            <a:xfrm>
              <a:off x="560410" y="2474559"/>
              <a:ext cx="2586626" cy="1600945"/>
            </a:xfrm>
            <a:prstGeom prst="rect">
              <a:avLst/>
            </a:prstGeom>
          </p:spPr>
          <p:txBody>
            <a:bodyPr/>
            <a:lstStyle>
              <a:lvl1pPr marL="0" indent="0" algn="l" defTabSz="914400" rtl="0" eaLnBrk="1" latinLnBrk="0" hangingPunct="1">
                <a:spcBef>
                  <a:spcPts val="0"/>
                </a:spcBef>
                <a:spcAft>
                  <a:spcPts val="1000"/>
                </a:spcAft>
                <a:buSzPct val="100000"/>
                <a:buFontTx/>
                <a:buNone/>
                <a:defRPr sz="1300" b="0" kern="1200">
                  <a:solidFill>
                    <a:schemeClr val="tx1"/>
                  </a:solidFill>
                  <a:latin typeface="+mn-lt"/>
                  <a:ea typeface="+mn-ea"/>
                  <a:cs typeface="Calibri Light" panose="020F0302020204030204" pitchFamily="34" charset="0"/>
                </a:defRPr>
              </a:lvl1pPr>
              <a:lvl2pPr marL="1397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b="0" kern="1200" dirty="0" smtClean="0">
                  <a:solidFill>
                    <a:schemeClr val="tx1"/>
                  </a:solidFill>
                  <a:latin typeface="+mj-lt"/>
                  <a:ea typeface="+mn-ea"/>
                  <a:cs typeface="Calibri Light" panose="020F0302020204030204" pitchFamily="34" charset="0"/>
                </a:defRPr>
              </a:lvl2pPr>
              <a:lvl3pPr marL="3048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4699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635000" indent="-139700" algn="l" defTabSz="798513" rtl="0" eaLnBrk="1" latinLnBrk="0" hangingPunct="1">
                <a:spcBef>
                  <a:spcPts val="0"/>
                </a:spcBef>
                <a:spcAft>
                  <a:spcPts val="1000"/>
                </a:spcAft>
                <a:buClr>
                  <a:schemeClr val="tx1"/>
                </a:buClr>
                <a:buSzPct val="100000"/>
                <a:buFont typeface="Arial" panose="020B060402020202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pPr>
                <a:spcBef>
                  <a:spcPts val="600"/>
                </a:spcBef>
                <a:buSzPct val="100000"/>
              </a:pPr>
              <a:r>
                <a:rPr lang="cs-CZ" sz="1400" dirty="0">
                  <a:latin typeface="Calibri" panose="020F0502020204030204" pitchFamily="34" charset="0"/>
                </a:rPr>
                <a:t>V drtivé většině obcí bylo prvotní motivací pro vstup do spolupráce </a:t>
              </a:r>
              <a:br>
                <a:rPr lang="cs-CZ" sz="1400" dirty="0">
                  <a:latin typeface="Calibri" panose="020F0502020204030204" pitchFamily="34" charset="0"/>
                </a:rPr>
              </a:br>
              <a:r>
                <a:rPr lang="cs-CZ" sz="1400" dirty="0">
                  <a:latin typeface="Calibri" panose="020F0502020204030204" pitchFamily="34" charset="0"/>
                </a:rPr>
                <a:t>s ASZ získání dodatečných finančních prostředků z fondů EU.</a:t>
              </a:r>
              <a:br>
                <a:rPr lang="cs-CZ" sz="1400" dirty="0">
                  <a:latin typeface="Calibri" panose="020F0502020204030204" pitchFamily="34" charset="0"/>
                </a:rPr>
              </a:br>
              <a:r>
                <a:rPr lang="cs-CZ" sz="1400" dirty="0">
                  <a:latin typeface="Calibri" panose="020F0502020204030204" pitchFamily="34" charset="0"/>
                </a:rPr>
                <a:t>V případech, kdy nebyly individuální projekty podpořeny, úměrně klesl </a:t>
              </a:r>
              <a:br>
                <a:rPr lang="cs-CZ" sz="1400" dirty="0">
                  <a:latin typeface="Calibri" panose="020F0502020204030204" pitchFamily="34" charset="0"/>
                </a:rPr>
              </a:br>
              <a:r>
                <a:rPr lang="cs-CZ" sz="1400" dirty="0">
                  <a:latin typeface="Calibri" panose="020F0502020204030204" pitchFamily="34" charset="0"/>
                </a:rPr>
                <a:t>i zájem obcí o spolupráci.</a:t>
              </a:r>
            </a:p>
          </p:txBody>
        </p:sp>
      </p:grpSp>
      <p:cxnSp>
        <p:nvCxnSpPr>
          <p:cNvPr id="44" name="Straight Connector 43">
            <a:extLst>
              <a:ext uri="{FF2B5EF4-FFF2-40B4-BE49-F238E27FC236}">
                <a16:creationId xmlns:a16="http://schemas.microsoft.com/office/drawing/2014/main" id="{9537861C-1CA0-D6ED-1EA8-A7A567C528CE}"/>
              </a:ext>
            </a:extLst>
          </p:cNvPr>
          <p:cNvCxnSpPr>
            <a:cxnSpLocks/>
          </p:cNvCxnSpPr>
          <p:nvPr/>
        </p:nvCxnSpPr>
        <p:spPr>
          <a:xfrm>
            <a:off x="8784405" y="2048588"/>
            <a:ext cx="2880000" cy="0"/>
          </a:xfrm>
          <a:prstGeom prst="line">
            <a:avLst/>
          </a:prstGeom>
          <a:ln/>
          <a:effectLst/>
        </p:spPr>
        <p:style>
          <a:lnRef idx="3">
            <a:schemeClr val="accent1"/>
          </a:lnRef>
          <a:fillRef idx="0">
            <a:schemeClr val="accent1"/>
          </a:fillRef>
          <a:effectRef idx="2">
            <a:schemeClr val="accent1"/>
          </a:effectRef>
          <a:fontRef idx="minor">
            <a:schemeClr val="tx1"/>
          </a:fontRef>
        </p:style>
      </p:cxnSp>
      <p:grpSp>
        <p:nvGrpSpPr>
          <p:cNvPr id="45" name="Group 44">
            <a:extLst>
              <a:ext uri="{FF2B5EF4-FFF2-40B4-BE49-F238E27FC236}">
                <a16:creationId xmlns:a16="http://schemas.microsoft.com/office/drawing/2014/main" id="{A1160836-DF80-FBCD-3AB1-92885A50A406}"/>
              </a:ext>
            </a:extLst>
          </p:cNvPr>
          <p:cNvGrpSpPr/>
          <p:nvPr/>
        </p:nvGrpSpPr>
        <p:grpSpPr>
          <a:xfrm>
            <a:off x="8729320" y="2151009"/>
            <a:ext cx="3290083" cy="1848114"/>
            <a:chOff x="557340" y="2194340"/>
            <a:chExt cx="2944854" cy="1848114"/>
          </a:xfrm>
        </p:grpSpPr>
        <p:sp>
          <p:nvSpPr>
            <p:cNvPr id="46" name="Text Placeholder 8">
              <a:extLst>
                <a:ext uri="{FF2B5EF4-FFF2-40B4-BE49-F238E27FC236}">
                  <a16:creationId xmlns:a16="http://schemas.microsoft.com/office/drawing/2014/main" id="{95C1E7D2-5DF6-7FE8-9DDA-3DD71ABB9883}"/>
                </a:ext>
              </a:extLst>
            </p:cNvPr>
            <p:cNvSpPr txBox="1">
              <a:spLocks/>
            </p:cNvSpPr>
            <p:nvPr/>
          </p:nvSpPr>
          <p:spPr>
            <a:xfrm>
              <a:off x="557340" y="2194340"/>
              <a:ext cx="2645517" cy="337466"/>
            </a:xfrm>
            <a:prstGeom prst="rect">
              <a:avLst/>
            </a:prstGeom>
          </p:spPr>
          <p:txBody>
            <a:bodyPr/>
            <a:lstStyle>
              <a:lvl1pPr marL="0" indent="0" algn="l" defTabSz="914400" rtl="0" eaLnBrk="1" latinLnBrk="0" hangingPunct="1">
                <a:spcBef>
                  <a:spcPts val="0"/>
                </a:spcBef>
                <a:spcAft>
                  <a:spcPts val="1000"/>
                </a:spcAft>
                <a:buSzPct val="100000"/>
                <a:buFontTx/>
                <a:buNone/>
                <a:defRPr sz="1300" b="0" kern="1200">
                  <a:solidFill>
                    <a:schemeClr val="tx1"/>
                  </a:solidFill>
                  <a:latin typeface="+mn-lt"/>
                  <a:ea typeface="+mn-ea"/>
                  <a:cs typeface="Calibri Light" panose="020F0302020204030204" pitchFamily="34" charset="0"/>
                </a:defRPr>
              </a:lvl1pPr>
              <a:lvl2pPr marL="1397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b="0" kern="1200" dirty="0" smtClean="0">
                  <a:solidFill>
                    <a:schemeClr val="tx1"/>
                  </a:solidFill>
                  <a:latin typeface="+mj-lt"/>
                  <a:ea typeface="+mn-ea"/>
                  <a:cs typeface="Calibri Light" panose="020F0302020204030204" pitchFamily="34" charset="0"/>
                </a:defRPr>
              </a:lvl2pPr>
              <a:lvl3pPr marL="3048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4699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635000" indent="-139700" algn="l" defTabSz="798513" rtl="0" eaLnBrk="1" latinLnBrk="0" hangingPunct="1">
                <a:spcBef>
                  <a:spcPts val="0"/>
                </a:spcBef>
                <a:spcAft>
                  <a:spcPts val="1000"/>
                </a:spcAft>
                <a:buClr>
                  <a:schemeClr val="tx1"/>
                </a:buClr>
                <a:buSzPct val="100000"/>
                <a:buFont typeface="Arial" panose="020B060402020202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r>
                <a:rPr lang="cs-CZ" sz="1600" b="1" dirty="0">
                  <a:solidFill>
                    <a:schemeClr val="accent1"/>
                  </a:solidFill>
                </a:rPr>
                <a:t>NEDOSTATEČNÉ KAPACITY A UDRŽITELNOST</a:t>
              </a:r>
              <a:endParaRPr lang="en-US" sz="1600" b="1" dirty="0">
                <a:solidFill>
                  <a:schemeClr val="accent1"/>
                </a:solidFill>
              </a:endParaRPr>
            </a:p>
          </p:txBody>
        </p:sp>
        <p:sp>
          <p:nvSpPr>
            <p:cNvPr id="47" name="Text Placeholder 8">
              <a:extLst>
                <a:ext uri="{FF2B5EF4-FFF2-40B4-BE49-F238E27FC236}">
                  <a16:creationId xmlns:a16="http://schemas.microsoft.com/office/drawing/2014/main" id="{1A23DCD3-533C-EEFD-E475-F97A41A57AF5}"/>
                </a:ext>
              </a:extLst>
            </p:cNvPr>
            <p:cNvSpPr txBox="1">
              <a:spLocks/>
            </p:cNvSpPr>
            <p:nvPr/>
          </p:nvSpPr>
          <p:spPr>
            <a:xfrm>
              <a:off x="560411" y="2676362"/>
              <a:ext cx="2941783" cy="1366092"/>
            </a:xfrm>
            <a:prstGeom prst="rect">
              <a:avLst/>
            </a:prstGeom>
          </p:spPr>
          <p:txBody>
            <a:bodyPr/>
            <a:lstStyle>
              <a:lvl1pPr marL="0" indent="0" algn="l" defTabSz="914400" rtl="0" eaLnBrk="1" latinLnBrk="0" hangingPunct="1">
                <a:spcBef>
                  <a:spcPts val="0"/>
                </a:spcBef>
                <a:spcAft>
                  <a:spcPts val="1000"/>
                </a:spcAft>
                <a:buSzPct val="100000"/>
                <a:buFontTx/>
                <a:buNone/>
                <a:defRPr sz="1300" b="0" kern="1200">
                  <a:solidFill>
                    <a:schemeClr val="tx1"/>
                  </a:solidFill>
                  <a:latin typeface="+mn-lt"/>
                  <a:ea typeface="+mn-ea"/>
                  <a:cs typeface="Calibri Light" panose="020F0302020204030204" pitchFamily="34" charset="0"/>
                </a:defRPr>
              </a:lvl1pPr>
              <a:lvl2pPr marL="1397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b="0" kern="1200" dirty="0" smtClean="0">
                  <a:solidFill>
                    <a:schemeClr val="tx1"/>
                  </a:solidFill>
                  <a:latin typeface="+mj-lt"/>
                  <a:ea typeface="+mn-ea"/>
                  <a:cs typeface="Calibri Light" panose="020F0302020204030204" pitchFamily="34" charset="0"/>
                </a:defRPr>
              </a:lvl2pPr>
              <a:lvl3pPr marL="3048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4699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635000" indent="-139700" algn="l" defTabSz="798513" rtl="0" eaLnBrk="1" latinLnBrk="0" hangingPunct="1">
                <a:spcBef>
                  <a:spcPts val="0"/>
                </a:spcBef>
                <a:spcAft>
                  <a:spcPts val="1000"/>
                </a:spcAft>
                <a:buClr>
                  <a:schemeClr val="tx1"/>
                </a:buClr>
                <a:buSzPct val="100000"/>
                <a:buFont typeface="Arial" panose="020B060402020202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pPr>
                <a:spcBef>
                  <a:spcPts val="600"/>
                </a:spcBef>
                <a:buSzPct val="100000"/>
              </a:pPr>
              <a:r>
                <a:rPr lang="cs-CZ" sz="1400" dirty="0">
                  <a:latin typeface="Calibri" panose="020F0502020204030204" pitchFamily="34" charset="0"/>
                </a:rPr>
                <a:t>Obce ve velké části případů nemají vlastní kapacity, finanční prostředky, know-how ani motivaci v aktivitách samy dále pokračovat a potřebují vnější, nezávislé odborníky a facilitátory, kteří jim s realizací aktivit, přípravou individuálních projektů </a:t>
              </a:r>
              <a:br>
                <a:rPr lang="cs-CZ" sz="1400" dirty="0">
                  <a:latin typeface="Calibri" panose="020F0502020204030204" pitchFamily="34" charset="0"/>
                </a:rPr>
              </a:br>
              <a:r>
                <a:rPr lang="cs-CZ" sz="1400" dirty="0">
                  <a:latin typeface="Calibri" panose="020F0502020204030204" pitchFamily="34" charset="0"/>
                </a:rPr>
                <a:t>a koordinací budou i nadále pomáhat. </a:t>
              </a:r>
            </a:p>
          </p:txBody>
        </p:sp>
      </p:grpSp>
      <p:cxnSp>
        <p:nvCxnSpPr>
          <p:cNvPr id="49" name="!Straight Connector 48">
            <a:extLst>
              <a:ext uri="{FF2B5EF4-FFF2-40B4-BE49-F238E27FC236}">
                <a16:creationId xmlns:a16="http://schemas.microsoft.com/office/drawing/2014/main" id="{4D7E483D-B210-ADF4-8605-E1BC514CA34F}"/>
              </a:ext>
            </a:extLst>
          </p:cNvPr>
          <p:cNvCxnSpPr>
            <a:cxnSpLocks/>
          </p:cNvCxnSpPr>
          <p:nvPr/>
        </p:nvCxnSpPr>
        <p:spPr>
          <a:xfrm>
            <a:off x="682577" y="4259933"/>
            <a:ext cx="2880000" cy="0"/>
          </a:xfrm>
          <a:prstGeom prst="line">
            <a:avLst/>
          </a:prstGeom>
          <a:ln/>
          <a:effectLst/>
        </p:spPr>
        <p:style>
          <a:lnRef idx="3">
            <a:schemeClr val="accent1"/>
          </a:lnRef>
          <a:fillRef idx="0">
            <a:schemeClr val="accent1"/>
          </a:fillRef>
          <a:effectRef idx="2">
            <a:schemeClr val="accent1"/>
          </a:effectRef>
          <a:fontRef idx="minor">
            <a:schemeClr val="tx1"/>
          </a:fontRef>
        </p:style>
      </p:cxnSp>
      <p:grpSp>
        <p:nvGrpSpPr>
          <p:cNvPr id="50" name="Group 49">
            <a:extLst>
              <a:ext uri="{FF2B5EF4-FFF2-40B4-BE49-F238E27FC236}">
                <a16:creationId xmlns:a16="http://schemas.microsoft.com/office/drawing/2014/main" id="{00C2773B-743B-503D-D678-0075879CB4DD}"/>
              </a:ext>
            </a:extLst>
          </p:cNvPr>
          <p:cNvGrpSpPr/>
          <p:nvPr/>
        </p:nvGrpSpPr>
        <p:grpSpPr>
          <a:xfrm>
            <a:off x="623901" y="4365108"/>
            <a:ext cx="3309411" cy="1696924"/>
            <a:chOff x="517505" y="2194340"/>
            <a:chExt cx="2716519" cy="1696924"/>
          </a:xfrm>
        </p:grpSpPr>
        <p:sp>
          <p:nvSpPr>
            <p:cNvPr id="51" name="Text Placeholder 8">
              <a:extLst>
                <a:ext uri="{FF2B5EF4-FFF2-40B4-BE49-F238E27FC236}">
                  <a16:creationId xmlns:a16="http://schemas.microsoft.com/office/drawing/2014/main" id="{138EC341-EE11-9E71-C536-228F884015C0}"/>
                </a:ext>
              </a:extLst>
            </p:cNvPr>
            <p:cNvSpPr txBox="1">
              <a:spLocks/>
            </p:cNvSpPr>
            <p:nvPr/>
          </p:nvSpPr>
          <p:spPr>
            <a:xfrm>
              <a:off x="517505" y="2194340"/>
              <a:ext cx="2716519" cy="312886"/>
            </a:xfrm>
            <a:prstGeom prst="rect">
              <a:avLst/>
            </a:prstGeom>
          </p:spPr>
          <p:txBody>
            <a:bodyPr/>
            <a:lstStyle>
              <a:lvl1pPr marL="0" indent="0" algn="l" defTabSz="914400" rtl="0" eaLnBrk="1" latinLnBrk="0" hangingPunct="1">
                <a:spcBef>
                  <a:spcPts val="0"/>
                </a:spcBef>
                <a:spcAft>
                  <a:spcPts val="1000"/>
                </a:spcAft>
                <a:buSzPct val="100000"/>
                <a:buFontTx/>
                <a:buNone/>
                <a:defRPr sz="1300" b="0" kern="1200">
                  <a:solidFill>
                    <a:schemeClr val="tx1"/>
                  </a:solidFill>
                  <a:latin typeface="+mn-lt"/>
                  <a:ea typeface="+mn-ea"/>
                  <a:cs typeface="Calibri Light" panose="020F0302020204030204" pitchFamily="34" charset="0"/>
                </a:defRPr>
              </a:lvl1pPr>
              <a:lvl2pPr marL="1397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b="0" kern="1200" dirty="0" smtClean="0">
                  <a:solidFill>
                    <a:schemeClr val="tx1"/>
                  </a:solidFill>
                  <a:latin typeface="+mj-lt"/>
                  <a:ea typeface="+mn-ea"/>
                  <a:cs typeface="Calibri Light" panose="020F0302020204030204" pitchFamily="34" charset="0"/>
                </a:defRPr>
              </a:lvl2pPr>
              <a:lvl3pPr marL="3048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4699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635000" indent="-139700" algn="l" defTabSz="798513" rtl="0" eaLnBrk="1" latinLnBrk="0" hangingPunct="1">
                <a:spcBef>
                  <a:spcPts val="0"/>
                </a:spcBef>
                <a:spcAft>
                  <a:spcPts val="1000"/>
                </a:spcAft>
                <a:buClr>
                  <a:schemeClr val="tx1"/>
                </a:buClr>
                <a:buSzPct val="100000"/>
                <a:buFont typeface="Arial" panose="020B060402020202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r>
                <a:rPr lang="cs-CZ" sz="1600" b="1" dirty="0">
                  <a:solidFill>
                    <a:schemeClr val="accent1"/>
                  </a:solidFill>
                </a:rPr>
                <a:t>MEDIÁLNÍ PREZENCE ASZ</a:t>
              </a:r>
              <a:endParaRPr lang="en-US" sz="1600" b="1" dirty="0">
                <a:solidFill>
                  <a:schemeClr val="accent1"/>
                </a:solidFill>
              </a:endParaRPr>
            </a:p>
          </p:txBody>
        </p:sp>
        <p:sp>
          <p:nvSpPr>
            <p:cNvPr id="52" name="Text Placeholder 8">
              <a:extLst>
                <a:ext uri="{FF2B5EF4-FFF2-40B4-BE49-F238E27FC236}">
                  <a16:creationId xmlns:a16="http://schemas.microsoft.com/office/drawing/2014/main" id="{E96D806E-751D-E47D-E4A3-2833AB10B69F}"/>
                </a:ext>
              </a:extLst>
            </p:cNvPr>
            <p:cNvSpPr txBox="1">
              <a:spLocks/>
            </p:cNvSpPr>
            <p:nvPr/>
          </p:nvSpPr>
          <p:spPr>
            <a:xfrm>
              <a:off x="530767" y="2474560"/>
              <a:ext cx="2214237" cy="1416704"/>
            </a:xfrm>
            <a:prstGeom prst="rect">
              <a:avLst/>
            </a:prstGeom>
          </p:spPr>
          <p:txBody>
            <a:bodyPr/>
            <a:lstStyle>
              <a:lvl1pPr marL="0" indent="0" algn="l" defTabSz="914400" rtl="0" eaLnBrk="1" latinLnBrk="0" hangingPunct="1">
                <a:spcBef>
                  <a:spcPts val="0"/>
                </a:spcBef>
                <a:spcAft>
                  <a:spcPts val="1000"/>
                </a:spcAft>
                <a:buSzPct val="100000"/>
                <a:buFontTx/>
                <a:buNone/>
                <a:defRPr sz="1300" b="0" kern="1200">
                  <a:solidFill>
                    <a:schemeClr val="tx1"/>
                  </a:solidFill>
                  <a:latin typeface="+mn-lt"/>
                  <a:ea typeface="+mn-ea"/>
                  <a:cs typeface="Calibri Light" panose="020F0302020204030204" pitchFamily="34" charset="0"/>
                </a:defRPr>
              </a:lvl1pPr>
              <a:lvl2pPr marL="1397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b="0" kern="1200" dirty="0" smtClean="0">
                  <a:solidFill>
                    <a:schemeClr val="tx1"/>
                  </a:solidFill>
                  <a:latin typeface="+mj-lt"/>
                  <a:ea typeface="+mn-ea"/>
                  <a:cs typeface="Calibri Light" panose="020F0302020204030204" pitchFamily="34" charset="0"/>
                </a:defRPr>
              </a:lvl2pPr>
              <a:lvl3pPr marL="3048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4699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635000" indent="-139700" algn="l" defTabSz="798513" rtl="0" eaLnBrk="1" latinLnBrk="0" hangingPunct="1">
                <a:spcBef>
                  <a:spcPts val="0"/>
                </a:spcBef>
                <a:spcAft>
                  <a:spcPts val="1000"/>
                </a:spcAft>
                <a:buClr>
                  <a:schemeClr val="tx1"/>
                </a:buClr>
                <a:buSzPct val="100000"/>
                <a:buFont typeface="Arial" panose="020B060402020202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pPr>
                <a:spcBef>
                  <a:spcPts val="600"/>
                </a:spcBef>
                <a:buSzPct val="100000"/>
              </a:pPr>
              <a:r>
                <a:rPr lang="cs-CZ" sz="1400" dirty="0">
                  <a:latin typeface="Calibri" panose="020F0502020204030204" pitchFamily="34" charset="0"/>
                </a:rPr>
                <a:t>Řada místních aktérů vnímá nedostatečnou mediální prezenci ASZ. Větší prezentace ASZ by pomohla ke zlepšení argumentace řešení sociálního vyloučení na obcích a zároveň propagaci tématu sociálního začleňování.</a:t>
              </a:r>
            </a:p>
          </p:txBody>
        </p:sp>
      </p:grpSp>
      <p:cxnSp>
        <p:nvCxnSpPr>
          <p:cNvPr id="55" name="!Straight Connector 54">
            <a:extLst>
              <a:ext uri="{FF2B5EF4-FFF2-40B4-BE49-F238E27FC236}">
                <a16:creationId xmlns:a16="http://schemas.microsoft.com/office/drawing/2014/main" id="{97217E4E-0BBB-C397-7FE9-F5EBCB36927F}"/>
              </a:ext>
            </a:extLst>
          </p:cNvPr>
          <p:cNvCxnSpPr>
            <a:cxnSpLocks/>
          </p:cNvCxnSpPr>
          <p:nvPr/>
        </p:nvCxnSpPr>
        <p:spPr>
          <a:xfrm>
            <a:off x="4738981" y="4258097"/>
            <a:ext cx="2880000" cy="0"/>
          </a:xfrm>
          <a:prstGeom prst="line">
            <a:avLst/>
          </a:prstGeom>
          <a:ln/>
          <a:effectLst/>
        </p:spPr>
        <p:style>
          <a:lnRef idx="3">
            <a:schemeClr val="accent1"/>
          </a:lnRef>
          <a:fillRef idx="0">
            <a:schemeClr val="accent1"/>
          </a:fillRef>
          <a:effectRef idx="2">
            <a:schemeClr val="accent1"/>
          </a:effectRef>
          <a:fontRef idx="minor">
            <a:schemeClr val="tx1"/>
          </a:fontRef>
        </p:style>
      </p:cxnSp>
      <p:grpSp>
        <p:nvGrpSpPr>
          <p:cNvPr id="56" name="Group 55">
            <a:extLst>
              <a:ext uri="{FF2B5EF4-FFF2-40B4-BE49-F238E27FC236}">
                <a16:creationId xmlns:a16="http://schemas.microsoft.com/office/drawing/2014/main" id="{8BFFC106-4E53-DF0E-9DD7-458663B81EEE}"/>
              </a:ext>
            </a:extLst>
          </p:cNvPr>
          <p:cNvGrpSpPr/>
          <p:nvPr/>
        </p:nvGrpSpPr>
        <p:grpSpPr>
          <a:xfrm>
            <a:off x="4701364" y="4365108"/>
            <a:ext cx="2997884" cy="1962540"/>
            <a:chOff x="529880" y="2194340"/>
            <a:chExt cx="2997884" cy="1962540"/>
          </a:xfrm>
        </p:grpSpPr>
        <p:sp>
          <p:nvSpPr>
            <p:cNvPr id="57" name="Text Placeholder 8">
              <a:extLst>
                <a:ext uri="{FF2B5EF4-FFF2-40B4-BE49-F238E27FC236}">
                  <a16:creationId xmlns:a16="http://schemas.microsoft.com/office/drawing/2014/main" id="{BC215F4F-F279-4E11-953A-D408C2FEAA28}"/>
                </a:ext>
              </a:extLst>
            </p:cNvPr>
            <p:cNvSpPr txBox="1">
              <a:spLocks/>
            </p:cNvSpPr>
            <p:nvPr/>
          </p:nvSpPr>
          <p:spPr>
            <a:xfrm>
              <a:off x="529880" y="2194340"/>
              <a:ext cx="2966376" cy="261976"/>
            </a:xfrm>
            <a:prstGeom prst="rect">
              <a:avLst/>
            </a:prstGeom>
          </p:spPr>
          <p:txBody>
            <a:bodyPr/>
            <a:lstStyle>
              <a:lvl1pPr marL="0" indent="0" algn="l" defTabSz="914400" rtl="0" eaLnBrk="1" latinLnBrk="0" hangingPunct="1">
                <a:spcBef>
                  <a:spcPts val="0"/>
                </a:spcBef>
                <a:spcAft>
                  <a:spcPts val="1000"/>
                </a:spcAft>
                <a:buSzPct val="100000"/>
                <a:buFontTx/>
                <a:buNone/>
                <a:defRPr sz="1300" b="0" kern="1200">
                  <a:solidFill>
                    <a:schemeClr val="tx1"/>
                  </a:solidFill>
                  <a:latin typeface="+mn-lt"/>
                  <a:ea typeface="+mn-ea"/>
                  <a:cs typeface="Calibri Light" panose="020F0302020204030204" pitchFamily="34" charset="0"/>
                </a:defRPr>
              </a:lvl1pPr>
              <a:lvl2pPr marL="1397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b="0" kern="1200" dirty="0" smtClean="0">
                  <a:solidFill>
                    <a:schemeClr val="tx1"/>
                  </a:solidFill>
                  <a:latin typeface="+mj-lt"/>
                  <a:ea typeface="+mn-ea"/>
                  <a:cs typeface="Calibri Light" panose="020F0302020204030204" pitchFamily="34" charset="0"/>
                </a:defRPr>
              </a:lvl2pPr>
              <a:lvl3pPr marL="3048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4699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635000" indent="-139700" algn="l" defTabSz="798513" rtl="0" eaLnBrk="1" latinLnBrk="0" hangingPunct="1">
                <a:spcBef>
                  <a:spcPts val="0"/>
                </a:spcBef>
                <a:spcAft>
                  <a:spcPts val="1000"/>
                </a:spcAft>
                <a:buClr>
                  <a:schemeClr val="tx1"/>
                </a:buClr>
                <a:buSzPct val="100000"/>
                <a:buFont typeface="Arial" panose="020B060402020202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r>
                <a:rPr lang="cs-CZ" sz="1600" b="1" dirty="0">
                  <a:solidFill>
                    <a:schemeClr val="accent1"/>
                  </a:solidFill>
                </a:rPr>
                <a:t>PROJEKTOVÉ FINANCOVÁNÍ ASZ</a:t>
              </a:r>
              <a:endParaRPr lang="en-US" sz="1600" b="1" dirty="0">
                <a:solidFill>
                  <a:schemeClr val="accent1"/>
                </a:solidFill>
              </a:endParaRPr>
            </a:p>
          </p:txBody>
        </p:sp>
        <p:sp>
          <p:nvSpPr>
            <p:cNvPr id="58" name="Text Placeholder 8">
              <a:extLst>
                <a:ext uri="{FF2B5EF4-FFF2-40B4-BE49-F238E27FC236}">
                  <a16:creationId xmlns:a16="http://schemas.microsoft.com/office/drawing/2014/main" id="{D0306503-BA00-1F19-1998-2CED55EE6E47}"/>
                </a:ext>
              </a:extLst>
            </p:cNvPr>
            <p:cNvSpPr txBox="1">
              <a:spLocks/>
            </p:cNvSpPr>
            <p:nvPr/>
          </p:nvSpPr>
          <p:spPr>
            <a:xfrm>
              <a:off x="548236" y="2474560"/>
              <a:ext cx="2979528" cy="1682320"/>
            </a:xfrm>
            <a:prstGeom prst="rect">
              <a:avLst/>
            </a:prstGeom>
          </p:spPr>
          <p:txBody>
            <a:bodyPr/>
            <a:lstStyle>
              <a:lvl1pPr marL="0" indent="0" algn="l" defTabSz="914400" rtl="0" eaLnBrk="1" latinLnBrk="0" hangingPunct="1">
                <a:spcBef>
                  <a:spcPts val="0"/>
                </a:spcBef>
                <a:spcAft>
                  <a:spcPts val="1000"/>
                </a:spcAft>
                <a:buSzPct val="100000"/>
                <a:buFontTx/>
                <a:buNone/>
                <a:defRPr sz="1300" b="0" kern="1200">
                  <a:solidFill>
                    <a:schemeClr val="tx1"/>
                  </a:solidFill>
                  <a:latin typeface="+mn-lt"/>
                  <a:ea typeface="+mn-ea"/>
                  <a:cs typeface="Calibri Light" panose="020F0302020204030204" pitchFamily="34" charset="0"/>
                </a:defRPr>
              </a:lvl1pPr>
              <a:lvl2pPr marL="1397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b="0" kern="1200" dirty="0" smtClean="0">
                  <a:solidFill>
                    <a:schemeClr val="tx1"/>
                  </a:solidFill>
                  <a:latin typeface="+mj-lt"/>
                  <a:ea typeface="+mn-ea"/>
                  <a:cs typeface="Calibri Light" panose="020F0302020204030204" pitchFamily="34" charset="0"/>
                </a:defRPr>
              </a:lvl2pPr>
              <a:lvl3pPr marL="3048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4699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635000" indent="-139700" algn="l" defTabSz="798513" rtl="0" eaLnBrk="1" latinLnBrk="0" hangingPunct="1">
                <a:spcBef>
                  <a:spcPts val="0"/>
                </a:spcBef>
                <a:spcAft>
                  <a:spcPts val="1000"/>
                </a:spcAft>
                <a:buClr>
                  <a:schemeClr val="tx1"/>
                </a:buClr>
                <a:buSzPct val="100000"/>
                <a:buFont typeface="Arial" panose="020B060402020202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pPr>
                <a:spcBef>
                  <a:spcPts val="600"/>
                </a:spcBef>
                <a:buSzPct val="100000"/>
              </a:pPr>
              <a:r>
                <a:rPr lang="cs-CZ" sz="1400" dirty="0">
                  <a:latin typeface="Calibri" panose="020F0502020204030204" pitchFamily="34" charset="0"/>
                </a:rPr>
                <a:t>Projektové financování aktivit komplikovalo realizaci některých aktivit v obcích. </a:t>
              </a:r>
              <a:br>
                <a:rPr lang="cs-CZ" sz="1400" dirty="0">
                  <a:latin typeface="Calibri" panose="020F0502020204030204" pitchFamily="34" charset="0"/>
                </a:rPr>
              </a:br>
              <a:r>
                <a:rPr lang="cs-CZ" sz="1400" dirty="0">
                  <a:latin typeface="Calibri" panose="020F0502020204030204" pitchFamily="34" charset="0"/>
                </a:rPr>
                <a:t>Robustní mechanismus KPSVL.</a:t>
              </a:r>
              <a:br>
                <a:rPr lang="cs-CZ" sz="1400" dirty="0">
                  <a:latin typeface="Calibri" panose="020F0502020204030204" pitchFamily="34" charset="0"/>
                </a:rPr>
              </a:br>
              <a:r>
                <a:rPr lang="cs-CZ" sz="1400" dirty="0">
                  <a:latin typeface="Calibri" panose="020F0502020204030204" pitchFamily="34" charset="0"/>
                </a:rPr>
                <a:t>Doba spolupráce byla nastavena </a:t>
              </a:r>
              <a:br>
                <a:rPr lang="cs-CZ" sz="1400" dirty="0">
                  <a:latin typeface="Calibri" panose="020F0502020204030204" pitchFamily="34" charset="0"/>
                </a:rPr>
              </a:br>
              <a:r>
                <a:rPr lang="cs-CZ" sz="1400" dirty="0">
                  <a:latin typeface="Calibri" panose="020F0502020204030204" pitchFamily="34" charset="0"/>
                </a:rPr>
                <a:t>ex ante a nereflektovala potřebnost.</a:t>
              </a:r>
              <a:br>
                <a:rPr lang="cs-CZ" sz="1400" dirty="0">
                  <a:latin typeface="Calibri" panose="020F0502020204030204" pitchFamily="34" charset="0"/>
                </a:rPr>
              </a:br>
              <a:r>
                <a:rPr lang="cs-CZ" sz="1400" dirty="0">
                  <a:latin typeface="Calibri" panose="020F0502020204030204" pitchFamily="34" charset="0"/>
                </a:rPr>
                <a:t>Chyběla informovanost o dalších dotačních programech.</a:t>
              </a:r>
            </a:p>
          </p:txBody>
        </p:sp>
      </p:grpSp>
      <p:cxnSp>
        <p:nvCxnSpPr>
          <p:cNvPr id="2" name="Straight Connector 1">
            <a:extLst>
              <a:ext uri="{FF2B5EF4-FFF2-40B4-BE49-F238E27FC236}">
                <a16:creationId xmlns:a16="http://schemas.microsoft.com/office/drawing/2014/main" id="{C5DF97E7-C301-1EE7-D723-2E282A8274CA}"/>
              </a:ext>
            </a:extLst>
          </p:cNvPr>
          <p:cNvCxnSpPr>
            <a:cxnSpLocks/>
          </p:cNvCxnSpPr>
          <p:nvPr/>
        </p:nvCxnSpPr>
        <p:spPr>
          <a:xfrm>
            <a:off x="8784405" y="4267277"/>
            <a:ext cx="2880000" cy="0"/>
          </a:xfrm>
          <a:prstGeom prst="line">
            <a:avLst/>
          </a:prstGeom>
          <a:ln/>
          <a:effectLst/>
        </p:spPr>
        <p:style>
          <a:lnRef idx="3">
            <a:schemeClr val="accent1"/>
          </a:lnRef>
          <a:fillRef idx="0">
            <a:schemeClr val="accent1"/>
          </a:fillRef>
          <a:effectRef idx="2">
            <a:schemeClr val="accent1"/>
          </a:effectRef>
          <a:fontRef idx="minor">
            <a:schemeClr val="tx1"/>
          </a:fontRef>
        </p:style>
      </p:cxnSp>
      <p:grpSp>
        <p:nvGrpSpPr>
          <p:cNvPr id="3" name="Group 2">
            <a:extLst>
              <a:ext uri="{FF2B5EF4-FFF2-40B4-BE49-F238E27FC236}">
                <a16:creationId xmlns:a16="http://schemas.microsoft.com/office/drawing/2014/main" id="{D9954283-B50D-05C7-804C-F9DF5DCA816E}"/>
              </a:ext>
            </a:extLst>
          </p:cNvPr>
          <p:cNvGrpSpPr/>
          <p:nvPr/>
        </p:nvGrpSpPr>
        <p:grpSpPr>
          <a:xfrm>
            <a:off x="8729320" y="4374288"/>
            <a:ext cx="2988409" cy="1696924"/>
            <a:chOff x="529880" y="2194340"/>
            <a:chExt cx="2988409" cy="1696924"/>
          </a:xfrm>
        </p:grpSpPr>
        <p:sp>
          <p:nvSpPr>
            <p:cNvPr id="4" name="Text Placeholder 8">
              <a:extLst>
                <a:ext uri="{FF2B5EF4-FFF2-40B4-BE49-F238E27FC236}">
                  <a16:creationId xmlns:a16="http://schemas.microsoft.com/office/drawing/2014/main" id="{2CB2DBD1-800B-15D8-8064-443487D6BB22}"/>
                </a:ext>
              </a:extLst>
            </p:cNvPr>
            <p:cNvSpPr txBox="1">
              <a:spLocks/>
            </p:cNvSpPr>
            <p:nvPr/>
          </p:nvSpPr>
          <p:spPr>
            <a:xfrm>
              <a:off x="529880" y="2194340"/>
              <a:ext cx="2966376" cy="261976"/>
            </a:xfrm>
            <a:prstGeom prst="rect">
              <a:avLst/>
            </a:prstGeom>
          </p:spPr>
          <p:txBody>
            <a:bodyPr/>
            <a:lstStyle>
              <a:lvl1pPr marL="0" indent="0" algn="l" defTabSz="914400" rtl="0" eaLnBrk="1" latinLnBrk="0" hangingPunct="1">
                <a:spcBef>
                  <a:spcPts val="0"/>
                </a:spcBef>
                <a:spcAft>
                  <a:spcPts val="1000"/>
                </a:spcAft>
                <a:buSzPct val="100000"/>
                <a:buFontTx/>
                <a:buNone/>
                <a:defRPr sz="1300" b="0" kern="1200">
                  <a:solidFill>
                    <a:schemeClr val="tx1"/>
                  </a:solidFill>
                  <a:latin typeface="+mn-lt"/>
                  <a:ea typeface="+mn-ea"/>
                  <a:cs typeface="Calibri Light" panose="020F0302020204030204" pitchFamily="34" charset="0"/>
                </a:defRPr>
              </a:lvl1pPr>
              <a:lvl2pPr marL="1397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b="0" kern="1200" dirty="0" smtClean="0">
                  <a:solidFill>
                    <a:schemeClr val="tx1"/>
                  </a:solidFill>
                  <a:latin typeface="+mj-lt"/>
                  <a:ea typeface="+mn-ea"/>
                  <a:cs typeface="Calibri Light" panose="020F0302020204030204" pitchFamily="34" charset="0"/>
                </a:defRPr>
              </a:lvl2pPr>
              <a:lvl3pPr marL="3048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4699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635000" indent="-139700" algn="l" defTabSz="798513" rtl="0" eaLnBrk="1" latinLnBrk="0" hangingPunct="1">
                <a:spcBef>
                  <a:spcPts val="0"/>
                </a:spcBef>
                <a:spcAft>
                  <a:spcPts val="1000"/>
                </a:spcAft>
                <a:buClr>
                  <a:schemeClr val="tx1"/>
                </a:buClr>
                <a:buSzPct val="100000"/>
                <a:buFont typeface="Arial" panose="020B060402020202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r>
                <a:rPr lang="cs-CZ" sz="1600" b="1" dirty="0">
                  <a:solidFill>
                    <a:schemeClr val="accent1"/>
                  </a:solidFill>
                </a:rPr>
                <a:t>CHYBĚJÍCÍ AUTORITA ASZ</a:t>
              </a:r>
              <a:endParaRPr lang="en-US" sz="1600" b="1" dirty="0">
                <a:solidFill>
                  <a:schemeClr val="accent1"/>
                </a:solidFill>
              </a:endParaRPr>
            </a:p>
          </p:txBody>
        </p:sp>
        <p:sp>
          <p:nvSpPr>
            <p:cNvPr id="5" name="Text Placeholder 8">
              <a:extLst>
                <a:ext uri="{FF2B5EF4-FFF2-40B4-BE49-F238E27FC236}">
                  <a16:creationId xmlns:a16="http://schemas.microsoft.com/office/drawing/2014/main" id="{19163B20-B0B2-9360-B0E5-2986B89CDDF2}"/>
                </a:ext>
              </a:extLst>
            </p:cNvPr>
            <p:cNvSpPr txBox="1">
              <a:spLocks/>
            </p:cNvSpPr>
            <p:nvPr/>
          </p:nvSpPr>
          <p:spPr>
            <a:xfrm>
              <a:off x="548236" y="2474560"/>
              <a:ext cx="2970053" cy="1416704"/>
            </a:xfrm>
            <a:prstGeom prst="rect">
              <a:avLst/>
            </a:prstGeom>
          </p:spPr>
          <p:txBody>
            <a:bodyPr/>
            <a:lstStyle>
              <a:lvl1pPr marL="0" indent="0" algn="l" defTabSz="914400" rtl="0" eaLnBrk="1" latinLnBrk="0" hangingPunct="1">
                <a:spcBef>
                  <a:spcPts val="0"/>
                </a:spcBef>
                <a:spcAft>
                  <a:spcPts val="1000"/>
                </a:spcAft>
                <a:buSzPct val="100000"/>
                <a:buFontTx/>
                <a:buNone/>
                <a:defRPr sz="1300" b="0" kern="1200">
                  <a:solidFill>
                    <a:schemeClr val="tx1"/>
                  </a:solidFill>
                  <a:latin typeface="+mn-lt"/>
                  <a:ea typeface="+mn-ea"/>
                  <a:cs typeface="Calibri Light" panose="020F0302020204030204" pitchFamily="34" charset="0"/>
                </a:defRPr>
              </a:lvl1pPr>
              <a:lvl2pPr marL="1397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b="0" kern="1200" dirty="0" smtClean="0">
                  <a:solidFill>
                    <a:schemeClr val="tx1"/>
                  </a:solidFill>
                  <a:latin typeface="+mj-lt"/>
                  <a:ea typeface="+mn-ea"/>
                  <a:cs typeface="Calibri Light" panose="020F0302020204030204" pitchFamily="34" charset="0"/>
                </a:defRPr>
              </a:lvl2pPr>
              <a:lvl3pPr marL="3048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469900" indent="-139700" algn="l" defTabSz="914400" rtl="0" eaLnBrk="1" latinLnBrk="0" hangingPunct="1">
                <a:spcBef>
                  <a:spcPts val="0"/>
                </a:spcBef>
                <a:spcAft>
                  <a:spcPts val="1000"/>
                </a:spcAft>
                <a:buClr>
                  <a:schemeClr val="tx1"/>
                </a:buClr>
                <a:buSzPct val="100000"/>
                <a:buFont typeface="Arial" panose="020B060402020202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635000" indent="-139700" algn="l" defTabSz="798513" rtl="0" eaLnBrk="1" latinLnBrk="0" hangingPunct="1">
                <a:spcBef>
                  <a:spcPts val="0"/>
                </a:spcBef>
                <a:spcAft>
                  <a:spcPts val="1000"/>
                </a:spcAft>
                <a:buClr>
                  <a:schemeClr val="tx1"/>
                </a:buClr>
                <a:buSzPct val="100000"/>
                <a:buFont typeface="Arial" panose="020B060402020202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pPr>
                <a:spcBef>
                  <a:spcPts val="600"/>
                </a:spcBef>
                <a:buSzPct val="100000"/>
              </a:pPr>
              <a:r>
                <a:rPr lang="cs-CZ" sz="1400" dirty="0">
                  <a:latin typeface="Calibri" panose="020F0502020204030204" pitchFamily="34" charset="0"/>
                </a:rPr>
                <a:t>De facto žádné legislativní nebo exekutivní kompetence ve vztahu </a:t>
              </a:r>
              <a:br>
                <a:rPr lang="cs-CZ" sz="1400" dirty="0">
                  <a:latin typeface="Calibri" panose="020F0502020204030204" pitchFamily="34" charset="0"/>
                </a:rPr>
              </a:br>
              <a:r>
                <a:rPr lang="cs-CZ" sz="1400" dirty="0">
                  <a:latin typeface="Calibri" panose="020F0502020204030204" pitchFamily="34" charset="0"/>
                </a:rPr>
                <a:t>k místním samosprávám. Omezený prostor pro řešení nejzávažnějších identifikovaných problémů – SPSZ, </a:t>
              </a:r>
              <a:br>
                <a:rPr lang="cs-CZ" sz="1400" dirty="0">
                  <a:latin typeface="Calibri" panose="020F0502020204030204" pitchFamily="34" charset="0"/>
                </a:rPr>
              </a:br>
              <a:r>
                <a:rPr lang="cs-CZ" sz="1400" dirty="0" err="1">
                  <a:latin typeface="Calibri" panose="020F0502020204030204" pitchFamily="34" charset="0"/>
                </a:rPr>
                <a:t>TAP</a:t>
              </a:r>
              <a:r>
                <a:rPr lang="cs-CZ" sz="1400" dirty="0">
                  <a:latin typeface="Calibri" panose="020F0502020204030204" pitchFamily="34" charset="0"/>
                </a:rPr>
                <a:t> jsou kompromisními dokumenty. </a:t>
              </a:r>
            </a:p>
          </p:txBody>
        </p:sp>
      </p:grpSp>
      <p:sp>
        <p:nvSpPr>
          <p:cNvPr id="6" name="Title 2">
            <a:extLst>
              <a:ext uri="{FF2B5EF4-FFF2-40B4-BE49-F238E27FC236}">
                <a16:creationId xmlns:a16="http://schemas.microsoft.com/office/drawing/2014/main" id="{B48A9A7A-322F-6C2E-2FCA-C46C7EC680B6}"/>
              </a:ext>
            </a:extLst>
          </p:cNvPr>
          <p:cNvSpPr txBox="1">
            <a:spLocks/>
          </p:cNvSpPr>
          <p:nvPr/>
        </p:nvSpPr>
        <p:spPr bwMode="gray">
          <a:xfrm>
            <a:off x="579391" y="825453"/>
            <a:ext cx="5120672" cy="698501"/>
          </a:xfrm>
          <a:prstGeom prst="rect">
            <a:avLst/>
          </a:prstGeom>
        </p:spPr>
        <p:txBody>
          <a:bodyPr vert="horz" lIns="0" tIns="0" rIns="0" bIns="0" rtlCol="0" anchor="t" anchorCtr="0">
            <a:noAutofit/>
          </a:bodyPr>
          <a:lstStyle>
            <a:lvl1pPr algn="l" defTabSz="914400" rtl="0" eaLnBrk="1" latinLnBrk="0" hangingPunct="1">
              <a:spcBef>
                <a:spcPct val="0"/>
              </a:spcBef>
              <a:buNone/>
              <a:defRPr sz="2100" kern="1200">
                <a:solidFill>
                  <a:schemeClr val="tx1"/>
                </a:solidFill>
                <a:latin typeface="+mn-lt"/>
                <a:ea typeface="+mj-ea"/>
                <a:cs typeface="Calibri Light" panose="020F0302020204030204" pitchFamily="34" charset="0"/>
              </a:defRPr>
            </a:lvl1pPr>
          </a:lstStyle>
          <a:p>
            <a:r>
              <a:rPr lang="cs-CZ" sz="1800" dirty="0"/>
              <a:t>Největší rizika Projektu</a:t>
            </a:r>
          </a:p>
        </p:txBody>
      </p:sp>
      <p:sp>
        <p:nvSpPr>
          <p:cNvPr id="7" name="TextBox 6">
            <a:extLst>
              <a:ext uri="{FF2B5EF4-FFF2-40B4-BE49-F238E27FC236}">
                <a16:creationId xmlns:a16="http://schemas.microsoft.com/office/drawing/2014/main" id="{5AD2507E-BE1C-6685-2D40-07954248D66C}"/>
              </a:ext>
            </a:extLst>
          </p:cNvPr>
          <p:cNvSpPr txBox="1"/>
          <p:nvPr/>
        </p:nvSpPr>
        <p:spPr>
          <a:xfrm>
            <a:off x="7966766" y="251931"/>
            <a:ext cx="4021765" cy="1070093"/>
          </a:xfrm>
          <a:prstGeom prst="rect">
            <a:avLst/>
          </a:prstGeom>
        </p:spPr>
        <p:txBody>
          <a:bodyPr vert="horz" lIns="0" tIns="0" rIns="0" bIns="0" rtlCol="0">
            <a:noAutofit/>
          </a:bodyPr>
          <a:lstStyle>
            <a:defPPr>
              <a:defRPr lang="en-US"/>
            </a:defPPr>
            <a:lvl1pPr indent="0" algn="ctr">
              <a:lnSpc>
                <a:spcPct val="95000"/>
              </a:lnSpc>
              <a:spcBef>
                <a:spcPts val="0"/>
              </a:spcBef>
              <a:spcAft>
                <a:spcPts val="0"/>
              </a:spcAft>
              <a:buSzPct val="100000"/>
              <a:buFontTx/>
              <a:buNone/>
              <a:defRPr sz="1400" b="0">
                <a:latin typeface="Calibri" panose="020F0502020204030204" pitchFamily="34" charset="0"/>
                <a:ea typeface="CIDFont+F2"/>
                <a:cs typeface="Calibri" panose="020F0502020204030204" pitchFamily="34" charset="0"/>
              </a:defRPr>
            </a:lvl1pPr>
            <a:lvl2pPr indent="0">
              <a:spcBef>
                <a:spcPts val="0"/>
              </a:spcBef>
              <a:spcAft>
                <a:spcPts val="1000"/>
              </a:spcAft>
              <a:buClr>
                <a:schemeClr val="tx1"/>
              </a:buClr>
              <a:buSzPct val="100000"/>
              <a:buFont typeface="Arial" panose="020B0604020202020204" pitchFamily="34" charset="0"/>
              <a:buNone/>
              <a:defRPr sz="2000" b="0">
                <a:solidFill>
                  <a:schemeClr val="tx1">
                    <a:tint val="75000"/>
                  </a:schemeClr>
                </a:solidFill>
                <a:latin typeface="+mj-lt"/>
                <a:cs typeface="Calibri Light" panose="020F0302020204030204" pitchFamily="34" charset="0"/>
              </a:defRPr>
            </a:lvl2pPr>
            <a:lvl3pPr indent="0">
              <a:spcBef>
                <a:spcPts val="0"/>
              </a:spcBef>
              <a:spcAft>
                <a:spcPts val="1000"/>
              </a:spcAft>
              <a:buClr>
                <a:schemeClr val="tx1"/>
              </a:buClr>
              <a:buSzPct val="100000"/>
              <a:buFont typeface="Arial" panose="020B0604020202020204" pitchFamily="34" charset="0"/>
              <a:buNone/>
              <a:defRPr>
                <a:solidFill>
                  <a:schemeClr val="tx1">
                    <a:tint val="75000"/>
                  </a:schemeClr>
                </a:solidFill>
                <a:cs typeface="Calibri Light" panose="020F0302020204030204" pitchFamily="34" charset="0"/>
              </a:defRPr>
            </a:lvl3pPr>
            <a:lvl4pPr indent="0">
              <a:spcBef>
                <a:spcPts val="0"/>
              </a:spcBef>
              <a:spcAft>
                <a:spcPts val="1000"/>
              </a:spcAft>
              <a:buClr>
                <a:schemeClr val="tx1"/>
              </a:buClr>
              <a:buSzPct val="100000"/>
              <a:buFont typeface="Arial" panose="020B0604020202020204" pitchFamily="34" charset="0"/>
              <a:buNone/>
              <a:defRPr sz="1600" baseline="0">
                <a:solidFill>
                  <a:schemeClr val="tx1">
                    <a:tint val="75000"/>
                  </a:schemeClr>
                </a:solidFill>
                <a:cs typeface="Calibri Light" panose="020F0302020204030204" pitchFamily="34" charset="0"/>
              </a:defRPr>
            </a:lvl4pPr>
            <a:lvl5pPr indent="0" defTabSz="798513">
              <a:spcBef>
                <a:spcPts val="0"/>
              </a:spcBef>
              <a:spcAft>
                <a:spcPts val="1000"/>
              </a:spcAft>
              <a:buClr>
                <a:schemeClr val="tx1"/>
              </a:buClr>
              <a:buSzPct val="100000"/>
              <a:buFont typeface="Arial" panose="020B0604020202020204" pitchFamily="34" charset="0"/>
              <a:buNone/>
              <a:tabLst/>
              <a:defRPr sz="1600" baseline="0">
                <a:solidFill>
                  <a:schemeClr val="tx1">
                    <a:tint val="75000"/>
                  </a:schemeClr>
                </a:solidFill>
                <a:cs typeface="Calibri Light" panose="020F0302020204030204" pitchFamily="34" charset="0"/>
              </a:defRPr>
            </a:lvl5pPr>
            <a:lvl6pPr indent="0">
              <a:spcBef>
                <a:spcPts val="0"/>
              </a:spcBef>
              <a:spcAft>
                <a:spcPts val="1000"/>
              </a:spcAft>
              <a:buFont typeface="Verdana" panose="020B0604030504040204" pitchFamily="34" charset="0"/>
              <a:buNone/>
              <a:defRPr sz="1600" baseline="0">
                <a:solidFill>
                  <a:schemeClr val="tx1">
                    <a:tint val="75000"/>
                  </a:schemeClr>
                </a:solidFill>
              </a:defRPr>
            </a:lvl6pPr>
            <a:lvl7pPr indent="0">
              <a:spcBef>
                <a:spcPts val="0"/>
              </a:spcBef>
              <a:spcAft>
                <a:spcPts val="1000"/>
              </a:spcAft>
              <a:buFont typeface="Verdana" panose="020B0604030504040204" pitchFamily="34" charset="0"/>
              <a:buNone/>
              <a:defRPr sz="1600">
                <a:solidFill>
                  <a:schemeClr val="tx1">
                    <a:tint val="75000"/>
                  </a:schemeClr>
                </a:solidFill>
              </a:defRPr>
            </a:lvl7pPr>
            <a:lvl8pPr indent="0">
              <a:spcBef>
                <a:spcPts val="0"/>
              </a:spcBef>
              <a:spcAft>
                <a:spcPts val="1000"/>
              </a:spcAft>
              <a:buFont typeface="Verdana" panose="020B0604030504040204" pitchFamily="34" charset="0"/>
              <a:buNone/>
              <a:defRPr sz="1600" baseline="0">
                <a:solidFill>
                  <a:schemeClr val="tx1">
                    <a:tint val="75000"/>
                  </a:schemeClr>
                </a:solidFill>
              </a:defRPr>
            </a:lvl8pPr>
            <a:lvl9pPr indent="0">
              <a:spcBef>
                <a:spcPts val="0"/>
              </a:spcBef>
              <a:spcAft>
                <a:spcPts val="1000"/>
              </a:spcAft>
              <a:buFont typeface="Verdana" panose="020B0604030504040204" pitchFamily="34" charset="0"/>
              <a:buNone/>
              <a:defRPr sz="1600" baseline="0">
                <a:solidFill>
                  <a:schemeClr val="tx1">
                    <a:tint val="75000"/>
                  </a:schemeClr>
                </a:solidFill>
              </a:defRPr>
            </a:lvl9pPr>
          </a:lstStyle>
          <a:p>
            <a:r>
              <a:rPr lang="cs-CZ" i="1" dirty="0">
                <a:solidFill>
                  <a:schemeClr val="accent1"/>
                </a:solidFill>
              </a:rPr>
              <a:t>Bez podpory systému nelze překonat spoustu proměnných. Tajemník něco obstruuje, změnilo se složení v radě, někdo někomu přislíbil peníze.... ASZ se snaží o evidence based </a:t>
            </a:r>
            <a:r>
              <a:rPr lang="cs-CZ" i="1" dirty="0" err="1">
                <a:solidFill>
                  <a:schemeClr val="accent1"/>
                </a:solidFill>
              </a:rPr>
              <a:t>policy</a:t>
            </a:r>
            <a:r>
              <a:rPr lang="cs-CZ" i="1" dirty="0">
                <a:solidFill>
                  <a:schemeClr val="accent1"/>
                </a:solidFill>
              </a:rPr>
              <a:t>, ale nedaří se přesvědčit lidi na obcích, že to je důležitý.</a:t>
            </a:r>
          </a:p>
        </p:txBody>
      </p:sp>
    </p:spTree>
    <p:extLst>
      <p:ext uri="{BB962C8B-B14F-4D97-AF65-F5344CB8AC3E}">
        <p14:creationId xmlns:p14="http://schemas.microsoft.com/office/powerpoint/2010/main" val="100344213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4" name="TextBox 43">
            <a:extLst>
              <a:ext uri="{FF2B5EF4-FFF2-40B4-BE49-F238E27FC236}">
                <a16:creationId xmlns:a16="http://schemas.microsoft.com/office/drawing/2014/main" id="{BCA22396-E5B0-A915-FB10-CCA5760F67CE}"/>
              </a:ext>
            </a:extLst>
          </p:cNvPr>
          <p:cNvSpPr txBox="1"/>
          <p:nvPr/>
        </p:nvSpPr>
        <p:spPr>
          <a:xfrm>
            <a:off x="1569416" y="2291274"/>
            <a:ext cx="7158949" cy="3477875"/>
          </a:xfrm>
          <a:prstGeom prst="rect">
            <a:avLst/>
          </a:prstGeom>
          <a:noFill/>
        </p:spPr>
        <p:txBody>
          <a:bodyPr wrap="square">
            <a:spAutoFit/>
          </a:bodyPr>
          <a:lstStyle/>
          <a:p>
            <a:pPr marL="285750" indent="-285750">
              <a:spcBef>
                <a:spcPts val="600"/>
              </a:spcBef>
              <a:spcAft>
                <a:spcPts val="600"/>
              </a:spcAft>
              <a:buFont typeface="Arial" panose="020B0604020202020204" pitchFamily="34" charset="0"/>
              <a:buChar char="•"/>
            </a:pPr>
            <a:r>
              <a:rPr lang="cs-CZ" sz="1800" dirty="0">
                <a:solidFill>
                  <a:schemeClr val="bg1"/>
                </a:solidFill>
              </a:rPr>
              <a:t>Rozhodujícím činitelem je kvalita a intenzita </a:t>
            </a:r>
            <a:r>
              <a:rPr lang="cs-CZ" sz="1800" b="1" dirty="0">
                <a:solidFill>
                  <a:schemeClr val="bg1"/>
                </a:solidFill>
              </a:rPr>
              <a:t>komunitního plánování, MAS</a:t>
            </a:r>
            <a:r>
              <a:rPr lang="cs-CZ" sz="1800" dirty="0">
                <a:solidFill>
                  <a:schemeClr val="bg1"/>
                </a:solidFill>
              </a:rPr>
              <a:t> a podpora ze strany vedení obce.</a:t>
            </a:r>
          </a:p>
          <a:p>
            <a:pPr marL="285750" indent="-285750">
              <a:spcBef>
                <a:spcPts val="600"/>
              </a:spcBef>
              <a:spcAft>
                <a:spcPts val="600"/>
              </a:spcAft>
              <a:buFont typeface="Arial" panose="020B0604020202020204" pitchFamily="34" charset="0"/>
              <a:buChar char="•"/>
            </a:pPr>
            <a:r>
              <a:rPr lang="cs-CZ" sz="1800" dirty="0">
                <a:solidFill>
                  <a:schemeClr val="bg1"/>
                </a:solidFill>
              </a:rPr>
              <a:t>V případě kvalitního komunitního plánování v nezapojených obcích by nebyl přínos ASZ zásadní. </a:t>
            </a:r>
          </a:p>
          <a:p>
            <a:pPr marL="285750" indent="-285750">
              <a:spcBef>
                <a:spcPts val="600"/>
              </a:spcBef>
              <a:spcAft>
                <a:spcPts val="600"/>
              </a:spcAft>
              <a:buFont typeface="Arial" panose="020B0604020202020204" pitchFamily="34" charset="0"/>
              <a:buChar char="•"/>
            </a:pPr>
            <a:r>
              <a:rPr lang="cs-CZ" sz="1800" dirty="0">
                <a:solidFill>
                  <a:schemeClr val="bg1"/>
                </a:solidFill>
              </a:rPr>
              <a:t>Další důležitým aspektem je </a:t>
            </a:r>
            <a:r>
              <a:rPr lang="cs-CZ" sz="1800" b="1" dirty="0">
                <a:solidFill>
                  <a:schemeClr val="bg1"/>
                </a:solidFill>
              </a:rPr>
              <a:t>existence SVL a míra souvisejících problémů </a:t>
            </a:r>
            <a:r>
              <a:rPr lang="cs-CZ" sz="1800" dirty="0">
                <a:solidFill>
                  <a:schemeClr val="bg1"/>
                </a:solidFill>
              </a:rPr>
              <a:t>v obci.</a:t>
            </a:r>
          </a:p>
          <a:p>
            <a:pPr marL="285750" indent="-285750">
              <a:spcBef>
                <a:spcPts val="600"/>
              </a:spcBef>
              <a:spcAft>
                <a:spcPts val="600"/>
              </a:spcAft>
              <a:buFont typeface="Arial" panose="020B0604020202020204" pitchFamily="34" charset="0"/>
              <a:buChar char="•"/>
            </a:pPr>
            <a:r>
              <a:rPr lang="cs-CZ" sz="1800" b="1" dirty="0">
                <a:solidFill>
                  <a:schemeClr val="bg1"/>
                </a:solidFill>
              </a:rPr>
              <a:t>Chybí detailní znalost problémů  </a:t>
            </a:r>
            <a:r>
              <a:rPr lang="cs-CZ" sz="1800" dirty="0">
                <a:solidFill>
                  <a:schemeClr val="bg1"/>
                </a:solidFill>
              </a:rPr>
              <a:t>a nedochází tak k uvědomění </a:t>
            </a:r>
            <a:br>
              <a:rPr lang="cs-CZ" sz="1800" dirty="0">
                <a:solidFill>
                  <a:schemeClr val="bg1"/>
                </a:solidFill>
              </a:rPr>
            </a:br>
            <a:r>
              <a:rPr lang="cs-CZ" sz="1800" dirty="0">
                <a:solidFill>
                  <a:schemeClr val="bg1"/>
                </a:solidFill>
              </a:rPr>
              <a:t>si skutečného charakteru a rozsahu problémů na jejich území.</a:t>
            </a:r>
          </a:p>
          <a:p>
            <a:pPr marL="285750" indent="-285750">
              <a:spcBef>
                <a:spcPts val="600"/>
              </a:spcBef>
              <a:spcAft>
                <a:spcPts val="600"/>
              </a:spcAft>
              <a:buFont typeface="Arial" panose="020B0604020202020204" pitchFamily="34" charset="0"/>
              <a:buChar char="•"/>
            </a:pPr>
            <a:r>
              <a:rPr lang="cs-CZ" sz="1800" dirty="0">
                <a:solidFill>
                  <a:schemeClr val="bg1"/>
                </a:solidFill>
              </a:rPr>
              <a:t>Rozdílné vnímání problematiky (ÚP, NNO vnímali situaci nedostatečně řešenou, nedostatečná koordinace atd.).</a:t>
            </a:r>
          </a:p>
        </p:txBody>
      </p:sp>
      <p:sp>
        <p:nvSpPr>
          <p:cNvPr id="45" name="Rectangle 44">
            <a:extLst>
              <a:ext uri="{FF2B5EF4-FFF2-40B4-BE49-F238E27FC236}">
                <a16:creationId xmlns:a16="http://schemas.microsoft.com/office/drawing/2014/main" id="{FAC7A38B-4EE1-6507-C768-1D366252991F}"/>
              </a:ext>
            </a:extLst>
          </p:cNvPr>
          <p:cNvSpPr/>
          <p:nvPr/>
        </p:nvSpPr>
        <p:spPr bwMode="gray">
          <a:xfrm>
            <a:off x="1335859" y="1928346"/>
            <a:ext cx="7531050" cy="4031873"/>
          </a:xfrm>
          <a:prstGeom prst="rect">
            <a:avLst/>
          </a:prstGeom>
          <a:noFill/>
          <a:ln w="19050" algn="ctr">
            <a:solidFill>
              <a:schemeClr val="bg1"/>
            </a:solidFill>
            <a:miter lim="800000"/>
            <a:headEnd/>
            <a:tailEnd/>
          </a:ln>
        </p:spPr>
        <p:txBody>
          <a:bodyPr wrap="square" lIns="88900" tIns="88900" rIns="88900" bIns="88900" rtlCol="0" anchor="ctr"/>
          <a:lstStyle/>
          <a:p>
            <a:pPr algn="ctr">
              <a:lnSpc>
                <a:spcPct val="106000"/>
              </a:lnSpc>
              <a:buFont typeface="Wingdings 2" pitchFamily="18" charset="2"/>
              <a:buNone/>
            </a:pPr>
            <a:endParaRPr lang="cs-CZ" sz="1600" b="1" dirty="0">
              <a:solidFill>
                <a:schemeClr val="bg1"/>
              </a:solidFill>
            </a:endParaRPr>
          </a:p>
        </p:txBody>
      </p:sp>
      <p:sp>
        <p:nvSpPr>
          <p:cNvPr id="49" name="Rectangle 48">
            <a:extLst>
              <a:ext uri="{FF2B5EF4-FFF2-40B4-BE49-F238E27FC236}">
                <a16:creationId xmlns:a16="http://schemas.microsoft.com/office/drawing/2014/main" id="{6C5D44E9-7A46-0634-DD6C-3A8FE0F384D1}"/>
              </a:ext>
            </a:extLst>
          </p:cNvPr>
          <p:cNvSpPr/>
          <p:nvPr/>
        </p:nvSpPr>
        <p:spPr bwMode="gray">
          <a:xfrm>
            <a:off x="1488259" y="2080746"/>
            <a:ext cx="7531050" cy="4031873"/>
          </a:xfrm>
          <a:prstGeom prst="rect">
            <a:avLst/>
          </a:prstGeom>
          <a:noFill/>
          <a:ln w="19050" algn="ctr">
            <a:solidFill>
              <a:schemeClr val="accent1"/>
            </a:solidFill>
            <a:miter lim="800000"/>
            <a:headEnd/>
            <a:tailEnd/>
          </a:ln>
        </p:spPr>
        <p:txBody>
          <a:bodyPr wrap="square" lIns="88900" tIns="88900" rIns="88900" bIns="88900" rtlCol="0" anchor="ctr"/>
          <a:lstStyle/>
          <a:p>
            <a:pPr algn="ctr">
              <a:lnSpc>
                <a:spcPct val="106000"/>
              </a:lnSpc>
              <a:buFont typeface="Wingdings 2" pitchFamily="18" charset="2"/>
              <a:buNone/>
            </a:pPr>
            <a:endParaRPr lang="cs-CZ" sz="1600" b="1" dirty="0">
              <a:solidFill>
                <a:schemeClr val="bg1"/>
              </a:solidFill>
            </a:endParaRPr>
          </a:p>
        </p:txBody>
      </p:sp>
      <p:sp>
        <p:nvSpPr>
          <p:cNvPr id="2" name="Title 3">
            <a:extLst>
              <a:ext uri="{FF2B5EF4-FFF2-40B4-BE49-F238E27FC236}">
                <a16:creationId xmlns:a16="http://schemas.microsoft.com/office/drawing/2014/main" id="{BDE6007C-5B01-D577-1810-CB647FBE4C30}"/>
              </a:ext>
            </a:extLst>
          </p:cNvPr>
          <p:cNvSpPr txBox="1">
            <a:spLocks/>
          </p:cNvSpPr>
          <p:nvPr/>
        </p:nvSpPr>
        <p:spPr>
          <a:xfrm>
            <a:off x="476687" y="325508"/>
            <a:ext cx="7301221" cy="494299"/>
          </a:xfrm>
          <a:prstGeom prst="rect">
            <a:avLst/>
          </a:prstGeom>
        </p:spPr>
        <p:txBody>
          <a:bodyPr/>
          <a:lstStyle>
            <a:lvl1pPr algn="l" defTabSz="914400" rtl="0" eaLnBrk="1" latinLnBrk="0" hangingPunct="1">
              <a:spcBef>
                <a:spcPct val="0"/>
              </a:spcBef>
              <a:buNone/>
              <a:defRPr sz="2100" kern="1200">
                <a:solidFill>
                  <a:schemeClr val="tx1"/>
                </a:solidFill>
                <a:latin typeface="+mn-lt"/>
                <a:ea typeface="+mj-ea"/>
                <a:cs typeface="Calibri Light" panose="020F0302020204030204" pitchFamily="34" charset="0"/>
              </a:defRPr>
            </a:lvl1pPr>
          </a:lstStyle>
          <a:p>
            <a:r>
              <a:rPr lang="cs-CZ" sz="3200" dirty="0">
                <a:solidFill>
                  <a:schemeClr val="bg1"/>
                </a:solidFill>
              </a:rPr>
              <a:t>Komparativní zhodnocení sociálního začleňování na vzorku 6 nezapojených obcí</a:t>
            </a:r>
          </a:p>
        </p:txBody>
      </p:sp>
      <p:pic>
        <p:nvPicPr>
          <p:cNvPr id="3" name="image2.jpg" descr="A picture containing text&#10;&#10;Description automatically generated">
            <a:extLst>
              <a:ext uri="{FF2B5EF4-FFF2-40B4-BE49-F238E27FC236}">
                <a16:creationId xmlns:a16="http://schemas.microsoft.com/office/drawing/2014/main" id="{00528C8F-2F40-11F4-E73A-75A5F35C6404}"/>
              </a:ext>
            </a:extLst>
          </p:cNvPr>
          <p:cNvPicPr/>
          <p:nvPr/>
        </p:nvPicPr>
        <p:blipFill rotWithShape="1">
          <a:blip r:embed="rId2"/>
          <a:srcRect l="5136" t="5319" r="4971" b="4760"/>
          <a:stretch/>
        </p:blipFill>
        <p:spPr>
          <a:xfrm rot="2958884">
            <a:off x="10286887" y="-647162"/>
            <a:ext cx="2483403" cy="2421486"/>
          </a:xfrm>
          <a:prstGeom prst="ellipse">
            <a:avLst/>
          </a:prstGeom>
          <a:ln>
            <a:noFill/>
          </a:ln>
          <a:effectLst/>
        </p:spPr>
      </p:pic>
      <p:sp>
        <p:nvSpPr>
          <p:cNvPr id="4" name="Oval 3">
            <a:extLst>
              <a:ext uri="{FF2B5EF4-FFF2-40B4-BE49-F238E27FC236}">
                <a16:creationId xmlns:a16="http://schemas.microsoft.com/office/drawing/2014/main" id="{3329AEC1-8922-22BF-3232-FA4DD6940359}"/>
              </a:ext>
            </a:extLst>
          </p:cNvPr>
          <p:cNvSpPr/>
          <p:nvPr/>
        </p:nvSpPr>
        <p:spPr bwMode="gray">
          <a:xfrm>
            <a:off x="10082331" y="-891676"/>
            <a:ext cx="2892514" cy="2892514"/>
          </a:xfrm>
          <a:prstGeom prst="ellipse">
            <a:avLst/>
          </a:prstGeom>
          <a:noFill/>
          <a:ln>
            <a:headEnd/>
            <a:tailEnd/>
          </a:ln>
        </p:spPr>
        <p:style>
          <a:lnRef idx="2">
            <a:schemeClr val="accent1"/>
          </a:lnRef>
          <a:fillRef idx="1">
            <a:schemeClr val="lt1"/>
          </a:fillRef>
          <a:effectRef idx="0">
            <a:schemeClr val="accent1"/>
          </a:effectRef>
          <a:fontRef idx="minor">
            <a:schemeClr val="dk1"/>
          </a:fontRef>
        </p:style>
        <p:txBody>
          <a:bodyPr wrap="square" lIns="88900" tIns="88900" rIns="88900" bIns="88900" rtlCol="0" anchor="ctr"/>
          <a:lstStyle/>
          <a:p>
            <a:pPr algn="ctr">
              <a:lnSpc>
                <a:spcPct val="106000"/>
              </a:lnSpc>
              <a:buFont typeface="Wingdings 2" pitchFamily="18" charset="2"/>
              <a:buNone/>
            </a:pPr>
            <a:endParaRPr lang="cs-CZ" sz="1600" b="1" dirty="0">
              <a:solidFill>
                <a:schemeClr val="bg1"/>
              </a:solidFill>
            </a:endParaRPr>
          </a:p>
        </p:txBody>
      </p:sp>
    </p:spTree>
    <p:extLst>
      <p:ext uri="{BB962C8B-B14F-4D97-AF65-F5344CB8AC3E}">
        <p14:creationId xmlns:p14="http://schemas.microsoft.com/office/powerpoint/2010/main" val="413648649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Oval 16">
            <a:extLst>
              <a:ext uri="{FF2B5EF4-FFF2-40B4-BE49-F238E27FC236}">
                <a16:creationId xmlns:a16="http://schemas.microsoft.com/office/drawing/2014/main" id="{AB109532-136D-FDFA-4EAE-6BA84EE18680}"/>
              </a:ext>
            </a:extLst>
          </p:cNvPr>
          <p:cNvSpPr/>
          <p:nvPr/>
        </p:nvSpPr>
        <p:spPr bwMode="gray">
          <a:xfrm>
            <a:off x="8848820" y="642467"/>
            <a:ext cx="5400000" cy="5400000"/>
          </a:xfrm>
          <a:prstGeom prst="ellipse">
            <a:avLst/>
          </a:prstGeom>
          <a:solidFill>
            <a:schemeClr val="tx1"/>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cs-CZ" sz="1600" b="1" dirty="0">
              <a:solidFill>
                <a:schemeClr val="bg1"/>
              </a:solidFill>
            </a:endParaRPr>
          </a:p>
        </p:txBody>
      </p:sp>
      <p:sp>
        <p:nvSpPr>
          <p:cNvPr id="6" name="Title 3">
            <a:extLst>
              <a:ext uri="{FF2B5EF4-FFF2-40B4-BE49-F238E27FC236}">
                <a16:creationId xmlns:a16="http://schemas.microsoft.com/office/drawing/2014/main" id="{F4C0ECCD-C87B-12BB-FB91-4F8282925D0C}"/>
              </a:ext>
            </a:extLst>
          </p:cNvPr>
          <p:cNvSpPr txBox="1">
            <a:spLocks/>
          </p:cNvSpPr>
          <p:nvPr/>
        </p:nvSpPr>
        <p:spPr>
          <a:xfrm>
            <a:off x="1155757" y="4696857"/>
            <a:ext cx="6873765" cy="1285301"/>
          </a:xfrm>
          <a:prstGeom prst="rect">
            <a:avLst/>
          </a:prstGeom>
        </p:spPr>
        <p:txBody>
          <a:bodyPr/>
          <a:lstStyle>
            <a:lvl1pPr algn="l" defTabSz="914400" rtl="0" eaLnBrk="1" latinLnBrk="0" hangingPunct="1">
              <a:spcBef>
                <a:spcPct val="0"/>
              </a:spcBef>
              <a:buNone/>
              <a:defRPr sz="2100" kern="1200">
                <a:solidFill>
                  <a:schemeClr val="tx1"/>
                </a:solidFill>
                <a:latin typeface="+mn-lt"/>
                <a:ea typeface="+mj-ea"/>
                <a:cs typeface="Calibri Light" panose="020F0302020204030204" pitchFamily="34" charset="0"/>
              </a:defRPr>
            </a:lvl1pPr>
          </a:lstStyle>
          <a:p>
            <a:pPr>
              <a:spcBef>
                <a:spcPts val="1200"/>
              </a:spcBef>
            </a:pPr>
            <a:r>
              <a:rPr lang="cs-CZ" b="1" dirty="0">
                <a:solidFill>
                  <a:schemeClr val="accent1"/>
                </a:solidFill>
              </a:rPr>
              <a:t>Účinnost</a:t>
            </a:r>
            <a:r>
              <a:rPr lang="cs-CZ" dirty="0"/>
              <a:t> naráží na celou řadu bariér:</a:t>
            </a:r>
          </a:p>
          <a:p>
            <a:pPr marL="800100" lvl="1" indent="-342900">
              <a:buFont typeface="Arial" panose="020B0604020202020204" pitchFamily="34" charset="0"/>
              <a:buChar char="•"/>
            </a:pPr>
            <a:r>
              <a:rPr lang="cs-CZ" dirty="0"/>
              <a:t>postoje obcí, </a:t>
            </a:r>
          </a:p>
          <a:p>
            <a:pPr marL="800100" lvl="1" indent="-342900">
              <a:buFont typeface="Arial" panose="020B0604020202020204" pitchFamily="34" charset="0"/>
              <a:buChar char="•"/>
            </a:pPr>
            <a:r>
              <a:rPr lang="cs-CZ" dirty="0"/>
              <a:t>nesystémovost financování sociálního začleňování, </a:t>
            </a:r>
          </a:p>
          <a:p>
            <a:pPr marL="800100" lvl="1" indent="-342900">
              <a:buFont typeface="Arial" panose="020B0604020202020204" pitchFamily="34" charset="0"/>
              <a:buChar char="•"/>
            </a:pPr>
            <a:r>
              <a:rPr lang="cs-CZ" dirty="0"/>
              <a:t>omezené kompetence ASZ ve vztahu ke obcím.</a:t>
            </a:r>
          </a:p>
        </p:txBody>
      </p:sp>
      <p:cxnSp>
        <p:nvCxnSpPr>
          <p:cNvPr id="7" name="Straight Connector 6">
            <a:extLst>
              <a:ext uri="{FF2B5EF4-FFF2-40B4-BE49-F238E27FC236}">
                <a16:creationId xmlns:a16="http://schemas.microsoft.com/office/drawing/2014/main" id="{B8621B92-0FBA-113E-8E88-70DCB4A620FB}"/>
              </a:ext>
            </a:extLst>
          </p:cNvPr>
          <p:cNvCxnSpPr>
            <a:cxnSpLocks/>
          </p:cNvCxnSpPr>
          <p:nvPr/>
        </p:nvCxnSpPr>
        <p:spPr>
          <a:xfrm>
            <a:off x="649522" y="4505899"/>
            <a:ext cx="2160000" cy="0"/>
          </a:xfrm>
          <a:prstGeom prst="line">
            <a:avLst/>
          </a:prstGeom>
          <a:ln/>
          <a:effectLst/>
        </p:spPr>
        <p:style>
          <a:lnRef idx="2">
            <a:schemeClr val="accent1"/>
          </a:lnRef>
          <a:fillRef idx="0">
            <a:schemeClr val="accent1"/>
          </a:fillRef>
          <a:effectRef idx="1">
            <a:schemeClr val="accent1"/>
          </a:effectRef>
          <a:fontRef idx="minor">
            <a:schemeClr val="tx1"/>
          </a:fontRef>
        </p:style>
      </p:cxnSp>
      <p:pic>
        <p:nvPicPr>
          <p:cNvPr id="9" name="image2.jpg" descr="A picture containing text&#10;&#10;Description automatically generated">
            <a:extLst>
              <a:ext uri="{FF2B5EF4-FFF2-40B4-BE49-F238E27FC236}">
                <a16:creationId xmlns:a16="http://schemas.microsoft.com/office/drawing/2014/main" id="{10E4F159-7DB6-8A65-5A39-83D4AC19E053}"/>
              </a:ext>
            </a:extLst>
          </p:cNvPr>
          <p:cNvPicPr/>
          <p:nvPr/>
        </p:nvPicPr>
        <p:blipFill rotWithShape="1">
          <a:blip r:embed="rId2"/>
          <a:srcRect l="5136" t="5319" r="4971" b="4760"/>
          <a:stretch/>
        </p:blipFill>
        <p:spPr>
          <a:xfrm rot="8431801">
            <a:off x="9152390" y="1005785"/>
            <a:ext cx="4792861" cy="4673364"/>
          </a:xfrm>
          <a:prstGeom prst="ellipse">
            <a:avLst/>
          </a:prstGeom>
          <a:ln>
            <a:noFill/>
          </a:ln>
          <a:effectLst/>
        </p:spPr>
      </p:pic>
      <p:sp>
        <p:nvSpPr>
          <p:cNvPr id="10" name="Title 3">
            <a:extLst>
              <a:ext uri="{FF2B5EF4-FFF2-40B4-BE49-F238E27FC236}">
                <a16:creationId xmlns:a16="http://schemas.microsoft.com/office/drawing/2014/main" id="{176D6EEE-9F8F-FDA3-26E1-396F8E081D69}"/>
              </a:ext>
            </a:extLst>
          </p:cNvPr>
          <p:cNvSpPr txBox="1">
            <a:spLocks/>
          </p:cNvSpPr>
          <p:nvPr/>
        </p:nvSpPr>
        <p:spPr>
          <a:xfrm>
            <a:off x="476687" y="325508"/>
            <a:ext cx="3156953" cy="494299"/>
          </a:xfrm>
          <a:prstGeom prst="rect">
            <a:avLst/>
          </a:prstGeom>
        </p:spPr>
        <p:txBody>
          <a:bodyPr/>
          <a:lstStyle>
            <a:lvl1pPr algn="l" defTabSz="914400" rtl="0" eaLnBrk="1" latinLnBrk="0" hangingPunct="1">
              <a:spcBef>
                <a:spcPct val="0"/>
              </a:spcBef>
              <a:buNone/>
              <a:defRPr sz="2100" kern="1200">
                <a:solidFill>
                  <a:schemeClr val="tx1"/>
                </a:solidFill>
                <a:latin typeface="+mn-lt"/>
                <a:ea typeface="+mj-ea"/>
                <a:cs typeface="Calibri Light" panose="020F0302020204030204" pitchFamily="34" charset="0"/>
              </a:defRPr>
            </a:lvl1pPr>
          </a:lstStyle>
          <a:p>
            <a:r>
              <a:rPr lang="cs-CZ" sz="3200" dirty="0"/>
              <a:t>Hlavní zjištění</a:t>
            </a:r>
          </a:p>
        </p:txBody>
      </p:sp>
      <p:cxnSp>
        <p:nvCxnSpPr>
          <p:cNvPr id="11" name="Straight Connector 10">
            <a:extLst>
              <a:ext uri="{FF2B5EF4-FFF2-40B4-BE49-F238E27FC236}">
                <a16:creationId xmlns:a16="http://schemas.microsoft.com/office/drawing/2014/main" id="{836C7E55-E63F-EEA9-3BB7-F1B6818FB558}"/>
              </a:ext>
            </a:extLst>
          </p:cNvPr>
          <p:cNvCxnSpPr>
            <a:cxnSpLocks/>
          </p:cNvCxnSpPr>
          <p:nvPr/>
        </p:nvCxnSpPr>
        <p:spPr>
          <a:xfrm>
            <a:off x="638505" y="2559586"/>
            <a:ext cx="2160000" cy="0"/>
          </a:xfrm>
          <a:prstGeom prst="line">
            <a:avLst/>
          </a:prstGeom>
          <a:ln/>
          <a:effectLst/>
        </p:spPr>
        <p:style>
          <a:lnRef idx="2">
            <a:schemeClr val="accent1"/>
          </a:lnRef>
          <a:fillRef idx="0">
            <a:schemeClr val="accent1"/>
          </a:fillRef>
          <a:effectRef idx="1">
            <a:schemeClr val="accent1"/>
          </a:effectRef>
          <a:fontRef idx="minor">
            <a:schemeClr val="tx1"/>
          </a:fontRef>
        </p:style>
      </p:cxnSp>
      <p:grpSp>
        <p:nvGrpSpPr>
          <p:cNvPr id="12" name="Group 11">
            <a:extLst>
              <a:ext uri="{FF2B5EF4-FFF2-40B4-BE49-F238E27FC236}">
                <a16:creationId xmlns:a16="http://schemas.microsoft.com/office/drawing/2014/main" id="{F32FAA21-7721-6D5C-D178-39CC62B22121}"/>
              </a:ext>
            </a:extLst>
          </p:cNvPr>
          <p:cNvGrpSpPr/>
          <p:nvPr/>
        </p:nvGrpSpPr>
        <p:grpSpPr>
          <a:xfrm>
            <a:off x="26815467" y="1665288"/>
            <a:ext cx="2340000" cy="2337385"/>
            <a:chOff x="4925214" y="1665288"/>
            <a:chExt cx="2340000" cy="2337385"/>
          </a:xfrm>
        </p:grpSpPr>
        <p:sp>
          <p:nvSpPr>
            <p:cNvPr id="13" name="Oval 12">
              <a:extLst>
                <a:ext uri="{FF2B5EF4-FFF2-40B4-BE49-F238E27FC236}">
                  <a16:creationId xmlns:a16="http://schemas.microsoft.com/office/drawing/2014/main" id="{821FE333-6B8E-6860-D23E-DB0F8E01687C}"/>
                </a:ext>
              </a:extLst>
            </p:cNvPr>
            <p:cNvSpPr>
              <a:spLocks noChangeAspect="1"/>
            </p:cNvSpPr>
            <p:nvPr/>
          </p:nvSpPr>
          <p:spPr bwMode="gray">
            <a:xfrm>
              <a:off x="4925214" y="1665288"/>
              <a:ext cx="2340000" cy="2337385"/>
            </a:xfrm>
            <a:prstGeom prst="ellipse">
              <a:avLst/>
            </a:prstGeom>
            <a:solidFill>
              <a:schemeClr val="bg1">
                <a:lumMod val="95000"/>
                <a:alpha val="91000"/>
              </a:schemeClr>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cs-CZ" sz="1600" b="1" dirty="0">
                <a:solidFill>
                  <a:schemeClr val="bg1"/>
                </a:solidFill>
              </a:endParaRPr>
            </a:p>
          </p:txBody>
        </p:sp>
        <p:pic>
          <p:nvPicPr>
            <p:cNvPr id="14" name="Graphic 13" descr="Share outline">
              <a:extLst>
                <a:ext uri="{FF2B5EF4-FFF2-40B4-BE49-F238E27FC236}">
                  <a16:creationId xmlns:a16="http://schemas.microsoft.com/office/drawing/2014/main" id="{2BCCAF06-7CEA-7D2F-C7F0-65894818146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986195" y="1760943"/>
              <a:ext cx="2185072" cy="2187520"/>
            </a:xfrm>
            <a:prstGeom prst="ellipse">
              <a:avLst/>
            </a:prstGeom>
          </p:spPr>
        </p:pic>
      </p:grpSp>
      <p:sp>
        <p:nvSpPr>
          <p:cNvPr id="15" name="TextBox 14">
            <a:extLst>
              <a:ext uri="{FF2B5EF4-FFF2-40B4-BE49-F238E27FC236}">
                <a16:creationId xmlns:a16="http://schemas.microsoft.com/office/drawing/2014/main" id="{72D79633-94BC-0810-F12C-253BC1365BCA}"/>
              </a:ext>
            </a:extLst>
          </p:cNvPr>
          <p:cNvSpPr txBox="1"/>
          <p:nvPr/>
        </p:nvSpPr>
        <p:spPr>
          <a:xfrm>
            <a:off x="26877299" y="601127"/>
            <a:ext cx="2284707" cy="954107"/>
          </a:xfrm>
          <a:prstGeom prst="rect">
            <a:avLst/>
          </a:prstGeom>
          <a:noFill/>
        </p:spPr>
        <p:txBody>
          <a:bodyPr wrap="square">
            <a:spAutoFit/>
          </a:bodyPr>
          <a:lstStyle/>
          <a:p>
            <a:pPr algn="ctr">
              <a:spcBef>
                <a:spcPts val="600"/>
              </a:spcBef>
              <a:spcAft>
                <a:spcPts val="600"/>
              </a:spcAft>
            </a:pPr>
            <a:r>
              <a:rPr lang="cs-CZ" sz="2800" b="1" dirty="0">
                <a:solidFill>
                  <a:schemeClr val="accent1"/>
                </a:solidFill>
              </a:rPr>
              <a:t>ZVYŠOVÁNÍ</a:t>
            </a:r>
            <a:br>
              <a:rPr lang="cs-CZ" sz="2800" b="1" dirty="0">
                <a:solidFill>
                  <a:schemeClr val="accent1"/>
                </a:solidFill>
              </a:rPr>
            </a:br>
            <a:r>
              <a:rPr lang="cs-CZ" sz="2800" b="1" dirty="0">
                <a:solidFill>
                  <a:schemeClr val="accent1"/>
                </a:solidFill>
              </a:rPr>
              <a:t>POVĚDOMÍ</a:t>
            </a:r>
          </a:p>
        </p:txBody>
      </p:sp>
      <p:sp>
        <p:nvSpPr>
          <p:cNvPr id="18" name="Oval 17">
            <a:extLst>
              <a:ext uri="{FF2B5EF4-FFF2-40B4-BE49-F238E27FC236}">
                <a16:creationId xmlns:a16="http://schemas.microsoft.com/office/drawing/2014/main" id="{53AB49C8-425D-3C2C-1DC3-C3912BA1FA7F}"/>
              </a:ext>
            </a:extLst>
          </p:cNvPr>
          <p:cNvSpPr/>
          <p:nvPr/>
        </p:nvSpPr>
        <p:spPr bwMode="gray">
          <a:xfrm>
            <a:off x="8583693" y="390040"/>
            <a:ext cx="5940000" cy="5940000"/>
          </a:xfrm>
          <a:prstGeom prst="ellipse">
            <a:avLst/>
          </a:prstGeom>
          <a:noFill/>
          <a:ln>
            <a:headEnd/>
            <a:tailEnd/>
          </a:ln>
        </p:spPr>
        <p:style>
          <a:lnRef idx="2">
            <a:schemeClr val="accent1"/>
          </a:lnRef>
          <a:fillRef idx="1">
            <a:schemeClr val="lt1"/>
          </a:fillRef>
          <a:effectRef idx="0">
            <a:schemeClr val="accent1"/>
          </a:effectRef>
          <a:fontRef idx="minor">
            <a:schemeClr val="dk1"/>
          </a:fontRef>
        </p:style>
        <p:txBody>
          <a:bodyPr wrap="square" lIns="88900" tIns="88900" rIns="88900" bIns="88900" rtlCol="0" anchor="ctr"/>
          <a:lstStyle/>
          <a:p>
            <a:pPr algn="ctr">
              <a:lnSpc>
                <a:spcPct val="106000"/>
              </a:lnSpc>
              <a:buFont typeface="Wingdings 2" pitchFamily="18" charset="2"/>
              <a:buNone/>
            </a:pPr>
            <a:endParaRPr lang="cs-CZ" sz="1600" b="1" dirty="0">
              <a:solidFill>
                <a:schemeClr val="bg1"/>
              </a:solidFill>
            </a:endParaRPr>
          </a:p>
        </p:txBody>
      </p:sp>
      <p:sp>
        <p:nvSpPr>
          <p:cNvPr id="2" name="Title 3">
            <a:extLst>
              <a:ext uri="{FF2B5EF4-FFF2-40B4-BE49-F238E27FC236}">
                <a16:creationId xmlns:a16="http://schemas.microsoft.com/office/drawing/2014/main" id="{7D2BC37B-6B72-A750-E220-4FE2F4FDB72E}"/>
              </a:ext>
            </a:extLst>
          </p:cNvPr>
          <p:cNvSpPr txBox="1">
            <a:spLocks/>
          </p:cNvSpPr>
          <p:nvPr/>
        </p:nvSpPr>
        <p:spPr>
          <a:xfrm>
            <a:off x="1087819" y="1103522"/>
            <a:ext cx="6293482" cy="1386289"/>
          </a:xfrm>
          <a:prstGeom prst="rect">
            <a:avLst/>
          </a:prstGeom>
        </p:spPr>
        <p:txBody>
          <a:bodyPr/>
          <a:lstStyle>
            <a:lvl1pPr algn="l" defTabSz="914400" rtl="0" eaLnBrk="1" latinLnBrk="0" hangingPunct="1">
              <a:spcBef>
                <a:spcPct val="0"/>
              </a:spcBef>
              <a:buNone/>
              <a:defRPr sz="2100" kern="1200">
                <a:solidFill>
                  <a:schemeClr val="tx1"/>
                </a:solidFill>
                <a:latin typeface="+mn-lt"/>
                <a:ea typeface="+mj-ea"/>
                <a:cs typeface="Calibri Light" panose="020F0302020204030204" pitchFamily="34" charset="0"/>
              </a:defRPr>
            </a:lvl1pPr>
          </a:lstStyle>
          <a:p>
            <a:pPr>
              <a:spcBef>
                <a:spcPts val="1200"/>
              </a:spcBef>
            </a:pPr>
            <a:r>
              <a:rPr lang="cs-CZ" dirty="0"/>
              <a:t>V ČR není </a:t>
            </a:r>
            <a:r>
              <a:rPr lang="cs-CZ" b="1" dirty="0">
                <a:solidFill>
                  <a:schemeClr val="accent1"/>
                </a:solidFill>
              </a:rPr>
              <a:t>jiný institucionální aktér </a:t>
            </a:r>
            <a:r>
              <a:rPr lang="cs-CZ" dirty="0"/>
              <a:t>na státní úrovni, který by řešil tuto problematiku. </a:t>
            </a:r>
            <a:br>
              <a:rPr lang="cs-CZ" dirty="0"/>
            </a:br>
            <a:r>
              <a:rPr lang="cs-CZ" sz="1800" dirty="0"/>
              <a:t>Projekt ASZ se jeví jako účelný. Účelnost postupně klesá od roku 2015 v důsledku personálních změn a přesunu na MMR.</a:t>
            </a:r>
            <a:endParaRPr lang="cs-CZ" dirty="0"/>
          </a:p>
        </p:txBody>
      </p:sp>
      <p:sp>
        <p:nvSpPr>
          <p:cNvPr id="3" name="Title 3">
            <a:extLst>
              <a:ext uri="{FF2B5EF4-FFF2-40B4-BE49-F238E27FC236}">
                <a16:creationId xmlns:a16="http://schemas.microsoft.com/office/drawing/2014/main" id="{5F9A14CA-8572-9396-498A-1D0EEE1CAE31}"/>
              </a:ext>
            </a:extLst>
          </p:cNvPr>
          <p:cNvSpPr txBox="1">
            <a:spLocks/>
          </p:cNvSpPr>
          <p:nvPr/>
        </p:nvSpPr>
        <p:spPr>
          <a:xfrm>
            <a:off x="1063949" y="2750544"/>
            <a:ext cx="6873765" cy="1564397"/>
          </a:xfrm>
          <a:prstGeom prst="rect">
            <a:avLst/>
          </a:prstGeom>
        </p:spPr>
        <p:txBody>
          <a:bodyPr/>
          <a:lstStyle>
            <a:lvl1pPr algn="l" defTabSz="914400" rtl="0" eaLnBrk="1" latinLnBrk="0" hangingPunct="1">
              <a:spcBef>
                <a:spcPct val="0"/>
              </a:spcBef>
              <a:buNone/>
              <a:defRPr sz="2100" kern="1200">
                <a:solidFill>
                  <a:schemeClr val="tx1"/>
                </a:solidFill>
                <a:latin typeface="+mn-lt"/>
                <a:ea typeface="+mj-ea"/>
                <a:cs typeface="Calibri Light" panose="020F0302020204030204" pitchFamily="34" charset="0"/>
              </a:defRPr>
            </a:lvl1pPr>
          </a:lstStyle>
          <a:p>
            <a:pPr>
              <a:spcBef>
                <a:spcPts val="1200"/>
              </a:spcBef>
            </a:pPr>
            <a:r>
              <a:rPr lang="cs-CZ" b="1" dirty="0">
                <a:solidFill>
                  <a:schemeClr val="accent1"/>
                </a:solidFill>
              </a:rPr>
              <a:t>Užitečnost</a:t>
            </a:r>
            <a:r>
              <a:rPr lang="cs-CZ" dirty="0"/>
              <a:t> Projektu se ukazuje nejvíce v:</a:t>
            </a:r>
          </a:p>
          <a:p>
            <a:pPr marL="800100" lvl="1" indent="-342900">
              <a:buFont typeface="Arial" panose="020B0604020202020204" pitchFamily="34" charset="0"/>
              <a:buChar char="•"/>
            </a:pPr>
            <a:r>
              <a:rPr lang="cs-CZ" dirty="0"/>
              <a:t>síťování a koordinace místních aktérů, </a:t>
            </a:r>
          </a:p>
          <a:p>
            <a:pPr marL="800100" lvl="1" indent="-342900">
              <a:buFont typeface="Arial" panose="020B0604020202020204" pitchFamily="34" charset="0"/>
              <a:buChar char="•"/>
            </a:pPr>
            <a:r>
              <a:rPr lang="cs-CZ" dirty="0"/>
              <a:t>zčásti změně postojů a vnímání sociálního začleňování,</a:t>
            </a:r>
          </a:p>
          <a:p>
            <a:pPr marL="800100" lvl="1" indent="-342900">
              <a:buFont typeface="Arial" panose="020B0604020202020204" pitchFamily="34" charset="0"/>
              <a:buChar char="•"/>
            </a:pPr>
            <a:r>
              <a:rPr lang="cs-CZ" dirty="0"/>
              <a:t>navyšování kapacit obecních úřadů a NNO </a:t>
            </a:r>
            <a:br>
              <a:rPr lang="cs-CZ" dirty="0"/>
            </a:br>
            <a:r>
              <a:rPr lang="cs-CZ" dirty="0"/>
              <a:t>(díky navazujícím výzvám OPZ).</a:t>
            </a:r>
          </a:p>
        </p:txBody>
      </p:sp>
    </p:spTree>
    <p:extLst>
      <p:ext uri="{BB962C8B-B14F-4D97-AF65-F5344CB8AC3E}">
        <p14:creationId xmlns:p14="http://schemas.microsoft.com/office/powerpoint/2010/main" val="89495982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1_Deloitte Brand Theme">
  <a:themeElements>
    <a:clrScheme name="Custom 3">
      <a:dk1>
        <a:sysClr val="windowText" lastClr="000000"/>
      </a:dk1>
      <a:lt1>
        <a:sysClr val="window" lastClr="FFFFFF"/>
      </a:lt1>
      <a:dk2>
        <a:srgbClr val="53565A"/>
      </a:dk2>
      <a:lt2>
        <a:srgbClr val="D0D0CE"/>
      </a:lt2>
      <a:accent1>
        <a:srgbClr val="86BC25"/>
      </a:accent1>
      <a:accent2>
        <a:srgbClr val="43B02A"/>
      </a:accent2>
      <a:accent3>
        <a:srgbClr val="26890D"/>
      </a:accent3>
      <a:accent4>
        <a:srgbClr val="046A38"/>
      </a:accent4>
      <a:accent5>
        <a:srgbClr val="0D8390"/>
      </a:accent5>
      <a:accent6>
        <a:srgbClr val="007CB0"/>
      </a:accent6>
      <a:hlink>
        <a:srgbClr val="00A3E0"/>
      </a:hlink>
      <a:folHlink>
        <a:srgbClr val="7F7F7F"/>
      </a:folHlink>
    </a:clrScheme>
    <a:fontScheme name="Custom 2">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3"/>
        </a:solidFill>
        <a:ln w="19050" algn="ctr">
          <a:noFill/>
          <a:miter lim="800000"/>
          <a:headEnd/>
          <a:tailEnd/>
        </a:ln>
      </a:spPr>
      <a:bodyPr wrap="square" lIns="88900" tIns="88900" rIns="88900" bIns="88900" rtlCol="0" anchor="ctr"/>
      <a:lstStyle>
        <a:defPPr>
          <a:lnSpc>
            <a:spcPct val="106000"/>
          </a:lnSpc>
          <a:buFont typeface="Wingdings 2" pitchFamily="18" charset="2"/>
          <a:buNone/>
          <a:defRPr sz="1600" b="1" dirty="0" smtClean="0">
            <a:solidFill>
              <a:schemeClr val="bg1"/>
            </a:solidFill>
          </a:defRPr>
        </a:defPPr>
      </a:lstStyle>
    </a:spDef>
    <a:lnDef>
      <a:spPr>
        <a:ln>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marL="203200" indent="-203200">
          <a:spcBef>
            <a:spcPts val="600"/>
          </a:spcBef>
          <a:buSzPct val="100000"/>
          <a:buFont typeface="Arial"/>
          <a:buChar char="•"/>
          <a:defRPr dirty="0" smtClean="0">
            <a:solidFill>
              <a:srgbClr val="313131"/>
            </a:solidFill>
          </a:defRPr>
        </a:defPPr>
      </a:lstStyle>
    </a:txDef>
  </a:objectDefaults>
  <a:extraClrSchemeLst/>
  <a:custClrLst>
    <a:custClr name="Green 7">
      <a:srgbClr val="2C5234"/>
    </a:custClr>
    <a:custClr name="Green 6">
      <a:srgbClr val="046A38"/>
    </a:custClr>
    <a:custClr name="Green 5">
      <a:srgbClr val="009A44"/>
    </a:custClr>
    <a:custClr name="Green 4">
      <a:srgbClr val="43B02A"/>
    </a:custClr>
    <a:custClr name="Deloitte Green">
      <a:srgbClr val="86BC25"/>
    </a:custClr>
    <a:custClr name="Green 2">
      <a:srgbClr val="C4D600"/>
    </a:custClr>
    <a:custClr name="Green 1">
      <a:srgbClr val="E3E48D"/>
    </a:custClr>
    <a:custClr name="Teal 7">
      <a:srgbClr val="004F59"/>
    </a:custClr>
    <a:custClr name="Teal 6">
      <a:srgbClr val="007680"/>
    </a:custClr>
    <a:custClr name="Teal 5">
      <a:srgbClr val="0097A9"/>
    </a:custClr>
    <a:custClr name="Teal 4">
      <a:srgbClr val="00ABAB"/>
    </a:custClr>
    <a:custClr name="Teal 3">
      <a:srgbClr val="6FC2B4"/>
    </a:custClr>
    <a:custClr name="Teal 2">
      <a:srgbClr val="9DD4CF"/>
    </a:custClr>
    <a:custClr name="Teal 1">
      <a:srgbClr val="DDEFE8"/>
    </a:custClr>
    <a:custClr name="Blue 7">
      <a:srgbClr val="041E42"/>
    </a:custClr>
    <a:custClr name="Blue 6">
      <a:srgbClr val="012169"/>
    </a:custClr>
    <a:custClr name="Blue 5">
      <a:srgbClr val="005587"/>
    </a:custClr>
    <a:custClr name="Blue 4">
      <a:srgbClr val="0076A8"/>
    </a:custClr>
    <a:custClr name="Blue 3">
      <a:srgbClr val="00A3E0"/>
    </a:custClr>
    <a:custClr name="Blue 2">
      <a:srgbClr val="62B5E5"/>
    </a:custClr>
    <a:custClr name="Blue 1">
      <a:srgbClr val="A0DCFF"/>
    </a:custClr>
    <a:custClr name="Cool Gray 11">
      <a:srgbClr val="53565A"/>
    </a:custClr>
    <a:custClr name="Cool Gray 10">
      <a:srgbClr val="63666A"/>
    </a:custClr>
    <a:custClr name="Cool Gray 9">
      <a:srgbClr val="75787B"/>
    </a:custClr>
    <a:custClr name="Cool Gray 7">
      <a:srgbClr val="97999B"/>
    </a:custClr>
    <a:custClr name="Cool Gray 6">
      <a:srgbClr val="A7A8AA"/>
    </a:custClr>
    <a:custClr name="Cool Gray 4">
      <a:srgbClr val="BBBCBC"/>
    </a:custClr>
    <a:custClr name="Cool Gray 2">
      <a:srgbClr val="D0D0CE"/>
    </a:custClr>
    <a:custClr name="White">
      <a:srgbClr val="FFFFFF"/>
    </a:custClr>
    <a:custClr name="Black">
      <a:srgbClr val="000000"/>
    </a:custClr>
    <a:custClr name="Red">
      <a:srgbClr val="DA291C"/>
    </a:custClr>
    <a:custClr name="Orange">
      <a:srgbClr val="ED8B00"/>
    </a:custClr>
    <a:custClr name="Yellow">
      <a:srgbClr val="FFCD00"/>
    </a:custClr>
  </a:custClrLst>
  <a:extLst>
    <a:ext uri="{05A4C25C-085E-4340-85A3-A5531E510DB2}">
      <thm15:themeFamily xmlns:thm15="http://schemas.microsoft.com/office/thememl/2012/main" name="update_ppt_default_2022.pptx" id="{4C8BF10E-0C83-419B-8C3C-CDF5020B1037}" vid="{8A16D38C-102B-4677-9510-850044B5C7DA}"/>
    </a:ext>
  </a:extLst>
</a:theme>
</file>

<file path=ppt/theme/theme2.xml><?xml version="1.0" encoding="utf-8"?>
<a:theme xmlns:a="http://schemas.openxmlformats.org/drawingml/2006/main" name="Deloitte Brand Theme">
  <a:themeElements>
    <a:clrScheme name="Custom 3">
      <a:dk1>
        <a:sysClr val="windowText" lastClr="000000"/>
      </a:dk1>
      <a:lt1>
        <a:sysClr val="window" lastClr="FFFFFF"/>
      </a:lt1>
      <a:dk2>
        <a:srgbClr val="53565A"/>
      </a:dk2>
      <a:lt2>
        <a:srgbClr val="D0D0CE"/>
      </a:lt2>
      <a:accent1>
        <a:srgbClr val="86BC25"/>
      </a:accent1>
      <a:accent2>
        <a:srgbClr val="43B02A"/>
      </a:accent2>
      <a:accent3>
        <a:srgbClr val="26890D"/>
      </a:accent3>
      <a:accent4>
        <a:srgbClr val="046A38"/>
      </a:accent4>
      <a:accent5>
        <a:srgbClr val="0D8390"/>
      </a:accent5>
      <a:accent6>
        <a:srgbClr val="007CB0"/>
      </a:accent6>
      <a:hlink>
        <a:srgbClr val="00A3E0"/>
      </a:hlink>
      <a:folHlink>
        <a:srgbClr val="7F7F7F"/>
      </a:folHlink>
    </a:clrScheme>
    <a:fontScheme name="Custom 2">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3"/>
        </a:solidFill>
        <a:ln w="19050" algn="ctr">
          <a:noFill/>
          <a:miter lim="800000"/>
          <a:headEnd/>
          <a:tailEnd/>
        </a:ln>
      </a:spPr>
      <a:bodyPr wrap="square" lIns="88900" tIns="88900" rIns="88900" bIns="88900" rtlCol="0" anchor="ctr"/>
      <a:lstStyle>
        <a:defPPr>
          <a:lnSpc>
            <a:spcPct val="106000"/>
          </a:lnSpc>
          <a:buFont typeface="Wingdings 2" pitchFamily="18" charset="2"/>
          <a:buNone/>
          <a:defRPr sz="1600" b="1" dirty="0" smtClean="0">
            <a:solidFill>
              <a:schemeClr val="bg1"/>
            </a:solidFill>
          </a:defRPr>
        </a:defPPr>
      </a:lstStyle>
    </a:spDef>
    <a:lnDef>
      <a:spPr>
        <a:ln>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marL="203200" indent="-203200">
          <a:spcBef>
            <a:spcPts val="600"/>
          </a:spcBef>
          <a:buSzPct val="100000"/>
          <a:buFont typeface="Arial"/>
          <a:buChar char="•"/>
          <a:defRPr dirty="0" smtClean="0">
            <a:solidFill>
              <a:srgbClr val="313131"/>
            </a:solidFill>
          </a:defRPr>
        </a:defPPr>
      </a:lstStyle>
    </a:txDef>
  </a:objectDefaults>
  <a:extraClrSchemeLst/>
  <a:custClrLst>
    <a:custClr name="Green 7">
      <a:srgbClr val="2C5234"/>
    </a:custClr>
    <a:custClr name="Green 6">
      <a:srgbClr val="046A38"/>
    </a:custClr>
    <a:custClr name="Green 5">
      <a:srgbClr val="009A44"/>
    </a:custClr>
    <a:custClr name="Green 4">
      <a:srgbClr val="43B02A"/>
    </a:custClr>
    <a:custClr name="Deloitte Green">
      <a:srgbClr val="86BC25"/>
    </a:custClr>
    <a:custClr name="Green 2">
      <a:srgbClr val="C4D600"/>
    </a:custClr>
    <a:custClr name="Green 1">
      <a:srgbClr val="E3E48D"/>
    </a:custClr>
    <a:custClr name="Teal 7">
      <a:srgbClr val="004F59"/>
    </a:custClr>
    <a:custClr name="Teal 6">
      <a:srgbClr val="007680"/>
    </a:custClr>
    <a:custClr name="Teal 5">
      <a:srgbClr val="0097A9"/>
    </a:custClr>
    <a:custClr name="Teal 4">
      <a:srgbClr val="00ABAB"/>
    </a:custClr>
    <a:custClr name="Teal 3">
      <a:srgbClr val="6FC2B4"/>
    </a:custClr>
    <a:custClr name="Teal 2">
      <a:srgbClr val="9DD4CF"/>
    </a:custClr>
    <a:custClr name="Teal 1">
      <a:srgbClr val="DDEFE8"/>
    </a:custClr>
    <a:custClr name="Blue 7">
      <a:srgbClr val="041E42"/>
    </a:custClr>
    <a:custClr name="Blue 6">
      <a:srgbClr val="012169"/>
    </a:custClr>
    <a:custClr name="Blue 5">
      <a:srgbClr val="005587"/>
    </a:custClr>
    <a:custClr name="Blue 4">
      <a:srgbClr val="0076A8"/>
    </a:custClr>
    <a:custClr name="Blue 3">
      <a:srgbClr val="00A3E0"/>
    </a:custClr>
    <a:custClr name="Blue 2">
      <a:srgbClr val="62B5E5"/>
    </a:custClr>
    <a:custClr name="Blue 1">
      <a:srgbClr val="A0DCFF"/>
    </a:custClr>
    <a:custClr name="Cool Gray 11">
      <a:srgbClr val="53565A"/>
    </a:custClr>
    <a:custClr name="Cool Gray 10">
      <a:srgbClr val="63666A"/>
    </a:custClr>
    <a:custClr name="Cool Gray 9">
      <a:srgbClr val="75787B"/>
    </a:custClr>
    <a:custClr name="Cool Gray 7">
      <a:srgbClr val="97999B"/>
    </a:custClr>
    <a:custClr name="Cool Gray 6">
      <a:srgbClr val="A7A8AA"/>
    </a:custClr>
    <a:custClr name="Cool Gray 4">
      <a:srgbClr val="BBBCBC"/>
    </a:custClr>
    <a:custClr name="Cool Gray 2">
      <a:srgbClr val="D0D0CE"/>
    </a:custClr>
    <a:custClr name="White">
      <a:srgbClr val="FFFFFF"/>
    </a:custClr>
    <a:custClr name="Black">
      <a:srgbClr val="000000"/>
    </a:custClr>
    <a:custClr name="Red">
      <a:srgbClr val="DA291C"/>
    </a:custClr>
    <a:custClr name="Orange">
      <a:srgbClr val="ED8B00"/>
    </a:custClr>
    <a:custClr name="Yellow">
      <a:srgbClr val="FFCD00"/>
    </a:custClr>
  </a:custClrLst>
  <a:extLst>
    <a:ext uri="{05A4C25C-085E-4340-85A3-A5531E510DB2}">
      <thm15:themeFamily xmlns:thm15="http://schemas.microsoft.com/office/thememl/2012/main" name="update_ppt_default_2022.pptx" id="{4C8BF10E-0C83-419B-8C3C-CDF5020B1037}" vid="{BF8E07B4-DB92-4112-8EF3-FC7A43D7561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DFB0A73B60EF084C90DDF82839CC678B" ma:contentTypeVersion="10" ma:contentTypeDescription="Vytvoří nový dokument" ma:contentTypeScope="" ma:versionID="bd8db9cd9ecf3be9b170904caea1e442">
  <xsd:schema xmlns:xsd="http://www.w3.org/2001/XMLSchema" xmlns:xs="http://www.w3.org/2001/XMLSchema" xmlns:p="http://schemas.microsoft.com/office/2006/metadata/properties" xmlns:ns2="467750d2-41eb-48ec-80e7-ec7951f9ba3d" xmlns:ns3="19ef65a2-88e9-475f-bf96-61b671500c43" targetNamespace="http://schemas.microsoft.com/office/2006/metadata/properties" ma:root="true" ma:fieldsID="398f484e7cc8494a82cbd7609acfcdae" ns2:_="" ns3:_="">
    <xsd:import namespace="467750d2-41eb-48ec-80e7-ec7951f9ba3d"/>
    <xsd:import namespace="19ef65a2-88e9-475f-bf96-61b671500c43"/>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67750d2-41eb-48ec-80e7-ec7951f9ba3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Značky obrázků" ma:readOnly="false" ma:fieldId="{5cf76f15-5ced-4ddc-b409-7134ff3c332f}" ma:taxonomyMulti="true" ma:sspId="de97acfe-e349-49a2-9112-0b04129138de"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9ef65a2-88e9-475f-bf96-61b671500c43" elementFormDefault="qualified">
    <xsd:import namespace="http://schemas.microsoft.com/office/2006/documentManagement/types"/>
    <xsd:import namespace="http://schemas.microsoft.com/office/infopath/2007/PartnerControls"/>
    <xsd:element name="SharedWithUsers" ma:index="10" nillable="true" ma:displayName="Sdílí se s"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dílené s podrobnostmi" ma:internalName="SharedWithDetails" ma:readOnly="true">
      <xsd:simpleType>
        <xsd:restriction base="dms:Note">
          <xsd:maxLength value="255"/>
        </xsd:restriction>
      </xsd:simpleType>
    </xsd:element>
    <xsd:element name="TaxCatchAll" ma:index="14" nillable="true" ma:displayName="Taxonomy Catch All Column" ma:hidden="true" ma:list="{e6f1cc25-e6ae-4f08-822f-ea8f9a7551cf}" ma:internalName="TaxCatchAll" ma:showField="CatchAllData" ma:web="19ef65a2-88e9-475f-bf96-61b671500c4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 obsahu"/>
        <xsd:element ref="dc:title" minOccurs="0" maxOccurs="1" ma:index="4" ma:displayName="Nadpis"/>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467750d2-41eb-48ec-80e7-ec7951f9ba3d">
      <Terms xmlns="http://schemas.microsoft.com/office/infopath/2007/PartnerControls"/>
    </lcf76f155ced4ddcb4097134ff3c332f>
    <TaxCatchAll xmlns="19ef65a2-88e9-475f-bf96-61b671500c43" xsi:nil="true"/>
  </documentManagement>
</p:properties>
</file>

<file path=customXml/itemProps1.xml><?xml version="1.0" encoding="utf-8"?>
<ds:datastoreItem xmlns:ds="http://schemas.openxmlformats.org/officeDocument/2006/customXml" ds:itemID="{551AA9DB-60FF-4C24-A227-58BD8925CD50}"/>
</file>

<file path=customXml/itemProps2.xml><?xml version="1.0" encoding="utf-8"?>
<ds:datastoreItem xmlns:ds="http://schemas.openxmlformats.org/officeDocument/2006/customXml" ds:itemID="{512E9EB6-BE14-4E9B-B53A-6D95BDD731E5}">
  <ds:schemaRefs>
    <ds:schemaRef ds:uri="http://schemas.microsoft.com/sharepoint/v3/contenttype/forms"/>
  </ds:schemaRefs>
</ds:datastoreItem>
</file>

<file path=customXml/itemProps3.xml><?xml version="1.0" encoding="utf-8"?>
<ds:datastoreItem xmlns:ds="http://schemas.openxmlformats.org/officeDocument/2006/customXml" ds:itemID="{BA05E49B-70B5-4FEC-89D5-F69F52BE5B81}">
  <ds:schemaRefs>
    <ds:schemaRef ds:uri="http://schemas.microsoft.com/office/infopath/2007/PartnerControls"/>
    <ds:schemaRef ds:uri="8f1e2369-70da-40d7-b978-99d0855b91b8"/>
    <ds:schemaRef ds:uri="http://schemas.microsoft.com/office/2006/documentManagement/types"/>
    <ds:schemaRef ds:uri="http://purl.org/dc/dcmitype/"/>
    <ds:schemaRef ds:uri="http://purl.org/dc/elements/1.1/"/>
    <ds:schemaRef ds:uri="http://www.w3.org/XML/1998/namespace"/>
    <ds:schemaRef ds:uri="http://schemas.openxmlformats.org/package/2006/metadata/core-properties"/>
    <ds:schemaRef ds:uri="8ee28f6f-733e-446a-845c-015b8614e1f7"/>
    <ds:schemaRef ds:uri="http://schemas.microsoft.com/office/2006/metadata/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emplate>blank</Template>
  <TotalTime>1652</TotalTime>
  <Words>1422</Words>
  <Application>Microsoft Office PowerPoint</Application>
  <PresentationFormat>Širokoúhlá obrazovka</PresentationFormat>
  <Paragraphs>124</Paragraphs>
  <Slides>16</Slides>
  <Notes>1</Notes>
  <HiddenSlides>0</HiddenSlides>
  <MMClips>0</MMClips>
  <ScaleCrop>false</ScaleCrop>
  <HeadingPairs>
    <vt:vector size="8" baseType="variant">
      <vt:variant>
        <vt:lpstr>Použitá písma</vt:lpstr>
      </vt:variant>
      <vt:variant>
        <vt:i4>5</vt:i4>
      </vt:variant>
      <vt:variant>
        <vt:lpstr>Motiv</vt:lpstr>
      </vt:variant>
      <vt:variant>
        <vt:i4>2</vt:i4>
      </vt:variant>
      <vt:variant>
        <vt:lpstr>Vložené servery OLE</vt:lpstr>
      </vt:variant>
      <vt:variant>
        <vt:i4>1</vt:i4>
      </vt:variant>
      <vt:variant>
        <vt:lpstr>Nadpisy snímků</vt:lpstr>
      </vt:variant>
      <vt:variant>
        <vt:i4>16</vt:i4>
      </vt:variant>
    </vt:vector>
  </HeadingPairs>
  <TitlesOfParts>
    <vt:vector size="24" baseType="lpstr">
      <vt:lpstr>Arial</vt:lpstr>
      <vt:lpstr>Calibri</vt:lpstr>
      <vt:lpstr>Calibri Light</vt:lpstr>
      <vt:lpstr>Verdana</vt:lpstr>
      <vt:lpstr>Wingdings 2</vt:lpstr>
      <vt:lpstr>1_Deloitte Brand Theme</vt:lpstr>
      <vt:lpstr>Deloitte Brand Theme</vt:lpstr>
      <vt:lpstr>think-cell Slide</vt:lpstr>
      <vt:lpstr>Celková evaluace projektu Systémové zajištění sociálního začleňování</vt:lpstr>
      <vt:lpstr>Cíl evaluace</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DOPORUČENÍ</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vector>
  </TitlesOfParts>
  <Company>Deloitte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Document heading in Calibri Light green</dc:title>
  <dc:creator>Hola, Martina</dc:creator>
  <cp:lastModifiedBy>Vepřková Radka</cp:lastModifiedBy>
  <cp:revision>16</cp:revision>
  <cp:lastPrinted>2014-06-25T02:16:22Z</cp:lastPrinted>
  <dcterms:created xsi:type="dcterms:W3CDTF">2022-04-13T11:40:55Z</dcterms:created>
  <dcterms:modified xsi:type="dcterms:W3CDTF">2022-11-01T13:42:26Z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0x010100DFB0A73B60EF084C90DDF82839CC678B</vt:lpwstr>
  </property>
  <property fmtid="{D5CDD505-2E9C-101B-9397-08002B2CF9AE}" pid="3" name="MSIP_Label_ea60d57e-af5b-4752-ac57-3e4f28ca11dc_Enabled">
    <vt:lpwstr>true</vt:lpwstr>
  </property>
  <property fmtid="{D5CDD505-2E9C-101B-9397-08002B2CF9AE}" pid="4" name="MSIP_Label_ea60d57e-af5b-4752-ac57-3e4f28ca11dc_SetDate">
    <vt:lpwstr>2021-11-08T17:14:49Z</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iteId">
    <vt:lpwstr>36da45f1-dd2c-4d1f-af13-5abe46b99921</vt:lpwstr>
  </property>
  <property fmtid="{D5CDD505-2E9C-101B-9397-08002B2CF9AE}" pid="8" name="MSIP_Label_ea60d57e-af5b-4752-ac57-3e4f28ca11dc_ActionId">
    <vt:lpwstr>2dc67d39-dba5-4ed9-8bd6-b34dbe6f2ad7</vt:lpwstr>
  </property>
  <property fmtid="{D5CDD505-2E9C-101B-9397-08002B2CF9AE}" pid="9" name="MSIP_Label_ea60d57e-af5b-4752-ac57-3e4f28ca11dc_ContentBits">
    <vt:lpwstr>0</vt:lpwstr>
  </property>
</Properties>
</file>