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7" r:id="rId5"/>
    <p:sldId id="474" r:id="rId6"/>
    <p:sldId id="531" r:id="rId7"/>
    <p:sldId id="478" r:id="rId8"/>
    <p:sldId id="517" r:id="rId9"/>
    <p:sldId id="518" r:id="rId10"/>
    <p:sldId id="519" r:id="rId11"/>
    <p:sldId id="520" r:id="rId12"/>
    <p:sldId id="521" r:id="rId13"/>
    <p:sldId id="526" r:id="rId14"/>
    <p:sldId id="530" r:id="rId15"/>
    <p:sldId id="532" r:id="rId16"/>
    <p:sldId id="288" r:id="rId17"/>
  </p:sldIdLst>
  <p:sldSz cx="9144000" cy="6858000" type="screen4x3"/>
  <p:notesSz cx="6797675" cy="9928225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D56B2A-CAB4-99EE-C997-999F5F52D43F}" name="Bužgová Marcela" initials="BM" userId="S::marcela.buzgova@mmr.cz::b6cfc135-16c2-46c3-addd-5b5c5c3fbba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D0"/>
    <a:srgbClr val="00AF3F"/>
    <a:srgbClr val="DB7D00"/>
    <a:srgbClr val="C30520"/>
    <a:srgbClr val="FF3300"/>
    <a:srgbClr val="C75109"/>
    <a:srgbClr val="003C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0277A6-CFF1-4F38-A895-284D31ECC165}" v="5" dt="2022-11-06T16:34:23.233"/>
    <p1510:client id="{D003A589-1F7C-4579-6FE1-6F813A1AA8D7}" v="1" dt="2022-11-07T05:30:18.7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B1032C-EA38-4F05-BA0D-38AFFFC7BED3}" styleName="Světlý styl 3 – zvýraznění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 s motivem 1 – zvýraznění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Styl s motivem 1 – zvýraznění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Styl s motivem 1 – zvýraznění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Styl s motivem 1 – zvýraznění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D003A589-1F7C-4579-6FE1-6F813A1AA8D7}"/>
    <pc:docChg chg="sldOrd">
      <pc:chgData name="" userId="" providerId="" clId="Web-{D003A589-1F7C-4579-6FE1-6F813A1AA8D7}" dt="2022-11-07T05:30:18.762" v="0"/>
      <pc:docMkLst>
        <pc:docMk/>
      </pc:docMkLst>
      <pc:sldChg chg="ord">
        <pc:chgData name="" userId="" providerId="" clId="Web-{D003A589-1F7C-4579-6FE1-6F813A1AA8D7}" dt="2022-11-07T05:30:18.762" v="0"/>
        <pc:sldMkLst>
          <pc:docMk/>
          <pc:sldMk cId="2679255254" sldId="532"/>
        </pc:sldMkLst>
      </pc:sldChg>
    </pc:docChg>
  </pc:docChgLst>
  <pc:docChgLst>
    <pc:chgData name="Uživatel typu Host" userId="S::urn:spo:anon#220dde48604f1f27a0b4a9a4135bd918f81b0623cac03d43e99812df694848cd::" providerId="AD" clId="Web-{87DA87FD-2276-0303-C70C-5A51E8ADDE4D}"/>
    <pc:docChg chg="modSld">
      <pc:chgData name="Uživatel typu Host" userId="S::urn:spo:anon#220dde48604f1f27a0b4a9a4135bd918f81b0623cac03d43e99812df694848cd::" providerId="AD" clId="Web-{87DA87FD-2276-0303-C70C-5A51E8ADDE4D}" dt="2022-10-25T06:11:30.243" v="42" actId="14100"/>
      <pc:docMkLst>
        <pc:docMk/>
      </pc:docMkLst>
      <pc:sldChg chg="modSp">
        <pc:chgData name="Uživatel typu Host" userId="S::urn:spo:anon#220dde48604f1f27a0b4a9a4135bd918f81b0623cac03d43e99812df694848cd::" providerId="AD" clId="Web-{87DA87FD-2276-0303-C70C-5A51E8ADDE4D}" dt="2022-10-25T06:10:14.865" v="8" actId="20577"/>
        <pc:sldMkLst>
          <pc:docMk/>
          <pc:sldMk cId="1688541713" sldId="530"/>
        </pc:sldMkLst>
        <pc:spChg chg="mod">
          <ac:chgData name="Uživatel typu Host" userId="S::urn:spo:anon#220dde48604f1f27a0b4a9a4135bd918f81b0623cac03d43e99812df694848cd::" providerId="AD" clId="Web-{87DA87FD-2276-0303-C70C-5A51E8ADDE4D}" dt="2022-10-25T06:10:14.865" v="8" actId="20577"/>
          <ac:spMkLst>
            <pc:docMk/>
            <pc:sldMk cId="1688541713" sldId="530"/>
            <ac:spMk id="3" creationId="{137FDDA1-5742-6D86-72BB-DA6F50DBC7A6}"/>
          </ac:spMkLst>
        </pc:spChg>
      </pc:sldChg>
      <pc:sldChg chg="modSp">
        <pc:chgData name="Uživatel typu Host" userId="S::urn:spo:anon#220dde48604f1f27a0b4a9a4135bd918f81b0623cac03d43e99812df694848cd::" providerId="AD" clId="Web-{87DA87FD-2276-0303-C70C-5A51E8ADDE4D}" dt="2022-10-25T06:08:46.003" v="6" actId="20577"/>
        <pc:sldMkLst>
          <pc:docMk/>
          <pc:sldMk cId="3652506269" sldId="531"/>
        </pc:sldMkLst>
        <pc:spChg chg="mod">
          <ac:chgData name="Uživatel typu Host" userId="S::urn:spo:anon#220dde48604f1f27a0b4a9a4135bd918f81b0623cac03d43e99812df694848cd::" providerId="AD" clId="Web-{87DA87FD-2276-0303-C70C-5A51E8ADDE4D}" dt="2022-10-25T06:08:46.003" v="6" actId="20577"/>
          <ac:spMkLst>
            <pc:docMk/>
            <pc:sldMk cId="3652506269" sldId="531"/>
            <ac:spMk id="13" creationId="{44BF76B3-3869-42B3-A2F6-A265EE5350B6}"/>
          </ac:spMkLst>
        </pc:spChg>
      </pc:sldChg>
      <pc:sldChg chg="addSp modSp">
        <pc:chgData name="Uživatel typu Host" userId="S::urn:spo:anon#220dde48604f1f27a0b4a9a4135bd918f81b0623cac03d43e99812df694848cd::" providerId="AD" clId="Web-{87DA87FD-2276-0303-C70C-5A51E8ADDE4D}" dt="2022-10-25T06:11:30.243" v="42" actId="14100"/>
        <pc:sldMkLst>
          <pc:docMk/>
          <pc:sldMk cId="2679255254" sldId="532"/>
        </pc:sldMkLst>
        <pc:spChg chg="add mod">
          <ac:chgData name="Uživatel typu Host" userId="S::urn:spo:anon#220dde48604f1f27a0b4a9a4135bd918f81b0623cac03d43e99812df694848cd::" providerId="AD" clId="Web-{87DA87FD-2276-0303-C70C-5A51E8ADDE4D}" dt="2022-10-25T06:11:30.243" v="42" actId="14100"/>
          <ac:spMkLst>
            <pc:docMk/>
            <pc:sldMk cId="2679255254" sldId="532"/>
            <ac:spMk id="4" creationId="{1B1B82AC-BFAF-0812-4F58-4FCE6242017C}"/>
          </ac:spMkLst>
        </pc:spChg>
      </pc:sldChg>
    </pc:docChg>
  </pc:docChgLst>
  <pc:docChgLst>
    <pc:chgData name="Uživatel typu Host" userId="S::urn:spo:anon#220dde48604f1f27a0b4a9a4135bd918f81b0623cac03d43e99812df694848cd::" providerId="AD" clId="Web-{AC1E7AB9-C343-5F94-7FF6-B745AE751827}"/>
    <pc:docChg chg="modSld">
      <pc:chgData name="Uživatel typu Host" userId="S::urn:spo:anon#220dde48604f1f27a0b4a9a4135bd918f81b0623cac03d43e99812df694848cd::" providerId="AD" clId="Web-{AC1E7AB9-C343-5F94-7FF6-B745AE751827}" dt="2022-10-31T13:17:17.870" v="12" actId="14100"/>
      <pc:docMkLst>
        <pc:docMk/>
      </pc:docMkLst>
      <pc:sldChg chg="addSp delSp modSp">
        <pc:chgData name="Uživatel typu Host" userId="S::urn:spo:anon#220dde48604f1f27a0b4a9a4135bd918f81b0623cac03d43e99812df694848cd::" providerId="AD" clId="Web-{AC1E7AB9-C343-5F94-7FF6-B745AE751827}" dt="2022-10-31T13:17:17.870" v="12" actId="14100"/>
        <pc:sldMkLst>
          <pc:docMk/>
          <pc:sldMk cId="2679255254" sldId="532"/>
        </pc:sldMkLst>
        <pc:spChg chg="mod">
          <ac:chgData name="Uživatel typu Host" userId="S::urn:spo:anon#220dde48604f1f27a0b4a9a4135bd918f81b0623cac03d43e99812df694848cd::" providerId="AD" clId="Web-{AC1E7AB9-C343-5F94-7FF6-B745AE751827}" dt="2022-10-31T13:16:55.338" v="6" actId="14100"/>
          <ac:spMkLst>
            <pc:docMk/>
            <pc:sldMk cId="2679255254" sldId="532"/>
            <ac:spMk id="3" creationId="{7B93A68A-1519-0049-3F11-E2E58FD388B3}"/>
          </ac:spMkLst>
        </pc:spChg>
        <pc:spChg chg="del mod">
          <ac:chgData name="Uživatel typu Host" userId="S::urn:spo:anon#220dde48604f1f27a0b4a9a4135bd918f81b0623cac03d43e99812df694848cd::" providerId="AD" clId="Web-{AC1E7AB9-C343-5F94-7FF6-B745AE751827}" dt="2022-10-31T13:15:57.336" v="1"/>
          <ac:spMkLst>
            <pc:docMk/>
            <pc:sldMk cId="2679255254" sldId="532"/>
            <ac:spMk id="4" creationId="{1B1B82AC-BFAF-0812-4F58-4FCE6242017C}"/>
          </ac:spMkLst>
        </pc:spChg>
        <pc:picChg chg="add del mod modCrop">
          <ac:chgData name="Uživatel typu Host" userId="S::urn:spo:anon#220dde48604f1f27a0b4a9a4135bd918f81b0623cac03d43e99812df694848cd::" providerId="AD" clId="Web-{AC1E7AB9-C343-5F94-7FF6-B745AE751827}" dt="2022-10-31T13:17:17.870" v="12" actId="14100"/>
          <ac:picMkLst>
            <pc:docMk/>
            <pc:sldMk cId="2679255254" sldId="532"/>
            <ac:picMk id="5" creationId="{EAD3DA34-2834-D9B7-6D98-8760AA3D1909}"/>
          </ac:picMkLst>
        </pc:picChg>
      </pc:sldChg>
    </pc:docChg>
  </pc:docChgLst>
  <pc:docChgLst>
    <pc:chgData name="Uživatel typu Host" userId="S::urn:spo:anon#220dde48604f1f27a0b4a9a4135bd918f81b0623cac03d43e99812df694848cd::" providerId="AD" clId="Web-{FD1138CC-7AA1-3943-09AD-82682A0A1A84}"/>
    <pc:docChg chg="modSld">
      <pc:chgData name="Uživatel typu Host" userId="S::urn:spo:anon#220dde48604f1f27a0b4a9a4135bd918f81b0623cac03d43e99812df694848cd::" providerId="AD" clId="Web-{FD1138CC-7AA1-3943-09AD-82682A0A1A84}" dt="2022-10-14T09:55:33.375" v="297" actId="20577"/>
      <pc:docMkLst>
        <pc:docMk/>
      </pc:docMkLst>
      <pc:sldChg chg="modSp">
        <pc:chgData name="Uživatel typu Host" userId="S::urn:spo:anon#220dde48604f1f27a0b4a9a4135bd918f81b0623cac03d43e99812df694848cd::" providerId="AD" clId="Web-{FD1138CC-7AA1-3943-09AD-82682A0A1A84}" dt="2022-10-14T09:55:33.375" v="297" actId="20577"/>
        <pc:sldMkLst>
          <pc:docMk/>
          <pc:sldMk cId="234314099" sldId="519"/>
        </pc:sldMkLst>
        <pc:spChg chg="mod">
          <ac:chgData name="Uživatel typu Host" userId="S::urn:spo:anon#220dde48604f1f27a0b4a9a4135bd918f81b0623cac03d43e99812df694848cd::" providerId="AD" clId="Web-{FD1138CC-7AA1-3943-09AD-82682A0A1A84}" dt="2022-10-14T09:55:33.375" v="297" actId="20577"/>
          <ac:spMkLst>
            <pc:docMk/>
            <pc:sldMk cId="234314099" sldId="519"/>
            <ac:spMk id="3075" creationId="{00000000-0000-0000-0000-000000000000}"/>
          </ac:spMkLst>
        </pc:spChg>
      </pc:sldChg>
      <pc:sldChg chg="modSp">
        <pc:chgData name="Uživatel typu Host" userId="S::urn:spo:anon#220dde48604f1f27a0b4a9a4135bd918f81b0623cac03d43e99812df694848cd::" providerId="AD" clId="Web-{FD1138CC-7AA1-3943-09AD-82682A0A1A84}" dt="2022-10-14T09:51:49.118" v="295" actId="20577"/>
        <pc:sldMkLst>
          <pc:docMk/>
          <pc:sldMk cId="468561582" sldId="526"/>
        </pc:sldMkLst>
        <pc:spChg chg="mod">
          <ac:chgData name="Uživatel typu Host" userId="S::urn:spo:anon#220dde48604f1f27a0b4a9a4135bd918f81b0623cac03d43e99812df694848cd::" providerId="AD" clId="Web-{FD1138CC-7AA1-3943-09AD-82682A0A1A84}" dt="2022-10-14T09:44:27.384" v="55" actId="20577"/>
          <ac:spMkLst>
            <pc:docMk/>
            <pc:sldMk cId="468561582" sldId="526"/>
            <ac:spMk id="3074" creationId="{00000000-0000-0000-0000-000000000000}"/>
          </ac:spMkLst>
        </pc:spChg>
        <pc:spChg chg="mod">
          <ac:chgData name="Uživatel typu Host" userId="S::urn:spo:anon#220dde48604f1f27a0b4a9a4135bd918f81b0623cac03d43e99812df694848cd::" providerId="AD" clId="Web-{FD1138CC-7AA1-3943-09AD-82682A0A1A84}" dt="2022-10-14T09:51:49.118" v="295" actId="20577"/>
          <ac:spMkLst>
            <pc:docMk/>
            <pc:sldMk cId="468561582" sldId="526"/>
            <ac:spMk id="3075" creationId="{00000000-0000-0000-0000-000000000000}"/>
          </ac:spMkLst>
        </pc:spChg>
      </pc:sldChg>
    </pc:docChg>
  </pc:docChgLst>
  <pc:docChgLst>
    <pc:chgData name="Plíhal Dominik" userId="bb5746ab-9a7c-48d9-9577-50e1ff118a55" providerId="ADAL" clId="{50EB7599-AFD9-4416-B9DF-0B8C52A50DFD}"/>
    <pc:docChg chg="undo custSel delSld modSld">
      <pc:chgData name="Plíhal Dominik" userId="bb5746ab-9a7c-48d9-9577-50e1ff118a55" providerId="ADAL" clId="{50EB7599-AFD9-4416-B9DF-0B8C52A50DFD}" dt="2022-10-25T07:19:44.862" v="499" actId="1076"/>
      <pc:docMkLst>
        <pc:docMk/>
      </pc:docMkLst>
      <pc:sldChg chg="addSp delSp modSp mod">
        <pc:chgData name="Plíhal Dominik" userId="bb5746ab-9a7c-48d9-9577-50e1ff118a55" providerId="ADAL" clId="{50EB7599-AFD9-4416-B9DF-0B8C52A50DFD}" dt="2022-10-25T07:19:44.862" v="499" actId="1076"/>
        <pc:sldMkLst>
          <pc:docMk/>
          <pc:sldMk cId="0" sldId="257"/>
        </pc:sldMkLst>
        <pc:spChg chg="add mod">
          <ac:chgData name="Plíhal Dominik" userId="bb5746ab-9a7c-48d9-9577-50e1ff118a55" providerId="ADAL" clId="{50EB7599-AFD9-4416-B9DF-0B8C52A50DFD}" dt="2022-10-25T05:35:33.640" v="8" actId="1076"/>
          <ac:spMkLst>
            <pc:docMk/>
            <pc:sldMk cId="0" sldId="257"/>
            <ac:spMk id="8" creationId="{DB54FD83-D4FF-4365-B5B7-0BD04E5450CA}"/>
          </ac:spMkLst>
        </pc:spChg>
        <pc:spChg chg="add mod">
          <ac:chgData name="Plíhal Dominik" userId="bb5746ab-9a7c-48d9-9577-50e1ff118a55" providerId="ADAL" clId="{50EB7599-AFD9-4416-B9DF-0B8C52A50DFD}" dt="2022-10-25T07:19:01.253" v="492" actId="1076"/>
          <ac:spMkLst>
            <pc:docMk/>
            <pc:sldMk cId="0" sldId="257"/>
            <ac:spMk id="10" creationId="{43BB91C2-6B0F-4FDD-ACD7-308FBF873048}"/>
          </ac:spMkLst>
        </pc:spChg>
        <pc:spChg chg="mod">
          <ac:chgData name="Plíhal Dominik" userId="bb5746ab-9a7c-48d9-9577-50e1ff118a55" providerId="ADAL" clId="{50EB7599-AFD9-4416-B9DF-0B8C52A50DFD}" dt="2022-10-25T05:36:26.463" v="87" actId="20577"/>
          <ac:spMkLst>
            <pc:docMk/>
            <pc:sldMk cId="0" sldId="257"/>
            <ac:spMk id="2052" creationId="{00000000-0000-0000-0000-000000000000}"/>
          </ac:spMkLst>
        </pc:spChg>
        <pc:spChg chg="del">
          <ac:chgData name="Plíhal Dominik" userId="bb5746ab-9a7c-48d9-9577-50e1ff118a55" providerId="ADAL" clId="{50EB7599-AFD9-4416-B9DF-0B8C52A50DFD}" dt="2022-10-25T05:34:40.536" v="2" actId="478"/>
          <ac:spMkLst>
            <pc:docMk/>
            <pc:sldMk cId="0" sldId="257"/>
            <ac:spMk id="2054" creationId="{00000000-0000-0000-0000-000000000000}"/>
          </ac:spMkLst>
        </pc:spChg>
        <pc:picChg chg="mod">
          <ac:chgData name="Plíhal Dominik" userId="bb5746ab-9a7c-48d9-9577-50e1ff118a55" providerId="ADAL" clId="{50EB7599-AFD9-4416-B9DF-0B8C52A50DFD}" dt="2022-10-25T07:19:44.862" v="499" actId="1076"/>
          <ac:picMkLst>
            <pc:docMk/>
            <pc:sldMk cId="0" sldId="257"/>
            <ac:picMk id="2" creationId="{2322FE63-FAD0-E5A1-F617-5975074F806A}"/>
          </ac:picMkLst>
        </pc:picChg>
        <pc:picChg chg="del">
          <ac:chgData name="Plíhal Dominik" userId="bb5746ab-9a7c-48d9-9577-50e1ff118a55" providerId="ADAL" clId="{50EB7599-AFD9-4416-B9DF-0B8C52A50DFD}" dt="2022-10-25T07:18:55.209" v="490" actId="478"/>
          <ac:picMkLst>
            <pc:docMk/>
            <pc:sldMk cId="0" sldId="257"/>
            <ac:picMk id="3" creationId="{F3C6D67A-B931-16DF-BA3B-501E33C5661A}"/>
          </ac:picMkLst>
        </pc:picChg>
        <pc:picChg chg="add mod">
          <ac:chgData name="Plíhal Dominik" userId="bb5746ab-9a7c-48d9-9577-50e1ff118a55" providerId="ADAL" clId="{50EB7599-AFD9-4416-B9DF-0B8C52A50DFD}" dt="2022-10-25T05:34:50.418" v="4" actId="1076"/>
          <ac:picMkLst>
            <pc:docMk/>
            <pc:sldMk cId="0" sldId="257"/>
            <ac:picMk id="7" creationId="{9396888A-51AB-4421-B3FE-4200FE50E6CE}"/>
          </ac:picMkLst>
        </pc:picChg>
      </pc:sldChg>
      <pc:sldChg chg="modSp modAnim">
        <pc:chgData name="Plíhal Dominik" userId="bb5746ab-9a7c-48d9-9577-50e1ff118a55" providerId="ADAL" clId="{50EB7599-AFD9-4416-B9DF-0B8C52A50DFD}" dt="2022-10-25T05:38:13.467" v="193" actId="20577"/>
        <pc:sldMkLst>
          <pc:docMk/>
          <pc:sldMk cId="2306993119" sldId="474"/>
        </pc:sldMkLst>
        <pc:spChg chg="mod">
          <ac:chgData name="Plíhal Dominik" userId="bb5746ab-9a7c-48d9-9577-50e1ff118a55" providerId="ADAL" clId="{50EB7599-AFD9-4416-B9DF-0B8C52A50DFD}" dt="2022-10-25T05:38:13.467" v="193" actId="20577"/>
          <ac:spMkLst>
            <pc:docMk/>
            <pc:sldMk cId="2306993119" sldId="474"/>
            <ac:spMk id="3075" creationId="{00000000-0000-0000-0000-000000000000}"/>
          </ac:spMkLst>
        </pc:spChg>
      </pc:sldChg>
      <pc:sldChg chg="modSp">
        <pc:chgData name="Plíhal Dominik" userId="bb5746ab-9a7c-48d9-9577-50e1ff118a55" providerId="ADAL" clId="{50EB7599-AFD9-4416-B9DF-0B8C52A50DFD}" dt="2022-10-25T06:00:51.632" v="438" actId="20577"/>
        <pc:sldMkLst>
          <pc:docMk/>
          <pc:sldMk cId="3994881334" sldId="478"/>
        </pc:sldMkLst>
        <pc:graphicFrameChg chg="mod">
          <ac:chgData name="Plíhal Dominik" userId="bb5746ab-9a7c-48d9-9577-50e1ff118a55" providerId="ADAL" clId="{50EB7599-AFD9-4416-B9DF-0B8C52A50DFD}" dt="2022-10-25T06:00:51.632" v="438" actId="20577"/>
          <ac:graphicFrameMkLst>
            <pc:docMk/>
            <pc:sldMk cId="3994881334" sldId="478"/>
            <ac:graphicFrameMk id="5" creationId="{91043A24-8891-4F1F-9F4F-F3F9DB577092}"/>
          </ac:graphicFrameMkLst>
        </pc:graphicFrameChg>
      </pc:sldChg>
      <pc:sldChg chg="modSp mod">
        <pc:chgData name="Plíhal Dominik" userId="bb5746ab-9a7c-48d9-9577-50e1ff118a55" providerId="ADAL" clId="{50EB7599-AFD9-4416-B9DF-0B8C52A50DFD}" dt="2022-10-25T05:58:31.018" v="421" actId="20577"/>
        <pc:sldMkLst>
          <pc:docMk/>
          <pc:sldMk cId="468561582" sldId="526"/>
        </pc:sldMkLst>
        <pc:spChg chg="mod">
          <ac:chgData name="Plíhal Dominik" userId="bb5746ab-9a7c-48d9-9577-50e1ff118a55" providerId="ADAL" clId="{50EB7599-AFD9-4416-B9DF-0B8C52A50DFD}" dt="2022-10-25T05:58:31.018" v="421" actId="20577"/>
          <ac:spMkLst>
            <pc:docMk/>
            <pc:sldMk cId="468561582" sldId="526"/>
            <ac:spMk id="3075" creationId="{00000000-0000-0000-0000-000000000000}"/>
          </ac:spMkLst>
        </pc:spChg>
      </pc:sldChg>
      <pc:sldChg chg="addSp modSp mod">
        <pc:chgData name="Plíhal Dominik" userId="bb5746ab-9a7c-48d9-9577-50e1ff118a55" providerId="ADAL" clId="{50EB7599-AFD9-4416-B9DF-0B8C52A50DFD}" dt="2022-10-25T07:02:26.321" v="489" actId="20577"/>
        <pc:sldMkLst>
          <pc:docMk/>
          <pc:sldMk cId="2541017977" sldId="527"/>
        </pc:sldMkLst>
        <pc:spChg chg="mod">
          <ac:chgData name="Plíhal Dominik" userId="bb5746ab-9a7c-48d9-9577-50e1ff118a55" providerId="ADAL" clId="{50EB7599-AFD9-4416-B9DF-0B8C52A50DFD}" dt="2022-10-25T07:02:26.321" v="489" actId="20577"/>
          <ac:spMkLst>
            <pc:docMk/>
            <pc:sldMk cId="2541017977" sldId="527"/>
            <ac:spMk id="3074" creationId="{00000000-0000-0000-0000-000000000000}"/>
          </ac:spMkLst>
        </pc:spChg>
        <pc:picChg chg="add mod">
          <ac:chgData name="Plíhal Dominik" userId="bb5746ab-9a7c-48d9-9577-50e1ff118a55" providerId="ADAL" clId="{50EB7599-AFD9-4416-B9DF-0B8C52A50DFD}" dt="2022-10-25T07:01:52.103" v="457" actId="1076"/>
          <ac:picMkLst>
            <pc:docMk/>
            <pc:sldMk cId="2541017977" sldId="527"/>
            <ac:picMk id="2" creationId="{5F5B2E27-F791-467E-88B1-4DA75222278C}"/>
          </ac:picMkLst>
        </pc:picChg>
        <pc:picChg chg="mod ord">
          <ac:chgData name="Plíhal Dominik" userId="bb5746ab-9a7c-48d9-9577-50e1ff118a55" providerId="ADAL" clId="{50EB7599-AFD9-4416-B9DF-0B8C52A50DFD}" dt="2022-10-25T07:01:47.573" v="454" actId="14100"/>
          <ac:picMkLst>
            <pc:docMk/>
            <pc:sldMk cId="2541017977" sldId="527"/>
            <ac:picMk id="4" creationId="{E40589CD-B208-4508-A066-37303FBA530C}"/>
          </ac:picMkLst>
        </pc:picChg>
      </pc:sldChg>
      <pc:sldChg chg="del">
        <pc:chgData name="Plíhal Dominik" userId="bb5746ab-9a7c-48d9-9577-50e1ff118a55" providerId="ADAL" clId="{50EB7599-AFD9-4416-B9DF-0B8C52A50DFD}" dt="2022-10-25T05:57:45.871" v="407" actId="47"/>
        <pc:sldMkLst>
          <pc:docMk/>
          <pc:sldMk cId="4025894417" sldId="529"/>
        </pc:sldMkLst>
      </pc:sldChg>
      <pc:sldChg chg="modSp mod">
        <pc:chgData name="Plíhal Dominik" userId="bb5746ab-9a7c-48d9-9577-50e1ff118a55" providerId="ADAL" clId="{50EB7599-AFD9-4416-B9DF-0B8C52A50DFD}" dt="2022-10-25T05:59:30.025" v="435" actId="113"/>
        <pc:sldMkLst>
          <pc:docMk/>
          <pc:sldMk cId="1688541713" sldId="530"/>
        </pc:sldMkLst>
        <pc:spChg chg="mod">
          <ac:chgData name="Plíhal Dominik" userId="bb5746ab-9a7c-48d9-9577-50e1ff118a55" providerId="ADAL" clId="{50EB7599-AFD9-4416-B9DF-0B8C52A50DFD}" dt="2022-10-25T05:59:30.025" v="435" actId="113"/>
          <ac:spMkLst>
            <pc:docMk/>
            <pc:sldMk cId="1688541713" sldId="530"/>
            <ac:spMk id="3" creationId="{137FDDA1-5742-6D86-72BB-DA6F50DBC7A6}"/>
          </ac:spMkLst>
        </pc:spChg>
      </pc:sldChg>
      <pc:sldChg chg="addSp delSp modSp mod">
        <pc:chgData name="Plíhal Dominik" userId="bb5746ab-9a7c-48d9-9577-50e1ff118a55" providerId="ADAL" clId="{50EB7599-AFD9-4416-B9DF-0B8C52A50DFD}" dt="2022-10-25T05:56:38.470" v="406" actId="1076"/>
        <pc:sldMkLst>
          <pc:docMk/>
          <pc:sldMk cId="3652506269" sldId="531"/>
        </pc:sldMkLst>
        <pc:spChg chg="del">
          <ac:chgData name="Plíhal Dominik" userId="bb5746ab-9a7c-48d9-9577-50e1ff118a55" providerId="ADAL" clId="{50EB7599-AFD9-4416-B9DF-0B8C52A50DFD}" dt="2022-10-25T05:42:15.193" v="226" actId="478"/>
          <ac:spMkLst>
            <pc:docMk/>
            <pc:sldMk cId="3652506269" sldId="531"/>
            <ac:spMk id="3" creationId="{CE334AA3-67E5-93DA-2187-2092A0737536}"/>
          </ac:spMkLst>
        </pc:spChg>
        <pc:spChg chg="add del mod">
          <ac:chgData name="Plíhal Dominik" userId="bb5746ab-9a7c-48d9-9577-50e1ff118a55" providerId="ADAL" clId="{50EB7599-AFD9-4416-B9DF-0B8C52A50DFD}" dt="2022-10-25T05:41:44.177" v="197" actId="478"/>
          <ac:spMkLst>
            <pc:docMk/>
            <pc:sldMk cId="3652506269" sldId="531"/>
            <ac:spMk id="4" creationId="{9DAC08AB-60EF-4B1E-AF67-AC902D0C37A6}"/>
          </ac:spMkLst>
        </pc:spChg>
        <pc:spChg chg="add mod">
          <ac:chgData name="Plíhal Dominik" userId="bb5746ab-9a7c-48d9-9577-50e1ff118a55" providerId="ADAL" clId="{50EB7599-AFD9-4416-B9DF-0B8C52A50DFD}" dt="2022-10-25T05:56:21.012" v="399" actId="1076"/>
          <ac:spMkLst>
            <pc:docMk/>
            <pc:sldMk cId="3652506269" sldId="531"/>
            <ac:spMk id="5" creationId="{76FA79DB-2C04-499A-8AF5-BE701D7412E2}"/>
          </ac:spMkLst>
        </pc:spChg>
        <pc:spChg chg="add mod">
          <ac:chgData name="Plíhal Dominik" userId="bb5746ab-9a7c-48d9-9577-50e1ff118a55" providerId="ADAL" clId="{50EB7599-AFD9-4416-B9DF-0B8C52A50DFD}" dt="2022-10-25T05:54:12.780" v="354" actId="1037"/>
          <ac:spMkLst>
            <pc:docMk/>
            <pc:sldMk cId="3652506269" sldId="531"/>
            <ac:spMk id="6" creationId="{80ED20D3-A8C9-45A1-8C59-566EF46C7E17}"/>
          </ac:spMkLst>
        </pc:spChg>
        <pc:spChg chg="add del mod">
          <ac:chgData name="Plíhal Dominik" userId="bb5746ab-9a7c-48d9-9577-50e1ff118a55" providerId="ADAL" clId="{50EB7599-AFD9-4416-B9DF-0B8C52A50DFD}" dt="2022-10-25T05:42:17.708" v="227" actId="478"/>
          <ac:spMkLst>
            <pc:docMk/>
            <pc:sldMk cId="3652506269" sldId="531"/>
            <ac:spMk id="7" creationId="{1FFC1B59-7FB6-4ABD-8309-7708645D7089}"/>
          </ac:spMkLst>
        </pc:spChg>
        <pc:spChg chg="add mod">
          <ac:chgData name="Plíhal Dominik" userId="bb5746ab-9a7c-48d9-9577-50e1ff118a55" providerId="ADAL" clId="{50EB7599-AFD9-4416-B9DF-0B8C52A50DFD}" dt="2022-10-25T05:54:12.780" v="354" actId="1037"/>
          <ac:spMkLst>
            <pc:docMk/>
            <pc:sldMk cId="3652506269" sldId="531"/>
            <ac:spMk id="8" creationId="{AADF3B18-2773-4238-ABAF-51142503BDF5}"/>
          </ac:spMkLst>
        </pc:spChg>
        <pc:spChg chg="add mod">
          <ac:chgData name="Plíhal Dominik" userId="bb5746ab-9a7c-48d9-9577-50e1ff118a55" providerId="ADAL" clId="{50EB7599-AFD9-4416-B9DF-0B8C52A50DFD}" dt="2022-10-25T05:54:12.780" v="354" actId="1037"/>
          <ac:spMkLst>
            <pc:docMk/>
            <pc:sldMk cId="3652506269" sldId="531"/>
            <ac:spMk id="9" creationId="{6F048DC7-FE2F-404C-A810-CC6D5D764E6B}"/>
          </ac:spMkLst>
        </pc:spChg>
        <pc:spChg chg="add mod">
          <ac:chgData name="Plíhal Dominik" userId="bb5746ab-9a7c-48d9-9577-50e1ff118a55" providerId="ADAL" clId="{50EB7599-AFD9-4416-B9DF-0B8C52A50DFD}" dt="2022-10-25T05:56:30.114" v="403" actId="1076"/>
          <ac:spMkLst>
            <pc:docMk/>
            <pc:sldMk cId="3652506269" sldId="531"/>
            <ac:spMk id="10" creationId="{752904E5-4992-4FE8-8FEC-A14D1162D191}"/>
          </ac:spMkLst>
        </pc:spChg>
        <pc:spChg chg="add mod ord">
          <ac:chgData name="Plíhal Dominik" userId="bb5746ab-9a7c-48d9-9577-50e1ff118a55" providerId="ADAL" clId="{50EB7599-AFD9-4416-B9DF-0B8C52A50DFD}" dt="2022-10-25T05:56:10.332" v="397" actId="1076"/>
          <ac:spMkLst>
            <pc:docMk/>
            <pc:sldMk cId="3652506269" sldId="531"/>
            <ac:spMk id="11" creationId="{15B3A0ED-CD36-4144-B21D-314FF42ACF3C}"/>
          </ac:spMkLst>
        </pc:spChg>
        <pc:spChg chg="add mod">
          <ac:chgData name="Plíhal Dominik" userId="bb5746ab-9a7c-48d9-9577-50e1ff118a55" providerId="ADAL" clId="{50EB7599-AFD9-4416-B9DF-0B8C52A50DFD}" dt="2022-10-25T05:54:12.780" v="354" actId="1037"/>
          <ac:spMkLst>
            <pc:docMk/>
            <pc:sldMk cId="3652506269" sldId="531"/>
            <ac:spMk id="12" creationId="{B4428F6A-4162-46C2-A916-97C60C44A0D8}"/>
          </ac:spMkLst>
        </pc:spChg>
        <pc:spChg chg="add mod">
          <ac:chgData name="Plíhal Dominik" userId="bb5746ab-9a7c-48d9-9577-50e1ff118a55" providerId="ADAL" clId="{50EB7599-AFD9-4416-B9DF-0B8C52A50DFD}" dt="2022-10-25T05:54:12.780" v="354" actId="1037"/>
          <ac:spMkLst>
            <pc:docMk/>
            <pc:sldMk cId="3652506269" sldId="531"/>
            <ac:spMk id="13" creationId="{44BF76B3-3869-42B3-A2F6-A265EE5350B6}"/>
          </ac:spMkLst>
        </pc:spChg>
        <pc:spChg chg="add mod">
          <ac:chgData name="Plíhal Dominik" userId="bb5746ab-9a7c-48d9-9577-50e1ff118a55" providerId="ADAL" clId="{50EB7599-AFD9-4416-B9DF-0B8C52A50DFD}" dt="2022-10-25T05:56:38.470" v="406" actId="1076"/>
          <ac:spMkLst>
            <pc:docMk/>
            <pc:sldMk cId="3652506269" sldId="531"/>
            <ac:spMk id="14" creationId="{328F5B13-9497-42CA-B479-12A649C7D80F}"/>
          </ac:spMkLst>
        </pc:spChg>
        <pc:spChg chg="add mod">
          <ac:chgData name="Plíhal Dominik" userId="bb5746ab-9a7c-48d9-9577-50e1ff118a55" providerId="ADAL" clId="{50EB7599-AFD9-4416-B9DF-0B8C52A50DFD}" dt="2022-10-25T05:56:00.384" v="395" actId="1076"/>
          <ac:spMkLst>
            <pc:docMk/>
            <pc:sldMk cId="3652506269" sldId="531"/>
            <ac:spMk id="15" creationId="{FC7701CC-1410-4272-B819-E417EFC2C44C}"/>
          </ac:spMkLst>
        </pc:spChg>
      </pc:sldChg>
      <pc:sldChg chg="modSp mod">
        <pc:chgData name="Plíhal Dominik" userId="bb5746ab-9a7c-48d9-9577-50e1ff118a55" providerId="ADAL" clId="{50EB7599-AFD9-4416-B9DF-0B8C52A50DFD}" dt="2022-10-25T06:02:52.786" v="446" actId="20577"/>
        <pc:sldMkLst>
          <pc:docMk/>
          <pc:sldMk cId="2679255254" sldId="532"/>
        </pc:sldMkLst>
        <pc:spChg chg="mod">
          <ac:chgData name="Plíhal Dominik" userId="bb5746ab-9a7c-48d9-9577-50e1ff118a55" providerId="ADAL" clId="{50EB7599-AFD9-4416-B9DF-0B8C52A50DFD}" dt="2022-10-25T06:02:52.786" v="446" actId="20577"/>
          <ac:spMkLst>
            <pc:docMk/>
            <pc:sldMk cId="2679255254" sldId="532"/>
            <ac:spMk id="3" creationId="{7B93A68A-1519-0049-3F11-E2E58FD388B3}"/>
          </ac:spMkLst>
        </pc:spChg>
      </pc:sldChg>
    </pc:docChg>
  </pc:docChgLst>
  <pc:docChgLst>
    <pc:chgData name="Fógelová Ladislava" userId="S::ladislava.fogelova@mmr.cz::312f8c05-c554-44c6-b092-0efbc3c28d81" providerId="AD" clId="Web-{F2A55689-A3F1-D562-2DC7-AF7160425D9E}"/>
    <pc:docChg chg="sldOrd">
      <pc:chgData name="Fógelová Ladislava" userId="S::ladislava.fogelova@mmr.cz::312f8c05-c554-44c6-b092-0efbc3c28d81" providerId="AD" clId="Web-{F2A55689-A3F1-D562-2DC7-AF7160425D9E}" dt="2022-11-03T14:33:19.555" v="0"/>
      <pc:docMkLst>
        <pc:docMk/>
      </pc:docMkLst>
      <pc:sldChg chg="ord">
        <pc:chgData name="Fógelová Ladislava" userId="S::ladislava.fogelova@mmr.cz::312f8c05-c554-44c6-b092-0efbc3c28d81" providerId="AD" clId="Web-{F2A55689-A3F1-D562-2DC7-AF7160425D9E}" dt="2022-11-03T14:33:19.555" v="0"/>
        <pc:sldMkLst>
          <pc:docMk/>
          <pc:sldMk cId="0" sldId="288"/>
        </pc:sldMkLst>
      </pc:sldChg>
    </pc:docChg>
  </pc:docChgLst>
  <pc:docChgLst>
    <pc:chgData name="Bužgová Marcela" userId="S::marcela.buzgova@mmr.cz::b6cfc135-16c2-46c3-addd-5b5c5c3fbba1" providerId="AD" clId="Web-{933127F5-F0AE-6B73-E1F8-36C7A87AF915}"/>
    <pc:docChg chg="mod">
      <pc:chgData name="Bužgová Marcela" userId="S::marcela.buzgova@mmr.cz::b6cfc135-16c2-46c3-addd-5b5c5c3fbba1" providerId="AD" clId="Web-{933127F5-F0AE-6B73-E1F8-36C7A87AF915}" dt="2022-10-14T11:24:27.308" v="4"/>
      <pc:docMkLst>
        <pc:docMk/>
      </pc:docMkLst>
      <pc:sldChg chg="addCm">
        <pc:chgData name="Bužgová Marcela" userId="S::marcela.buzgova@mmr.cz::b6cfc135-16c2-46c3-addd-5b5c5c3fbba1" providerId="AD" clId="Web-{933127F5-F0AE-6B73-E1F8-36C7A87AF915}" dt="2022-10-14T11:24:27.308" v="4"/>
        <pc:sldMkLst>
          <pc:docMk/>
          <pc:sldMk cId="3597264986" sldId="479"/>
        </pc:sldMkLst>
      </pc:sldChg>
      <pc:sldChg chg="addCm">
        <pc:chgData name="Bužgová Marcela" userId="S::marcela.buzgova@mmr.cz::b6cfc135-16c2-46c3-addd-5b5c5c3fbba1" providerId="AD" clId="Web-{933127F5-F0AE-6B73-E1F8-36C7A87AF915}" dt="2022-10-14T11:22:15.508" v="1"/>
        <pc:sldMkLst>
          <pc:docMk/>
          <pc:sldMk cId="2599303574" sldId="517"/>
        </pc:sldMkLst>
      </pc:sldChg>
      <pc:sldChg chg="addCm">
        <pc:chgData name="Bužgová Marcela" userId="S::marcela.buzgova@mmr.cz::b6cfc135-16c2-46c3-addd-5b5c5c3fbba1" providerId="AD" clId="Web-{933127F5-F0AE-6B73-E1F8-36C7A87AF915}" dt="2022-10-14T11:23:23.025" v="2"/>
        <pc:sldMkLst>
          <pc:docMk/>
          <pc:sldMk cId="3524031129" sldId="518"/>
        </pc:sldMkLst>
      </pc:sldChg>
      <pc:sldChg chg="addCm">
        <pc:chgData name="Bužgová Marcela" userId="S::marcela.buzgova@mmr.cz::b6cfc135-16c2-46c3-addd-5b5c5c3fbba1" providerId="AD" clId="Web-{933127F5-F0AE-6B73-E1F8-36C7A87AF915}" dt="2022-10-14T11:23:50.323" v="3"/>
        <pc:sldMkLst>
          <pc:docMk/>
          <pc:sldMk cId="1998550061" sldId="522"/>
        </pc:sldMkLst>
      </pc:sldChg>
    </pc:docChg>
  </pc:docChgLst>
  <pc:docChgLst>
    <pc:chgData name="Uživatel typu Host" userId="S::urn:spo:anon#220dde48604f1f27a0b4a9a4135bd918f81b0623cac03d43e99812df694848cd::" providerId="AD" clId="Web-{BE067C1F-8293-44EB-B0B4-E74E8DF47DDD}"/>
    <pc:docChg chg="modSld">
      <pc:chgData name="Uživatel typu Host" userId="S::urn:spo:anon#220dde48604f1f27a0b4a9a4135bd918f81b0623cac03d43e99812df694848cd::" providerId="AD" clId="Web-{BE067C1F-8293-44EB-B0B4-E74E8DF47DDD}" dt="2022-10-11T07:47:36.754" v="1" actId="20577"/>
      <pc:docMkLst>
        <pc:docMk/>
      </pc:docMkLst>
      <pc:sldChg chg="modSp">
        <pc:chgData name="Uživatel typu Host" userId="S::urn:spo:anon#220dde48604f1f27a0b4a9a4135bd918f81b0623cac03d43e99812df694848cd::" providerId="AD" clId="Web-{BE067C1F-8293-44EB-B0B4-E74E8DF47DDD}" dt="2022-10-11T07:47:36.754" v="1" actId="20577"/>
        <pc:sldMkLst>
          <pc:docMk/>
          <pc:sldMk cId="3994881334" sldId="478"/>
        </pc:sldMkLst>
        <pc:graphicFrameChg chg="modGraphic">
          <ac:chgData name="Uživatel typu Host" userId="S::urn:spo:anon#220dde48604f1f27a0b4a9a4135bd918f81b0623cac03d43e99812df694848cd::" providerId="AD" clId="Web-{BE067C1F-8293-44EB-B0B4-E74E8DF47DDD}" dt="2022-10-11T07:47:36.754" v="1" actId="20577"/>
          <ac:graphicFrameMkLst>
            <pc:docMk/>
            <pc:sldMk cId="3994881334" sldId="478"/>
            <ac:graphicFrameMk id="5" creationId="{91043A24-8891-4F1F-9F4F-F3F9DB577092}"/>
          </ac:graphicFrameMkLst>
        </pc:graphicFrameChg>
      </pc:sldChg>
    </pc:docChg>
  </pc:docChgLst>
  <pc:docChgLst>
    <pc:chgData name="Uživatel typu Host" userId="S::urn:spo:anon#220dde48604f1f27a0b4a9a4135bd918f81b0623cac03d43e99812df694848cd::" providerId="AD" clId="Web-{3358BD4C-BBB4-5AD6-FB00-738E89FF030E}"/>
    <pc:docChg chg="addSld delSld modSld">
      <pc:chgData name="Uživatel typu Host" userId="S::urn:spo:anon#220dde48604f1f27a0b4a9a4135bd918f81b0623cac03d43e99812df694848cd::" providerId="AD" clId="Web-{3358BD4C-BBB4-5AD6-FB00-738E89FF030E}" dt="2022-10-24T14:35:47.058" v="889" actId="20577"/>
      <pc:docMkLst>
        <pc:docMk/>
      </pc:docMkLst>
      <pc:sldChg chg="modSp">
        <pc:chgData name="Uživatel typu Host" userId="S::urn:spo:anon#220dde48604f1f27a0b4a9a4135bd918f81b0623cac03d43e99812df694848cd::" providerId="AD" clId="Web-{3358BD4C-BBB4-5AD6-FB00-738E89FF030E}" dt="2022-10-24T07:38:07.587" v="5" actId="20577"/>
        <pc:sldMkLst>
          <pc:docMk/>
          <pc:sldMk cId="2306993119" sldId="474"/>
        </pc:sldMkLst>
        <pc:spChg chg="mod">
          <ac:chgData name="Uživatel typu Host" userId="S::urn:spo:anon#220dde48604f1f27a0b4a9a4135bd918f81b0623cac03d43e99812df694848cd::" providerId="AD" clId="Web-{3358BD4C-BBB4-5AD6-FB00-738E89FF030E}" dt="2022-10-24T07:38:07.587" v="5" actId="20577"/>
          <ac:spMkLst>
            <pc:docMk/>
            <pc:sldMk cId="2306993119" sldId="474"/>
            <ac:spMk id="3075" creationId="{00000000-0000-0000-0000-000000000000}"/>
          </ac:spMkLst>
        </pc:spChg>
      </pc:sldChg>
      <pc:sldChg chg="modSp">
        <pc:chgData name="Uživatel typu Host" userId="S::urn:spo:anon#220dde48604f1f27a0b4a9a4135bd918f81b0623cac03d43e99812df694848cd::" providerId="AD" clId="Web-{3358BD4C-BBB4-5AD6-FB00-738E89FF030E}" dt="2022-10-24T07:40:47.422" v="16" actId="14100"/>
        <pc:sldMkLst>
          <pc:docMk/>
          <pc:sldMk cId="3994881334" sldId="478"/>
        </pc:sldMkLst>
        <pc:graphicFrameChg chg="mod modGraphic">
          <ac:chgData name="Uživatel typu Host" userId="S::urn:spo:anon#220dde48604f1f27a0b4a9a4135bd918f81b0623cac03d43e99812df694848cd::" providerId="AD" clId="Web-{3358BD4C-BBB4-5AD6-FB00-738E89FF030E}" dt="2022-10-24T07:40:47.422" v="16" actId="14100"/>
          <ac:graphicFrameMkLst>
            <pc:docMk/>
            <pc:sldMk cId="3994881334" sldId="478"/>
            <ac:graphicFrameMk id="5" creationId="{91043A24-8891-4F1F-9F4F-F3F9DB577092}"/>
          </ac:graphicFrameMkLst>
        </pc:graphicFrameChg>
      </pc:sldChg>
      <pc:sldChg chg="del">
        <pc:chgData name="Uživatel typu Host" userId="S::urn:spo:anon#220dde48604f1f27a0b4a9a4135bd918f81b0623cac03d43e99812df694848cd::" providerId="AD" clId="Web-{3358BD4C-BBB4-5AD6-FB00-738E89FF030E}" dt="2022-10-24T08:00:09.519" v="205"/>
        <pc:sldMkLst>
          <pc:docMk/>
          <pc:sldMk cId="3597264986" sldId="479"/>
        </pc:sldMkLst>
      </pc:sldChg>
      <pc:sldChg chg="modSp delCm modNotes">
        <pc:chgData name="Uživatel typu Host" userId="S::urn:spo:anon#220dde48604f1f27a0b4a9a4135bd918f81b0623cac03d43e99812df694848cd::" providerId="AD" clId="Web-{3358BD4C-BBB4-5AD6-FB00-738E89FF030E}" dt="2022-10-24T07:45:30.075" v="81"/>
        <pc:sldMkLst>
          <pc:docMk/>
          <pc:sldMk cId="2599303574" sldId="517"/>
        </pc:sldMkLst>
        <pc:spChg chg="mod">
          <ac:chgData name="Uživatel typu Host" userId="S::urn:spo:anon#220dde48604f1f27a0b4a9a4135bd918f81b0623cac03d43e99812df694848cd::" providerId="AD" clId="Web-{3358BD4C-BBB4-5AD6-FB00-738E89FF030E}" dt="2022-10-24T07:44:20.713" v="25" actId="20577"/>
          <ac:spMkLst>
            <pc:docMk/>
            <pc:sldMk cId="2599303574" sldId="517"/>
            <ac:spMk id="3074" creationId="{00000000-0000-0000-0000-000000000000}"/>
          </ac:spMkLst>
        </pc:spChg>
      </pc:sldChg>
      <pc:sldChg chg="delCm">
        <pc:chgData name="Uživatel typu Host" userId="S::urn:spo:anon#220dde48604f1f27a0b4a9a4135bd918f81b0623cac03d43e99812df694848cd::" providerId="AD" clId="Web-{3358BD4C-BBB4-5AD6-FB00-738E89FF030E}" dt="2022-10-24T07:45:46.779" v="82"/>
        <pc:sldMkLst>
          <pc:docMk/>
          <pc:sldMk cId="3524031129" sldId="518"/>
        </pc:sldMkLst>
      </pc:sldChg>
      <pc:sldChg chg="del">
        <pc:chgData name="Uživatel typu Host" userId="S::urn:spo:anon#220dde48604f1f27a0b4a9a4135bd918f81b0623cac03d43e99812df694848cd::" providerId="AD" clId="Web-{3358BD4C-BBB4-5AD6-FB00-738E89FF030E}" dt="2022-10-24T07:37:49.727" v="0"/>
        <pc:sldMkLst>
          <pc:docMk/>
          <pc:sldMk cId="1998550061" sldId="522"/>
        </pc:sldMkLst>
      </pc:sldChg>
      <pc:sldChg chg="del">
        <pc:chgData name="Uživatel typu Host" userId="S::urn:spo:anon#220dde48604f1f27a0b4a9a4135bd918f81b0623cac03d43e99812df694848cd::" providerId="AD" clId="Web-{3358BD4C-BBB4-5AD6-FB00-738E89FF030E}" dt="2022-10-24T07:37:51.399" v="1"/>
        <pc:sldMkLst>
          <pc:docMk/>
          <pc:sldMk cId="1107804620" sldId="523"/>
        </pc:sldMkLst>
      </pc:sldChg>
      <pc:sldChg chg="del">
        <pc:chgData name="Uživatel typu Host" userId="S::urn:spo:anon#220dde48604f1f27a0b4a9a4135bd918f81b0623cac03d43e99812df694848cd::" providerId="AD" clId="Web-{3358BD4C-BBB4-5AD6-FB00-738E89FF030E}" dt="2022-10-24T07:37:52.352" v="2"/>
        <pc:sldMkLst>
          <pc:docMk/>
          <pc:sldMk cId="745409374" sldId="524"/>
        </pc:sldMkLst>
      </pc:sldChg>
      <pc:sldChg chg="modSp modNotes">
        <pc:chgData name="Uživatel typu Host" userId="S::urn:spo:anon#220dde48604f1f27a0b4a9a4135bd918f81b0623cac03d43e99812df694848cd::" providerId="AD" clId="Web-{3358BD4C-BBB4-5AD6-FB00-738E89FF030E}" dt="2022-10-24T14:31:23.255" v="862" actId="20577"/>
        <pc:sldMkLst>
          <pc:docMk/>
          <pc:sldMk cId="468561582" sldId="526"/>
        </pc:sldMkLst>
        <pc:spChg chg="mod">
          <ac:chgData name="Uživatel typu Host" userId="S::urn:spo:anon#220dde48604f1f27a0b4a9a4135bd918f81b0623cac03d43e99812df694848cd::" providerId="AD" clId="Web-{3358BD4C-BBB4-5AD6-FB00-738E89FF030E}" dt="2022-10-24T14:31:23.255" v="862" actId="20577"/>
          <ac:spMkLst>
            <pc:docMk/>
            <pc:sldMk cId="468561582" sldId="526"/>
            <ac:spMk id="3074" creationId="{00000000-0000-0000-0000-000000000000}"/>
          </ac:spMkLst>
        </pc:spChg>
        <pc:spChg chg="mod">
          <ac:chgData name="Uživatel typu Host" userId="S::urn:spo:anon#220dde48604f1f27a0b4a9a4135bd918f81b0623cac03d43e99812df694848cd::" providerId="AD" clId="Web-{3358BD4C-BBB4-5AD6-FB00-738E89FF030E}" dt="2022-10-24T14:27:42.484" v="840" actId="20577"/>
          <ac:spMkLst>
            <pc:docMk/>
            <pc:sldMk cId="468561582" sldId="526"/>
            <ac:spMk id="3075" creationId="{00000000-0000-0000-0000-000000000000}"/>
          </ac:spMkLst>
        </pc:spChg>
      </pc:sldChg>
      <pc:sldChg chg="del">
        <pc:chgData name="Uživatel typu Host" userId="S::urn:spo:anon#220dde48604f1f27a0b4a9a4135bd918f81b0623cac03d43e99812df694848cd::" providerId="AD" clId="Web-{3358BD4C-BBB4-5AD6-FB00-738E89FF030E}" dt="2022-10-24T07:49:51.899" v="102"/>
        <pc:sldMkLst>
          <pc:docMk/>
          <pc:sldMk cId="333412287" sldId="528"/>
        </pc:sldMkLst>
      </pc:sldChg>
      <pc:sldChg chg="modSp new">
        <pc:chgData name="Uživatel typu Host" userId="S::urn:spo:anon#220dde48604f1f27a0b4a9a4135bd918f81b0623cac03d43e99812df694848cd::" providerId="AD" clId="Web-{3358BD4C-BBB4-5AD6-FB00-738E89FF030E}" dt="2022-10-24T14:34:21.415" v="886" actId="20577"/>
        <pc:sldMkLst>
          <pc:docMk/>
          <pc:sldMk cId="1688541713" sldId="530"/>
        </pc:sldMkLst>
        <pc:spChg chg="mod">
          <ac:chgData name="Uživatel typu Host" userId="S::urn:spo:anon#220dde48604f1f27a0b4a9a4135bd918f81b0623cac03d43e99812df694848cd::" providerId="AD" clId="Web-{3358BD4C-BBB4-5AD6-FB00-738E89FF030E}" dt="2022-10-24T14:31:44.818" v="863" actId="20577"/>
          <ac:spMkLst>
            <pc:docMk/>
            <pc:sldMk cId="1688541713" sldId="530"/>
            <ac:spMk id="2" creationId="{F8127F04-E533-0537-15B4-E541646694F7}"/>
          </ac:spMkLst>
        </pc:spChg>
        <pc:spChg chg="mod">
          <ac:chgData name="Uživatel typu Host" userId="S::urn:spo:anon#220dde48604f1f27a0b4a9a4135bd918f81b0623cac03d43e99812df694848cd::" providerId="AD" clId="Web-{3358BD4C-BBB4-5AD6-FB00-738E89FF030E}" dt="2022-10-24T14:34:21.415" v="886" actId="20577"/>
          <ac:spMkLst>
            <pc:docMk/>
            <pc:sldMk cId="1688541713" sldId="530"/>
            <ac:spMk id="3" creationId="{137FDDA1-5742-6D86-72BB-DA6F50DBC7A6}"/>
          </ac:spMkLst>
        </pc:spChg>
      </pc:sldChg>
      <pc:sldChg chg="modSp new">
        <pc:chgData name="Uživatel typu Host" userId="S::urn:spo:anon#220dde48604f1f27a0b4a9a4135bd918f81b0623cac03d43e99812df694848cd::" providerId="AD" clId="Web-{3358BD4C-BBB4-5AD6-FB00-738E89FF030E}" dt="2022-10-24T08:03:38.184" v="286" actId="20577"/>
        <pc:sldMkLst>
          <pc:docMk/>
          <pc:sldMk cId="3652506269" sldId="531"/>
        </pc:sldMkLst>
        <pc:spChg chg="mod">
          <ac:chgData name="Uživatel typu Host" userId="S::urn:spo:anon#220dde48604f1f27a0b4a9a4135bd918f81b0623cac03d43e99812df694848cd::" providerId="AD" clId="Web-{3358BD4C-BBB4-5AD6-FB00-738E89FF030E}" dt="2022-10-24T08:03:38.184" v="286" actId="20577"/>
          <ac:spMkLst>
            <pc:docMk/>
            <pc:sldMk cId="3652506269" sldId="531"/>
            <ac:spMk id="2" creationId="{7F747D6A-1743-B00C-7258-5CA6C49746E2}"/>
          </ac:spMkLst>
        </pc:spChg>
        <pc:spChg chg="mod">
          <ac:chgData name="Uživatel typu Host" userId="S::urn:spo:anon#220dde48604f1f27a0b4a9a4135bd918f81b0623cac03d43e99812df694848cd::" providerId="AD" clId="Web-{3358BD4C-BBB4-5AD6-FB00-738E89FF030E}" dt="2022-10-24T08:03:30.886" v="280" actId="20577"/>
          <ac:spMkLst>
            <pc:docMk/>
            <pc:sldMk cId="3652506269" sldId="531"/>
            <ac:spMk id="3" creationId="{CE334AA3-67E5-93DA-2187-2092A0737536}"/>
          </ac:spMkLst>
        </pc:spChg>
      </pc:sldChg>
      <pc:sldChg chg="modSp new modNotes">
        <pc:chgData name="Uživatel typu Host" userId="S::urn:spo:anon#220dde48604f1f27a0b4a9a4135bd918f81b0623cac03d43e99812df694848cd::" providerId="AD" clId="Web-{3358BD4C-BBB4-5AD6-FB00-738E89FF030E}" dt="2022-10-24T14:35:47.058" v="889" actId="20577"/>
        <pc:sldMkLst>
          <pc:docMk/>
          <pc:sldMk cId="2679255254" sldId="532"/>
        </pc:sldMkLst>
        <pc:spChg chg="mod">
          <ac:chgData name="Uživatel typu Host" userId="S::urn:spo:anon#220dde48604f1f27a0b4a9a4135bd918f81b0623cac03d43e99812df694848cd::" providerId="AD" clId="Web-{3358BD4C-BBB4-5AD6-FB00-738E89FF030E}" dt="2022-10-24T14:30:46.645" v="851" actId="14100"/>
          <ac:spMkLst>
            <pc:docMk/>
            <pc:sldMk cId="2679255254" sldId="532"/>
            <ac:spMk id="2" creationId="{D6F478DC-8B0A-CA76-BF5F-28E1300439D4}"/>
          </ac:spMkLst>
        </pc:spChg>
        <pc:spChg chg="mod">
          <ac:chgData name="Uživatel typu Host" userId="S::urn:spo:anon#220dde48604f1f27a0b4a9a4135bd918f81b0623cac03d43e99812df694848cd::" providerId="AD" clId="Web-{3358BD4C-BBB4-5AD6-FB00-738E89FF030E}" dt="2022-10-24T14:35:47.058" v="889" actId="20577"/>
          <ac:spMkLst>
            <pc:docMk/>
            <pc:sldMk cId="2679255254" sldId="532"/>
            <ac:spMk id="3" creationId="{7B93A68A-1519-0049-3F11-E2E58FD388B3}"/>
          </ac:spMkLst>
        </pc:spChg>
      </pc:sldChg>
    </pc:docChg>
  </pc:docChgLst>
  <pc:docChgLst>
    <pc:chgData name="Plíhal Dominik" userId="S::dominik.plihal@mmr.cz::bb5746ab-9a7c-48d9-9577-50e1ff118a55" providerId="AD" clId="Web-{8CF0F730-BBBE-2AF9-4493-5DFD67F38B92}"/>
    <pc:docChg chg="modSld">
      <pc:chgData name="Plíhal Dominik" userId="S::dominik.plihal@mmr.cz::bb5746ab-9a7c-48d9-9577-50e1ff118a55" providerId="AD" clId="Web-{8CF0F730-BBBE-2AF9-4493-5DFD67F38B92}" dt="2022-10-25T07:41:40.256" v="7" actId="20577"/>
      <pc:docMkLst>
        <pc:docMk/>
      </pc:docMkLst>
      <pc:sldChg chg="modSp">
        <pc:chgData name="Plíhal Dominik" userId="S::dominik.plihal@mmr.cz::bb5746ab-9a7c-48d9-9577-50e1ff118a55" providerId="AD" clId="Web-{8CF0F730-BBBE-2AF9-4493-5DFD67F38B92}" dt="2022-10-25T07:41:40.256" v="7" actId="20577"/>
        <pc:sldMkLst>
          <pc:docMk/>
          <pc:sldMk cId="2306993119" sldId="474"/>
        </pc:sldMkLst>
        <pc:spChg chg="mod">
          <ac:chgData name="Plíhal Dominik" userId="S::dominik.plihal@mmr.cz::bb5746ab-9a7c-48d9-9577-50e1ff118a55" providerId="AD" clId="Web-{8CF0F730-BBBE-2AF9-4493-5DFD67F38B92}" dt="2022-10-25T07:41:40.256" v="7" actId="20577"/>
          <ac:spMkLst>
            <pc:docMk/>
            <pc:sldMk cId="2306993119" sldId="474"/>
            <ac:spMk id="3075" creationId="{00000000-0000-0000-0000-000000000000}"/>
          </ac:spMkLst>
        </pc:spChg>
      </pc:sldChg>
    </pc:docChg>
  </pc:docChgLst>
  <pc:docChgLst>
    <pc:chgData name="Plíhal Dominik" userId="S::dominik.plihal@mmr.cz::bb5746ab-9a7c-48d9-9577-50e1ff118a55" providerId="AD" clId="Web-{D3A37577-2293-3560-EBE5-E3208F601F2B}"/>
    <pc:docChg chg="delSld modSld">
      <pc:chgData name="Plíhal Dominik" userId="S::dominik.plihal@mmr.cz::bb5746ab-9a7c-48d9-9577-50e1ff118a55" providerId="AD" clId="Web-{D3A37577-2293-3560-EBE5-E3208F601F2B}" dt="2022-10-25T07:18:05.712" v="5" actId="1076"/>
      <pc:docMkLst>
        <pc:docMk/>
      </pc:docMkLst>
      <pc:sldChg chg="addSp delSp modSp">
        <pc:chgData name="Plíhal Dominik" userId="S::dominik.plihal@mmr.cz::bb5746ab-9a7c-48d9-9577-50e1ff118a55" providerId="AD" clId="Web-{D3A37577-2293-3560-EBE5-E3208F601F2B}" dt="2022-10-25T07:18:05.712" v="5" actId="1076"/>
        <pc:sldMkLst>
          <pc:docMk/>
          <pc:sldMk cId="0" sldId="257"/>
        </pc:sldMkLst>
        <pc:spChg chg="del">
          <ac:chgData name="Plíhal Dominik" userId="S::dominik.plihal@mmr.cz::bb5746ab-9a7c-48d9-9577-50e1ff118a55" providerId="AD" clId="Web-{D3A37577-2293-3560-EBE5-E3208F601F2B}" dt="2022-10-25T07:13:16.305" v="0"/>
          <ac:spMkLst>
            <pc:docMk/>
            <pc:sldMk cId="0" sldId="257"/>
            <ac:spMk id="8" creationId="{DB54FD83-D4FF-4365-B5B7-0BD04E5450CA}"/>
          </ac:spMkLst>
        </pc:spChg>
        <pc:picChg chg="add mod">
          <ac:chgData name="Plíhal Dominik" userId="S::dominik.plihal@mmr.cz::bb5746ab-9a7c-48d9-9577-50e1ff118a55" providerId="AD" clId="Web-{D3A37577-2293-3560-EBE5-E3208F601F2B}" dt="2022-10-25T07:14:30.747" v="2" actId="1076"/>
          <ac:picMkLst>
            <pc:docMk/>
            <pc:sldMk cId="0" sldId="257"/>
            <ac:picMk id="2" creationId="{2322FE63-FAD0-E5A1-F617-5975074F806A}"/>
          </ac:picMkLst>
        </pc:picChg>
        <pc:picChg chg="add mod">
          <ac:chgData name="Plíhal Dominik" userId="S::dominik.plihal@mmr.cz::bb5746ab-9a7c-48d9-9577-50e1ff118a55" providerId="AD" clId="Web-{D3A37577-2293-3560-EBE5-E3208F601F2B}" dt="2022-10-25T07:18:05.712" v="5" actId="1076"/>
          <ac:picMkLst>
            <pc:docMk/>
            <pc:sldMk cId="0" sldId="257"/>
            <ac:picMk id="3" creationId="{F3C6D67A-B931-16DF-BA3B-501E33C5661A}"/>
          </ac:picMkLst>
        </pc:picChg>
      </pc:sldChg>
      <pc:sldChg chg="del">
        <pc:chgData name="Plíhal Dominik" userId="S::dominik.plihal@mmr.cz::bb5746ab-9a7c-48d9-9577-50e1ff118a55" providerId="AD" clId="Web-{D3A37577-2293-3560-EBE5-E3208F601F2B}" dt="2022-10-25T07:15:25.094" v="3"/>
        <pc:sldMkLst>
          <pc:docMk/>
          <pc:sldMk cId="2541017977" sldId="527"/>
        </pc:sldMkLst>
      </pc:sldChg>
    </pc:docChg>
  </pc:docChgLst>
  <pc:docChgLst>
    <pc:chgData clId="Web-{D3A37577-2293-3560-EBE5-E3208F601F2B}"/>
    <pc:docChg chg="modSld">
      <pc:chgData name="" userId="" providerId="" clId="Web-{D3A37577-2293-3560-EBE5-E3208F601F2B}" dt="2022-10-25T07:13:01.273" v="0"/>
      <pc:docMkLst>
        <pc:docMk/>
      </pc:docMkLst>
      <pc:sldChg chg="delSp">
        <pc:chgData name="" userId="" providerId="" clId="Web-{D3A37577-2293-3560-EBE5-E3208F601F2B}" dt="2022-10-25T07:13:01.273" v="0"/>
        <pc:sldMkLst>
          <pc:docMk/>
          <pc:sldMk cId="0" sldId="257"/>
        </pc:sldMkLst>
        <pc:picChg chg="del">
          <ac:chgData name="" userId="" providerId="" clId="Web-{D3A37577-2293-3560-EBE5-E3208F601F2B}" dt="2022-10-25T07:13:01.273" v="0"/>
          <ac:picMkLst>
            <pc:docMk/>
            <pc:sldMk cId="0" sldId="257"/>
            <ac:picMk id="7" creationId="{9396888A-51AB-4421-B3FE-4200FE50E6CE}"/>
          </ac:picMkLst>
        </pc:picChg>
      </pc:sldChg>
    </pc:docChg>
  </pc:docChgLst>
  <pc:docChgLst>
    <pc:chgData name="Plíhal Dominik" userId="bb5746ab-9a7c-48d9-9577-50e1ff118a55" providerId="ADAL" clId="{B80277A6-CFF1-4F38-A895-284D31ECC165}"/>
    <pc:docChg chg="modSld sldOrd">
      <pc:chgData name="Plíhal Dominik" userId="bb5746ab-9a7c-48d9-9577-50e1ff118a55" providerId="ADAL" clId="{B80277A6-CFF1-4F38-A895-284D31ECC165}" dt="2022-11-06T16:34:23.233" v="6"/>
      <pc:docMkLst>
        <pc:docMk/>
      </pc:docMkLst>
      <pc:sldChg chg="ord modAnim">
        <pc:chgData name="Plíhal Dominik" userId="bb5746ab-9a7c-48d9-9577-50e1ff118a55" providerId="ADAL" clId="{B80277A6-CFF1-4F38-A895-284D31ECC165}" dt="2022-11-06T16:34:23.233" v="6"/>
        <pc:sldMkLst>
          <pc:docMk/>
          <pc:sldMk cId="2306993119" sldId="474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543D56-D69E-46B3-A3E8-F9C4408E7186}" type="doc">
      <dgm:prSet loTypeId="urn:microsoft.com/office/officeart/2005/8/layout/process2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cs-CZ"/>
        </a:p>
      </dgm:t>
    </dgm:pt>
    <dgm:pt modelId="{4ADF7870-7178-4FC2-AB73-376CCA45FDF0}">
      <dgm:prSet phldrT="[Text]" custT="1"/>
      <dgm:spPr>
        <a:effectLst/>
      </dgm:spPr>
      <dgm:t>
        <a:bodyPr/>
        <a:lstStyle/>
        <a:p>
          <a:r>
            <a:rPr lang="cs-CZ" sz="1800" b="1">
              <a:solidFill>
                <a:srgbClr val="C30520"/>
              </a:solidFill>
            </a:rPr>
            <a:t>Intenzivní komplexní podpora 2015–2018</a:t>
          </a:r>
        </a:p>
      </dgm:t>
    </dgm:pt>
    <dgm:pt modelId="{AA5FDE03-AC04-4490-B4ED-E1CA15CE7929}" type="parTrans" cxnId="{F095B392-C1DB-48C2-8E64-B186A70C9BDC}">
      <dgm:prSet/>
      <dgm:spPr/>
      <dgm:t>
        <a:bodyPr/>
        <a:lstStyle/>
        <a:p>
          <a:endParaRPr lang="cs-CZ" sz="1600">
            <a:solidFill>
              <a:schemeClr val="tx1"/>
            </a:solidFill>
          </a:endParaRPr>
        </a:p>
      </dgm:t>
    </dgm:pt>
    <dgm:pt modelId="{7B1DFB5F-A041-49E7-A306-E7028BC04B2C}" type="sibTrans" cxnId="{F095B392-C1DB-48C2-8E64-B186A70C9BDC}">
      <dgm:prSet custT="1"/>
      <dgm:spPr>
        <a:solidFill>
          <a:srgbClr val="00ADD0"/>
        </a:solidFill>
        <a:effectLst/>
      </dgm:spPr>
      <dgm:t>
        <a:bodyPr/>
        <a:lstStyle/>
        <a:p>
          <a:endParaRPr lang="cs-CZ" sz="1600">
            <a:solidFill>
              <a:schemeClr val="tx1"/>
            </a:solidFill>
          </a:endParaRPr>
        </a:p>
      </dgm:t>
    </dgm:pt>
    <dgm:pt modelId="{ADA0A496-C10F-4C55-A616-DCCC55B11E8F}">
      <dgm:prSet phldrT="[Text]" custT="1"/>
      <dgm:spPr>
        <a:effectLst/>
      </dgm:spPr>
      <dgm:t>
        <a:bodyPr/>
        <a:lstStyle/>
        <a:p>
          <a:r>
            <a:rPr lang="cs-CZ" sz="1400">
              <a:solidFill>
                <a:schemeClr val="tx1"/>
              </a:solidFill>
            </a:rPr>
            <a:t>Schválení memoranda o spolupráci</a:t>
          </a:r>
        </a:p>
      </dgm:t>
    </dgm:pt>
    <dgm:pt modelId="{AD6476D8-7CCF-4A1F-8A84-81852A49E913}" type="parTrans" cxnId="{59B2350B-73F3-43A7-ACD3-34D149811249}">
      <dgm:prSet/>
      <dgm:spPr/>
      <dgm:t>
        <a:bodyPr/>
        <a:lstStyle/>
        <a:p>
          <a:endParaRPr lang="cs-CZ" sz="1600">
            <a:solidFill>
              <a:schemeClr val="tx1"/>
            </a:solidFill>
          </a:endParaRPr>
        </a:p>
      </dgm:t>
    </dgm:pt>
    <dgm:pt modelId="{12C758EE-A67D-4940-9C17-3A1B429EA1DC}" type="sibTrans" cxnId="{59B2350B-73F3-43A7-ACD3-34D149811249}">
      <dgm:prSet/>
      <dgm:spPr/>
      <dgm:t>
        <a:bodyPr/>
        <a:lstStyle/>
        <a:p>
          <a:endParaRPr lang="cs-CZ" sz="1600">
            <a:solidFill>
              <a:schemeClr val="tx1"/>
            </a:solidFill>
          </a:endParaRPr>
        </a:p>
      </dgm:t>
    </dgm:pt>
    <dgm:pt modelId="{DD7B253C-DA48-4206-A59F-38A7B4832E4F}">
      <dgm:prSet phldrT="[Text]" custT="1"/>
      <dgm:spPr>
        <a:effectLst/>
      </dgm:spPr>
      <dgm:t>
        <a:bodyPr/>
        <a:lstStyle/>
        <a:p>
          <a:r>
            <a:rPr lang="cs-CZ" sz="1400">
              <a:solidFill>
                <a:schemeClr val="tx1"/>
              </a:solidFill>
            </a:rPr>
            <a:t>SPSZ Ostrava 2015–2018 (později vyčleněna oblast vzdělávání)</a:t>
          </a:r>
        </a:p>
      </dgm:t>
    </dgm:pt>
    <dgm:pt modelId="{1CCF473D-E01C-4777-82FC-7B43A93E2383}" type="parTrans" cxnId="{C7D977B3-5677-4495-BD70-AC095D246C14}">
      <dgm:prSet/>
      <dgm:spPr/>
      <dgm:t>
        <a:bodyPr/>
        <a:lstStyle/>
        <a:p>
          <a:endParaRPr lang="cs-CZ" sz="1600">
            <a:solidFill>
              <a:schemeClr val="tx1"/>
            </a:solidFill>
          </a:endParaRPr>
        </a:p>
      </dgm:t>
    </dgm:pt>
    <dgm:pt modelId="{EFCD56DA-1BCD-4EBF-9041-0046199BAB54}" type="sibTrans" cxnId="{C7D977B3-5677-4495-BD70-AC095D246C14}">
      <dgm:prSet/>
      <dgm:spPr/>
      <dgm:t>
        <a:bodyPr/>
        <a:lstStyle/>
        <a:p>
          <a:endParaRPr lang="cs-CZ" sz="1600">
            <a:solidFill>
              <a:schemeClr val="tx1"/>
            </a:solidFill>
          </a:endParaRPr>
        </a:p>
      </dgm:t>
    </dgm:pt>
    <dgm:pt modelId="{3F60F2DB-A7F9-4611-9413-67E5B81C4122}">
      <dgm:prSet phldrT="[Text]" custT="1"/>
      <dgm:spPr>
        <a:effectLst/>
      </dgm:spPr>
      <dgm:t>
        <a:bodyPr/>
        <a:lstStyle/>
        <a:p>
          <a:r>
            <a:rPr lang="cs-CZ" sz="1800" b="1">
              <a:solidFill>
                <a:srgbClr val="C30520"/>
              </a:solidFill>
            </a:rPr>
            <a:t>Vzdálená dílčí podpora </a:t>
          </a:r>
          <a:r>
            <a:rPr lang="cs-CZ" sz="1800" b="1">
              <a:solidFill>
                <a:srgbClr val="C30520"/>
              </a:solidFill>
              <a:latin typeface="Arial"/>
            </a:rPr>
            <a:t>2018–2022</a:t>
          </a:r>
          <a:endParaRPr lang="cs-CZ" sz="1800" b="1">
            <a:solidFill>
              <a:srgbClr val="C30520"/>
            </a:solidFill>
          </a:endParaRPr>
        </a:p>
      </dgm:t>
    </dgm:pt>
    <dgm:pt modelId="{DB8016A3-21F2-4AA2-BFDC-E42D33E00051}" type="parTrans" cxnId="{43EADA26-2189-48C4-A1E7-49A30D028782}">
      <dgm:prSet/>
      <dgm:spPr/>
      <dgm:t>
        <a:bodyPr/>
        <a:lstStyle/>
        <a:p>
          <a:endParaRPr lang="cs-CZ" sz="1600">
            <a:solidFill>
              <a:schemeClr val="tx1"/>
            </a:solidFill>
          </a:endParaRPr>
        </a:p>
      </dgm:t>
    </dgm:pt>
    <dgm:pt modelId="{27C02EAC-C91D-44F0-A301-B4E6A4D420FE}" type="sibTrans" cxnId="{43EADA26-2189-48C4-A1E7-49A30D028782}">
      <dgm:prSet/>
      <dgm:spPr/>
      <dgm:t>
        <a:bodyPr/>
        <a:lstStyle/>
        <a:p>
          <a:endParaRPr lang="cs-CZ" sz="1600">
            <a:solidFill>
              <a:schemeClr val="tx1"/>
            </a:solidFill>
          </a:endParaRPr>
        </a:p>
      </dgm:t>
    </dgm:pt>
    <dgm:pt modelId="{66AF5862-0934-4DBF-AE8A-6BFE8FD33F36}">
      <dgm:prSet phldrT="[Text]" custT="1"/>
      <dgm:spPr>
        <a:effectLst/>
      </dgm:spPr>
      <dgm:t>
        <a:bodyPr/>
        <a:lstStyle/>
        <a:p>
          <a:r>
            <a:rPr lang="cs-CZ" sz="1400">
              <a:solidFill>
                <a:schemeClr val="tx1"/>
              </a:solidFill>
            </a:rPr>
            <a:t>Změna formy spolupráce </a:t>
          </a:r>
          <a:r>
            <a:rPr lang="cs-CZ" sz="1400" i="0">
              <a:solidFill>
                <a:schemeClr val="tx1"/>
              </a:solidFill>
            </a:rPr>
            <a:t>z </a:t>
          </a:r>
          <a:r>
            <a:rPr lang="cs-CZ" sz="1400" i="0">
              <a:solidFill>
                <a:schemeClr val="tx1"/>
              </a:solidFill>
              <a:latin typeface="Arial"/>
            </a:rPr>
            <a:t>intenzivní</a:t>
          </a:r>
          <a:r>
            <a:rPr lang="cs-CZ" sz="1400" i="0">
              <a:solidFill>
                <a:schemeClr val="tx1"/>
              </a:solidFill>
            </a:rPr>
            <a:t> na vzdálenou</a:t>
          </a:r>
        </a:p>
      </dgm:t>
    </dgm:pt>
    <dgm:pt modelId="{BAED3904-5E9F-4347-8845-135F9378AEEC}" type="parTrans" cxnId="{87C9D04C-D9C1-46BD-9109-CD59F5C83036}">
      <dgm:prSet/>
      <dgm:spPr/>
      <dgm:t>
        <a:bodyPr/>
        <a:lstStyle/>
        <a:p>
          <a:endParaRPr lang="cs-CZ" sz="1600">
            <a:solidFill>
              <a:schemeClr val="tx1"/>
            </a:solidFill>
          </a:endParaRPr>
        </a:p>
      </dgm:t>
    </dgm:pt>
    <dgm:pt modelId="{6CC00381-AD34-4C43-982D-3262DA74D877}" type="sibTrans" cxnId="{87C9D04C-D9C1-46BD-9109-CD59F5C83036}">
      <dgm:prSet/>
      <dgm:spPr/>
      <dgm:t>
        <a:bodyPr/>
        <a:lstStyle/>
        <a:p>
          <a:endParaRPr lang="cs-CZ" sz="1600">
            <a:solidFill>
              <a:schemeClr val="tx1"/>
            </a:solidFill>
          </a:endParaRPr>
        </a:p>
      </dgm:t>
    </dgm:pt>
    <dgm:pt modelId="{AABB3C1D-7A75-4D86-AC41-B70D5B091B79}">
      <dgm:prSet phldrT="[Text]" custT="1"/>
      <dgm:spPr>
        <a:effectLst/>
      </dgm:spPr>
      <dgm:t>
        <a:bodyPr/>
        <a:lstStyle/>
        <a:p>
          <a:r>
            <a:rPr lang="cs-CZ" sz="1400" i="0">
              <a:solidFill>
                <a:schemeClr val="tx1"/>
              </a:solidFill>
            </a:rPr>
            <a:t>Vyhodnocení SPSZ, monitoring naplňování SPSZ, </a:t>
          </a:r>
          <a:r>
            <a:rPr lang="cs-CZ" sz="1400" b="0" i="0">
              <a:solidFill>
                <a:schemeClr val="tx1"/>
              </a:solidFill>
            </a:rPr>
            <a:t>evaluace</a:t>
          </a:r>
        </a:p>
      </dgm:t>
    </dgm:pt>
    <dgm:pt modelId="{AFF194E8-F4EA-4F66-BDB4-E12864BC7D2A}" type="parTrans" cxnId="{936FD607-D167-413B-AA4F-61B53D1419B7}">
      <dgm:prSet/>
      <dgm:spPr/>
      <dgm:t>
        <a:bodyPr/>
        <a:lstStyle/>
        <a:p>
          <a:endParaRPr lang="cs-CZ" sz="1600">
            <a:solidFill>
              <a:schemeClr val="tx1"/>
            </a:solidFill>
          </a:endParaRPr>
        </a:p>
      </dgm:t>
    </dgm:pt>
    <dgm:pt modelId="{D3AAD8DD-6762-4F64-853F-B0C7E7F37786}" type="sibTrans" cxnId="{936FD607-D167-413B-AA4F-61B53D1419B7}">
      <dgm:prSet/>
      <dgm:spPr/>
      <dgm:t>
        <a:bodyPr/>
        <a:lstStyle/>
        <a:p>
          <a:endParaRPr lang="cs-CZ" sz="1600">
            <a:solidFill>
              <a:schemeClr val="tx1"/>
            </a:solidFill>
          </a:endParaRPr>
        </a:p>
      </dgm:t>
    </dgm:pt>
    <dgm:pt modelId="{C62BCBB2-604B-4C59-AC16-4F63DC3652AB}">
      <dgm:prSet phldrT="[Text]" custT="1"/>
      <dgm:spPr>
        <a:effectLst/>
      </dgm:spPr>
      <dgm:t>
        <a:bodyPr/>
        <a:lstStyle/>
        <a:p>
          <a:r>
            <a:rPr lang="cs-CZ" sz="1400" b="0" i="0">
              <a:solidFill>
                <a:schemeClr val="tx1"/>
              </a:solidFill>
            </a:rPr>
            <a:t>TAP na téma bydlení</a:t>
          </a:r>
        </a:p>
      </dgm:t>
    </dgm:pt>
    <dgm:pt modelId="{38889066-C8E9-4AD9-8967-89B8F7EE5783}" type="parTrans" cxnId="{34D60BD3-AB7C-4615-BDBB-723645F732D9}">
      <dgm:prSet/>
      <dgm:spPr/>
      <dgm:t>
        <a:bodyPr/>
        <a:lstStyle/>
        <a:p>
          <a:endParaRPr lang="cs-CZ"/>
        </a:p>
      </dgm:t>
    </dgm:pt>
    <dgm:pt modelId="{5FC11E89-2331-4358-9C8F-A43F4A76D009}" type="sibTrans" cxnId="{34D60BD3-AB7C-4615-BDBB-723645F732D9}">
      <dgm:prSet/>
      <dgm:spPr/>
      <dgm:t>
        <a:bodyPr/>
        <a:lstStyle/>
        <a:p>
          <a:endParaRPr lang="cs-CZ"/>
        </a:p>
      </dgm:t>
    </dgm:pt>
    <dgm:pt modelId="{4EA750CF-5085-4F72-AA3F-1CA04D2C0064}" type="pres">
      <dgm:prSet presAssocID="{FA543D56-D69E-46B3-A3E8-F9C4408E7186}" presName="linearFlow" presStyleCnt="0">
        <dgm:presLayoutVars>
          <dgm:resizeHandles val="exact"/>
        </dgm:presLayoutVars>
      </dgm:prSet>
      <dgm:spPr/>
    </dgm:pt>
    <dgm:pt modelId="{28AB1298-ED04-4B04-9E31-1258940EA95B}" type="pres">
      <dgm:prSet presAssocID="{4ADF7870-7178-4FC2-AB73-376CCA45FDF0}" presName="node" presStyleLbl="node1" presStyleIdx="0" presStyleCnt="2" custScaleX="143878">
        <dgm:presLayoutVars>
          <dgm:bulletEnabled val="1"/>
        </dgm:presLayoutVars>
      </dgm:prSet>
      <dgm:spPr/>
    </dgm:pt>
    <dgm:pt modelId="{C5A93C82-935E-4279-99C0-75C7708E43E8}" type="pres">
      <dgm:prSet presAssocID="{7B1DFB5F-A041-49E7-A306-E7028BC04B2C}" presName="sibTrans" presStyleLbl="sibTrans2D1" presStyleIdx="0" presStyleCnt="1"/>
      <dgm:spPr/>
    </dgm:pt>
    <dgm:pt modelId="{5B70D607-BA94-44E9-B71D-BA7628F6A10A}" type="pres">
      <dgm:prSet presAssocID="{7B1DFB5F-A041-49E7-A306-E7028BC04B2C}" presName="connectorText" presStyleLbl="sibTrans2D1" presStyleIdx="0" presStyleCnt="1"/>
      <dgm:spPr/>
    </dgm:pt>
    <dgm:pt modelId="{15AF9422-1FEB-4B1F-9878-3FDEE517E7C9}" type="pres">
      <dgm:prSet presAssocID="{3F60F2DB-A7F9-4611-9413-67E5B81C4122}" presName="node" presStyleLbl="node1" presStyleIdx="1" presStyleCnt="2" custScaleX="143878">
        <dgm:presLayoutVars>
          <dgm:bulletEnabled val="1"/>
        </dgm:presLayoutVars>
      </dgm:prSet>
      <dgm:spPr/>
    </dgm:pt>
  </dgm:ptLst>
  <dgm:cxnLst>
    <dgm:cxn modelId="{936FD607-D167-413B-AA4F-61B53D1419B7}" srcId="{3F60F2DB-A7F9-4611-9413-67E5B81C4122}" destId="{AABB3C1D-7A75-4D86-AC41-B70D5B091B79}" srcOrd="1" destOrd="0" parTransId="{AFF194E8-F4EA-4F66-BDB4-E12864BC7D2A}" sibTransId="{D3AAD8DD-6762-4F64-853F-B0C7E7F37786}"/>
    <dgm:cxn modelId="{59B2350B-73F3-43A7-ACD3-34D149811249}" srcId="{4ADF7870-7178-4FC2-AB73-376CCA45FDF0}" destId="{ADA0A496-C10F-4C55-A616-DCCC55B11E8F}" srcOrd="0" destOrd="0" parTransId="{AD6476D8-7CCF-4A1F-8A84-81852A49E913}" sibTransId="{12C758EE-A67D-4940-9C17-3A1B429EA1DC}"/>
    <dgm:cxn modelId="{43EADA26-2189-48C4-A1E7-49A30D028782}" srcId="{FA543D56-D69E-46B3-A3E8-F9C4408E7186}" destId="{3F60F2DB-A7F9-4611-9413-67E5B81C4122}" srcOrd="1" destOrd="0" parTransId="{DB8016A3-21F2-4AA2-BFDC-E42D33E00051}" sibTransId="{27C02EAC-C91D-44F0-A301-B4E6A4D420FE}"/>
    <dgm:cxn modelId="{740BC431-6367-4785-8F23-72678FAE4CB5}" type="presOf" srcId="{FA543D56-D69E-46B3-A3E8-F9C4408E7186}" destId="{4EA750CF-5085-4F72-AA3F-1CA04D2C0064}" srcOrd="0" destOrd="0" presId="urn:microsoft.com/office/officeart/2005/8/layout/process2"/>
    <dgm:cxn modelId="{EA22F343-D40F-4114-AB80-1A5A6F93A5A7}" type="presOf" srcId="{4ADF7870-7178-4FC2-AB73-376CCA45FDF0}" destId="{28AB1298-ED04-4B04-9E31-1258940EA95B}" srcOrd="0" destOrd="0" presId="urn:microsoft.com/office/officeart/2005/8/layout/process2"/>
    <dgm:cxn modelId="{6A2CE047-5ABF-4109-B360-1F5DD10AF345}" type="presOf" srcId="{66AF5862-0934-4DBF-AE8A-6BFE8FD33F36}" destId="{15AF9422-1FEB-4B1F-9878-3FDEE517E7C9}" srcOrd="0" destOrd="1" presId="urn:microsoft.com/office/officeart/2005/8/layout/process2"/>
    <dgm:cxn modelId="{C8C76F48-808F-409D-A99D-A23796FE4A13}" type="presOf" srcId="{C62BCBB2-604B-4C59-AC16-4F63DC3652AB}" destId="{15AF9422-1FEB-4B1F-9878-3FDEE517E7C9}" srcOrd="0" destOrd="3" presId="urn:microsoft.com/office/officeart/2005/8/layout/process2"/>
    <dgm:cxn modelId="{3FE09C6B-16F5-48F1-B10C-79206B36E317}" type="presOf" srcId="{7B1DFB5F-A041-49E7-A306-E7028BC04B2C}" destId="{C5A93C82-935E-4279-99C0-75C7708E43E8}" srcOrd="0" destOrd="0" presId="urn:microsoft.com/office/officeart/2005/8/layout/process2"/>
    <dgm:cxn modelId="{87C9D04C-D9C1-46BD-9109-CD59F5C83036}" srcId="{3F60F2DB-A7F9-4611-9413-67E5B81C4122}" destId="{66AF5862-0934-4DBF-AE8A-6BFE8FD33F36}" srcOrd="0" destOrd="0" parTransId="{BAED3904-5E9F-4347-8845-135F9378AEEC}" sibTransId="{6CC00381-AD34-4C43-982D-3262DA74D877}"/>
    <dgm:cxn modelId="{F095B392-C1DB-48C2-8E64-B186A70C9BDC}" srcId="{FA543D56-D69E-46B3-A3E8-F9C4408E7186}" destId="{4ADF7870-7178-4FC2-AB73-376CCA45FDF0}" srcOrd="0" destOrd="0" parTransId="{AA5FDE03-AC04-4490-B4ED-E1CA15CE7929}" sibTransId="{7B1DFB5F-A041-49E7-A306-E7028BC04B2C}"/>
    <dgm:cxn modelId="{68E17B94-3CA5-4CCA-AF2F-8CF2EFB6281C}" type="presOf" srcId="{7B1DFB5F-A041-49E7-A306-E7028BC04B2C}" destId="{5B70D607-BA94-44E9-B71D-BA7628F6A10A}" srcOrd="1" destOrd="0" presId="urn:microsoft.com/office/officeart/2005/8/layout/process2"/>
    <dgm:cxn modelId="{C769AF95-7467-4709-ACDA-B755856751AB}" type="presOf" srcId="{DD7B253C-DA48-4206-A59F-38A7B4832E4F}" destId="{28AB1298-ED04-4B04-9E31-1258940EA95B}" srcOrd="0" destOrd="2" presId="urn:microsoft.com/office/officeart/2005/8/layout/process2"/>
    <dgm:cxn modelId="{C7D977B3-5677-4495-BD70-AC095D246C14}" srcId="{4ADF7870-7178-4FC2-AB73-376CCA45FDF0}" destId="{DD7B253C-DA48-4206-A59F-38A7B4832E4F}" srcOrd="1" destOrd="0" parTransId="{1CCF473D-E01C-4777-82FC-7B43A93E2383}" sibTransId="{EFCD56DA-1BCD-4EBF-9041-0046199BAB54}"/>
    <dgm:cxn modelId="{34D60BD3-AB7C-4615-BDBB-723645F732D9}" srcId="{3F60F2DB-A7F9-4611-9413-67E5B81C4122}" destId="{C62BCBB2-604B-4C59-AC16-4F63DC3652AB}" srcOrd="2" destOrd="0" parTransId="{38889066-C8E9-4AD9-8967-89B8F7EE5783}" sibTransId="{5FC11E89-2331-4358-9C8F-A43F4A76D009}"/>
    <dgm:cxn modelId="{790B09DB-B1AB-4197-B826-6805604AD789}" type="presOf" srcId="{ADA0A496-C10F-4C55-A616-DCCC55B11E8F}" destId="{28AB1298-ED04-4B04-9E31-1258940EA95B}" srcOrd="0" destOrd="1" presId="urn:microsoft.com/office/officeart/2005/8/layout/process2"/>
    <dgm:cxn modelId="{E7AA68E6-4310-4C58-8CF2-558DE11C7379}" type="presOf" srcId="{3F60F2DB-A7F9-4611-9413-67E5B81C4122}" destId="{15AF9422-1FEB-4B1F-9878-3FDEE517E7C9}" srcOrd="0" destOrd="0" presId="urn:microsoft.com/office/officeart/2005/8/layout/process2"/>
    <dgm:cxn modelId="{DB2CF3EF-07E8-4754-8227-05EFDDC0816F}" type="presOf" srcId="{AABB3C1D-7A75-4D86-AC41-B70D5B091B79}" destId="{15AF9422-1FEB-4B1F-9878-3FDEE517E7C9}" srcOrd="0" destOrd="2" presId="urn:microsoft.com/office/officeart/2005/8/layout/process2"/>
    <dgm:cxn modelId="{3310EC71-D2FD-4E47-96D6-983D958B6947}" type="presParOf" srcId="{4EA750CF-5085-4F72-AA3F-1CA04D2C0064}" destId="{28AB1298-ED04-4B04-9E31-1258940EA95B}" srcOrd="0" destOrd="0" presId="urn:microsoft.com/office/officeart/2005/8/layout/process2"/>
    <dgm:cxn modelId="{9C7B7B52-C722-4607-B39C-0A0519C2AA85}" type="presParOf" srcId="{4EA750CF-5085-4F72-AA3F-1CA04D2C0064}" destId="{C5A93C82-935E-4279-99C0-75C7708E43E8}" srcOrd="1" destOrd="0" presId="urn:microsoft.com/office/officeart/2005/8/layout/process2"/>
    <dgm:cxn modelId="{452C5E58-8599-4714-BDA2-31F34A1EAF63}" type="presParOf" srcId="{C5A93C82-935E-4279-99C0-75C7708E43E8}" destId="{5B70D607-BA94-44E9-B71D-BA7628F6A10A}" srcOrd="0" destOrd="0" presId="urn:microsoft.com/office/officeart/2005/8/layout/process2"/>
    <dgm:cxn modelId="{6E34C0E4-CB27-450C-A46E-A13C1F99D6AB}" type="presParOf" srcId="{4EA750CF-5085-4F72-AA3F-1CA04D2C0064}" destId="{15AF9422-1FEB-4B1F-9878-3FDEE517E7C9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AB1298-ED04-4B04-9E31-1258940EA95B}">
      <dsp:nvSpPr>
        <dsp:cNvPr id="0" name=""/>
        <dsp:cNvSpPr/>
      </dsp:nvSpPr>
      <dsp:spPr>
        <a:xfrm>
          <a:off x="2050146" y="553"/>
          <a:ext cx="4698315" cy="181415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b="1" kern="1200">
              <a:solidFill>
                <a:srgbClr val="C30520"/>
              </a:solidFill>
            </a:rPr>
            <a:t>Intenzivní komplexní podpora 2015–2018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400" kern="1200">
              <a:solidFill>
                <a:schemeClr val="tx1"/>
              </a:solidFill>
            </a:rPr>
            <a:t>Schválení memoranda o spolupráci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400" kern="1200">
              <a:solidFill>
                <a:schemeClr val="tx1"/>
              </a:solidFill>
            </a:rPr>
            <a:t>SPSZ Ostrava 2015–2018 (později vyčleněna oblast vzdělávání)</a:t>
          </a:r>
        </a:p>
      </dsp:txBody>
      <dsp:txXfrm>
        <a:off x="2103281" y="53688"/>
        <a:ext cx="4592045" cy="1707888"/>
      </dsp:txXfrm>
    </dsp:sp>
    <dsp:sp modelId="{C5A93C82-935E-4279-99C0-75C7708E43E8}">
      <dsp:nvSpPr>
        <dsp:cNvPr id="0" name=""/>
        <dsp:cNvSpPr/>
      </dsp:nvSpPr>
      <dsp:spPr>
        <a:xfrm rot="5400000">
          <a:off x="4059149" y="1860066"/>
          <a:ext cx="680309" cy="816371"/>
        </a:xfrm>
        <a:prstGeom prst="rightArrow">
          <a:avLst>
            <a:gd name="adj1" fmla="val 60000"/>
            <a:gd name="adj2" fmla="val 50000"/>
          </a:avLst>
        </a:prstGeom>
        <a:solidFill>
          <a:srgbClr val="00ADD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1600" kern="1200">
            <a:solidFill>
              <a:schemeClr val="tx1"/>
            </a:solidFill>
          </a:endParaRPr>
        </a:p>
      </dsp:txBody>
      <dsp:txXfrm rot="-5400000">
        <a:off x="4154393" y="1928097"/>
        <a:ext cx="489823" cy="476216"/>
      </dsp:txXfrm>
    </dsp:sp>
    <dsp:sp modelId="{15AF9422-1FEB-4B1F-9878-3FDEE517E7C9}">
      <dsp:nvSpPr>
        <dsp:cNvPr id="0" name=""/>
        <dsp:cNvSpPr/>
      </dsp:nvSpPr>
      <dsp:spPr>
        <a:xfrm>
          <a:off x="2050146" y="2721791"/>
          <a:ext cx="4698315" cy="181415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b="1" kern="1200">
              <a:solidFill>
                <a:srgbClr val="C30520"/>
              </a:solidFill>
            </a:rPr>
            <a:t>Vzdálená dílčí podpora </a:t>
          </a:r>
          <a:r>
            <a:rPr lang="cs-CZ" sz="1800" b="1" kern="1200">
              <a:solidFill>
                <a:srgbClr val="C30520"/>
              </a:solidFill>
              <a:latin typeface="Arial"/>
            </a:rPr>
            <a:t>2018–2022</a:t>
          </a:r>
          <a:endParaRPr lang="cs-CZ" sz="1800" b="1" kern="1200">
            <a:solidFill>
              <a:srgbClr val="C3052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400" kern="1200">
              <a:solidFill>
                <a:schemeClr val="tx1"/>
              </a:solidFill>
            </a:rPr>
            <a:t>Změna formy spolupráce </a:t>
          </a:r>
          <a:r>
            <a:rPr lang="cs-CZ" sz="1400" i="0" kern="1200">
              <a:solidFill>
                <a:schemeClr val="tx1"/>
              </a:solidFill>
            </a:rPr>
            <a:t>z </a:t>
          </a:r>
          <a:r>
            <a:rPr lang="cs-CZ" sz="1400" i="0" kern="1200">
              <a:solidFill>
                <a:schemeClr val="tx1"/>
              </a:solidFill>
              <a:latin typeface="Arial"/>
            </a:rPr>
            <a:t>intenzivní</a:t>
          </a:r>
          <a:r>
            <a:rPr lang="cs-CZ" sz="1400" i="0" kern="1200">
              <a:solidFill>
                <a:schemeClr val="tx1"/>
              </a:solidFill>
            </a:rPr>
            <a:t> na vzdálenou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400" i="0" kern="1200">
              <a:solidFill>
                <a:schemeClr val="tx1"/>
              </a:solidFill>
            </a:rPr>
            <a:t>Vyhodnocení SPSZ, monitoring naplňování SPSZ, </a:t>
          </a:r>
          <a:r>
            <a:rPr lang="cs-CZ" sz="1400" b="0" i="0" kern="1200">
              <a:solidFill>
                <a:schemeClr val="tx1"/>
              </a:solidFill>
            </a:rPr>
            <a:t>evaluace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400" b="0" i="0" kern="1200">
              <a:solidFill>
                <a:schemeClr val="tx1"/>
              </a:solidFill>
            </a:rPr>
            <a:t>TAP na téma bydlení</a:t>
          </a:r>
        </a:p>
      </dsp:txBody>
      <dsp:txXfrm>
        <a:off x="2103281" y="2774926"/>
        <a:ext cx="4592045" cy="17078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731" tIns="45365" rIns="90731" bIns="45365" numCol="1" anchor="t" anchorCtr="0" compatLnSpc="1">
            <a:prstTxWarp prst="textNoShape">
              <a:avLst/>
            </a:prstTxWarp>
          </a:bodyPr>
          <a:lstStyle>
            <a:lvl1pPr defTabSz="907368">
              <a:defRPr sz="11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6" y="0"/>
            <a:ext cx="2944813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731" tIns="45365" rIns="90731" bIns="45365" numCol="1" anchor="t" anchorCtr="0" compatLnSpc="1">
            <a:prstTxWarp prst="textNoShape">
              <a:avLst/>
            </a:prstTxWarp>
          </a:bodyPr>
          <a:lstStyle>
            <a:lvl1pPr algn="r" defTabSz="907368">
              <a:defRPr sz="11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75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731" tIns="45365" rIns="90731" bIns="45365" numCol="1" anchor="b" anchorCtr="0" compatLnSpc="1">
            <a:prstTxWarp prst="textNoShape">
              <a:avLst/>
            </a:prstTxWarp>
          </a:bodyPr>
          <a:lstStyle>
            <a:lvl1pPr defTabSz="907368">
              <a:defRPr sz="11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6" y="9429750"/>
            <a:ext cx="2944813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731" tIns="45365" rIns="90731" bIns="45365" numCol="1" anchor="b" anchorCtr="0" compatLnSpc="1">
            <a:prstTxWarp prst="textNoShape">
              <a:avLst/>
            </a:prstTxWarp>
          </a:bodyPr>
          <a:lstStyle>
            <a:lvl1pPr algn="r" defTabSz="907368">
              <a:defRPr sz="1100"/>
            </a:lvl1pPr>
          </a:lstStyle>
          <a:p>
            <a:pPr>
              <a:defRPr/>
            </a:pPr>
            <a:fld id="{89306F18-9030-4C9A-AD9E-3FD6018C266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56267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731" tIns="45365" rIns="90731" bIns="45365" numCol="1" anchor="t" anchorCtr="0" compatLnSpc="1">
            <a:prstTxWarp prst="textNoShape">
              <a:avLst/>
            </a:prstTxWarp>
          </a:bodyPr>
          <a:lstStyle>
            <a:lvl1pPr defTabSz="907368">
              <a:defRPr sz="11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6" y="0"/>
            <a:ext cx="2944813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731" tIns="45365" rIns="90731" bIns="45365" numCol="1" anchor="t" anchorCtr="0" compatLnSpc="1">
            <a:prstTxWarp prst="textNoShape">
              <a:avLst/>
            </a:prstTxWarp>
          </a:bodyPr>
          <a:lstStyle>
            <a:lvl1pPr algn="r" defTabSz="907368">
              <a:defRPr sz="11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7713"/>
            <a:ext cx="4956175" cy="3717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1" y="4716465"/>
            <a:ext cx="5438775" cy="446563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731" tIns="45365" rIns="90731" bIns="453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/>
              <a:t>Klepnutím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750"/>
            <a:ext cx="294640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731" tIns="45365" rIns="90731" bIns="45365" numCol="1" anchor="b" anchorCtr="0" compatLnSpc="1">
            <a:prstTxWarp prst="textNoShape">
              <a:avLst/>
            </a:prstTxWarp>
          </a:bodyPr>
          <a:lstStyle>
            <a:lvl1pPr defTabSz="907368">
              <a:defRPr sz="11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6" y="9429750"/>
            <a:ext cx="2944813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731" tIns="45365" rIns="90731" bIns="45365" numCol="1" anchor="b" anchorCtr="0" compatLnSpc="1">
            <a:prstTxWarp prst="textNoShape">
              <a:avLst/>
            </a:prstTxWarp>
          </a:bodyPr>
          <a:lstStyle>
            <a:lvl1pPr algn="r" defTabSz="907368">
              <a:defRPr sz="1100"/>
            </a:lvl1pPr>
          </a:lstStyle>
          <a:p>
            <a:pPr>
              <a:defRPr/>
            </a:pPr>
            <a:fld id="{8D2C8686-5730-491A-ACCD-9C23E72E95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501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04875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4875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4875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4875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48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48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48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48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F6226DF-9E97-47D3-B8B2-2EDFDFF40C50}" type="slidenum">
              <a:rPr lang="cs-CZ" altLang="cs-CZ" sz="1100" smtClean="0"/>
              <a:pPr/>
              <a:t>1</a:t>
            </a:fld>
            <a:endParaRPr lang="cs-CZ" altLang="cs-CZ" sz="110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cs-CZ" alt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Zástupný symbol pro poznámky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/>
          </a:p>
        </p:txBody>
      </p:sp>
      <p:sp>
        <p:nvSpPr>
          <p:cNvPr id="64516" name="Zástupný symbol pro číslo snímku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04875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4875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4875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4875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48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48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48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48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C826FA1-53F7-4A60-A3A1-796CA99F744D}" type="slidenum">
              <a:rPr lang="cs-CZ" altLang="cs-CZ" sz="1100" smtClean="0"/>
              <a:pPr/>
              <a:t>12</a:t>
            </a:fld>
            <a:endParaRPr lang="cs-CZ" altLang="cs-CZ" sz="11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Zástupný symbol pro poznámky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/>
          </a:p>
        </p:txBody>
      </p:sp>
      <p:sp>
        <p:nvSpPr>
          <p:cNvPr id="44036" name="Zástupný symbol pro číslo snímku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953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9856864-3339-4E78-805B-8407858C2B65}" type="slidenum">
              <a:rPr lang="cs-CZ" altLang="cs-CZ" sz="1100" smtClean="0"/>
              <a:pPr/>
              <a:t>2</a:t>
            </a:fld>
            <a:endParaRPr lang="cs-CZ" altLang="cs-CZ" sz="11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Zástupný symbol pro poznámky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cs-CZ" altLang="cs-CZ">
                <a:latin typeface="Arial"/>
                <a:cs typeface="Arial"/>
              </a:rPr>
              <a:t>Využité prostředky za dobu spolupráce 2015 – 2018 (resp. 2021 - některé projekty byly realizovány do roku 2021)</a:t>
            </a:r>
            <a:endParaRPr lang="cs-CZ" altLang="cs-CZ"/>
          </a:p>
        </p:txBody>
      </p:sp>
      <p:sp>
        <p:nvSpPr>
          <p:cNvPr id="44036" name="Zástupný symbol pro číslo snímku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953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9856864-3339-4E78-805B-8407858C2B65}" type="slidenum">
              <a:rPr lang="cs-CZ" altLang="cs-CZ" sz="1100" smtClean="0"/>
              <a:pPr/>
              <a:t>5</a:t>
            </a:fld>
            <a:endParaRPr lang="cs-CZ" altLang="cs-CZ" sz="1100"/>
          </a:p>
        </p:txBody>
      </p:sp>
    </p:spTree>
    <p:extLst>
      <p:ext uri="{BB962C8B-B14F-4D97-AF65-F5344CB8AC3E}">
        <p14:creationId xmlns:p14="http://schemas.microsoft.com/office/powerpoint/2010/main" val="1090250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Zástupný symbol pro poznámky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/>
          </a:p>
        </p:txBody>
      </p:sp>
      <p:sp>
        <p:nvSpPr>
          <p:cNvPr id="44036" name="Zástupný symbol pro číslo snímku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953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9856864-3339-4E78-805B-8407858C2B65}" type="slidenum">
              <a:rPr lang="cs-CZ" altLang="cs-CZ" sz="1100" smtClean="0"/>
              <a:pPr/>
              <a:t>6</a:t>
            </a:fld>
            <a:endParaRPr lang="cs-CZ" altLang="cs-CZ" sz="1100"/>
          </a:p>
        </p:txBody>
      </p:sp>
    </p:spTree>
    <p:extLst>
      <p:ext uri="{BB962C8B-B14F-4D97-AF65-F5344CB8AC3E}">
        <p14:creationId xmlns:p14="http://schemas.microsoft.com/office/powerpoint/2010/main" val="1478094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Zástupný symbol pro poznámky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/>
          </a:p>
        </p:txBody>
      </p:sp>
      <p:sp>
        <p:nvSpPr>
          <p:cNvPr id="44036" name="Zástupný symbol pro číslo snímku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953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9856864-3339-4E78-805B-8407858C2B65}" type="slidenum">
              <a:rPr lang="cs-CZ" altLang="cs-CZ" sz="1100" smtClean="0"/>
              <a:pPr/>
              <a:t>7</a:t>
            </a:fld>
            <a:endParaRPr lang="cs-CZ" altLang="cs-CZ" sz="1100"/>
          </a:p>
        </p:txBody>
      </p:sp>
    </p:spTree>
    <p:extLst>
      <p:ext uri="{BB962C8B-B14F-4D97-AF65-F5344CB8AC3E}">
        <p14:creationId xmlns:p14="http://schemas.microsoft.com/office/powerpoint/2010/main" val="3046252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Zástupný symbol pro poznámky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/>
          </a:p>
        </p:txBody>
      </p:sp>
      <p:sp>
        <p:nvSpPr>
          <p:cNvPr id="44036" name="Zástupný symbol pro číslo snímku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953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9856864-3339-4E78-805B-8407858C2B65}" type="slidenum">
              <a:rPr lang="cs-CZ" altLang="cs-CZ" sz="1100" smtClean="0"/>
              <a:pPr/>
              <a:t>8</a:t>
            </a:fld>
            <a:endParaRPr lang="cs-CZ" altLang="cs-CZ" sz="1100"/>
          </a:p>
        </p:txBody>
      </p:sp>
    </p:spTree>
    <p:extLst>
      <p:ext uri="{BB962C8B-B14F-4D97-AF65-F5344CB8AC3E}">
        <p14:creationId xmlns:p14="http://schemas.microsoft.com/office/powerpoint/2010/main" val="3382516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Zástupný symbol pro poznámky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/>
          </a:p>
        </p:txBody>
      </p:sp>
      <p:sp>
        <p:nvSpPr>
          <p:cNvPr id="44036" name="Zástupný symbol pro číslo snímku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953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9856864-3339-4E78-805B-8407858C2B65}" type="slidenum">
              <a:rPr lang="cs-CZ" altLang="cs-CZ" sz="1100" smtClean="0"/>
              <a:pPr/>
              <a:t>9</a:t>
            </a:fld>
            <a:endParaRPr lang="cs-CZ" altLang="cs-CZ" sz="1100"/>
          </a:p>
        </p:txBody>
      </p:sp>
    </p:spTree>
    <p:extLst>
      <p:ext uri="{BB962C8B-B14F-4D97-AF65-F5344CB8AC3E}">
        <p14:creationId xmlns:p14="http://schemas.microsoft.com/office/powerpoint/2010/main" val="10215913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Zástupný symbol pro poznámky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cs-CZ" altLang="cs-CZ">
                <a:latin typeface="Arial"/>
                <a:cs typeface="Arial"/>
              </a:rPr>
              <a:t>PROJEKT MDT V RÁMCI PRIORITY:</a:t>
            </a:r>
            <a:endParaRPr lang="cs-CZ" altLang="cs-CZ">
              <a:cs typeface="Arial"/>
            </a:endParaRPr>
          </a:p>
          <a:p>
            <a:pPr marL="171450" indent="-171450">
              <a:spcBef>
                <a:spcPct val="20000"/>
              </a:spcBef>
              <a:buFont typeface="Wingdings,Sans-Serif"/>
              <a:buChar char="§"/>
            </a:pPr>
            <a:r>
              <a:rPr lang="cs-CZ" b="1">
                <a:latin typeface="Arial"/>
                <a:cs typeface="Arial"/>
              </a:rPr>
              <a:t>Zapojení občanů do aktivního způsobu zvyšování vlastní bezpečnosti i bezpečí svého okolí.</a:t>
            </a:r>
          </a:p>
          <a:p>
            <a:pPr marL="171450" indent="-171450">
              <a:spcBef>
                <a:spcPct val="20000"/>
              </a:spcBef>
              <a:buFont typeface="Wingdings,Sans-Serif"/>
              <a:buChar char="§"/>
            </a:pPr>
            <a:endParaRPr lang="cs-CZ" b="1">
              <a:latin typeface="Arial"/>
              <a:cs typeface="Arial"/>
            </a:endParaRPr>
          </a:p>
          <a:p>
            <a:pPr>
              <a:spcBef>
                <a:spcPct val="20000"/>
              </a:spcBef>
            </a:pPr>
            <a:r>
              <a:rPr lang="cs-CZ"/>
              <a:t>Týmy působí v částech města označených za sociálně vyloučené lokality (dále jen „SVL“) a v dalších rizikových místech, jako jsou např. nájemní domy nebo ubytovací zařízení pro rodiny nebo jednotlivce s nízkými příjmy.</a:t>
            </a:r>
          </a:p>
          <a:p>
            <a:pPr>
              <a:spcBef>
                <a:spcPct val="20000"/>
              </a:spcBef>
            </a:pPr>
            <a:endParaRPr lang="cs-CZ">
              <a:latin typeface="Arial"/>
              <a:cs typeface="Arial"/>
            </a:endParaRPr>
          </a:p>
          <a:p>
            <a:pPr>
              <a:spcBef>
                <a:spcPct val="20000"/>
              </a:spcBef>
            </a:pPr>
            <a:r>
              <a:rPr lang="cs-CZ"/>
              <a:t>Tým tvoří zástupci veřejných institucí, neziskových organizací i komerčních subjektů působících v daném místě a zástupci místních obyvatel. Dle potřeby se zapojují i hosté. Profesně se jedná zejména o sociální pracovníky, policisty, strážníky, asistenty prevence kriminality, pedagogické pracovníky, organizátory (romských) komunit, zástupce místní samosprávy a státní správy, zástupce vlastníků nebo správců bytového fondu a další.</a:t>
            </a:r>
            <a:endParaRPr lang="cs-CZ">
              <a:cs typeface="Arial" charset="0"/>
            </a:endParaRPr>
          </a:p>
          <a:p>
            <a:pPr>
              <a:spcBef>
                <a:spcPct val="20000"/>
              </a:spcBef>
            </a:pPr>
            <a:endParaRPr lang="cs-CZ">
              <a:latin typeface="Arial"/>
              <a:cs typeface="Arial"/>
            </a:endParaRPr>
          </a:p>
          <a:p>
            <a:pPr>
              <a:spcBef>
                <a:spcPct val="20000"/>
              </a:spcBef>
            </a:pPr>
            <a:r>
              <a:rPr lang="cs-CZ">
                <a:latin typeface="Arial"/>
                <a:cs typeface="Arial"/>
              </a:rPr>
              <a:t>Jednotlivá setkání jsou realizována koordinátorkou </a:t>
            </a:r>
            <a:r>
              <a:rPr lang="cs-CZ" err="1">
                <a:latin typeface="Arial"/>
                <a:cs typeface="Arial"/>
              </a:rPr>
              <a:t>MdT</a:t>
            </a:r>
            <a:r>
              <a:rPr lang="cs-CZ">
                <a:latin typeface="Arial"/>
                <a:cs typeface="Arial"/>
              </a:rPr>
              <a:t> a administrátorkou. </a:t>
            </a:r>
            <a:endParaRPr lang="cs-CZ">
              <a:cs typeface="Arial"/>
            </a:endParaRPr>
          </a:p>
        </p:txBody>
      </p:sp>
      <p:sp>
        <p:nvSpPr>
          <p:cNvPr id="44036" name="Zástupný symbol pro číslo snímku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535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8953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535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5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39856864-3339-4E78-805B-8407858C2B65}" type="slidenum">
              <a:rPr lang="cs-CZ" altLang="cs-CZ" sz="1100" smtClean="0"/>
              <a:pPr/>
              <a:t>10</a:t>
            </a:fld>
            <a:endParaRPr lang="cs-CZ" altLang="cs-CZ" sz="1100"/>
          </a:p>
        </p:txBody>
      </p:sp>
    </p:spTree>
    <p:extLst>
      <p:ext uri="{BB962C8B-B14F-4D97-AF65-F5344CB8AC3E}">
        <p14:creationId xmlns:p14="http://schemas.microsoft.com/office/powerpoint/2010/main" val="3689727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>
                <a:latin typeface="Arial"/>
                <a:cs typeface="Arial"/>
              </a:rPr>
              <a:t>PODNĚTY:</a:t>
            </a:r>
            <a:endParaRPr lang="en-US">
              <a:latin typeface="Arial"/>
              <a:cs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>
                <a:latin typeface="Arial"/>
                <a:cs typeface="Arial"/>
              </a:rPr>
              <a:t>-  bezplatná přeprava, </a:t>
            </a:r>
            <a:endParaRPr lang="en-US">
              <a:latin typeface="Arial"/>
              <a:cs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>
                <a:latin typeface="Arial"/>
                <a:cs typeface="Arial"/>
              </a:rPr>
              <a:t>- vytipování </a:t>
            </a:r>
            <a:r>
              <a:rPr lang="cs-CZ" err="1">
                <a:latin typeface="Arial"/>
                <a:cs typeface="Arial"/>
              </a:rPr>
              <a:t>workoutových</a:t>
            </a:r>
            <a:r>
              <a:rPr lang="cs-CZ">
                <a:latin typeface="Arial"/>
                <a:cs typeface="Arial"/>
              </a:rPr>
              <a:t> hřišť, </a:t>
            </a:r>
            <a:endParaRPr lang="en-US">
              <a:latin typeface="Arial"/>
              <a:cs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>
                <a:latin typeface="Arial"/>
                <a:cs typeface="Arial"/>
              </a:rPr>
              <a:t>- odpadní nádoby,</a:t>
            </a:r>
            <a:endParaRPr lang="en-US">
              <a:latin typeface="Arial"/>
              <a:cs typeface="Arial"/>
            </a:endParaRPr>
          </a:p>
          <a:p>
            <a:r>
              <a:rPr lang="cs-CZ">
                <a:latin typeface="Arial"/>
                <a:cs typeface="Arial"/>
              </a:rPr>
              <a:t>- záškoláctví - metodika</a:t>
            </a:r>
            <a:endParaRPr 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2C8686-5730-491A-ACCD-9C23E72E95FC}" type="slidenum">
              <a:rPr lang="cs-CZ"/>
              <a:pPr>
                <a:defRPr/>
              </a:pPr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2741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E3916-FF01-41E9-8CFF-543F04BD24A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4624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55380-F09C-4795-8801-9901B6172B4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2803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2157D-C687-4478-9DC1-E780CB55ECC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8214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867AA-F0DC-4995-8C86-00BE2823F5B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1427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CB33A-511C-48E4-AA88-8C8C6C88A86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7298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CAC16-B51F-4D74-A495-16C8A2C1D37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1635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041FB7-D560-4A6C-B4CF-9FF58B807BB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2943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F055C-6C1F-4FB2-ACAC-982611004BC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5901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C0D33-2ED9-4F6D-B39B-8F7E3982501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5116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66BF5-7EF7-47F2-9B8C-D16B9B65FC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09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91F89-D104-48F9-A14E-49A05A71819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3229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5CF3E-B144-4E57-B769-9027837904C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647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C2A124A-6833-4F01-A446-1A61827CD6F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socialniveci.ostrava.cz/wp-content/uploads/2021/12/Metodika_cinnosti-Multidisciplinarnich-tymu-v-socialne-rizikovych-lokalitach-v-Ostrave_9_19.pd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5"/>
          <p:cNvSpPr txBox="1">
            <a:spLocks noChangeArrowheads="1"/>
          </p:cNvSpPr>
          <p:nvPr/>
        </p:nvSpPr>
        <p:spPr bwMode="auto">
          <a:xfrm>
            <a:off x="323850" y="6237288"/>
            <a:ext cx="25209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/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cs-CZ" altLang="cs-CZ" sz="2000" b="1">
                <a:solidFill>
                  <a:schemeClr val="bg1"/>
                </a:solidFill>
              </a:rPr>
              <a:t>www.ostrava.cz</a:t>
            </a:r>
            <a:endParaRPr lang="cs-CZ" altLang="cs-CZ" sz="2000">
              <a:solidFill>
                <a:schemeClr val="bg1"/>
              </a:solidFill>
            </a:endParaRPr>
          </a:p>
        </p:txBody>
      </p:sp>
      <p:graphicFrame>
        <p:nvGraphicFramePr>
          <p:cNvPr id="2051" name="Object 7"/>
          <p:cNvGraphicFramePr>
            <a:graphicFrameLocks noChangeAspect="1"/>
          </p:cNvGraphicFramePr>
          <p:nvPr/>
        </p:nvGraphicFramePr>
        <p:xfrm>
          <a:off x="5973763" y="6165850"/>
          <a:ext cx="281781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3" imgW="3630168" imgH="463296" progId="">
                  <p:embed/>
                </p:oleObj>
              </mc:Choice>
              <mc:Fallback>
                <p:oleObj name="CorelDRAW" r:id="rId3" imgW="3630168" imgH="463296" progId="">
                  <p:embed/>
                  <p:pic>
                    <p:nvPicPr>
                      <p:cNvPr id="205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3763" y="6165850"/>
                        <a:ext cx="2817812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Rectangle 15"/>
          <p:cNvSpPr>
            <a:spLocks noChangeArrowheads="1"/>
          </p:cNvSpPr>
          <p:nvPr/>
        </p:nvSpPr>
        <p:spPr bwMode="auto">
          <a:xfrm>
            <a:off x="323850" y="1628775"/>
            <a:ext cx="806450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cs-CZ" altLang="cs-CZ" sz="4000" b="1">
                <a:solidFill>
                  <a:schemeClr val="bg1"/>
                </a:solidFill>
              </a:rPr>
              <a:t>Spolupráce s Odborem (Agenturou) pro sociální začleňování</a:t>
            </a:r>
            <a:endParaRPr lang="cs-CZ" altLang="cs-CZ" sz="1600" b="1">
              <a:solidFill>
                <a:schemeClr val="bg1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cs-CZ" altLang="cs-CZ" sz="2000" b="1">
              <a:solidFill>
                <a:schemeClr val="bg1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cs-CZ" altLang="cs-CZ" sz="2000" b="1">
                <a:solidFill>
                  <a:srgbClr val="00ADD0"/>
                </a:solidFill>
              </a:rPr>
              <a:t>Odbor sociálních věcí a zdravotnictví Magistrátu města Ostravy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cs-CZ" altLang="cs-CZ" sz="2000" b="1">
                <a:solidFill>
                  <a:srgbClr val="00ADD0"/>
                </a:solidFill>
              </a:rPr>
              <a:t>Odbor (Agentura) pro sociální začleňování MMR ČR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cs-CZ" altLang="cs-CZ" sz="2000" b="1">
              <a:solidFill>
                <a:srgbClr val="00ADD0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cs-CZ" altLang="cs-CZ" sz="2000" b="1">
                <a:solidFill>
                  <a:srgbClr val="00ADD0"/>
                </a:solidFill>
              </a:rPr>
              <a:t>7. listopadu 2022</a:t>
            </a:r>
          </a:p>
        </p:txBody>
      </p:sp>
      <p:sp>
        <p:nvSpPr>
          <p:cNvPr id="2053" name="Rectangle 22"/>
          <p:cNvSpPr>
            <a:spLocks noChangeArrowheads="1"/>
          </p:cNvSpPr>
          <p:nvPr/>
        </p:nvSpPr>
        <p:spPr bwMode="auto">
          <a:xfrm>
            <a:off x="160338" y="574833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cs-CZ" altLang="cs-CZ" b="1">
              <a:solidFill>
                <a:srgbClr val="00ADD0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322FE63-FAD0-E5A1-F617-5975074F80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4345" y="6115050"/>
            <a:ext cx="2817812" cy="413280"/>
          </a:xfrm>
          <a:prstGeom prst="rect">
            <a:avLst/>
          </a:prstGeom>
        </p:spPr>
      </p:pic>
      <p:sp>
        <p:nvSpPr>
          <p:cNvPr id="10" name="Text Box 26">
            <a:extLst>
              <a:ext uri="{FF2B5EF4-FFF2-40B4-BE49-F238E27FC236}">
                <a16:creationId xmlns:a16="http://schemas.microsoft.com/office/drawing/2014/main" id="{43BB91C2-6B0F-4FDD-ACD7-308FBF873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8" y="422275"/>
            <a:ext cx="40687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altLang="cs-CZ" sz="1000" b="1">
                <a:solidFill>
                  <a:srgbClr val="00ADD0"/>
                </a:solidFill>
              </a:rPr>
              <a:t>Statutární město Ostrava</a:t>
            </a:r>
          </a:p>
          <a:p>
            <a:r>
              <a:rPr lang="cs-CZ" altLang="cs-CZ" sz="1000">
                <a:solidFill>
                  <a:srgbClr val="00ADD0"/>
                </a:solidFill>
              </a:rPr>
              <a:t>Odbor sociálních věcí a zdravotnictví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algn="l" eaLnBrk="1" hangingPunct="1"/>
            <a:r>
              <a:rPr lang="cs-CZ" altLang="cs-CZ" sz="3600" b="1">
                <a:solidFill>
                  <a:srgbClr val="00ADD0"/>
                </a:solidFill>
              </a:rPr>
              <a:t>Multidisciplinární týmy -     </a:t>
            </a:r>
            <a:br>
              <a:rPr lang="cs-CZ" altLang="cs-CZ" sz="3600" b="1">
                <a:solidFill>
                  <a:srgbClr val="00ADD0"/>
                </a:solidFill>
                <a:cs typeface="Arial"/>
              </a:rPr>
            </a:br>
            <a:r>
              <a:rPr lang="cs-CZ" altLang="cs-CZ" sz="3600" b="1">
                <a:solidFill>
                  <a:srgbClr val="00ADD0"/>
                </a:solidFill>
              </a:rPr>
              <a:t>Místa pro dialog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16037"/>
            <a:ext cx="8219256" cy="5044281"/>
          </a:xfrm>
        </p:spPr>
        <p:txBody>
          <a:bodyPr/>
          <a:lstStyle/>
          <a:p>
            <a:pPr>
              <a:buClr>
                <a:srgbClr val="00ADD0"/>
              </a:buClr>
            </a:pPr>
            <a:r>
              <a:rPr lang="cs-CZ" sz="2200">
                <a:solidFill>
                  <a:schemeClr val="bg1"/>
                </a:solidFill>
              </a:rPr>
              <a:t>Dobrovolné uskupení subjektů působících v místech s výskytem sociálně rizikových jevů.</a:t>
            </a:r>
            <a:endParaRPr lang="cs-CZ" sz="2200">
              <a:solidFill>
                <a:schemeClr val="bg1"/>
              </a:solidFill>
              <a:cs typeface="Arial"/>
            </a:endParaRPr>
          </a:p>
          <a:p>
            <a:pPr>
              <a:buClr>
                <a:srgbClr val="00ADD0"/>
              </a:buClr>
            </a:pPr>
            <a:r>
              <a:rPr lang="cs-CZ" sz="2200">
                <a:solidFill>
                  <a:schemeClr val="bg1"/>
                </a:solidFill>
                <a:ea typeface="+mn-lt"/>
                <a:cs typeface="+mn-lt"/>
              </a:rPr>
              <a:t>7 multidisciplinárních týmů v rámci 6 městských obvodů</a:t>
            </a:r>
            <a:endParaRPr lang="cs-CZ" sz="2200">
              <a:solidFill>
                <a:schemeClr val="bg1"/>
              </a:solidFill>
              <a:cs typeface="Arial"/>
            </a:endParaRPr>
          </a:p>
          <a:p>
            <a:pPr>
              <a:buClr>
                <a:srgbClr val="00ADD0"/>
              </a:buClr>
            </a:pPr>
            <a:r>
              <a:rPr lang="cs-CZ" sz="2200">
                <a:solidFill>
                  <a:schemeClr val="bg1"/>
                </a:solidFill>
                <a:cs typeface="Arial"/>
              </a:rPr>
              <a:t>Cíle:</a:t>
            </a:r>
          </a:p>
          <a:p>
            <a:pPr lvl="1">
              <a:buClr>
                <a:srgbClr val="00ADD0"/>
              </a:buClr>
            </a:pPr>
            <a:r>
              <a:rPr lang="cs-CZ" sz="2200">
                <a:solidFill>
                  <a:schemeClr val="bg1"/>
                </a:solidFill>
                <a:cs typeface="Arial"/>
              </a:rPr>
              <a:t>Včasné rozpoznání projevů rizikového chování, kriminality a dalších soc. problémů.</a:t>
            </a:r>
          </a:p>
          <a:p>
            <a:pPr lvl="1">
              <a:buClr>
                <a:srgbClr val="00ADD0"/>
              </a:buClr>
            </a:pPr>
            <a:r>
              <a:rPr lang="cs-CZ" sz="2200">
                <a:solidFill>
                  <a:schemeClr val="bg1"/>
                </a:solidFill>
                <a:cs typeface="Arial"/>
              </a:rPr>
              <a:t>Řešení těchto jevů na místní úrovni formou výměny informací, vzájemné podpory, navázání spolupráce mezi subjekty a koordinace jejich činností, zapojení místních obyvatel.</a:t>
            </a:r>
          </a:p>
          <a:p>
            <a:pPr lvl="1">
              <a:buClr>
                <a:srgbClr val="00ADD0"/>
              </a:buClr>
            </a:pPr>
            <a:endParaRPr lang="cs-CZ" sz="2000">
              <a:solidFill>
                <a:schemeClr val="bg1"/>
              </a:solidFill>
              <a:cs typeface="Arial"/>
            </a:endParaRPr>
          </a:p>
          <a:p>
            <a:pPr lvl="1">
              <a:buClr>
                <a:srgbClr val="00ADD0"/>
              </a:buClr>
              <a:buFont typeface="Arial"/>
              <a:buChar char="•"/>
            </a:pPr>
            <a:endParaRPr lang="cs-CZ" sz="2000">
              <a:solidFill>
                <a:schemeClr val="bg1"/>
              </a:solidFill>
              <a:cs typeface="Arial"/>
            </a:endParaRPr>
          </a:p>
          <a:p>
            <a:pPr>
              <a:buClr>
                <a:srgbClr val="00ADD0"/>
              </a:buClr>
            </a:pPr>
            <a:endParaRPr lang="cs-CZ" sz="2000">
              <a:solidFill>
                <a:srgbClr val="FFFFFF"/>
              </a:solidFill>
              <a:cs typeface="Arial"/>
            </a:endParaRPr>
          </a:p>
          <a:p>
            <a:pPr lvl="0">
              <a:buClr>
                <a:srgbClr val="00ADD0"/>
              </a:buClr>
            </a:pPr>
            <a:endParaRPr lang="cs-CZ" sz="2000">
              <a:solidFill>
                <a:srgbClr val="FFFFFF"/>
              </a:solidFill>
              <a:cs typeface="Arial"/>
            </a:endParaRPr>
          </a:p>
          <a:p>
            <a:pPr marL="0" indent="0">
              <a:buClr>
                <a:srgbClr val="00ADD0"/>
              </a:buClr>
              <a:buNone/>
            </a:pPr>
            <a:endParaRPr lang="cs-CZ" sz="2000">
              <a:solidFill>
                <a:srgbClr val="000000"/>
              </a:solidFill>
              <a:cs typeface="Arial"/>
            </a:endParaRPr>
          </a:p>
          <a:p>
            <a:pPr marL="0" indent="0" algn="just">
              <a:buClr>
                <a:srgbClr val="00ADD0"/>
              </a:buClr>
              <a:buNone/>
            </a:pPr>
            <a:endParaRPr lang="cs-CZ" sz="2200">
              <a:solidFill>
                <a:schemeClr val="bg1"/>
              </a:solidFill>
              <a:cs typeface="Arial"/>
            </a:endParaRPr>
          </a:p>
          <a:p>
            <a:pPr marL="0" indent="0" algn="just">
              <a:buClr>
                <a:srgbClr val="00ADD0"/>
              </a:buClr>
              <a:buNone/>
            </a:pPr>
            <a:endParaRPr lang="cs-CZ" sz="220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8561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127F04-E533-0537-15B4-E54164669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9388"/>
            <a:ext cx="8229600" cy="1143000"/>
          </a:xfrm>
        </p:spPr>
        <p:txBody>
          <a:bodyPr/>
          <a:lstStyle/>
          <a:p>
            <a:pPr algn="l"/>
            <a:r>
              <a:rPr lang="cs-CZ" sz="3600" b="1">
                <a:solidFill>
                  <a:srgbClr val="00ADD0"/>
                </a:solidFill>
                <a:cs typeface="Arial"/>
              </a:rPr>
              <a:t>Multidisciplinární týmy-Místa pro dialog</a:t>
            </a:r>
            <a:endParaRPr lang="cs-CZ" sz="3600">
              <a:solidFill>
                <a:srgbClr val="000000"/>
              </a:solidFill>
              <a:cs typeface="Arial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37FDDA1-5742-6D86-72BB-DA6F50DBC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8879"/>
            <a:ext cx="8229600" cy="4716463"/>
          </a:xfrm>
        </p:spPr>
        <p:txBody>
          <a:bodyPr/>
          <a:lstStyle/>
          <a:p>
            <a:pPr marL="0" indent="0">
              <a:buNone/>
            </a:pPr>
            <a:r>
              <a:rPr lang="cs-CZ" sz="2400" b="1">
                <a:solidFill>
                  <a:schemeClr val="bg1"/>
                </a:solidFill>
                <a:cs typeface="Arial"/>
              </a:rPr>
              <a:t>HISTORIE</a:t>
            </a:r>
          </a:p>
          <a:p>
            <a:pPr>
              <a:buClr>
                <a:srgbClr val="00ADD0"/>
              </a:buClr>
            </a:pPr>
            <a:r>
              <a:rPr lang="cs-CZ" sz="2200">
                <a:solidFill>
                  <a:schemeClr val="bg1"/>
                </a:solidFill>
              </a:rPr>
              <a:t>2004–2016 – tzv. policejní buňky (později multidisciplinární týmy)</a:t>
            </a:r>
          </a:p>
          <a:p>
            <a:pPr>
              <a:buClr>
                <a:srgbClr val="00ADD0"/>
              </a:buClr>
            </a:pPr>
            <a:r>
              <a:rPr lang="cs-CZ" sz="2200">
                <a:solidFill>
                  <a:schemeClr val="bg1"/>
                </a:solidFill>
              </a:rPr>
              <a:t>2016–2019 – realizace projektu města „Posílení prevence kriminality v Ostravě prostřednictvím asistentů prevence kriminality a multidisciplinárního přístupu“</a:t>
            </a:r>
          </a:p>
          <a:p>
            <a:pPr>
              <a:buClr>
                <a:srgbClr val="00ADD0"/>
              </a:buClr>
            </a:pPr>
            <a:r>
              <a:rPr lang="cs-CZ" sz="2200">
                <a:solidFill>
                  <a:schemeClr val="bg1"/>
                </a:solidFill>
              </a:rPr>
              <a:t>od 2016 – pod koordinací Magistrátu města Ostravy (i po skončení projektu)</a:t>
            </a:r>
            <a:endParaRPr lang="cs-CZ" sz="2200">
              <a:solidFill>
                <a:schemeClr val="bg1"/>
              </a:solidFill>
              <a:cs typeface="Arial"/>
            </a:endParaRPr>
          </a:p>
          <a:p>
            <a:pPr>
              <a:buClr>
                <a:srgbClr val="00ADD0"/>
              </a:buClr>
            </a:pPr>
            <a:endParaRPr lang="cs-CZ" sz="2200">
              <a:solidFill>
                <a:schemeClr val="bg1"/>
              </a:solidFill>
            </a:endParaRPr>
          </a:p>
          <a:p>
            <a:pPr>
              <a:buClr>
                <a:srgbClr val="00ADD0"/>
              </a:buClr>
            </a:pPr>
            <a:r>
              <a:rPr lang="cs-CZ" sz="2200" b="1">
                <a:solidFill>
                  <a:srgbClr val="00ADD0"/>
                </a:solidFill>
                <a:cs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METODIKA ČINNOSTI MULTIDISCIPLINÁRNÍCH TÝMŮ V SOCIÁLNĚ RIZIKOVÝCH LOKALITÁCH VE MĚSTĚ OSTRAVA</a:t>
            </a:r>
            <a:endParaRPr lang="cs-CZ" sz="2200" b="1">
              <a:solidFill>
                <a:srgbClr val="00ADD0"/>
              </a:solidFill>
              <a:cs typeface="Arial"/>
            </a:endParaRPr>
          </a:p>
          <a:p>
            <a:pPr marL="0" indent="0">
              <a:buNone/>
            </a:pPr>
            <a:endParaRPr lang="cs-CZ" sz="2000">
              <a:solidFill>
                <a:schemeClr val="bg1"/>
              </a:solidFill>
              <a:cs typeface="Arial"/>
            </a:endParaRPr>
          </a:p>
          <a:p>
            <a:endParaRPr lang="cs-CZ" sz="20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8541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6F478DC-8B0A-CA76-BF5F-28E130043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379278" cy="1143000"/>
          </a:xfrm>
        </p:spPr>
        <p:txBody>
          <a:bodyPr/>
          <a:lstStyle/>
          <a:p>
            <a:pPr algn="l"/>
            <a:r>
              <a:rPr lang="cs-CZ" sz="3600" b="1">
                <a:solidFill>
                  <a:srgbClr val="00ADD0"/>
                </a:solidFill>
                <a:cs typeface="Arial"/>
              </a:rPr>
              <a:t>Multidisciplinární týmy - Místa pro dialog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B93A68A-1519-0049-3F11-E2E58FD38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965331" cy="4525963"/>
          </a:xfrm>
        </p:spPr>
        <p:txBody>
          <a:bodyPr/>
          <a:lstStyle/>
          <a:p>
            <a:pPr marL="0" indent="0">
              <a:buNone/>
            </a:pPr>
            <a:r>
              <a:rPr lang="cs-CZ" sz="2800" b="1">
                <a:solidFill>
                  <a:schemeClr val="bg1"/>
                </a:solidFill>
                <a:ea typeface="+mn-lt"/>
                <a:cs typeface="+mn-lt"/>
              </a:rPr>
              <a:t>CO SE PODAŘILO?</a:t>
            </a:r>
          </a:p>
          <a:p>
            <a:pPr>
              <a:buClr>
                <a:srgbClr val="00ADD0"/>
              </a:buClr>
              <a:buFont typeface="Arial"/>
              <a:buChar char="•"/>
            </a:pPr>
            <a:r>
              <a:rPr lang="cs-CZ" sz="2400">
                <a:solidFill>
                  <a:schemeClr val="bg1"/>
                </a:solidFill>
              </a:rPr>
              <a:t>Síťování</a:t>
            </a:r>
          </a:p>
          <a:p>
            <a:pPr>
              <a:buClr>
                <a:srgbClr val="00ADD0"/>
              </a:buClr>
              <a:buFont typeface="Arial"/>
              <a:buChar char="•"/>
            </a:pPr>
            <a:r>
              <a:rPr lang="cs-CZ" sz="2400">
                <a:solidFill>
                  <a:schemeClr val="bg1"/>
                </a:solidFill>
              </a:rPr>
              <a:t>Zapojení aktivních obyvatel</a:t>
            </a:r>
          </a:p>
          <a:p>
            <a:pPr>
              <a:buClr>
                <a:srgbClr val="00ADD0"/>
              </a:buClr>
              <a:buFont typeface="Arial"/>
              <a:buChar char="•"/>
            </a:pPr>
            <a:r>
              <a:rPr lang="cs-CZ" sz="2400">
                <a:solidFill>
                  <a:schemeClr val="bg1"/>
                </a:solidFill>
              </a:rPr>
              <a:t>Jednání otevřená veřejnosti</a:t>
            </a:r>
          </a:p>
          <a:p>
            <a:pPr>
              <a:buClr>
                <a:srgbClr val="00ADD0"/>
              </a:buClr>
              <a:buFont typeface="Arial"/>
              <a:buChar char="•"/>
            </a:pPr>
            <a:r>
              <a:rPr lang="cs-CZ" sz="2400">
                <a:solidFill>
                  <a:schemeClr val="bg1"/>
                </a:solidFill>
              </a:rPr>
              <a:t>Podněty z </a:t>
            </a:r>
            <a:r>
              <a:rPr lang="cs-CZ" sz="2400" err="1">
                <a:solidFill>
                  <a:schemeClr val="bg1"/>
                </a:solidFill>
              </a:rPr>
              <a:t>MdT</a:t>
            </a:r>
            <a:r>
              <a:rPr lang="cs-CZ" sz="2400">
                <a:solidFill>
                  <a:schemeClr val="bg1"/>
                </a:solidFill>
              </a:rPr>
              <a:t> </a:t>
            </a:r>
            <a:endParaRPr lang="cs-CZ" sz="2400">
              <a:solidFill>
                <a:schemeClr val="bg1"/>
              </a:solidFill>
              <a:cs typeface="Arial"/>
            </a:endParaRPr>
          </a:p>
        </p:txBody>
      </p:sp>
      <p:pic>
        <p:nvPicPr>
          <p:cNvPr id="5" name="Obrázek 5" descr="Obsah obrázku text, interiér, patro, zeď&#10;&#10;Popis se vygeneroval automaticky.">
            <a:extLst>
              <a:ext uri="{FF2B5EF4-FFF2-40B4-BE49-F238E27FC236}">
                <a16:creationId xmlns:a16="http://schemas.microsoft.com/office/drawing/2014/main" id="{EAD3DA34-2834-D9B7-6D98-8760AA3D19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06" r="24439" b="-331"/>
          <a:stretch/>
        </p:blipFill>
        <p:spPr>
          <a:xfrm>
            <a:off x="4572000" y="1600201"/>
            <a:ext cx="3741636" cy="374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255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endParaRPr lang="cs-CZ" altLang="cs-CZ" sz="4000" b="1">
              <a:solidFill>
                <a:schemeClr val="bg1"/>
              </a:solidFill>
            </a:endParaRPr>
          </a:p>
          <a:p>
            <a:pPr algn="ctr" eaLnBrk="1" hangingPunct="1">
              <a:buFontTx/>
              <a:buNone/>
            </a:pPr>
            <a:r>
              <a:rPr lang="cs-CZ" altLang="cs-CZ" sz="4000" b="1">
                <a:solidFill>
                  <a:schemeClr val="bg1"/>
                </a:solidFill>
              </a:rPr>
              <a:t>Děkujeme za pozornost.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algn="l" eaLnBrk="1" hangingPunct="1"/>
            <a:r>
              <a:rPr lang="cs-CZ" altLang="cs-CZ" sz="3600" b="1">
                <a:solidFill>
                  <a:srgbClr val="00ADD0"/>
                </a:solidFill>
              </a:rPr>
              <a:t>Obsah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7"/>
            <a:ext cx="8219256" cy="5234781"/>
          </a:xfrm>
        </p:spPr>
        <p:txBody>
          <a:bodyPr/>
          <a:lstStyle/>
          <a:p>
            <a:pPr marL="0" indent="0">
              <a:buNone/>
            </a:pPr>
            <a:endParaRPr lang="cs-CZ" sz="2000" b="1" dirty="0">
              <a:solidFill>
                <a:srgbClr val="00ADD0"/>
              </a:solidFill>
            </a:endParaRPr>
          </a:p>
          <a:p>
            <a:pPr marL="457200" lvl="0" indent="-457200">
              <a:buClr>
                <a:srgbClr val="00ADD0"/>
              </a:buClr>
              <a:buFont typeface="+mj-lt"/>
              <a:buAutoNum type="arabicPeriod"/>
            </a:pPr>
            <a:r>
              <a:rPr lang="cs-CZ" sz="2000" dirty="0">
                <a:solidFill>
                  <a:schemeClr val="bg1"/>
                </a:solidFill>
              </a:rPr>
              <a:t>Jaká jsou specifika sociálního vyloučení v Ostravě?</a:t>
            </a:r>
          </a:p>
          <a:p>
            <a:pPr marL="457200" lvl="0" indent="-457200">
              <a:buClr>
                <a:srgbClr val="00ADD0"/>
              </a:buClr>
              <a:buFont typeface="+mj-lt"/>
              <a:buAutoNum type="arabicPeriod"/>
            </a:pPr>
            <a:r>
              <a:rPr lang="cs-CZ" sz="2000" dirty="0">
                <a:solidFill>
                  <a:schemeClr val="bg1"/>
                </a:solidFill>
              </a:rPr>
              <a:t>Jak se vyvíjela spolupráce s Agenturou?</a:t>
            </a:r>
          </a:p>
          <a:p>
            <a:pPr marL="457200" lvl="0" indent="-457200">
              <a:buClr>
                <a:srgbClr val="00ADD0"/>
              </a:buClr>
              <a:buFont typeface="+mj-lt"/>
              <a:buAutoNum type="arabicPeriod"/>
            </a:pPr>
            <a:r>
              <a:rPr lang="cs-CZ" sz="2000" dirty="0">
                <a:solidFill>
                  <a:schemeClr val="bg1"/>
                </a:solidFill>
              </a:rPr>
              <a:t>Co se díky spolupráci podařilo?</a:t>
            </a:r>
            <a:endParaRPr lang="cs-CZ" sz="2000" dirty="0">
              <a:solidFill>
                <a:schemeClr val="bg1"/>
              </a:solidFill>
              <a:cs typeface="Arial"/>
            </a:endParaRPr>
          </a:p>
          <a:p>
            <a:pPr marL="457200" lvl="0" indent="-457200">
              <a:buClr>
                <a:srgbClr val="00ADD0"/>
              </a:buClr>
              <a:buFont typeface="+mj-lt"/>
              <a:buAutoNum type="arabicPeriod"/>
            </a:pPr>
            <a:r>
              <a:rPr lang="cs-CZ" sz="2000" dirty="0">
                <a:solidFill>
                  <a:schemeClr val="bg1"/>
                </a:solidFill>
              </a:rPr>
              <a:t>Jak Ostrava zapojuje místní aktéry do prevence kriminality?</a:t>
            </a:r>
          </a:p>
          <a:p>
            <a:pPr marL="457200" indent="-457200">
              <a:buClr>
                <a:srgbClr val="00ADD0"/>
              </a:buClr>
              <a:buFont typeface="+mj-lt"/>
              <a:buAutoNum type="arabicPeriod"/>
            </a:pPr>
            <a:r>
              <a:rPr lang="cs-CZ" sz="2000" dirty="0">
                <a:solidFill>
                  <a:schemeClr val="bg1"/>
                </a:solidFill>
              </a:rPr>
              <a:t>Čím inspirovala Ostrava Agenturu a naopak?</a:t>
            </a:r>
            <a:endParaRPr lang="cs-CZ" sz="2000" dirty="0">
              <a:solidFill>
                <a:schemeClr val="bg1"/>
              </a:solidFill>
              <a:cs typeface="Arial"/>
            </a:endParaRPr>
          </a:p>
          <a:p>
            <a:pPr lvl="0">
              <a:buClr>
                <a:srgbClr val="00ADD0"/>
              </a:buClr>
            </a:pPr>
            <a:endParaRPr lang="cs-CZ" sz="2000" dirty="0">
              <a:solidFill>
                <a:schemeClr val="bg1"/>
              </a:solidFill>
            </a:endParaRPr>
          </a:p>
          <a:p>
            <a:pPr lvl="0">
              <a:buClr>
                <a:srgbClr val="00ADD0"/>
              </a:buClr>
            </a:pPr>
            <a:endParaRPr lang="cs-CZ" sz="2000" dirty="0">
              <a:solidFill>
                <a:schemeClr val="bg1"/>
              </a:solidFill>
            </a:endParaRPr>
          </a:p>
          <a:p>
            <a:pPr marL="0" indent="0">
              <a:buClr>
                <a:srgbClr val="00ADD0"/>
              </a:buClr>
              <a:buNone/>
            </a:pPr>
            <a:endParaRPr lang="cs-CZ" sz="2000" dirty="0"/>
          </a:p>
          <a:p>
            <a:pPr marL="0" indent="0" algn="just">
              <a:buClr>
                <a:srgbClr val="00ADD0"/>
              </a:buClr>
              <a:buNone/>
            </a:pPr>
            <a:endParaRPr lang="cs-CZ" sz="2200" dirty="0">
              <a:solidFill>
                <a:schemeClr val="bg1"/>
              </a:solidFill>
            </a:endParaRPr>
          </a:p>
          <a:p>
            <a:pPr marL="0" lvl="0" indent="0" algn="just">
              <a:buClr>
                <a:srgbClr val="00ADD0"/>
              </a:buClr>
              <a:buNone/>
            </a:pPr>
            <a:endParaRPr lang="cs-CZ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993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747D6A-1743-B00C-7258-5CA6C4974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>
                <a:solidFill>
                  <a:srgbClr val="00ADD0"/>
                </a:solidFill>
                <a:ea typeface="+mj-lt"/>
                <a:cs typeface="+mj-lt"/>
              </a:rPr>
              <a:t>Ostrava v číslech</a:t>
            </a:r>
            <a:endParaRPr lang="cs-CZ">
              <a:cs typeface="Arial"/>
            </a:endParaRPr>
          </a:p>
        </p:txBody>
      </p:sp>
      <p:sp>
        <p:nvSpPr>
          <p:cNvPr id="5" name="Ovál 4">
            <a:extLst>
              <a:ext uri="{FF2B5EF4-FFF2-40B4-BE49-F238E27FC236}">
                <a16:creationId xmlns:a16="http://schemas.microsoft.com/office/drawing/2014/main" id="{76FA79DB-2C04-499A-8AF5-BE701D7412E2}"/>
              </a:ext>
            </a:extLst>
          </p:cNvPr>
          <p:cNvSpPr/>
          <p:nvPr/>
        </p:nvSpPr>
        <p:spPr>
          <a:xfrm>
            <a:off x="795221" y="1783544"/>
            <a:ext cx="2045296" cy="2045296"/>
          </a:xfrm>
          <a:prstGeom prst="ellipse">
            <a:avLst/>
          </a:prstGeom>
          <a:solidFill>
            <a:srgbClr val="C30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80ED20D3-A8C9-45A1-8C59-566EF46C7E17}"/>
              </a:ext>
            </a:extLst>
          </p:cNvPr>
          <p:cNvSpPr txBox="1"/>
          <p:nvPr/>
        </p:nvSpPr>
        <p:spPr>
          <a:xfrm>
            <a:off x="251520" y="2266188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b="1">
                <a:solidFill>
                  <a:schemeClr val="bg1"/>
                </a:solidFill>
              </a:rPr>
              <a:t>279 791</a:t>
            </a:r>
          </a:p>
          <a:p>
            <a:pPr algn="ctr"/>
            <a:r>
              <a:rPr lang="cs-CZ" sz="2000" b="1">
                <a:solidFill>
                  <a:schemeClr val="bg1"/>
                </a:solidFill>
              </a:rPr>
              <a:t>obyvatel</a:t>
            </a:r>
          </a:p>
          <a:p>
            <a:pPr algn="ctr"/>
            <a:r>
              <a:rPr lang="cs-CZ" sz="2000" b="1">
                <a:solidFill>
                  <a:schemeClr val="bg1"/>
                </a:solidFill>
              </a:rPr>
              <a:t>(2021)</a:t>
            </a:r>
          </a:p>
        </p:txBody>
      </p:sp>
      <p:sp>
        <p:nvSpPr>
          <p:cNvPr id="8" name="Ovál 7">
            <a:extLst>
              <a:ext uri="{FF2B5EF4-FFF2-40B4-BE49-F238E27FC236}">
                <a16:creationId xmlns:a16="http://schemas.microsoft.com/office/drawing/2014/main" id="{AADF3B18-2773-4238-ABAF-51142503BDF5}"/>
              </a:ext>
            </a:extLst>
          </p:cNvPr>
          <p:cNvSpPr/>
          <p:nvPr/>
        </p:nvSpPr>
        <p:spPr>
          <a:xfrm>
            <a:off x="3195934" y="1267877"/>
            <a:ext cx="2385511" cy="2385511"/>
          </a:xfrm>
          <a:prstGeom prst="ellipse">
            <a:avLst/>
          </a:prstGeom>
          <a:solidFill>
            <a:srgbClr val="DB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6F048DC7-FE2F-404C-A810-CC6D5D764E6B}"/>
              </a:ext>
            </a:extLst>
          </p:cNvPr>
          <p:cNvSpPr txBox="1"/>
          <p:nvPr/>
        </p:nvSpPr>
        <p:spPr>
          <a:xfrm>
            <a:off x="2840517" y="1858413"/>
            <a:ext cx="309634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b="1">
                <a:solidFill>
                  <a:schemeClr val="bg1"/>
                </a:solidFill>
              </a:rPr>
              <a:t>13 SVL</a:t>
            </a:r>
          </a:p>
          <a:p>
            <a:pPr algn="ctr"/>
            <a:r>
              <a:rPr lang="cs-CZ" b="1">
                <a:solidFill>
                  <a:schemeClr val="bg1"/>
                </a:solidFill>
              </a:rPr>
              <a:t>7,5–8 tis. obyvatel</a:t>
            </a:r>
          </a:p>
          <a:p>
            <a:pPr algn="ctr"/>
            <a:r>
              <a:rPr lang="cs-CZ" sz="2000" b="1">
                <a:solidFill>
                  <a:schemeClr val="bg1"/>
                </a:solidFill>
              </a:rPr>
              <a:t>(2021)</a:t>
            </a:r>
          </a:p>
        </p:txBody>
      </p:sp>
      <p:sp>
        <p:nvSpPr>
          <p:cNvPr id="10" name="Ovál 9">
            <a:extLst>
              <a:ext uri="{FF2B5EF4-FFF2-40B4-BE49-F238E27FC236}">
                <a16:creationId xmlns:a16="http://schemas.microsoft.com/office/drawing/2014/main" id="{752904E5-4992-4FE8-8FEC-A14D1162D191}"/>
              </a:ext>
            </a:extLst>
          </p:cNvPr>
          <p:cNvSpPr/>
          <p:nvPr/>
        </p:nvSpPr>
        <p:spPr>
          <a:xfrm>
            <a:off x="5835117" y="1665112"/>
            <a:ext cx="2212426" cy="2212426"/>
          </a:xfrm>
          <a:prstGeom prst="ellipse">
            <a:avLst/>
          </a:prstGeom>
          <a:solidFill>
            <a:srgbClr val="00A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>
            <a:extLst>
              <a:ext uri="{FF2B5EF4-FFF2-40B4-BE49-F238E27FC236}">
                <a16:creationId xmlns:a16="http://schemas.microsoft.com/office/drawing/2014/main" id="{B4428F6A-4162-46C2-A916-97C60C44A0D8}"/>
              </a:ext>
            </a:extLst>
          </p:cNvPr>
          <p:cNvSpPr/>
          <p:nvPr/>
        </p:nvSpPr>
        <p:spPr>
          <a:xfrm>
            <a:off x="2003179" y="3879823"/>
            <a:ext cx="2385511" cy="2385511"/>
          </a:xfrm>
          <a:prstGeom prst="ellipse">
            <a:avLst/>
          </a:prstGeom>
          <a:solidFill>
            <a:srgbClr val="00A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44BF76B3-3869-42B3-A2F6-A265EE5350B6}"/>
              </a:ext>
            </a:extLst>
          </p:cNvPr>
          <p:cNvSpPr txBox="1"/>
          <p:nvPr/>
        </p:nvSpPr>
        <p:spPr>
          <a:xfrm>
            <a:off x="1647762" y="4335695"/>
            <a:ext cx="3096344" cy="15081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cs-CZ" sz="3200" b="1">
                <a:solidFill>
                  <a:schemeClr val="bg1"/>
                </a:solidFill>
              </a:rPr>
              <a:t>174,1</a:t>
            </a:r>
          </a:p>
          <a:p>
            <a:pPr algn="ctr"/>
            <a:r>
              <a:rPr lang="cs-CZ" sz="2000" b="1">
                <a:solidFill>
                  <a:schemeClr val="bg1"/>
                </a:solidFill>
                <a:latin typeface="Arial"/>
                <a:cs typeface="Arial"/>
              </a:rPr>
              <a:t>2. nejvyšší </a:t>
            </a:r>
            <a:endParaRPr lang="cs-CZ" sz="2000" b="1">
              <a:solidFill>
                <a:schemeClr val="bg1"/>
              </a:solidFill>
              <a:cs typeface="Arial"/>
            </a:endParaRPr>
          </a:p>
          <a:p>
            <a:pPr algn="ctr"/>
            <a:r>
              <a:rPr lang="cs-CZ" sz="2000" b="1">
                <a:solidFill>
                  <a:schemeClr val="bg1"/>
                </a:solidFill>
              </a:rPr>
              <a:t>index kriminality</a:t>
            </a:r>
            <a:endParaRPr lang="cs-CZ" sz="1600" b="1">
              <a:solidFill>
                <a:schemeClr val="bg1"/>
              </a:solidFill>
            </a:endParaRPr>
          </a:p>
          <a:p>
            <a:pPr algn="ctr"/>
            <a:r>
              <a:rPr lang="cs-CZ" sz="2000" b="1">
                <a:solidFill>
                  <a:schemeClr val="bg1"/>
                </a:solidFill>
              </a:rPr>
              <a:t>(2021)</a:t>
            </a: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328F5B13-9497-42CA-B479-12A649C7D80F}"/>
              </a:ext>
            </a:extLst>
          </p:cNvPr>
          <p:cNvSpPr/>
          <p:nvPr/>
        </p:nvSpPr>
        <p:spPr>
          <a:xfrm>
            <a:off x="4733527" y="4070839"/>
            <a:ext cx="2030094" cy="2030094"/>
          </a:xfrm>
          <a:prstGeom prst="ellipse">
            <a:avLst/>
          </a:prstGeom>
          <a:solidFill>
            <a:srgbClr val="C30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FC7701CC-1410-4272-B819-E417EFC2C44C}"/>
              </a:ext>
            </a:extLst>
          </p:cNvPr>
          <p:cNvSpPr txBox="1"/>
          <p:nvPr/>
        </p:nvSpPr>
        <p:spPr>
          <a:xfrm>
            <a:off x="5393158" y="2053912"/>
            <a:ext cx="309634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b="1">
                <a:solidFill>
                  <a:schemeClr val="bg1"/>
                </a:solidFill>
              </a:rPr>
              <a:t>3 100</a:t>
            </a:r>
          </a:p>
          <a:p>
            <a:pPr algn="ctr"/>
            <a:r>
              <a:rPr lang="cs-CZ" sz="2000" b="1">
                <a:solidFill>
                  <a:schemeClr val="bg1"/>
                </a:solidFill>
              </a:rPr>
              <a:t>domácností </a:t>
            </a:r>
          </a:p>
          <a:p>
            <a:pPr algn="ctr"/>
            <a:r>
              <a:rPr lang="cs-CZ" sz="2000" b="1">
                <a:solidFill>
                  <a:schemeClr val="bg1"/>
                </a:solidFill>
              </a:rPr>
              <a:t>v byt. nouzi</a:t>
            </a:r>
          </a:p>
          <a:p>
            <a:pPr algn="ctr"/>
            <a:r>
              <a:rPr lang="cs-CZ" sz="2000" b="1">
                <a:solidFill>
                  <a:schemeClr val="bg1"/>
                </a:solidFill>
              </a:rPr>
              <a:t>(2020)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15B3A0ED-CD36-4144-B21D-314FF42ACF3C}"/>
              </a:ext>
            </a:extLst>
          </p:cNvPr>
          <p:cNvSpPr txBox="1"/>
          <p:nvPr/>
        </p:nvSpPr>
        <p:spPr>
          <a:xfrm>
            <a:off x="4200402" y="4420483"/>
            <a:ext cx="30963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b="1">
                <a:solidFill>
                  <a:schemeClr val="bg1"/>
                </a:solidFill>
              </a:rPr>
              <a:t>21</a:t>
            </a:r>
          </a:p>
          <a:p>
            <a:pPr algn="ctr"/>
            <a:r>
              <a:rPr lang="cs-CZ" sz="2400" b="1">
                <a:solidFill>
                  <a:schemeClr val="bg1"/>
                </a:solidFill>
              </a:rPr>
              <a:t>index SV</a:t>
            </a:r>
            <a:endParaRPr lang="cs-CZ" b="1">
              <a:solidFill>
                <a:schemeClr val="bg1"/>
              </a:solidFill>
            </a:endParaRPr>
          </a:p>
          <a:p>
            <a:pPr algn="ctr"/>
            <a:r>
              <a:rPr lang="cs-CZ" sz="2000" b="1">
                <a:solidFill>
                  <a:schemeClr val="bg1"/>
                </a:solidFill>
              </a:rPr>
              <a:t>(2021)</a:t>
            </a:r>
          </a:p>
        </p:txBody>
      </p:sp>
    </p:spTree>
    <p:extLst>
      <p:ext uri="{BB962C8B-B14F-4D97-AF65-F5344CB8AC3E}">
        <p14:creationId xmlns:p14="http://schemas.microsoft.com/office/powerpoint/2010/main" val="3652506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712522" cy="777875"/>
          </a:xfrm>
        </p:spPr>
        <p:txBody>
          <a:bodyPr/>
          <a:lstStyle/>
          <a:p>
            <a:pPr algn="l"/>
            <a:r>
              <a:rPr lang="cs-CZ" altLang="cs-CZ" sz="3200" b="1">
                <a:solidFill>
                  <a:srgbClr val="00ADD0"/>
                </a:solidFill>
              </a:rPr>
              <a:t>Spolupráce s Agenturou v průběhu času</a:t>
            </a:r>
            <a:endParaRPr lang="cs-CZ" altLang="cs-CZ" sz="32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763" cy="4929188"/>
          </a:xfrm>
        </p:spPr>
        <p:txBody>
          <a:bodyPr/>
          <a:lstStyle/>
          <a:p>
            <a:pPr marL="0" indent="0" algn="just" eaLnBrk="1" hangingPunct="1">
              <a:buClr>
                <a:srgbClr val="00ADD0"/>
              </a:buClr>
              <a:buNone/>
              <a:defRPr/>
            </a:pPr>
            <a:endParaRPr lang="cs-CZ" altLang="cs-CZ" sz="2000">
              <a:solidFill>
                <a:schemeClr val="bg1"/>
              </a:solidFill>
            </a:endParaRPr>
          </a:p>
          <a:p>
            <a:pPr algn="just" eaLnBrk="1" hangingPunct="1"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endParaRPr lang="cs-CZ" altLang="cs-CZ" sz="2000">
              <a:solidFill>
                <a:schemeClr val="bg1"/>
              </a:solidFill>
            </a:endParaRPr>
          </a:p>
        </p:txBody>
      </p:sp>
      <p:graphicFrame>
        <p:nvGraphicFramePr>
          <p:cNvPr id="5" name="Zástupný obsah 3">
            <a:extLst>
              <a:ext uri="{FF2B5EF4-FFF2-40B4-BE49-F238E27FC236}">
                <a16:creationId xmlns:a16="http://schemas.microsoft.com/office/drawing/2014/main" id="{91043A24-8891-4F1F-9F4F-F3F9DB5770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9040902"/>
              </p:ext>
            </p:extLst>
          </p:nvPr>
        </p:nvGraphicFramePr>
        <p:xfrm>
          <a:off x="168397" y="1252791"/>
          <a:ext cx="8798609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4881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algn="l" eaLnBrk="1" hangingPunct="1"/>
            <a:r>
              <a:rPr lang="cs-CZ" altLang="cs-CZ" sz="3600" b="1">
                <a:solidFill>
                  <a:srgbClr val="00ADD0"/>
                </a:solidFill>
              </a:rPr>
              <a:t>Využité prostředky z KPSVL</a:t>
            </a:r>
          </a:p>
        </p:txBody>
      </p:sp>
      <p:sp>
        <p:nvSpPr>
          <p:cNvPr id="6" name="Ovál 5">
            <a:extLst>
              <a:ext uri="{FF2B5EF4-FFF2-40B4-BE49-F238E27FC236}">
                <a16:creationId xmlns:a16="http://schemas.microsoft.com/office/drawing/2014/main" id="{ABD7AC5B-7452-4154-8709-399A35A75574}"/>
              </a:ext>
            </a:extLst>
          </p:cNvPr>
          <p:cNvSpPr/>
          <p:nvPr/>
        </p:nvSpPr>
        <p:spPr>
          <a:xfrm>
            <a:off x="508755" y="1916832"/>
            <a:ext cx="2385511" cy="2385511"/>
          </a:xfrm>
          <a:prstGeom prst="ellipse">
            <a:avLst/>
          </a:prstGeom>
          <a:solidFill>
            <a:srgbClr val="C30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>
            <a:extLst>
              <a:ext uri="{FF2B5EF4-FFF2-40B4-BE49-F238E27FC236}">
                <a16:creationId xmlns:a16="http://schemas.microsoft.com/office/drawing/2014/main" id="{B81601D2-CBBE-4CB8-A840-4B3538B33310}"/>
              </a:ext>
            </a:extLst>
          </p:cNvPr>
          <p:cNvSpPr/>
          <p:nvPr/>
        </p:nvSpPr>
        <p:spPr>
          <a:xfrm>
            <a:off x="5424103" y="1668879"/>
            <a:ext cx="3250704" cy="3250704"/>
          </a:xfrm>
          <a:prstGeom prst="ellipse">
            <a:avLst/>
          </a:prstGeom>
          <a:solidFill>
            <a:srgbClr val="00A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>
            <a:extLst>
              <a:ext uri="{FF2B5EF4-FFF2-40B4-BE49-F238E27FC236}">
                <a16:creationId xmlns:a16="http://schemas.microsoft.com/office/drawing/2014/main" id="{248DD8B1-FE32-46C1-B8A3-090E27FD0F63}"/>
              </a:ext>
            </a:extLst>
          </p:cNvPr>
          <p:cNvSpPr/>
          <p:nvPr/>
        </p:nvSpPr>
        <p:spPr>
          <a:xfrm>
            <a:off x="2878233" y="3673135"/>
            <a:ext cx="2492896" cy="2492896"/>
          </a:xfrm>
          <a:prstGeom prst="ellipse">
            <a:avLst/>
          </a:prstGeom>
          <a:solidFill>
            <a:srgbClr val="DB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5FE53F83-653F-419C-9957-63B1D3652061}"/>
              </a:ext>
            </a:extLst>
          </p:cNvPr>
          <p:cNvSpPr txBox="1"/>
          <p:nvPr/>
        </p:nvSpPr>
        <p:spPr>
          <a:xfrm>
            <a:off x="5555093" y="2755622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b="1">
                <a:solidFill>
                  <a:schemeClr val="bg1"/>
                </a:solidFill>
              </a:rPr>
              <a:t>254,4 mil. Kč</a:t>
            </a:r>
          </a:p>
          <a:p>
            <a:pPr algn="ctr"/>
            <a:r>
              <a:rPr lang="cs-CZ" sz="2400" b="1">
                <a:solidFill>
                  <a:schemeClr val="bg1"/>
                </a:solidFill>
              </a:rPr>
              <a:t>OP VVV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92B925AB-1B98-4EF7-AA7E-935498931B8F}"/>
              </a:ext>
            </a:extLst>
          </p:cNvPr>
          <p:cNvSpPr txBox="1"/>
          <p:nvPr/>
        </p:nvSpPr>
        <p:spPr>
          <a:xfrm>
            <a:off x="2576509" y="4597891"/>
            <a:ext cx="30963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>
                <a:solidFill>
                  <a:schemeClr val="bg1"/>
                </a:solidFill>
              </a:rPr>
              <a:t>185,1 mil. Kč</a:t>
            </a:r>
          </a:p>
          <a:p>
            <a:pPr algn="ctr"/>
            <a:r>
              <a:rPr lang="cs-CZ" sz="2000" b="1">
                <a:solidFill>
                  <a:schemeClr val="bg1"/>
                </a:solidFill>
              </a:rPr>
              <a:t>IROP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41C177C8-DCBC-43F7-B361-9ABB79596714}"/>
              </a:ext>
            </a:extLst>
          </p:cNvPr>
          <p:cNvSpPr txBox="1"/>
          <p:nvPr/>
        </p:nvSpPr>
        <p:spPr>
          <a:xfrm>
            <a:off x="138138" y="2748665"/>
            <a:ext cx="30963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>
                <a:solidFill>
                  <a:schemeClr val="bg1"/>
                </a:solidFill>
              </a:rPr>
              <a:t>144,9 mil. Kč</a:t>
            </a:r>
          </a:p>
          <a:p>
            <a:pPr algn="ctr"/>
            <a:r>
              <a:rPr lang="cs-CZ" sz="2000" b="1">
                <a:solidFill>
                  <a:schemeClr val="bg1"/>
                </a:solidFill>
              </a:rPr>
              <a:t>OPZ</a:t>
            </a:r>
          </a:p>
        </p:txBody>
      </p:sp>
    </p:spTree>
    <p:extLst>
      <p:ext uri="{BB962C8B-B14F-4D97-AF65-F5344CB8AC3E}">
        <p14:creationId xmlns:p14="http://schemas.microsoft.com/office/powerpoint/2010/main" val="2599303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03440" y="188640"/>
            <a:ext cx="4104456" cy="5234781"/>
          </a:xfrm>
        </p:spPr>
        <p:txBody>
          <a:bodyPr/>
          <a:lstStyle/>
          <a:p>
            <a:pPr marL="0" indent="0">
              <a:buNone/>
            </a:pPr>
            <a:endParaRPr lang="cs-CZ" sz="2000" b="1">
              <a:solidFill>
                <a:schemeClr val="bg1"/>
              </a:solidFill>
            </a:endParaRP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00ADD0"/>
                </a:solidFill>
              </a:rPr>
              <a:t>9</a:t>
            </a:r>
            <a:r>
              <a:rPr lang="cs-CZ" sz="2000">
                <a:solidFill>
                  <a:schemeClr val="bg1"/>
                </a:solidFill>
              </a:rPr>
              <a:t> projektů, </a:t>
            </a:r>
            <a:r>
              <a:rPr lang="cs-CZ" sz="2000" b="1">
                <a:solidFill>
                  <a:srgbClr val="00ADD0"/>
                </a:solidFill>
              </a:rPr>
              <a:t>6</a:t>
            </a:r>
            <a:r>
              <a:rPr lang="cs-CZ" sz="2000">
                <a:solidFill>
                  <a:schemeClr val="bg1"/>
                </a:solidFill>
              </a:rPr>
              <a:t> realizátorů.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00ADD0"/>
                </a:solidFill>
              </a:rPr>
              <a:t>52,4 mil. </a:t>
            </a:r>
            <a:r>
              <a:rPr lang="cs-CZ" sz="2000">
                <a:solidFill>
                  <a:schemeClr val="bg1"/>
                </a:solidFill>
              </a:rPr>
              <a:t>Kč.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>
                <a:solidFill>
                  <a:schemeClr val="bg1"/>
                </a:solidFill>
              </a:rPr>
              <a:t>Vznik </a:t>
            </a:r>
            <a:r>
              <a:rPr lang="cs-CZ" sz="2000" b="1">
                <a:solidFill>
                  <a:srgbClr val="00ADD0"/>
                </a:solidFill>
              </a:rPr>
              <a:t>Koncepce sociálního bydlení </a:t>
            </a:r>
            <a:r>
              <a:rPr lang="cs-CZ" sz="2000">
                <a:solidFill>
                  <a:schemeClr val="bg1"/>
                </a:solidFill>
              </a:rPr>
              <a:t>(2017).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00ADD0"/>
                </a:solidFill>
              </a:rPr>
              <a:t>451</a:t>
            </a:r>
            <a:r>
              <a:rPr lang="cs-CZ" sz="2000">
                <a:solidFill>
                  <a:schemeClr val="bg1"/>
                </a:solidFill>
              </a:rPr>
              <a:t> nových sociálních bytů.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00ADD0"/>
                </a:solidFill>
              </a:rPr>
              <a:t>590</a:t>
            </a:r>
            <a:r>
              <a:rPr lang="cs-CZ" sz="2000">
                <a:solidFill>
                  <a:schemeClr val="bg1"/>
                </a:solidFill>
              </a:rPr>
              <a:t> osob bez střechy navázáno na ambulantní službu.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>
                <a:solidFill>
                  <a:schemeClr val="bg1"/>
                </a:solidFill>
              </a:rPr>
              <a:t>Posílení </a:t>
            </a:r>
            <a:r>
              <a:rPr lang="cs-CZ" sz="2000" b="1">
                <a:solidFill>
                  <a:srgbClr val="00ADD0"/>
                </a:solidFill>
              </a:rPr>
              <a:t>komunitního soužití </a:t>
            </a:r>
            <a:r>
              <a:rPr lang="cs-CZ" sz="2000">
                <a:solidFill>
                  <a:schemeClr val="bg1"/>
                </a:solidFill>
              </a:rPr>
              <a:t>v Ostravě-Kunčičkách.</a:t>
            </a:r>
          </a:p>
          <a:p>
            <a:pPr lvl="0">
              <a:buClr>
                <a:srgbClr val="00ADD0"/>
              </a:buClr>
            </a:pPr>
            <a:endParaRPr lang="cs-CZ" sz="2000">
              <a:solidFill>
                <a:schemeClr val="bg1"/>
              </a:solidFill>
            </a:endParaRPr>
          </a:p>
          <a:p>
            <a:pPr lvl="0">
              <a:buClr>
                <a:srgbClr val="00ADD0"/>
              </a:buClr>
            </a:pPr>
            <a:endParaRPr lang="cs-CZ" sz="2000">
              <a:solidFill>
                <a:schemeClr val="bg1"/>
              </a:solidFill>
            </a:endParaRPr>
          </a:p>
          <a:p>
            <a:pPr marL="0" indent="0">
              <a:buClr>
                <a:srgbClr val="00ADD0"/>
              </a:buClr>
              <a:buNone/>
            </a:pPr>
            <a:r>
              <a:rPr lang="cs-CZ" sz="2000" b="1">
                <a:solidFill>
                  <a:schemeClr val="bg1"/>
                </a:solidFill>
              </a:rPr>
              <a:t> </a:t>
            </a:r>
            <a:endParaRPr lang="cs-CZ" sz="2000">
              <a:solidFill>
                <a:schemeClr val="bg1"/>
              </a:solidFill>
            </a:endParaRPr>
          </a:p>
          <a:p>
            <a:pPr marL="0" indent="0" algn="just">
              <a:buClr>
                <a:srgbClr val="00ADD0"/>
              </a:buClr>
              <a:buNone/>
            </a:pPr>
            <a:endParaRPr lang="cs-CZ" sz="2200">
              <a:solidFill>
                <a:schemeClr val="bg1"/>
              </a:solidFill>
            </a:endParaRPr>
          </a:p>
          <a:p>
            <a:pPr marL="0" lvl="0" indent="0" algn="just">
              <a:buClr>
                <a:srgbClr val="00ADD0"/>
              </a:buClr>
              <a:buNone/>
            </a:pPr>
            <a:endParaRPr lang="cs-CZ" sz="2200">
              <a:solidFill>
                <a:schemeClr val="bg1"/>
              </a:solidFill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1D92FFE1-2D64-41AA-A6F2-D0A89B67B6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41087" r="9249"/>
          <a:stretch/>
        </p:blipFill>
        <p:spPr>
          <a:xfrm>
            <a:off x="0" y="0"/>
            <a:ext cx="4572000" cy="6855144"/>
          </a:xfrm>
          <a:prstGeom prst="rect">
            <a:avLst/>
          </a:prstGeo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82018D11-8719-4C75-8D53-ED78A8B51B1D}"/>
              </a:ext>
            </a:extLst>
          </p:cNvPr>
          <p:cNvSpPr/>
          <p:nvPr/>
        </p:nvSpPr>
        <p:spPr>
          <a:xfrm>
            <a:off x="0" y="4808697"/>
            <a:ext cx="4572000" cy="2057992"/>
          </a:xfrm>
          <a:prstGeom prst="rect">
            <a:avLst/>
          </a:prstGeom>
          <a:solidFill>
            <a:srgbClr val="00ADD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Nadpis 2">
            <a:extLst>
              <a:ext uri="{FF2B5EF4-FFF2-40B4-BE49-F238E27FC236}">
                <a16:creationId xmlns:a16="http://schemas.microsoft.com/office/drawing/2014/main" id="{A93E33BB-3098-4759-8E5A-4A798943F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60" y="5297633"/>
            <a:ext cx="4320480" cy="1080120"/>
          </a:xfrm>
        </p:spPr>
        <p:txBody>
          <a:bodyPr/>
          <a:lstStyle/>
          <a:p>
            <a:pPr algn="ctr"/>
            <a:r>
              <a:rPr lang="cs-CZ" sz="3600" b="1">
                <a:solidFill>
                  <a:schemeClr val="bg1"/>
                </a:solidFill>
              </a:rPr>
              <a:t>BYDLENÍ</a:t>
            </a:r>
          </a:p>
        </p:txBody>
      </p:sp>
    </p:spTree>
    <p:extLst>
      <p:ext uri="{BB962C8B-B14F-4D97-AF65-F5344CB8AC3E}">
        <p14:creationId xmlns:p14="http://schemas.microsoft.com/office/powerpoint/2010/main" val="3524031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08796" y="188640"/>
            <a:ext cx="4104456" cy="5234781"/>
          </a:xfrm>
        </p:spPr>
        <p:txBody>
          <a:bodyPr/>
          <a:lstStyle/>
          <a:p>
            <a:pPr marL="0" indent="0">
              <a:buNone/>
            </a:pPr>
            <a:endParaRPr lang="cs-CZ" sz="2000">
              <a:solidFill>
                <a:schemeClr val="bg1"/>
              </a:solidFill>
            </a:endParaRP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C30520"/>
                </a:solidFill>
              </a:rPr>
              <a:t>6 </a:t>
            </a:r>
            <a:r>
              <a:rPr lang="cs-CZ" sz="2000">
                <a:solidFill>
                  <a:schemeClr val="bg1"/>
                </a:solidFill>
              </a:rPr>
              <a:t>projektů,</a:t>
            </a:r>
            <a:r>
              <a:rPr lang="cs-CZ" sz="2000" b="1">
                <a:solidFill>
                  <a:srgbClr val="C30520"/>
                </a:solidFill>
              </a:rPr>
              <a:t> 5 </a:t>
            </a:r>
            <a:r>
              <a:rPr lang="cs-CZ" sz="2000">
                <a:solidFill>
                  <a:schemeClr val="bg1"/>
                </a:solidFill>
              </a:rPr>
              <a:t>realizátorů.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C30520"/>
                </a:solidFill>
              </a:rPr>
              <a:t>36,4 mil. </a:t>
            </a:r>
            <a:r>
              <a:rPr lang="cs-CZ" sz="2000">
                <a:solidFill>
                  <a:schemeClr val="bg1"/>
                </a:solidFill>
              </a:rPr>
              <a:t>Kč.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C30520"/>
                </a:solidFill>
              </a:rPr>
              <a:t>1 089 </a:t>
            </a:r>
            <a:r>
              <a:rPr lang="cs-CZ" sz="2000">
                <a:solidFill>
                  <a:schemeClr val="bg1"/>
                </a:solidFill>
              </a:rPr>
              <a:t>podpořených osob.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>
                <a:solidFill>
                  <a:schemeClr val="bg1"/>
                </a:solidFill>
              </a:rPr>
              <a:t>Vznik </a:t>
            </a:r>
            <a:r>
              <a:rPr lang="cs-CZ" sz="2000" b="1">
                <a:solidFill>
                  <a:srgbClr val="C30520"/>
                </a:solidFill>
              </a:rPr>
              <a:t>Koncepce rodinné politiky </a:t>
            </a:r>
            <a:r>
              <a:rPr lang="cs-CZ" sz="2000">
                <a:solidFill>
                  <a:schemeClr val="bg1"/>
                </a:solidFill>
              </a:rPr>
              <a:t>(2018).</a:t>
            </a:r>
            <a:endParaRPr lang="cs-CZ" sz="2000">
              <a:solidFill>
                <a:schemeClr val="bg1"/>
              </a:solidFill>
              <a:cs typeface="Arial"/>
            </a:endParaRP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C30520"/>
                </a:solidFill>
              </a:rPr>
              <a:t>180</a:t>
            </a:r>
            <a:r>
              <a:rPr lang="cs-CZ" sz="2000">
                <a:solidFill>
                  <a:schemeClr val="bg1"/>
                </a:solidFill>
              </a:rPr>
              <a:t> zastavených exekucí, </a:t>
            </a:r>
            <a:r>
              <a:rPr lang="cs-CZ" sz="2000" b="1">
                <a:solidFill>
                  <a:srgbClr val="C30520"/>
                </a:solidFill>
              </a:rPr>
              <a:t>22</a:t>
            </a:r>
            <a:r>
              <a:rPr lang="cs-CZ" sz="2000">
                <a:solidFill>
                  <a:schemeClr val="bg1"/>
                </a:solidFill>
              </a:rPr>
              <a:t> schválených návrhů na oddlužení.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C30520"/>
                </a:solidFill>
              </a:rPr>
              <a:t>84</a:t>
            </a:r>
            <a:r>
              <a:rPr lang="cs-CZ" sz="2000">
                <a:solidFill>
                  <a:schemeClr val="bg1"/>
                </a:solidFill>
              </a:rPr>
              <a:t> případů zabránění umístění dětí do náhradní rodinné péče.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C30520"/>
                </a:solidFill>
              </a:rPr>
              <a:t>79</a:t>
            </a:r>
            <a:r>
              <a:rPr lang="cs-CZ" sz="2000">
                <a:solidFill>
                  <a:schemeClr val="bg1"/>
                </a:solidFill>
              </a:rPr>
              <a:t> proočkovaných dětí, </a:t>
            </a:r>
            <a:r>
              <a:rPr lang="cs-CZ" sz="2000" b="1">
                <a:solidFill>
                  <a:srgbClr val="C30520"/>
                </a:solidFill>
              </a:rPr>
              <a:t>32</a:t>
            </a:r>
            <a:r>
              <a:rPr lang="cs-CZ" sz="2000">
                <a:solidFill>
                  <a:schemeClr val="bg1"/>
                </a:solidFill>
              </a:rPr>
              <a:t> docházelo na preventivní prohlídky.</a:t>
            </a:r>
          </a:p>
          <a:p>
            <a:pPr lvl="0">
              <a:buClr>
                <a:srgbClr val="00ADD0"/>
              </a:buClr>
            </a:pPr>
            <a:endParaRPr lang="cs-CZ" sz="2000">
              <a:solidFill>
                <a:schemeClr val="bg1"/>
              </a:solidFill>
            </a:endParaRPr>
          </a:p>
          <a:p>
            <a:pPr lvl="0">
              <a:buClr>
                <a:srgbClr val="00ADD0"/>
              </a:buClr>
            </a:pPr>
            <a:endParaRPr lang="cs-CZ" sz="2000">
              <a:solidFill>
                <a:schemeClr val="bg1"/>
              </a:solidFill>
            </a:endParaRPr>
          </a:p>
          <a:p>
            <a:pPr marL="0" indent="0">
              <a:buClr>
                <a:srgbClr val="00ADD0"/>
              </a:buClr>
              <a:buNone/>
            </a:pPr>
            <a:endParaRPr lang="cs-CZ" sz="2000">
              <a:solidFill>
                <a:schemeClr val="bg1"/>
              </a:solidFill>
            </a:endParaRPr>
          </a:p>
          <a:p>
            <a:pPr marL="0" indent="0" algn="just">
              <a:buClr>
                <a:srgbClr val="00ADD0"/>
              </a:buClr>
              <a:buNone/>
            </a:pPr>
            <a:endParaRPr lang="cs-CZ" sz="2200">
              <a:solidFill>
                <a:schemeClr val="bg1"/>
              </a:solidFill>
            </a:endParaRPr>
          </a:p>
          <a:p>
            <a:pPr marL="0" lvl="0" indent="0" algn="just">
              <a:buClr>
                <a:srgbClr val="00ADD0"/>
              </a:buClr>
              <a:buNone/>
            </a:pPr>
            <a:endParaRPr lang="cs-CZ" sz="2200">
              <a:solidFill>
                <a:schemeClr val="bg1"/>
              </a:solidFill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3C4F459-F2EE-4FE4-870C-C2D196A868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-398" r="49811" b="398"/>
          <a:stretch/>
        </p:blipFill>
        <p:spPr>
          <a:xfrm flipH="1">
            <a:off x="0" y="-17539"/>
            <a:ext cx="4582902" cy="6875539"/>
          </a:xfrm>
          <a:prstGeom prst="rect">
            <a:avLst/>
          </a:prstGeo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82018D11-8719-4C75-8D53-ED78A8B51B1D}"/>
              </a:ext>
            </a:extLst>
          </p:cNvPr>
          <p:cNvSpPr/>
          <p:nvPr/>
        </p:nvSpPr>
        <p:spPr>
          <a:xfrm>
            <a:off x="-10633" y="4800008"/>
            <a:ext cx="4593535" cy="2057992"/>
          </a:xfrm>
          <a:prstGeom prst="rect">
            <a:avLst/>
          </a:prstGeom>
          <a:solidFill>
            <a:srgbClr val="C3052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Nadpis 2">
            <a:extLst>
              <a:ext uri="{FF2B5EF4-FFF2-40B4-BE49-F238E27FC236}">
                <a16:creationId xmlns:a16="http://schemas.microsoft.com/office/drawing/2014/main" id="{A93E33BB-3098-4759-8E5A-4A798943F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94" y="5288944"/>
            <a:ext cx="4320480" cy="1080120"/>
          </a:xfrm>
        </p:spPr>
        <p:txBody>
          <a:bodyPr/>
          <a:lstStyle/>
          <a:p>
            <a:pPr algn="ctr"/>
            <a:r>
              <a:rPr lang="cs-CZ" sz="3600" b="1">
                <a:solidFill>
                  <a:schemeClr val="bg1"/>
                </a:solidFill>
              </a:rPr>
              <a:t>RODINA A ZDRAVÍ</a:t>
            </a:r>
          </a:p>
        </p:txBody>
      </p:sp>
    </p:spTree>
    <p:extLst>
      <p:ext uri="{BB962C8B-B14F-4D97-AF65-F5344CB8AC3E}">
        <p14:creationId xmlns:p14="http://schemas.microsoft.com/office/powerpoint/2010/main" val="234314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97757" y="188640"/>
            <a:ext cx="4104456" cy="5234781"/>
          </a:xfrm>
        </p:spPr>
        <p:txBody>
          <a:bodyPr/>
          <a:lstStyle/>
          <a:p>
            <a:pPr marL="0" indent="0">
              <a:buNone/>
            </a:pPr>
            <a:endParaRPr lang="cs-CZ" sz="2000">
              <a:solidFill>
                <a:schemeClr val="bg1"/>
              </a:solidFill>
            </a:endParaRP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DB7D00"/>
                </a:solidFill>
              </a:rPr>
              <a:t>7</a:t>
            </a:r>
            <a:r>
              <a:rPr lang="cs-CZ" sz="2000">
                <a:solidFill>
                  <a:schemeClr val="bg1"/>
                </a:solidFill>
              </a:rPr>
              <a:t> projektů, </a:t>
            </a:r>
            <a:br>
              <a:rPr lang="cs-CZ" sz="2000">
                <a:solidFill>
                  <a:schemeClr val="bg1"/>
                </a:solidFill>
              </a:rPr>
            </a:br>
            <a:r>
              <a:rPr lang="cs-CZ" sz="2000" b="1">
                <a:solidFill>
                  <a:srgbClr val="DB7D00"/>
                </a:solidFill>
              </a:rPr>
              <a:t>7</a:t>
            </a:r>
            <a:r>
              <a:rPr lang="cs-CZ" sz="2000">
                <a:solidFill>
                  <a:schemeClr val="bg1"/>
                </a:solidFill>
              </a:rPr>
              <a:t> realizátorů.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DB7D00"/>
                </a:solidFill>
              </a:rPr>
              <a:t>22,5</a:t>
            </a:r>
            <a:r>
              <a:rPr lang="cs-CZ" sz="2000">
                <a:solidFill>
                  <a:schemeClr val="bg1"/>
                </a:solidFill>
              </a:rPr>
              <a:t> mil. Kč.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DB7D00"/>
                </a:solidFill>
              </a:rPr>
              <a:t>73</a:t>
            </a:r>
            <a:r>
              <a:rPr lang="cs-CZ" sz="2000">
                <a:solidFill>
                  <a:schemeClr val="bg1"/>
                </a:solidFill>
              </a:rPr>
              <a:t> osob nastoupilo do zaměstnání.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DB7D00"/>
                </a:solidFill>
              </a:rPr>
              <a:t>46</a:t>
            </a:r>
            <a:r>
              <a:rPr lang="cs-CZ" sz="2000" b="1">
                <a:solidFill>
                  <a:schemeClr val="bg1"/>
                </a:solidFill>
              </a:rPr>
              <a:t> </a:t>
            </a:r>
            <a:r>
              <a:rPr lang="cs-CZ" sz="2000">
                <a:solidFill>
                  <a:schemeClr val="bg1"/>
                </a:solidFill>
              </a:rPr>
              <a:t>osob nastoupilo na tréninkové pracovní místo. </a:t>
            </a:r>
            <a:r>
              <a:rPr lang="cs-CZ" sz="2000" b="1">
                <a:solidFill>
                  <a:srgbClr val="DB7D00"/>
                </a:solidFill>
              </a:rPr>
              <a:t>35 </a:t>
            </a:r>
            <a:r>
              <a:rPr lang="cs-CZ" sz="2000">
                <a:solidFill>
                  <a:schemeClr val="bg1"/>
                </a:solidFill>
              </a:rPr>
              <a:t>jej úspěšně absolvovalo.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>
                <a:solidFill>
                  <a:schemeClr val="bg1"/>
                </a:solidFill>
              </a:rPr>
              <a:t>Vznik </a:t>
            </a:r>
            <a:r>
              <a:rPr lang="cs-CZ" sz="2000" b="1">
                <a:solidFill>
                  <a:srgbClr val="DB7D00"/>
                </a:solidFill>
              </a:rPr>
              <a:t>1</a:t>
            </a:r>
            <a:r>
              <a:rPr lang="cs-CZ" sz="2000">
                <a:solidFill>
                  <a:schemeClr val="bg1"/>
                </a:solidFill>
              </a:rPr>
              <a:t> sociálního podniku.</a:t>
            </a:r>
          </a:p>
          <a:p>
            <a:pPr lvl="0">
              <a:buClr>
                <a:srgbClr val="00ADD0"/>
              </a:buClr>
            </a:pPr>
            <a:endParaRPr lang="cs-CZ" sz="2000">
              <a:solidFill>
                <a:schemeClr val="bg1"/>
              </a:solidFill>
            </a:endParaRPr>
          </a:p>
          <a:p>
            <a:pPr lvl="0">
              <a:buClr>
                <a:srgbClr val="00ADD0"/>
              </a:buClr>
            </a:pPr>
            <a:endParaRPr lang="cs-CZ" sz="2000">
              <a:solidFill>
                <a:schemeClr val="bg1"/>
              </a:solidFill>
            </a:endParaRPr>
          </a:p>
          <a:p>
            <a:pPr marL="0" indent="0">
              <a:buClr>
                <a:srgbClr val="00ADD0"/>
              </a:buClr>
              <a:buNone/>
            </a:pPr>
            <a:r>
              <a:rPr lang="cs-CZ" sz="2000">
                <a:solidFill>
                  <a:schemeClr val="bg1"/>
                </a:solidFill>
              </a:rPr>
              <a:t> </a:t>
            </a:r>
          </a:p>
          <a:p>
            <a:pPr marL="0" indent="0" algn="just">
              <a:buClr>
                <a:srgbClr val="00ADD0"/>
              </a:buClr>
              <a:buNone/>
            </a:pPr>
            <a:endParaRPr lang="cs-CZ" sz="2200">
              <a:solidFill>
                <a:schemeClr val="bg1"/>
              </a:solidFill>
            </a:endParaRPr>
          </a:p>
          <a:p>
            <a:pPr marL="0" lvl="0" indent="0" algn="just">
              <a:buClr>
                <a:srgbClr val="00ADD0"/>
              </a:buClr>
              <a:buNone/>
            </a:pPr>
            <a:endParaRPr lang="cs-CZ" sz="2200">
              <a:solidFill>
                <a:schemeClr val="bg1"/>
              </a:solidFill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52CC30F8-3BF5-477B-B3DC-E7D6841399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9692" r="1420"/>
          <a:stretch/>
        </p:blipFill>
        <p:spPr>
          <a:xfrm>
            <a:off x="-1" y="-8576"/>
            <a:ext cx="4571999" cy="6858000"/>
          </a:xfrm>
          <a:prstGeom prst="rect">
            <a:avLst/>
          </a:prstGeo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82018D11-8719-4C75-8D53-ED78A8B51B1D}"/>
              </a:ext>
            </a:extLst>
          </p:cNvPr>
          <p:cNvSpPr/>
          <p:nvPr/>
        </p:nvSpPr>
        <p:spPr>
          <a:xfrm>
            <a:off x="0" y="4791432"/>
            <a:ext cx="4571999" cy="2057992"/>
          </a:xfrm>
          <a:prstGeom prst="rect">
            <a:avLst/>
          </a:prstGeom>
          <a:solidFill>
            <a:srgbClr val="DB7D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Nadpis 2">
            <a:extLst>
              <a:ext uri="{FF2B5EF4-FFF2-40B4-BE49-F238E27FC236}">
                <a16:creationId xmlns:a16="http://schemas.microsoft.com/office/drawing/2014/main" id="{A93E33BB-3098-4759-8E5A-4A798943F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59" y="5308115"/>
            <a:ext cx="4320480" cy="1080120"/>
          </a:xfrm>
        </p:spPr>
        <p:txBody>
          <a:bodyPr/>
          <a:lstStyle/>
          <a:p>
            <a:pPr algn="ctr"/>
            <a:r>
              <a:rPr lang="cs-CZ" sz="3600" b="1">
                <a:solidFill>
                  <a:schemeClr val="bg1"/>
                </a:solidFill>
              </a:rPr>
              <a:t>ZAMĚSTNANOST</a:t>
            </a:r>
          </a:p>
        </p:txBody>
      </p:sp>
    </p:spTree>
    <p:extLst>
      <p:ext uri="{BB962C8B-B14F-4D97-AF65-F5344CB8AC3E}">
        <p14:creationId xmlns:p14="http://schemas.microsoft.com/office/powerpoint/2010/main" val="3000993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16016" y="116632"/>
            <a:ext cx="4298676" cy="6048672"/>
          </a:xfrm>
        </p:spPr>
        <p:txBody>
          <a:bodyPr/>
          <a:lstStyle/>
          <a:p>
            <a:pPr marL="0" indent="0">
              <a:buNone/>
            </a:pPr>
            <a:endParaRPr lang="cs-CZ" sz="2000">
              <a:solidFill>
                <a:schemeClr val="bg1"/>
              </a:solidFill>
            </a:endParaRP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00AF3F"/>
                </a:solidFill>
              </a:rPr>
              <a:t>6</a:t>
            </a:r>
            <a:r>
              <a:rPr lang="cs-CZ" sz="2000">
                <a:solidFill>
                  <a:schemeClr val="bg1"/>
                </a:solidFill>
              </a:rPr>
              <a:t> projektů, </a:t>
            </a:r>
            <a:r>
              <a:rPr lang="cs-CZ" sz="2000" b="1">
                <a:solidFill>
                  <a:srgbClr val="00AF3F"/>
                </a:solidFill>
              </a:rPr>
              <a:t>6</a:t>
            </a:r>
            <a:r>
              <a:rPr lang="cs-CZ" sz="2000">
                <a:solidFill>
                  <a:schemeClr val="bg1"/>
                </a:solidFill>
              </a:rPr>
              <a:t> realizátorů.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00AF3F"/>
                </a:solidFill>
              </a:rPr>
              <a:t>26,5 </a:t>
            </a:r>
            <a:r>
              <a:rPr lang="cs-CZ" sz="2000">
                <a:solidFill>
                  <a:schemeClr val="bg1"/>
                </a:solidFill>
              </a:rPr>
              <a:t>mil. Kč.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00AF3F"/>
                </a:solidFill>
              </a:rPr>
              <a:t>6</a:t>
            </a:r>
            <a:r>
              <a:rPr lang="cs-CZ" sz="2000">
                <a:solidFill>
                  <a:schemeClr val="bg1"/>
                </a:solidFill>
              </a:rPr>
              <a:t> APK. </a:t>
            </a:r>
            <a:r>
              <a:rPr lang="cs-CZ" sz="2000" b="1">
                <a:solidFill>
                  <a:srgbClr val="00AF3F"/>
                </a:solidFill>
              </a:rPr>
              <a:t>1 018 </a:t>
            </a:r>
            <a:r>
              <a:rPr lang="cs-CZ" sz="2000">
                <a:solidFill>
                  <a:schemeClr val="bg1"/>
                </a:solidFill>
              </a:rPr>
              <a:t>zjištěných přestupků.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00AF3F"/>
                </a:solidFill>
              </a:rPr>
              <a:t>135</a:t>
            </a:r>
            <a:r>
              <a:rPr lang="cs-CZ" sz="2000">
                <a:solidFill>
                  <a:schemeClr val="bg1"/>
                </a:solidFill>
              </a:rPr>
              <a:t> osob po VTOS zaznamenalo posun při integraci a vstup na trh práce.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00AF3F"/>
                </a:solidFill>
              </a:rPr>
              <a:t>142 </a:t>
            </a:r>
            <a:r>
              <a:rPr lang="cs-CZ" sz="2000">
                <a:solidFill>
                  <a:schemeClr val="bg1"/>
                </a:solidFill>
              </a:rPr>
              <a:t>osob z oblasti poskytování sexuálních služeb navázaných na další službu.</a:t>
            </a:r>
          </a:p>
          <a:p>
            <a:pPr marL="514350" indent="-514350">
              <a:buFont typeface="Wingdings" panose="05000000000000000000" pitchFamily="2" charset="2"/>
              <a:buChar char="§"/>
            </a:pPr>
            <a:r>
              <a:rPr lang="cs-CZ" sz="2000" b="1">
                <a:solidFill>
                  <a:srgbClr val="00AF3F"/>
                </a:solidFill>
              </a:rPr>
              <a:t>456</a:t>
            </a:r>
            <a:r>
              <a:rPr lang="cs-CZ" sz="2000">
                <a:solidFill>
                  <a:schemeClr val="bg1"/>
                </a:solidFill>
              </a:rPr>
              <a:t> podpořených osob využívajících služeb </a:t>
            </a:r>
            <a:r>
              <a:rPr lang="cs-CZ" sz="2000" err="1">
                <a:solidFill>
                  <a:schemeClr val="bg1"/>
                </a:solidFill>
              </a:rPr>
              <a:t>harm</a:t>
            </a:r>
            <a:r>
              <a:rPr lang="cs-CZ" sz="2000">
                <a:solidFill>
                  <a:schemeClr val="bg1"/>
                </a:solidFill>
              </a:rPr>
              <a:t> </a:t>
            </a:r>
            <a:r>
              <a:rPr lang="cs-CZ" sz="2000" err="1">
                <a:solidFill>
                  <a:schemeClr val="bg1"/>
                </a:solidFill>
              </a:rPr>
              <a:t>reduction</a:t>
            </a:r>
            <a:r>
              <a:rPr lang="cs-CZ" sz="2000">
                <a:solidFill>
                  <a:schemeClr val="bg1"/>
                </a:solidFill>
              </a:rPr>
              <a:t>. </a:t>
            </a:r>
            <a:r>
              <a:rPr lang="cs-CZ" sz="2000" b="1">
                <a:solidFill>
                  <a:srgbClr val="00AF3F"/>
                </a:solidFill>
              </a:rPr>
              <a:t>226</a:t>
            </a:r>
            <a:r>
              <a:rPr lang="cs-CZ" sz="2000">
                <a:solidFill>
                  <a:schemeClr val="bg1"/>
                </a:solidFill>
              </a:rPr>
              <a:t> propojených na další služby.</a:t>
            </a:r>
          </a:p>
          <a:p>
            <a:pPr lvl="0">
              <a:buClr>
                <a:srgbClr val="00ADD0"/>
              </a:buClr>
            </a:pPr>
            <a:endParaRPr lang="cs-CZ" sz="2000">
              <a:solidFill>
                <a:schemeClr val="bg1"/>
              </a:solidFill>
            </a:endParaRPr>
          </a:p>
          <a:p>
            <a:pPr lvl="0">
              <a:buClr>
                <a:srgbClr val="00ADD0"/>
              </a:buClr>
            </a:pPr>
            <a:endParaRPr lang="cs-CZ" sz="2000">
              <a:solidFill>
                <a:schemeClr val="bg1"/>
              </a:solidFill>
            </a:endParaRPr>
          </a:p>
          <a:p>
            <a:pPr marL="0" indent="0">
              <a:buClr>
                <a:srgbClr val="00ADD0"/>
              </a:buClr>
              <a:buNone/>
            </a:pPr>
            <a:r>
              <a:rPr lang="cs-CZ" sz="2000">
                <a:solidFill>
                  <a:schemeClr val="bg1"/>
                </a:solidFill>
              </a:rPr>
              <a:t> </a:t>
            </a:r>
          </a:p>
          <a:p>
            <a:pPr marL="0" indent="0" algn="just">
              <a:buClr>
                <a:srgbClr val="00ADD0"/>
              </a:buClr>
              <a:buNone/>
            </a:pPr>
            <a:endParaRPr lang="cs-CZ" sz="2200">
              <a:solidFill>
                <a:schemeClr val="bg1"/>
              </a:solidFill>
            </a:endParaRPr>
          </a:p>
          <a:p>
            <a:pPr marL="0" lvl="0" indent="0" algn="just">
              <a:buClr>
                <a:srgbClr val="00ADD0"/>
              </a:buClr>
              <a:buNone/>
            </a:pPr>
            <a:endParaRPr lang="cs-CZ" sz="2200">
              <a:solidFill>
                <a:schemeClr val="bg1"/>
              </a:solidFill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B782E68D-637E-4FA1-AD69-437629F9A1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50000" t="-285" r="12487" b="-2466"/>
          <a:stretch/>
        </p:blipFill>
        <p:spPr>
          <a:xfrm>
            <a:off x="0" y="0"/>
            <a:ext cx="4572000" cy="7046640"/>
          </a:xfrm>
          <a:prstGeom prst="rect">
            <a:avLst/>
          </a:prstGeo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82018D11-8719-4C75-8D53-ED78A8B51B1D}"/>
              </a:ext>
            </a:extLst>
          </p:cNvPr>
          <p:cNvSpPr/>
          <p:nvPr/>
        </p:nvSpPr>
        <p:spPr>
          <a:xfrm>
            <a:off x="0" y="4797152"/>
            <a:ext cx="4572000" cy="2057992"/>
          </a:xfrm>
          <a:prstGeom prst="rect">
            <a:avLst/>
          </a:prstGeom>
          <a:solidFill>
            <a:srgbClr val="00AF3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Nadpis 2">
            <a:extLst>
              <a:ext uri="{FF2B5EF4-FFF2-40B4-BE49-F238E27FC236}">
                <a16:creationId xmlns:a16="http://schemas.microsoft.com/office/drawing/2014/main" id="{A93E33BB-3098-4759-8E5A-4A798943F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96" y="5286088"/>
            <a:ext cx="4572000" cy="1080120"/>
          </a:xfrm>
        </p:spPr>
        <p:txBody>
          <a:bodyPr/>
          <a:lstStyle/>
          <a:p>
            <a:pPr algn="ctr"/>
            <a:r>
              <a:rPr lang="cs-CZ" sz="3600" b="1">
                <a:solidFill>
                  <a:schemeClr val="bg1"/>
                </a:solidFill>
              </a:rPr>
              <a:t>PREVENCE RIZIKOVÉHO CHOVÁNÍ</a:t>
            </a:r>
          </a:p>
        </p:txBody>
      </p:sp>
    </p:spTree>
    <p:extLst>
      <p:ext uri="{BB962C8B-B14F-4D97-AF65-F5344CB8AC3E}">
        <p14:creationId xmlns:p14="http://schemas.microsoft.com/office/powerpoint/2010/main" val="1488230474"/>
      </p:ext>
    </p:extLst>
  </p:cSld>
  <p:clrMapOvr>
    <a:masterClrMapping/>
  </p:clrMapOvr>
</p:sld>
</file>

<file path=ppt/theme/theme1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67750d2-41eb-48ec-80e7-ec7951f9ba3d">
      <Terms xmlns="http://schemas.microsoft.com/office/infopath/2007/PartnerControls"/>
    </lcf76f155ced4ddcb4097134ff3c332f>
    <TaxCatchAll xmlns="19ef65a2-88e9-475f-bf96-61b671500c4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FB0A73B60EF084C90DDF82839CC678B" ma:contentTypeVersion="10" ma:contentTypeDescription="Vytvoří nový dokument" ma:contentTypeScope="" ma:versionID="bd8db9cd9ecf3be9b170904caea1e442">
  <xsd:schema xmlns:xsd="http://www.w3.org/2001/XMLSchema" xmlns:xs="http://www.w3.org/2001/XMLSchema" xmlns:p="http://schemas.microsoft.com/office/2006/metadata/properties" xmlns:ns2="467750d2-41eb-48ec-80e7-ec7951f9ba3d" xmlns:ns3="19ef65a2-88e9-475f-bf96-61b671500c43" targetNamespace="http://schemas.microsoft.com/office/2006/metadata/properties" ma:root="true" ma:fieldsID="398f484e7cc8494a82cbd7609acfcdae" ns2:_="" ns3:_="">
    <xsd:import namespace="467750d2-41eb-48ec-80e7-ec7951f9ba3d"/>
    <xsd:import namespace="19ef65a2-88e9-475f-bf96-61b671500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7750d2-41eb-48ec-80e7-ec7951f9ba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ef65a2-88e9-475f-bf96-61b671500c4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e6f1cc25-e6ae-4f08-822f-ea8f9a7551cf}" ma:internalName="TaxCatchAll" ma:showField="CatchAllData" ma:web="19ef65a2-88e9-475f-bf96-61b671500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C7CB34B-C32D-4A37-8470-CE6270872DE0}">
  <ds:schemaRefs>
    <ds:schemaRef ds:uri="19ef65a2-88e9-475f-bf96-61b671500c43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www.w3.org/XML/1998/namespace"/>
    <ds:schemaRef ds:uri="467750d2-41eb-48ec-80e7-ec7951f9ba3d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49A90885-8700-4DE9-8CB3-382FA9CD40D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5D8136-E3A9-4B72-8317-3EA79CAEB2C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724</Words>
  <Application>Microsoft Office PowerPoint</Application>
  <PresentationFormat>On-screen Show (4:3)</PresentationFormat>
  <Paragraphs>146</Paragraphs>
  <Slides>13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Výchozí návrh</vt:lpstr>
      <vt:lpstr>PowerPoint Presentation</vt:lpstr>
      <vt:lpstr>Obsah</vt:lpstr>
      <vt:lpstr>Ostrava v číslech</vt:lpstr>
      <vt:lpstr>Spolupráce s Agenturou v průběhu času</vt:lpstr>
      <vt:lpstr>Využité prostředky z KPSVL</vt:lpstr>
      <vt:lpstr>BYDLENÍ</vt:lpstr>
      <vt:lpstr>RODINA A ZDRAVÍ</vt:lpstr>
      <vt:lpstr>ZAMĚSTNANOST</vt:lpstr>
      <vt:lpstr>PREVENCE RIZIKOVÉHO CHOVÁNÍ</vt:lpstr>
      <vt:lpstr>Multidisciplinární týmy -      Místa pro dialog</vt:lpstr>
      <vt:lpstr>Multidisciplinární týmy-Místa pro dialog</vt:lpstr>
      <vt:lpstr>Multidisciplinární týmy - Místa pro dialog</vt:lpstr>
      <vt:lpstr>PowerPoint Presentation</vt:lpstr>
    </vt:vector>
  </TitlesOfParts>
  <Company>MMO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Název   Odbor ochrany životního prostředí Ing. Dalibor Madej Ing. Vítězslav</dc:title>
  <dc:creator>Gacka Michal</dc:creator>
  <cp:lastModifiedBy>Plíhal Dominik</cp:lastModifiedBy>
  <cp:revision>13</cp:revision>
  <cp:lastPrinted>2017-05-18T05:12:37Z</cp:lastPrinted>
  <dcterms:created xsi:type="dcterms:W3CDTF">2009-09-07T08:18:34Z</dcterms:created>
  <dcterms:modified xsi:type="dcterms:W3CDTF">2022-11-07T05:30:19Z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0x010100DFB0A73B60EF084C90DDF82839CC678B</vt:lpwstr>
  </property>
  <property fmtid="{D5CDD505-2E9C-101B-9397-08002B2CF9AE}" pid="3" name="MediaServiceImageTags">
    <vt:lpwstr/>
  </property>
</Properties>
</file>