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56" r:id="rId5"/>
    <p:sldId id="282" r:id="rId6"/>
    <p:sldId id="281" r:id="rId7"/>
    <p:sldId id="285" r:id="rId8"/>
    <p:sldId id="294" r:id="rId9"/>
    <p:sldId id="283" r:id="rId10"/>
    <p:sldId id="258" r:id="rId11"/>
    <p:sldId id="266" r:id="rId12"/>
    <p:sldId id="265" r:id="rId13"/>
    <p:sldId id="264" r:id="rId14"/>
    <p:sldId id="267" r:id="rId15"/>
    <p:sldId id="263" r:id="rId16"/>
    <p:sldId id="292" r:id="rId17"/>
    <p:sldId id="293" r:id="rId18"/>
    <p:sldId id="262" r:id="rId19"/>
    <p:sldId id="284" r:id="rId20"/>
    <p:sldId id="287" r:id="rId21"/>
    <p:sldId id="288" r:id="rId22"/>
    <p:sldId id="290" r:id="rId23"/>
    <p:sldId id="295" r:id="rId24"/>
    <p:sldId id="291" r:id="rId25"/>
    <p:sldId id="286" r:id="rId26"/>
    <p:sldId id="296" r:id="rId27"/>
    <p:sldId id="298" r:id="rId28"/>
    <p:sldId id="299" r:id="rId29"/>
    <p:sldId id="301" r:id="rId3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75070" autoAdjust="0"/>
  </p:normalViewPr>
  <p:slideViewPr>
    <p:cSldViewPr>
      <p:cViewPr varScale="1">
        <p:scale>
          <a:sx n="86" d="100"/>
          <a:sy n="86" d="100"/>
        </p:scale>
        <p:origin x="110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5A63B9-BDCA-4842-9F3D-3BCB6A382DC6}" type="doc">
      <dgm:prSet loTypeId="urn:microsoft.com/office/officeart/2018/5/layout/IconCircleLabelList" loCatId="icon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cs-CZ"/>
        </a:p>
      </dgm:t>
    </dgm:pt>
    <dgm:pt modelId="{4F47E59D-8087-49F5-83EA-15E23C02B56A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sz="1400" dirty="0"/>
            <a:t>Garant </a:t>
          </a:r>
          <a:r>
            <a:rPr lang="cs-CZ" sz="1400" b="1" dirty="0"/>
            <a:t>strategických aktivit </a:t>
          </a:r>
          <a:r>
            <a:rPr lang="cs-CZ" sz="1400" dirty="0"/>
            <a:t>a plánování – LOKÁLNÍ SÍŤ ZAMĚSTNANOSTI</a:t>
          </a:r>
        </a:p>
      </dgm:t>
    </dgm:pt>
    <dgm:pt modelId="{58FD3878-3ECD-4C45-81EA-A5E673D6AF0B}" type="parTrans" cxnId="{CEAF0207-73DF-4058-8DE2-17DA7FC02E8F}">
      <dgm:prSet/>
      <dgm:spPr/>
      <dgm:t>
        <a:bodyPr/>
        <a:lstStyle/>
        <a:p>
          <a:endParaRPr lang="cs-CZ"/>
        </a:p>
      </dgm:t>
    </dgm:pt>
    <dgm:pt modelId="{F8AD81B4-93A0-4DCD-BED6-E443E4AE17FF}" type="sibTrans" cxnId="{CEAF0207-73DF-4058-8DE2-17DA7FC02E8F}">
      <dgm:prSet/>
      <dgm:spPr/>
      <dgm:t>
        <a:bodyPr/>
        <a:lstStyle/>
        <a:p>
          <a:endParaRPr lang="cs-CZ"/>
        </a:p>
      </dgm:t>
    </dgm:pt>
    <dgm:pt modelId="{B5262B31-8CCA-4B09-A34A-C6CACA1430AD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sz="1400" b="1" dirty="0"/>
            <a:t>Koordinátor poskytované podpory</a:t>
          </a:r>
          <a:r>
            <a:rPr lang="cs-CZ" sz="1400" dirty="0"/>
            <a:t> – SÍT AKTÉRŮ PODPORY: SOCIÁLNÍ SLUŽBY A DALŠÍ </a:t>
          </a:r>
        </a:p>
      </dgm:t>
    </dgm:pt>
    <dgm:pt modelId="{EF868512-5D9F-45C6-8A52-F3DC44D11762}" type="parTrans" cxnId="{2768E827-0335-47CD-8652-610B6DF0A7FF}">
      <dgm:prSet/>
      <dgm:spPr/>
      <dgm:t>
        <a:bodyPr/>
        <a:lstStyle/>
        <a:p>
          <a:endParaRPr lang="cs-CZ"/>
        </a:p>
      </dgm:t>
    </dgm:pt>
    <dgm:pt modelId="{55698FEC-E547-4C90-8F63-3363A7D29260}" type="sibTrans" cxnId="{2768E827-0335-47CD-8652-610B6DF0A7FF}">
      <dgm:prSet/>
      <dgm:spPr/>
      <dgm:t>
        <a:bodyPr/>
        <a:lstStyle/>
        <a:p>
          <a:endParaRPr lang="cs-CZ"/>
        </a:p>
      </dgm:t>
    </dgm:pt>
    <dgm:pt modelId="{FEC44240-5B17-4083-BA45-63834217C340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sz="1400" dirty="0"/>
            <a:t>ZAMĚSTNAVATEL a </a:t>
          </a:r>
          <a:r>
            <a:rPr lang="cs-CZ" sz="1400" b="1" dirty="0"/>
            <a:t>tvůrce pracovních příležitostí </a:t>
          </a:r>
        </a:p>
      </dgm:t>
    </dgm:pt>
    <dgm:pt modelId="{C2168D3B-0056-4F88-8AFD-45EAE42BBC90}" type="parTrans" cxnId="{6215D2C1-F1D7-46C6-A751-F5F9A73F9BFE}">
      <dgm:prSet/>
      <dgm:spPr/>
      <dgm:t>
        <a:bodyPr/>
        <a:lstStyle/>
        <a:p>
          <a:endParaRPr lang="cs-CZ"/>
        </a:p>
      </dgm:t>
    </dgm:pt>
    <dgm:pt modelId="{BD025F0B-00DD-46F4-8731-6BD2D0CBC928}" type="sibTrans" cxnId="{6215D2C1-F1D7-46C6-A751-F5F9A73F9BFE}">
      <dgm:prSet/>
      <dgm:spPr/>
      <dgm:t>
        <a:bodyPr/>
        <a:lstStyle/>
        <a:p>
          <a:endParaRPr lang="cs-CZ"/>
        </a:p>
      </dgm:t>
    </dgm:pt>
    <dgm:pt modelId="{CDD008FA-8883-4A81-98AD-7397A03A35F6}" type="pres">
      <dgm:prSet presAssocID="{2E5A63B9-BDCA-4842-9F3D-3BCB6A382DC6}" presName="root" presStyleCnt="0">
        <dgm:presLayoutVars>
          <dgm:dir/>
          <dgm:resizeHandles val="exact"/>
        </dgm:presLayoutVars>
      </dgm:prSet>
      <dgm:spPr/>
    </dgm:pt>
    <dgm:pt modelId="{22AE0D90-169C-41C3-8ABF-91823F354D44}" type="pres">
      <dgm:prSet presAssocID="{4F47E59D-8087-49F5-83EA-15E23C02B56A}" presName="compNode" presStyleCnt="0"/>
      <dgm:spPr/>
    </dgm:pt>
    <dgm:pt modelId="{B769EB8F-658C-449D-83E8-8D44670260FC}" type="pres">
      <dgm:prSet presAssocID="{4F47E59D-8087-49F5-83EA-15E23C02B56A}" presName="iconBgRect" presStyleLbl="bgShp" presStyleIdx="0" presStyleCnt="3"/>
      <dgm:spPr/>
    </dgm:pt>
    <dgm:pt modelId="{ED30FF6A-7F19-42A1-A792-EBF2F04924F1}" type="pres">
      <dgm:prSet presAssocID="{4F47E59D-8087-49F5-83EA-15E23C02B56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íťový diagram obrys"/>
        </a:ext>
      </dgm:extLst>
    </dgm:pt>
    <dgm:pt modelId="{5B34EC72-7871-4E76-A39D-506084ABAE43}" type="pres">
      <dgm:prSet presAssocID="{4F47E59D-8087-49F5-83EA-15E23C02B56A}" presName="spaceRect" presStyleCnt="0"/>
      <dgm:spPr/>
    </dgm:pt>
    <dgm:pt modelId="{4625A7CE-BEF8-4C2A-9D71-A4BA6DC24D31}" type="pres">
      <dgm:prSet presAssocID="{4F47E59D-8087-49F5-83EA-15E23C02B56A}" presName="textRect" presStyleLbl="revTx" presStyleIdx="0" presStyleCnt="3">
        <dgm:presLayoutVars>
          <dgm:chMax val="1"/>
          <dgm:chPref val="1"/>
        </dgm:presLayoutVars>
      </dgm:prSet>
      <dgm:spPr/>
    </dgm:pt>
    <dgm:pt modelId="{5E487055-66EF-421B-89C9-FDEC4006668D}" type="pres">
      <dgm:prSet presAssocID="{F8AD81B4-93A0-4DCD-BED6-E443E4AE17FF}" presName="sibTrans" presStyleCnt="0"/>
      <dgm:spPr/>
    </dgm:pt>
    <dgm:pt modelId="{76566491-61EE-4667-981C-66D7350C57CD}" type="pres">
      <dgm:prSet presAssocID="{B5262B31-8CCA-4B09-A34A-C6CACA1430AD}" presName="compNode" presStyleCnt="0"/>
      <dgm:spPr/>
    </dgm:pt>
    <dgm:pt modelId="{994C91CC-B14E-4D25-A6FE-3050CF281A08}" type="pres">
      <dgm:prSet presAssocID="{B5262B31-8CCA-4B09-A34A-C6CACA1430AD}" presName="iconBgRect" presStyleLbl="bgShp" presStyleIdx="1" presStyleCnt="3"/>
      <dgm:spPr/>
    </dgm:pt>
    <dgm:pt modelId="{A0104476-E734-4F4A-8E5B-7F631FD30288}" type="pres">
      <dgm:prSet presAssocID="{B5262B31-8CCA-4B09-A34A-C6CACA1430A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řipojení obrys"/>
        </a:ext>
      </dgm:extLst>
    </dgm:pt>
    <dgm:pt modelId="{BB73BEC9-4B8D-47A8-BF38-11FA9BBB335A}" type="pres">
      <dgm:prSet presAssocID="{B5262B31-8CCA-4B09-A34A-C6CACA1430AD}" presName="spaceRect" presStyleCnt="0"/>
      <dgm:spPr/>
    </dgm:pt>
    <dgm:pt modelId="{EC14CA82-F25E-4977-8D75-AA7CB9BE71AA}" type="pres">
      <dgm:prSet presAssocID="{B5262B31-8CCA-4B09-A34A-C6CACA1430AD}" presName="textRect" presStyleLbl="revTx" presStyleIdx="1" presStyleCnt="3">
        <dgm:presLayoutVars>
          <dgm:chMax val="1"/>
          <dgm:chPref val="1"/>
        </dgm:presLayoutVars>
      </dgm:prSet>
      <dgm:spPr/>
    </dgm:pt>
    <dgm:pt modelId="{A1BCB428-DBD7-421B-8730-96F90981846B}" type="pres">
      <dgm:prSet presAssocID="{55698FEC-E547-4C90-8F63-3363A7D29260}" presName="sibTrans" presStyleCnt="0"/>
      <dgm:spPr/>
    </dgm:pt>
    <dgm:pt modelId="{14B164C4-5423-46C5-B9B8-DEE1AC73487C}" type="pres">
      <dgm:prSet presAssocID="{FEC44240-5B17-4083-BA45-63834217C340}" presName="compNode" presStyleCnt="0"/>
      <dgm:spPr/>
    </dgm:pt>
    <dgm:pt modelId="{38431474-C103-4D18-A744-1F3BD913412C}" type="pres">
      <dgm:prSet presAssocID="{FEC44240-5B17-4083-BA45-63834217C340}" presName="iconBgRect" presStyleLbl="bgShp" presStyleIdx="2" presStyleCnt="3"/>
      <dgm:spPr/>
    </dgm:pt>
    <dgm:pt modelId="{6AF4B8EB-8643-4C70-A84D-01F0ED80E92E}" type="pres">
      <dgm:prSet presAssocID="{FEC44240-5B17-4083-BA45-63834217C34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bchodní růst obrys"/>
        </a:ext>
      </dgm:extLst>
    </dgm:pt>
    <dgm:pt modelId="{9D165A81-DBF6-4AD9-A76E-0332D5827DCE}" type="pres">
      <dgm:prSet presAssocID="{FEC44240-5B17-4083-BA45-63834217C340}" presName="spaceRect" presStyleCnt="0"/>
      <dgm:spPr/>
    </dgm:pt>
    <dgm:pt modelId="{6623FE2C-DBF8-4DB3-979B-F5DEB9ADA995}" type="pres">
      <dgm:prSet presAssocID="{FEC44240-5B17-4083-BA45-63834217C340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CEAF0207-73DF-4058-8DE2-17DA7FC02E8F}" srcId="{2E5A63B9-BDCA-4842-9F3D-3BCB6A382DC6}" destId="{4F47E59D-8087-49F5-83EA-15E23C02B56A}" srcOrd="0" destOrd="0" parTransId="{58FD3878-3ECD-4C45-81EA-A5E673D6AF0B}" sibTransId="{F8AD81B4-93A0-4DCD-BED6-E443E4AE17FF}"/>
    <dgm:cxn modelId="{2768E827-0335-47CD-8652-610B6DF0A7FF}" srcId="{2E5A63B9-BDCA-4842-9F3D-3BCB6A382DC6}" destId="{B5262B31-8CCA-4B09-A34A-C6CACA1430AD}" srcOrd="1" destOrd="0" parTransId="{EF868512-5D9F-45C6-8A52-F3DC44D11762}" sibTransId="{55698FEC-E547-4C90-8F63-3363A7D29260}"/>
    <dgm:cxn modelId="{754DCB76-E5B9-4D44-9A22-6A1AC6542060}" type="presOf" srcId="{FEC44240-5B17-4083-BA45-63834217C340}" destId="{6623FE2C-DBF8-4DB3-979B-F5DEB9ADA995}" srcOrd="0" destOrd="0" presId="urn:microsoft.com/office/officeart/2018/5/layout/IconCircleLabelList"/>
    <dgm:cxn modelId="{40003296-1C7B-4854-857A-F33D63A88E5E}" type="presOf" srcId="{4F47E59D-8087-49F5-83EA-15E23C02B56A}" destId="{4625A7CE-BEF8-4C2A-9D71-A4BA6DC24D31}" srcOrd="0" destOrd="0" presId="urn:microsoft.com/office/officeart/2018/5/layout/IconCircleLabelList"/>
    <dgm:cxn modelId="{6215D2C1-F1D7-46C6-A751-F5F9A73F9BFE}" srcId="{2E5A63B9-BDCA-4842-9F3D-3BCB6A382DC6}" destId="{FEC44240-5B17-4083-BA45-63834217C340}" srcOrd="2" destOrd="0" parTransId="{C2168D3B-0056-4F88-8AFD-45EAE42BBC90}" sibTransId="{BD025F0B-00DD-46F4-8731-6BD2D0CBC928}"/>
    <dgm:cxn modelId="{30E851CB-CA7B-4B51-B9AE-00BC7868E554}" type="presOf" srcId="{2E5A63B9-BDCA-4842-9F3D-3BCB6A382DC6}" destId="{CDD008FA-8883-4A81-98AD-7397A03A35F6}" srcOrd="0" destOrd="0" presId="urn:microsoft.com/office/officeart/2018/5/layout/IconCircleLabelList"/>
    <dgm:cxn modelId="{CBA56DEF-9D51-429F-BE91-25DA553A920F}" type="presOf" srcId="{B5262B31-8CCA-4B09-A34A-C6CACA1430AD}" destId="{EC14CA82-F25E-4977-8D75-AA7CB9BE71AA}" srcOrd="0" destOrd="0" presId="urn:microsoft.com/office/officeart/2018/5/layout/IconCircleLabelList"/>
    <dgm:cxn modelId="{33556EAD-05D2-48EC-B41B-673AC55E48AF}" type="presParOf" srcId="{CDD008FA-8883-4A81-98AD-7397A03A35F6}" destId="{22AE0D90-169C-41C3-8ABF-91823F354D44}" srcOrd="0" destOrd="0" presId="urn:microsoft.com/office/officeart/2018/5/layout/IconCircleLabelList"/>
    <dgm:cxn modelId="{0131464A-12F0-4A51-800B-51AF62629FCC}" type="presParOf" srcId="{22AE0D90-169C-41C3-8ABF-91823F354D44}" destId="{B769EB8F-658C-449D-83E8-8D44670260FC}" srcOrd="0" destOrd="0" presId="urn:microsoft.com/office/officeart/2018/5/layout/IconCircleLabelList"/>
    <dgm:cxn modelId="{BB04720F-3211-4684-AEFC-CC6E9A74FBEC}" type="presParOf" srcId="{22AE0D90-169C-41C3-8ABF-91823F354D44}" destId="{ED30FF6A-7F19-42A1-A792-EBF2F04924F1}" srcOrd="1" destOrd="0" presId="urn:microsoft.com/office/officeart/2018/5/layout/IconCircleLabelList"/>
    <dgm:cxn modelId="{249510BB-CD09-4F00-8853-3EE0669C9BFA}" type="presParOf" srcId="{22AE0D90-169C-41C3-8ABF-91823F354D44}" destId="{5B34EC72-7871-4E76-A39D-506084ABAE43}" srcOrd="2" destOrd="0" presId="urn:microsoft.com/office/officeart/2018/5/layout/IconCircleLabelList"/>
    <dgm:cxn modelId="{2278E476-9403-4182-85C5-C42BC0AA2503}" type="presParOf" srcId="{22AE0D90-169C-41C3-8ABF-91823F354D44}" destId="{4625A7CE-BEF8-4C2A-9D71-A4BA6DC24D31}" srcOrd="3" destOrd="0" presId="urn:microsoft.com/office/officeart/2018/5/layout/IconCircleLabelList"/>
    <dgm:cxn modelId="{C8171E50-729C-4ACB-8F1C-24784FC1BF2B}" type="presParOf" srcId="{CDD008FA-8883-4A81-98AD-7397A03A35F6}" destId="{5E487055-66EF-421B-89C9-FDEC4006668D}" srcOrd="1" destOrd="0" presId="urn:microsoft.com/office/officeart/2018/5/layout/IconCircleLabelList"/>
    <dgm:cxn modelId="{BED5FFEE-3764-4522-9371-472780B9A2A6}" type="presParOf" srcId="{CDD008FA-8883-4A81-98AD-7397A03A35F6}" destId="{76566491-61EE-4667-981C-66D7350C57CD}" srcOrd="2" destOrd="0" presId="urn:microsoft.com/office/officeart/2018/5/layout/IconCircleLabelList"/>
    <dgm:cxn modelId="{765BB5C4-84B3-42A4-9DD2-5D58584E520A}" type="presParOf" srcId="{76566491-61EE-4667-981C-66D7350C57CD}" destId="{994C91CC-B14E-4D25-A6FE-3050CF281A08}" srcOrd="0" destOrd="0" presId="urn:microsoft.com/office/officeart/2018/5/layout/IconCircleLabelList"/>
    <dgm:cxn modelId="{5694ADB2-00FD-47F4-BC44-D581647E6CE7}" type="presParOf" srcId="{76566491-61EE-4667-981C-66D7350C57CD}" destId="{A0104476-E734-4F4A-8E5B-7F631FD30288}" srcOrd="1" destOrd="0" presId="urn:microsoft.com/office/officeart/2018/5/layout/IconCircleLabelList"/>
    <dgm:cxn modelId="{DC90E9FB-EE92-4846-B0A5-87F6A7DB93F3}" type="presParOf" srcId="{76566491-61EE-4667-981C-66D7350C57CD}" destId="{BB73BEC9-4B8D-47A8-BF38-11FA9BBB335A}" srcOrd="2" destOrd="0" presId="urn:microsoft.com/office/officeart/2018/5/layout/IconCircleLabelList"/>
    <dgm:cxn modelId="{EF7E39BD-45B2-4B4C-94F9-8A5029EE5565}" type="presParOf" srcId="{76566491-61EE-4667-981C-66D7350C57CD}" destId="{EC14CA82-F25E-4977-8D75-AA7CB9BE71AA}" srcOrd="3" destOrd="0" presId="urn:microsoft.com/office/officeart/2018/5/layout/IconCircleLabelList"/>
    <dgm:cxn modelId="{E69C99EA-84F4-4888-9E68-44CD3F03A2F4}" type="presParOf" srcId="{CDD008FA-8883-4A81-98AD-7397A03A35F6}" destId="{A1BCB428-DBD7-421B-8730-96F90981846B}" srcOrd="3" destOrd="0" presId="urn:microsoft.com/office/officeart/2018/5/layout/IconCircleLabelList"/>
    <dgm:cxn modelId="{5702186D-23C5-4615-A2C3-F74D34111074}" type="presParOf" srcId="{CDD008FA-8883-4A81-98AD-7397A03A35F6}" destId="{14B164C4-5423-46C5-B9B8-DEE1AC73487C}" srcOrd="4" destOrd="0" presId="urn:microsoft.com/office/officeart/2018/5/layout/IconCircleLabelList"/>
    <dgm:cxn modelId="{AD83E00D-698F-4AC9-96CA-AC6A10A6CEF3}" type="presParOf" srcId="{14B164C4-5423-46C5-B9B8-DEE1AC73487C}" destId="{38431474-C103-4D18-A744-1F3BD913412C}" srcOrd="0" destOrd="0" presId="urn:microsoft.com/office/officeart/2018/5/layout/IconCircleLabelList"/>
    <dgm:cxn modelId="{16339E60-5A2A-40D1-9929-9A792CF781BA}" type="presParOf" srcId="{14B164C4-5423-46C5-B9B8-DEE1AC73487C}" destId="{6AF4B8EB-8643-4C70-A84D-01F0ED80E92E}" srcOrd="1" destOrd="0" presId="urn:microsoft.com/office/officeart/2018/5/layout/IconCircleLabelList"/>
    <dgm:cxn modelId="{D2A8686A-C3C2-41F5-8440-1A235BB6E63C}" type="presParOf" srcId="{14B164C4-5423-46C5-B9B8-DEE1AC73487C}" destId="{9D165A81-DBF6-4AD9-A76E-0332D5827DCE}" srcOrd="2" destOrd="0" presId="urn:microsoft.com/office/officeart/2018/5/layout/IconCircleLabelList"/>
    <dgm:cxn modelId="{3514DCD0-B562-4940-81B3-51A4C6568776}" type="presParOf" srcId="{14B164C4-5423-46C5-B9B8-DEE1AC73487C}" destId="{6623FE2C-DBF8-4DB3-979B-F5DEB9ADA995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9EB8F-658C-449D-83E8-8D44670260FC}">
      <dsp:nvSpPr>
        <dsp:cNvPr id="0" name=""/>
        <dsp:cNvSpPr/>
      </dsp:nvSpPr>
      <dsp:spPr>
        <a:xfrm>
          <a:off x="475501" y="333717"/>
          <a:ext cx="1338187" cy="1338187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30FF6A-7F19-42A1-A792-EBF2F04924F1}">
      <dsp:nvSpPr>
        <dsp:cNvPr id="0" name=""/>
        <dsp:cNvSpPr/>
      </dsp:nvSpPr>
      <dsp:spPr>
        <a:xfrm>
          <a:off x="760688" y="618905"/>
          <a:ext cx="767812" cy="767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25A7CE-BEF8-4C2A-9D71-A4BA6DC24D31}">
      <dsp:nvSpPr>
        <dsp:cNvPr id="0" name=""/>
        <dsp:cNvSpPr/>
      </dsp:nvSpPr>
      <dsp:spPr>
        <a:xfrm>
          <a:off x="47719" y="2088718"/>
          <a:ext cx="2193750" cy="87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cs-CZ" sz="1400" kern="1200" dirty="0"/>
            <a:t>Garant </a:t>
          </a:r>
          <a:r>
            <a:rPr lang="cs-CZ" sz="1400" b="1" kern="1200" dirty="0"/>
            <a:t>strategických aktivit </a:t>
          </a:r>
          <a:r>
            <a:rPr lang="cs-CZ" sz="1400" kern="1200" dirty="0"/>
            <a:t>a plánování – LOKÁLNÍ SÍŤ ZAMĚSTNANOSTI</a:t>
          </a:r>
        </a:p>
      </dsp:txBody>
      <dsp:txXfrm>
        <a:off x="47719" y="2088718"/>
        <a:ext cx="2193750" cy="877500"/>
      </dsp:txXfrm>
    </dsp:sp>
    <dsp:sp modelId="{994C91CC-B14E-4D25-A6FE-3050CF281A08}">
      <dsp:nvSpPr>
        <dsp:cNvPr id="0" name=""/>
        <dsp:cNvSpPr/>
      </dsp:nvSpPr>
      <dsp:spPr>
        <a:xfrm>
          <a:off x="3053157" y="333717"/>
          <a:ext cx="1338187" cy="1338187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104476-E734-4F4A-8E5B-7F631FD30288}">
      <dsp:nvSpPr>
        <dsp:cNvPr id="0" name=""/>
        <dsp:cNvSpPr/>
      </dsp:nvSpPr>
      <dsp:spPr>
        <a:xfrm>
          <a:off x="3338344" y="618905"/>
          <a:ext cx="767812" cy="767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14CA82-F25E-4977-8D75-AA7CB9BE71AA}">
      <dsp:nvSpPr>
        <dsp:cNvPr id="0" name=""/>
        <dsp:cNvSpPr/>
      </dsp:nvSpPr>
      <dsp:spPr>
        <a:xfrm>
          <a:off x="2625376" y="2088718"/>
          <a:ext cx="2193750" cy="87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cs-CZ" sz="1400" b="1" kern="1200" dirty="0"/>
            <a:t>Koordinátor poskytované podpory</a:t>
          </a:r>
          <a:r>
            <a:rPr lang="cs-CZ" sz="1400" kern="1200" dirty="0"/>
            <a:t> – SÍT AKTÉRŮ PODPORY: SOCIÁLNÍ SLUŽBY A DALŠÍ </a:t>
          </a:r>
        </a:p>
      </dsp:txBody>
      <dsp:txXfrm>
        <a:off x="2625376" y="2088718"/>
        <a:ext cx="2193750" cy="877500"/>
      </dsp:txXfrm>
    </dsp:sp>
    <dsp:sp modelId="{38431474-C103-4D18-A744-1F3BD913412C}">
      <dsp:nvSpPr>
        <dsp:cNvPr id="0" name=""/>
        <dsp:cNvSpPr/>
      </dsp:nvSpPr>
      <dsp:spPr>
        <a:xfrm>
          <a:off x="5630813" y="333717"/>
          <a:ext cx="1338187" cy="1338187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F4B8EB-8643-4C70-A84D-01F0ED80E92E}">
      <dsp:nvSpPr>
        <dsp:cNvPr id="0" name=""/>
        <dsp:cNvSpPr/>
      </dsp:nvSpPr>
      <dsp:spPr>
        <a:xfrm>
          <a:off x="5916001" y="618905"/>
          <a:ext cx="767812" cy="767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23FE2C-DBF8-4DB3-979B-F5DEB9ADA995}">
      <dsp:nvSpPr>
        <dsp:cNvPr id="0" name=""/>
        <dsp:cNvSpPr/>
      </dsp:nvSpPr>
      <dsp:spPr>
        <a:xfrm>
          <a:off x="5203032" y="2088718"/>
          <a:ext cx="2193750" cy="87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cs-CZ" sz="1400" kern="1200" dirty="0"/>
            <a:t>ZAMĚSTNAVATEL a </a:t>
          </a:r>
          <a:r>
            <a:rPr lang="cs-CZ" sz="1400" b="1" kern="1200" dirty="0"/>
            <a:t>tvůrce pracovních příležitostí </a:t>
          </a:r>
        </a:p>
      </dsp:txBody>
      <dsp:txXfrm>
        <a:off x="5203032" y="2088718"/>
        <a:ext cx="2193750" cy="877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59939-1410-8548-83F1-CABA015E6259}" type="datetimeFigureOut">
              <a:rPr lang="en-CZ" smtClean="0"/>
              <a:t>05.06.2024</a:t>
            </a:fld>
            <a:endParaRPr lang="en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C9AA3-D42E-2B44-9136-99813E3BFAD1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818873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4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429254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chronický stres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25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722679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chronický stres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26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450610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(např. </a:t>
            </a:r>
            <a:r>
              <a:rPr lang="en-GB" dirty="0"/>
              <a:t>D</a:t>
            </a:r>
            <a:r>
              <a:rPr lang="en-CZ" dirty="0"/>
              <a:t>louhodobá nezaměstnanost má prokázané dopady na psychiku – psychické zdraví, sebevědomí, schopnot jednat v kolektivu)</a:t>
            </a:r>
          </a:p>
          <a:p>
            <a:endParaRPr lang="en-CZ" dirty="0"/>
          </a:p>
          <a:p>
            <a:r>
              <a:rPr lang="en-CZ" dirty="0"/>
              <a:t>Nemá to smysl / nepůjde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17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95640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sz="1200" dirty="0"/>
              <a:t>N</a:t>
            </a:r>
            <a:r>
              <a:rPr lang="en-CZ" sz="1200" dirty="0"/>
              <a:t>ěkteré typy bariér je nutné řešit před nástupem do zaměstnání (bydlení,…) </a:t>
            </a:r>
          </a:p>
          <a:p>
            <a:pPr lvl="1"/>
            <a:r>
              <a:rPr lang="en-CZ" sz="1200" dirty="0"/>
              <a:t>Některé bariéty nejde řešit nebo nejde řešit rychle -&gt; nastavení pracovního místa</a:t>
            </a:r>
          </a:p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18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606507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19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672783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20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597725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21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383575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chronický stres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22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61810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23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5597217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chronický stres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24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141577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fif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6.jpeg"/><Relationship Id="rId4" Type="http://schemas.openxmlformats.org/officeDocument/2006/relationships/image" Target="../media/image2.jpe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f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f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fif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f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fif"/><Relationship Id="rId5" Type="http://schemas.openxmlformats.org/officeDocument/2006/relationships/image" Target="../media/image17.jpeg"/><Relationship Id="rId10" Type="http://schemas.openxmlformats.org/officeDocument/2006/relationships/image" Target="../media/image22.svg"/><Relationship Id="rId4" Type="http://schemas.openxmlformats.org/officeDocument/2006/relationships/image" Target="../media/image2.jpeg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fif"/><Relationship Id="rId5" Type="http://schemas.openxmlformats.org/officeDocument/2006/relationships/image" Target="../media/image17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7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.jfif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.jfif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30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fif"/><Relationship Id="rId5" Type="http://schemas.openxmlformats.org/officeDocument/2006/relationships/image" Target="../media/image2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4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.jfif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.jfif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.jpe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.jfif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1.jfif"/><Relationship Id="rId10" Type="http://schemas.microsoft.com/office/2007/relationships/diagramDrawing" Target="../diagrams/drawing1.xml"/><Relationship Id="rId4" Type="http://schemas.openxmlformats.org/officeDocument/2006/relationships/image" Target="../media/image17.jpe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f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6447"/>
          </a:xfrm>
        </p:spPr>
        <p:txBody>
          <a:bodyPr>
            <a:normAutofit fontScale="90000"/>
          </a:bodyPr>
          <a:lstStyle/>
          <a:p>
            <a:r>
              <a:rPr lang="cs-CZ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Rozvoj systémů pro sociální začleňování_RSSZ, reg. č. projektu </a:t>
            </a:r>
            <a:r>
              <a:rPr lang="cs-CZ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CZ.03.02.02/00/22_004/0000366</a:t>
            </a:r>
            <a:b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2392809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algn="l"/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1600" b="1" dirty="0">
                <a:solidFill>
                  <a:schemeClr val="tx1"/>
                </a:solidFill>
                <a:latin typeface="Arial"/>
                <a:cs typeface="Arial"/>
              </a:rPr>
              <a:t>Název akce:</a:t>
            </a:r>
            <a:r>
              <a:rPr lang="cs-CZ" sz="2400" b="1" dirty="0">
                <a:solidFill>
                  <a:schemeClr val="tx1"/>
                </a:solidFill>
                <a:latin typeface="Arial"/>
                <a:cs typeface="Arial"/>
              </a:rPr>
              <a:t> Konference dluhy a zaměstnanost </a:t>
            </a:r>
            <a:endParaRPr lang="cs-CZ" sz="2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1600" b="1" dirty="0">
                <a:solidFill>
                  <a:schemeClr val="tx1"/>
                </a:solidFill>
                <a:latin typeface="Arial"/>
                <a:cs typeface="Arial"/>
              </a:rPr>
              <a:t>Datum: 6.6.2024 </a:t>
            </a:r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1600" b="1" dirty="0">
                <a:solidFill>
                  <a:schemeClr val="tx1"/>
                </a:solidFill>
                <a:latin typeface="Arial"/>
                <a:cs typeface="Arial"/>
              </a:rPr>
              <a:t>Prezentující: Barbara Halířová, Lucie </a:t>
            </a:r>
            <a:r>
              <a:rPr lang="cs-CZ" sz="1600" b="1" err="1">
                <a:solidFill>
                  <a:schemeClr val="tx1"/>
                </a:solidFill>
                <a:latin typeface="Arial"/>
                <a:cs typeface="Arial"/>
              </a:rPr>
              <a:t>Trlifajová</a:t>
            </a:r>
            <a:endParaRPr lang="cs-CZ" sz="16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95AE493-2546-4C2A-B550-B6B06222E5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177" y="5545932"/>
            <a:ext cx="2522446" cy="122530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B3DA778-9AA3-4C82-B622-415D360431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25"/>
            <a:ext cx="3753652" cy="973275"/>
          </a:xfrm>
          <a:prstGeom prst="rect">
            <a:avLst/>
          </a:prstGeom>
        </p:spPr>
      </p:pic>
      <p:pic>
        <p:nvPicPr>
          <p:cNvPr id="10" name="Obrázek 9" descr="Obsah obrázku text&#10;&#10;Popis byl vytvořen automaticky">
            <a:extLst>
              <a:ext uri="{FF2B5EF4-FFF2-40B4-BE49-F238E27FC236}">
                <a16:creationId xmlns:a16="http://schemas.microsoft.com/office/drawing/2014/main" id="{867B880A-1FC7-4BB8-B860-B163F8BEF0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3491"/>
            <a:ext cx="2266528" cy="48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67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53808443-32E7-D932-8FA7-E7AA78684C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4047" y="1340768"/>
            <a:ext cx="3812339" cy="4703763"/>
          </a:xfrm>
        </p:spPr>
      </p:pic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5FA337F-21E7-62CC-F6B3-7C01E6899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447729"/>
            <a:ext cx="4402832" cy="885949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r>
              <a:rPr lang="cs-CZ" sz="9600" b="1" dirty="0">
                <a:ea typeface="Calibri"/>
                <a:cs typeface="Calibri"/>
              </a:rPr>
              <a:t>Dluhy vůči státním institucím</a:t>
            </a:r>
          </a:p>
          <a:p>
            <a:endParaRPr lang="cs-CZ" sz="6000" b="1" dirty="0">
              <a:ea typeface="Calibri"/>
              <a:cs typeface="Calibri"/>
            </a:endParaRPr>
          </a:p>
          <a:p>
            <a:endParaRPr lang="cs-CZ" sz="4000" dirty="0">
              <a:ea typeface="Calibri"/>
              <a:cs typeface="Calibri"/>
            </a:endParaRPr>
          </a:p>
          <a:p>
            <a:r>
              <a:rPr lang="cs-CZ" sz="4000" dirty="0">
                <a:ea typeface="Calibri"/>
                <a:cs typeface="Calibri"/>
              </a:rPr>
              <a:t> </a:t>
            </a:r>
          </a:p>
        </p:txBody>
      </p:sp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95AE493-2546-4C2A-B550-B6B06222E5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B3DA778-9AA3-4C82-B622-415D360431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25"/>
            <a:ext cx="3753652" cy="973275"/>
          </a:xfrm>
          <a:prstGeom prst="rect">
            <a:avLst/>
          </a:prstGeom>
        </p:spPr>
      </p:pic>
      <p:pic>
        <p:nvPicPr>
          <p:cNvPr id="10" name="Obrázek 9" descr="Obsah obrázku text&#10;&#10;Popis byl vytvořen automaticky">
            <a:extLst>
              <a:ext uri="{FF2B5EF4-FFF2-40B4-BE49-F238E27FC236}">
                <a16:creationId xmlns:a16="http://schemas.microsoft.com/office/drawing/2014/main" id="{867B880A-1FC7-4BB8-B860-B163F8BEF0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41" y="353491"/>
            <a:ext cx="2795487" cy="603426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5F8A1E8-2D0B-0B9F-2F69-FD196DF8DF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377" y="5395102"/>
            <a:ext cx="4239217" cy="905001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BA8DEEC5-5AED-CAE6-70DE-C4171CFF6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739" y="2393206"/>
            <a:ext cx="4039164" cy="885949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67759F5F-B1CC-744C-10B4-4B90A50B8F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0235" y="4310818"/>
            <a:ext cx="3982006" cy="895475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346257A-76FE-6593-F035-27D5A4404B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603" y="3378547"/>
            <a:ext cx="4077269" cy="97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04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8349D31-CF15-9A79-A26A-355EE533B6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>
                <a:ea typeface="Calibri"/>
                <a:cs typeface="Calibri"/>
              </a:rPr>
              <a:t>Běžný jednotlivec v ubytovně na trhu práce </a:t>
            </a:r>
            <a:endParaRPr lang="cs-CZ" dirty="0"/>
          </a:p>
        </p:txBody>
      </p:sp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8C94A44E-5CD6-1E0B-15A0-30BDA38F5F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cs-CZ" b="0" dirty="0">
                <a:effectLst/>
              </a:rPr>
            </a:br>
            <a:r>
              <a:rPr lang="cs-CZ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Čistý příjem </a:t>
            </a:r>
            <a:r>
              <a:rPr lang="cs-CZ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16 500 kč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cs-CZ" sz="18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cs-CZ" sz="1800" b="1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cs-CZ" b="0" dirty="0">
              <a:effectLst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cs-CZ" dirty="0"/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500" dirty="0"/>
              <a:t>Srážka pro účel</a:t>
            </a:r>
            <a:r>
              <a:rPr lang="cs-CZ" sz="1500" b="0" dirty="0">
                <a:effectLst/>
              </a:rPr>
              <a:t> oddlužení = 1908 NEDOSTAČUJE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cs-CZ" sz="1500" dirty="0"/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500" b="0" dirty="0">
                <a:effectLst/>
              </a:rPr>
              <a:t>Při průměrné výši dluh</a:t>
            </a:r>
            <a:r>
              <a:rPr lang="cs-CZ" sz="1500" dirty="0"/>
              <a:t>u 450 000 a stále validní  hranici úhrady minimálně 30% je </a:t>
            </a:r>
            <a:r>
              <a:rPr lang="cs-CZ" sz="1500" b="1" dirty="0"/>
              <a:t>nutnost navýšení příjmu na minimálně o 1317 Kč</a:t>
            </a:r>
            <a:endParaRPr lang="cs-CZ" sz="1500" b="1" dirty="0">
              <a:effectLst/>
            </a:endParaRP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B89FF05-7844-9BE3-6E95-21321B009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>
                <a:ea typeface="Calibri"/>
                <a:cs typeface="Calibri"/>
              </a:rPr>
              <a:t>Pracující samoživitel/</a:t>
            </a:r>
            <a:r>
              <a:rPr lang="cs-CZ" dirty="0" err="1">
                <a:ea typeface="Calibri"/>
                <a:cs typeface="Calibri"/>
              </a:rPr>
              <a:t>ka</a:t>
            </a:r>
            <a:r>
              <a:rPr lang="cs-CZ" dirty="0">
                <a:ea typeface="Calibri"/>
                <a:cs typeface="Calibri"/>
              </a:rPr>
              <a:t> se dvěma dětmi v komerčním bydlení 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AEDDD204-348A-3E2C-F733-8582387A8B3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cs-CZ" b="0" dirty="0">
                <a:effectLst/>
              </a:rPr>
            </a:br>
            <a:r>
              <a:rPr lang="cs-CZ" sz="1700" b="1" dirty="0">
                <a:effectLst/>
                <a:latin typeface="+mj-lt"/>
              </a:rPr>
              <a:t>Čistý příjem </a:t>
            </a:r>
            <a:r>
              <a:rPr lang="cs-CZ" sz="1700" b="1" i="0" u="none" strike="noStrike" dirty="0">
                <a:solidFill>
                  <a:srgbClr val="000000"/>
                </a:solidFill>
                <a:effectLst/>
                <a:latin typeface="+mj-lt"/>
              </a:rPr>
              <a:t>26 500 Kč </a:t>
            </a:r>
            <a:endParaRPr lang="cs-CZ" sz="1700" b="1" dirty="0">
              <a:effectLst/>
              <a:latin typeface="+mj-lt"/>
            </a:endParaRPr>
          </a:p>
          <a:p>
            <a:pPr marL="0" indent="0">
              <a:buNone/>
            </a:pPr>
            <a:br>
              <a:rPr lang="cs-CZ" dirty="0"/>
            </a:b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1600" dirty="0"/>
              <a:t>Srážka pro účel oddlužení = 4028 DOSTAČUJE</a:t>
            </a: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/>
              <a:t>Při průměrné výši dluhu 450 000 a stále validní 30% hranici minimální úhrady dluhu srážka postačí, avšak </a:t>
            </a:r>
            <a:r>
              <a:rPr lang="cs-CZ" sz="1600" b="1" dirty="0"/>
              <a:t>pro život zůstává 22 472</a:t>
            </a:r>
          </a:p>
          <a:p>
            <a:pPr marL="0" indent="0">
              <a:buNone/>
            </a:pPr>
            <a:r>
              <a:rPr lang="cs-CZ" sz="1600" b="1" dirty="0"/>
              <a:t>Při navýšení příjmu na 35 000 zůstává 24 371 </a:t>
            </a:r>
          </a:p>
        </p:txBody>
      </p:sp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95AE493-2546-4C2A-B550-B6B06222E5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1" y="5968122"/>
            <a:ext cx="1653311" cy="803111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B3DA778-9AA3-4C82-B622-415D360431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25"/>
            <a:ext cx="3753652" cy="973275"/>
          </a:xfrm>
          <a:prstGeom prst="rect">
            <a:avLst/>
          </a:prstGeom>
        </p:spPr>
      </p:pic>
      <p:pic>
        <p:nvPicPr>
          <p:cNvPr id="10" name="Obrázek 9" descr="Obsah obrázku text&#10;&#10;Popis byl vytvořen automaticky">
            <a:extLst>
              <a:ext uri="{FF2B5EF4-FFF2-40B4-BE49-F238E27FC236}">
                <a16:creationId xmlns:a16="http://schemas.microsoft.com/office/drawing/2014/main" id="{867B880A-1FC7-4BB8-B860-B163F8BEF0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41" y="353491"/>
            <a:ext cx="2795487" cy="603426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D0E1A007-F414-4DA9-C3F7-526290C01AE8}"/>
              </a:ext>
            </a:extLst>
          </p:cNvPr>
          <p:cNvSpPr/>
          <p:nvPr/>
        </p:nvSpPr>
        <p:spPr>
          <a:xfrm>
            <a:off x="539552" y="3068960"/>
            <a:ext cx="1512168" cy="5718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NČ na 1 osobu: 13 638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5E72272C-5778-BA3D-02E7-C6F23944B769}"/>
              </a:ext>
            </a:extLst>
          </p:cNvPr>
          <p:cNvSpPr/>
          <p:nvPr/>
        </p:nvSpPr>
        <p:spPr>
          <a:xfrm>
            <a:off x="2054839" y="3064768"/>
            <a:ext cx="670647" cy="5760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954</a:t>
            </a: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EE4D3779-EFA1-06DE-20C8-F47C20E8672F}"/>
              </a:ext>
            </a:extLst>
          </p:cNvPr>
          <p:cNvSpPr/>
          <p:nvPr/>
        </p:nvSpPr>
        <p:spPr>
          <a:xfrm>
            <a:off x="2725486" y="3064768"/>
            <a:ext cx="670647" cy="57606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954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A99DCAC5-ACBD-64E7-C480-6F6F2D761DED}"/>
              </a:ext>
            </a:extLst>
          </p:cNvPr>
          <p:cNvSpPr/>
          <p:nvPr/>
        </p:nvSpPr>
        <p:spPr>
          <a:xfrm>
            <a:off x="3396133" y="3064768"/>
            <a:ext cx="670647" cy="57606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954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7F5894F4-7DD6-D589-77BF-E5A0A764B8D0}"/>
              </a:ext>
            </a:extLst>
          </p:cNvPr>
          <p:cNvSpPr/>
          <p:nvPr/>
        </p:nvSpPr>
        <p:spPr>
          <a:xfrm>
            <a:off x="4724040" y="3064768"/>
            <a:ext cx="1367720" cy="5760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/>
              <a:t>NČ na 1 a 2 děti osobu: 20457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4BD1E416-5BB2-83E7-0A6C-970D3796A316}"/>
              </a:ext>
            </a:extLst>
          </p:cNvPr>
          <p:cNvSpPr/>
          <p:nvPr/>
        </p:nvSpPr>
        <p:spPr>
          <a:xfrm>
            <a:off x="6794973" y="3064768"/>
            <a:ext cx="670647" cy="57606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2014</a:t>
            </a: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94B25C42-B41A-53C4-C4B6-3D81117159ED}"/>
              </a:ext>
            </a:extLst>
          </p:cNvPr>
          <p:cNvSpPr/>
          <p:nvPr/>
        </p:nvSpPr>
        <p:spPr>
          <a:xfrm>
            <a:off x="6108043" y="3064768"/>
            <a:ext cx="670647" cy="5760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2014</a:t>
            </a: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87A0AF98-E5A4-1852-68E7-5903A39F411A}"/>
              </a:ext>
            </a:extLst>
          </p:cNvPr>
          <p:cNvSpPr/>
          <p:nvPr/>
        </p:nvSpPr>
        <p:spPr>
          <a:xfrm>
            <a:off x="7481903" y="3064768"/>
            <a:ext cx="670647" cy="57606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3740611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Zástupný obsah 13" descr="Obsah obrázku měsíc, kreslené, fikce, ilustrace&#10;&#10;Popis byl vytvořen automaticky">
            <a:extLst>
              <a:ext uri="{FF2B5EF4-FFF2-40B4-BE49-F238E27FC236}">
                <a16:creationId xmlns:a16="http://schemas.microsoft.com/office/drawing/2014/main" id="{7C93B3AA-6701-D03D-704F-BFF47227898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2896"/>
            <a:ext cx="4191000" cy="2506141"/>
          </a:xfrm>
        </p:spPr>
      </p:pic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8349D31-CF15-9A79-A26A-355EE533B67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>
                <a:ea typeface="Calibri"/>
                <a:cs typeface="Calibri"/>
              </a:rPr>
              <a:t>SCI-FI Manželský pár se třemi dětmi</a:t>
            </a:r>
          </a:p>
          <a:p>
            <a:endParaRPr lang="cs-CZ" dirty="0">
              <a:ea typeface="Calibri"/>
              <a:cs typeface="Calibri"/>
            </a:endParaRPr>
          </a:p>
          <a:p>
            <a:r>
              <a:rPr lang="cs-CZ" dirty="0">
                <a:ea typeface="Calibri"/>
                <a:cs typeface="Calibri"/>
              </a:rPr>
              <a:t>Možnost tu ale je, i pro ostatní, kterým příjem na srážky nepostačuje. </a:t>
            </a:r>
          </a:p>
          <a:p>
            <a:pPr marL="0" indent="0">
              <a:buNone/>
            </a:pPr>
            <a:endParaRPr lang="cs-CZ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cs-CZ" b="1" dirty="0">
                <a:ea typeface="Calibri"/>
                <a:cs typeface="Calibri"/>
              </a:rPr>
              <a:t>Deklarace úhrady z    nezabavitelné částky</a:t>
            </a:r>
          </a:p>
        </p:txBody>
      </p:sp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95AE493-2546-4C2A-B550-B6B06222E5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879959"/>
            <a:ext cx="1802200" cy="94346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B3DA778-9AA3-4C82-B622-415D360431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25"/>
            <a:ext cx="3753652" cy="973275"/>
          </a:xfrm>
          <a:prstGeom prst="rect">
            <a:avLst/>
          </a:prstGeom>
        </p:spPr>
      </p:pic>
      <p:pic>
        <p:nvPicPr>
          <p:cNvPr id="10" name="Obrázek 9" descr="Obsah obrázku text&#10;&#10;Popis byl vytvořen automaticky">
            <a:extLst>
              <a:ext uri="{FF2B5EF4-FFF2-40B4-BE49-F238E27FC236}">
                <a16:creationId xmlns:a16="http://schemas.microsoft.com/office/drawing/2014/main" id="{867B880A-1FC7-4BB8-B860-B163F8BEF0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41" y="353491"/>
            <a:ext cx="2795487" cy="60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137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1B2E49-8C57-2BA2-5388-5F8460AA7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698AF17-379F-91E5-E719-524EB63A77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Výzkumná zpráva IPŘP 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348B48A-B6C3-11EE-AC70-C525BD3B1C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Finanční gramotnost nájem nezaplatí 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7934781-FE7B-2A02-BC28-447AC9731B6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  <a:r>
              <a:rPr lang="cs-CZ" b="1" dirty="0"/>
              <a:t>Zvyšování finančního zdraví je chápáno zaměstnavatelem jako zvyšování finanční</a:t>
            </a:r>
          </a:p>
          <a:p>
            <a:pPr marL="0" indent="0">
              <a:buNone/>
            </a:pPr>
            <a:r>
              <a:rPr lang="cs-CZ" b="1" dirty="0"/>
              <a:t>gramotnosti. </a:t>
            </a:r>
          </a:p>
          <a:p>
            <a:r>
              <a:rPr lang="cs-CZ" dirty="0"/>
              <a:t>Efektivita kurzů finanční gramotnosti je spíše velmi omezená.</a:t>
            </a:r>
          </a:p>
          <a:p>
            <a:r>
              <a:rPr lang="cs-CZ" dirty="0"/>
              <a:t>Vliv na konkrétní chování v oblasti financí je také minimální. Podle většiny studií existuje</a:t>
            </a:r>
          </a:p>
          <a:p>
            <a:r>
              <a:rPr lang="cs-CZ" dirty="0"/>
              <a:t>spíše krátkodobý středně silný efekt na postoje, a spíše jen malý efekt na chování.</a:t>
            </a:r>
          </a:p>
          <a:p>
            <a:r>
              <a:rPr lang="cs-CZ" dirty="0"/>
              <a:t>Tyto intervence fungují pokud jsou dlouhodobé a spíše pouze pro specifické </a:t>
            </a:r>
            <a:r>
              <a:rPr lang="cs-CZ" dirty="0" err="1"/>
              <a:t>skupiny,zejména</a:t>
            </a:r>
            <a:r>
              <a:rPr lang="cs-CZ" dirty="0"/>
              <a:t> pro děti a studenty (základních a středních škol). Kurzy finanční gramotnosti</a:t>
            </a:r>
          </a:p>
          <a:p>
            <a:r>
              <a:rPr lang="cs-CZ" dirty="0"/>
              <a:t>jsou obecné a tudíž vyhovují očekávání zaměstnavatelů, kteří preferují pro zaměstnance plošné benefity pro všechny. A to tyto kurzy finanční gramotnosti</a:t>
            </a:r>
          </a:p>
          <a:p>
            <a:r>
              <a:rPr lang="cs-CZ" dirty="0"/>
              <a:t>splňují. </a:t>
            </a:r>
          </a:p>
          <a:p>
            <a:r>
              <a:rPr lang="cs-CZ" dirty="0"/>
              <a:t>Nevýhodou je, že neřeší problém výrazného zadluženosti, exekucí apod.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E21A75F-F6F7-B692-6AD2-D95AF416C6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3753652" cy="973275"/>
          </a:xfrm>
          <a:prstGeom prst="rect">
            <a:avLst/>
          </a:prstGeom>
        </p:spPr>
      </p:pic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8A1B64DF-2624-AC4C-8E88-D5C734F6D7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41" y="353491"/>
            <a:ext cx="2795487" cy="603426"/>
          </a:xfrm>
          <a:prstGeom prst="rect">
            <a:avLst/>
          </a:prstGeom>
        </p:spPr>
      </p:pic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C8B4F1DD-4176-F52A-CC78-AAC09A1295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b="1" dirty="0"/>
              <a:t>Nejčastější deklarované bariéry pomoci zaměstnancům ze strany zaměstnavatelů jsou:</a:t>
            </a:r>
          </a:p>
          <a:p>
            <a:pPr marL="0" indent="0">
              <a:buNone/>
            </a:pPr>
            <a:r>
              <a:rPr lang="cs-CZ" dirty="0"/>
              <a:t>● Neznalost zaměstnavatelů existujících forem pomoci. Chybějící vědomosti a zdroje k</a:t>
            </a:r>
          </a:p>
          <a:p>
            <a:pPr marL="0" indent="0">
              <a:buNone/>
            </a:pPr>
            <a:r>
              <a:rPr lang="cs-CZ" dirty="0"/>
              <a:t>problematice.</a:t>
            </a:r>
          </a:p>
          <a:p>
            <a:pPr marL="0" indent="0">
              <a:buNone/>
            </a:pPr>
            <a:r>
              <a:rPr lang="cs-CZ" dirty="0"/>
              <a:t>● Očekávání zajištění těchto služeb od státu/NNO; a to zdarma.</a:t>
            </a:r>
          </a:p>
          <a:p>
            <a:pPr marL="0" indent="0">
              <a:buNone/>
            </a:pPr>
            <a:r>
              <a:rPr lang="cs-CZ" dirty="0"/>
              <a:t>● Nedůvěra k NNO jako poskytovateli těchto služeb (“zase další neziskovka”)</a:t>
            </a:r>
          </a:p>
          <a:p>
            <a:pPr marL="0" indent="0">
              <a:buNone/>
            </a:pPr>
            <a:r>
              <a:rPr lang="cs-CZ" dirty="0"/>
              <a:t>● Nízká ochota nabízet benefity pouze pro část zaměstnanců (“chceme benefit pro</a:t>
            </a:r>
          </a:p>
          <a:p>
            <a:pPr marL="0" indent="0">
              <a:buNone/>
            </a:pPr>
            <a:r>
              <a:rPr lang="cs-CZ" dirty="0"/>
              <a:t>všechny”)</a:t>
            </a:r>
          </a:p>
          <a:p>
            <a:pPr marL="0" indent="0">
              <a:buNone/>
            </a:pPr>
            <a:r>
              <a:rPr lang="cs-CZ" dirty="0"/>
              <a:t>● Finanční i časová nákladnost (obava z nákladnosti řešení - zejména exekucí)</a:t>
            </a:r>
          </a:p>
          <a:p>
            <a:pPr marL="0" indent="0">
              <a:buNone/>
            </a:pPr>
            <a:r>
              <a:rPr lang="cs-CZ" dirty="0"/>
              <a:t>● Očekávaná složitost celého procesu (zejména exekucí)</a:t>
            </a:r>
          </a:p>
          <a:p>
            <a:pPr marL="0" indent="0">
              <a:buNone/>
            </a:pPr>
            <a:r>
              <a:rPr lang="cs-CZ" dirty="0"/>
              <a:t>● Obavy ze spoluzodpovědnosti na straně zaměstnavatele.</a:t>
            </a:r>
          </a:p>
          <a:p>
            <a:pPr marL="0" indent="0">
              <a:buNone/>
            </a:pPr>
            <a:r>
              <a:rPr lang="cs-CZ" dirty="0"/>
              <a:t>● Obavy co podpora zaměstnanců v exekucích komunikuje firma směrem k trhu</a:t>
            </a:r>
          </a:p>
          <a:p>
            <a:pPr marL="0" indent="0">
              <a:buNone/>
            </a:pPr>
            <a:r>
              <a:rPr lang="cs-CZ" dirty="0"/>
              <a:t>(obava z projevení slabosti)</a:t>
            </a:r>
          </a:p>
        </p:txBody>
      </p:sp>
      <p:pic>
        <p:nvPicPr>
          <p:cNvPr id="9" name="Obrázek 8" descr="Obsah obrázku text&#10;&#10;Popis byl vytvořen automaticky">
            <a:extLst>
              <a:ext uri="{FF2B5EF4-FFF2-40B4-BE49-F238E27FC236}">
                <a16:creationId xmlns:a16="http://schemas.microsoft.com/office/drawing/2014/main" id="{11019CFD-2442-F35C-0597-7A6B9E5425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69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Nadpis 16">
            <a:extLst>
              <a:ext uri="{FF2B5EF4-FFF2-40B4-BE49-F238E27FC236}">
                <a16:creationId xmlns:a16="http://schemas.microsoft.com/office/drawing/2014/main" id="{3C159C4D-BC56-80C1-1735-D9191A5B5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661" y="19979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Vnímaný zájem zaměstnavatelů o finanční problémy zaměstnanců</a:t>
            </a:r>
            <a:br>
              <a:rPr lang="cs-CZ" dirty="0"/>
            </a:br>
            <a:r>
              <a:rPr lang="cs-CZ" sz="1800" b="0" i="0" u="none" strike="noStrike" dirty="0">
                <a:solidFill>
                  <a:srgbClr val="18376A"/>
                </a:solidFill>
                <a:effectLst/>
                <a:latin typeface="Calibri" panose="020F0502020204030204" pitchFamily="34" charset="0"/>
              </a:rPr>
              <a:t>Jak důležitá je pro vaši firmu, dle vašeho názoru, otázka finanční situace zaměstnanců?</a:t>
            </a:r>
            <a:endParaRPr lang="cs-CZ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EC78B31-F18C-955C-0397-FB0090A45D2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45024"/>
            <a:ext cx="8229600" cy="257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721C44EE-0215-7E9C-9DF5-501BC75C43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20" name="Obrázek 19" descr="Obsah obrázku text&#10;&#10;Popis byl vytvořen automaticky">
            <a:extLst>
              <a:ext uri="{FF2B5EF4-FFF2-40B4-BE49-F238E27FC236}">
                <a16:creationId xmlns:a16="http://schemas.microsoft.com/office/drawing/2014/main" id="{D2657E84-7DA1-DB4E-5D9F-A6AA44873B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806" y="353491"/>
            <a:ext cx="2572922" cy="555229"/>
          </a:xfrm>
          <a:prstGeom prst="rect">
            <a:avLst/>
          </a:prstGeom>
        </p:spPr>
      </p:pic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C625DACF-9B9B-D28E-C64F-16E3C6A17A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74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1800" dirty="0">
                <a:latin typeface="Arial"/>
                <a:ea typeface="Calibri"/>
                <a:cs typeface="Arial"/>
              </a:rPr>
              <a:t> </a:t>
            </a:r>
            <a:endParaRPr lang="cs-CZ" sz="1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245C5F04-A681-4C46-D2C9-471C01FE1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>
                <a:ea typeface="Calibri"/>
                <a:cs typeface="Calibri"/>
              </a:rPr>
              <a:t>Stále tu existuje početná skupina lidí, pro které nemáme žádný nástroj jak jim pomoci z dluhové pasti.</a:t>
            </a:r>
          </a:p>
          <a:p>
            <a:pPr marL="0" indent="0">
              <a:buNone/>
            </a:pPr>
            <a:r>
              <a:rPr lang="cs-CZ" b="1" i="1" dirty="0">
                <a:ea typeface="Calibri"/>
                <a:cs typeface="Calibri"/>
              </a:rPr>
              <a:t>Co můžeme dělat? </a:t>
            </a:r>
          </a:p>
          <a:p>
            <a:pPr marL="0" indent="0">
              <a:buNone/>
            </a:pPr>
            <a:r>
              <a:rPr lang="cs-CZ" dirty="0">
                <a:ea typeface="Calibri"/>
                <a:cs typeface="Calibri"/>
              </a:rPr>
              <a:t>1)inspirace v zahraničí </a:t>
            </a:r>
          </a:p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podpora navýšení příjmu, dostupné bydlení </a:t>
            </a:r>
          </a:p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investice do pozitivního vedení (psychosociální podpora), poradenství </a:t>
            </a:r>
          </a:p>
          <a:p>
            <a:pPr>
              <a:buFontTx/>
              <a:buChar char="-"/>
            </a:pPr>
            <a:r>
              <a:rPr lang="cs-CZ" b="1" dirty="0">
                <a:ea typeface="Calibri"/>
                <a:cs typeface="Calibri"/>
              </a:rPr>
              <a:t>podpora </a:t>
            </a:r>
            <a:r>
              <a:rPr lang="cs-CZ" b="1" dirty="0" err="1">
                <a:ea typeface="Calibri"/>
                <a:cs typeface="Calibri"/>
              </a:rPr>
              <a:t>wellbeingu</a:t>
            </a:r>
            <a:r>
              <a:rPr lang="cs-CZ" b="1" dirty="0">
                <a:ea typeface="Calibri"/>
                <a:cs typeface="Calibri"/>
              </a:rPr>
              <a:t> </a:t>
            </a:r>
          </a:p>
          <a:p>
            <a:pPr marL="0" indent="0">
              <a:buNone/>
            </a:pPr>
            <a:endParaRPr lang="cs-CZ" b="1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cs-CZ" dirty="0">
                <a:ea typeface="Calibri"/>
                <a:cs typeface="Calibri"/>
              </a:rPr>
              <a:t>2)zohlednit individuální potřeby dlužníků dle reálných schopností a dosažených kompetencí </a:t>
            </a:r>
          </a:p>
          <a:p>
            <a:pPr marL="0" indent="0">
              <a:buNone/>
            </a:pPr>
            <a:r>
              <a:rPr lang="cs-CZ" dirty="0">
                <a:ea typeface="Calibri"/>
                <a:cs typeface="Calibri"/>
              </a:rPr>
              <a:t>- </a:t>
            </a:r>
            <a:r>
              <a:rPr lang="cs-CZ" b="1" dirty="0">
                <a:ea typeface="Calibri"/>
                <a:cs typeface="Calibri"/>
              </a:rPr>
              <a:t>oddlužení bez splátkového kalendáře (specifické skupiny)</a:t>
            </a:r>
          </a:p>
        </p:txBody>
      </p:sp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95AE493-2546-4C2A-B550-B6B06222E5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1" y="5793230"/>
            <a:ext cx="2013351" cy="978004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B3DA778-9AA3-4C82-B622-415D360431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72" y="245199"/>
            <a:ext cx="3753652" cy="973275"/>
          </a:xfrm>
          <a:prstGeom prst="rect">
            <a:avLst/>
          </a:prstGeom>
        </p:spPr>
      </p:pic>
      <p:pic>
        <p:nvPicPr>
          <p:cNvPr id="10" name="Obrázek 9" descr="Obsah obrázku text&#10;&#10;Popis byl vytvořen automaticky">
            <a:extLst>
              <a:ext uri="{FF2B5EF4-FFF2-40B4-BE49-F238E27FC236}">
                <a16:creationId xmlns:a16="http://schemas.microsoft.com/office/drawing/2014/main" id="{867B880A-1FC7-4BB8-B860-B163F8BEF0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806" y="353491"/>
            <a:ext cx="2572922" cy="55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503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8C211-88C3-3F80-886B-5B5E16C4E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VÍCEČETNÉ BARIÉRY – obecnější principy podpory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E370B-9A29-5C7B-C4BE-8603FC38C4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ČÁST III </a:t>
            </a:r>
            <a:endParaRPr lang="en-CZ" dirty="0">
              <a:highlight>
                <a:srgbClr val="FFFF00"/>
              </a:highlight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F0BC877-E385-CE6A-BD32-F33C0767E6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9D93F93D-6EF1-687F-A235-EE9F06C000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806" y="353491"/>
            <a:ext cx="2572922" cy="55522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4102D99F-2603-75D6-1998-7CE570ED0B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074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78152-E131-FF4F-C758-FDF392043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8" y="147840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CZ" dirty="0"/>
              <a:t>Proč nestačí ”jen” řešit dluhy?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2776F-80FA-B2BB-1F3B-94F7F326F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en-CZ" sz="2000" dirty="0"/>
              <a:t>Málokdy mají lidé, kteří jsou dlouhodobě/opakoveně nezaměstnaní, jen jeden problém</a:t>
            </a:r>
          </a:p>
          <a:p>
            <a:r>
              <a:rPr lang="en-CZ" sz="2000" dirty="0"/>
              <a:t>Problémy jsou často vzájemně provázané / vzájemně se prohlubují (spec. psychické dopady, sociální schopnoti, sebevědomí, aj.)</a:t>
            </a:r>
          </a:p>
          <a:p>
            <a:r>
              <a:rPr lang="en-CZ" sz="2000" dirty="0"/>
              <a:t>-&gt; řešení jen jedné oblasti je často nefektivní (a frustrující pro všechny zúčastněné) </a:t>
            </a:r>
          </a:p>
          <a:p>
            <a:endParaRPr lang="en-CZ" dirty="0"/>
          </a:p>
          <a:p>
            <a:endParaRPr lang="en-CZ" dirty="0"/>
          </a:p>
        </p:txBody>
      </p:sp>
      <p:pic>
        <p:nvPicPr>
          <p:cNvPr id="4" name="Obrázek 10">
            <a:extLst>
              <a:ext uri="{FF2B5EF4-FFF2-40B4-BE49-F238E27FC236}">
                <a16:creationId xmlns:a16="http://schemas.microsoft.com/office/drawing/2014/main" id="{53ACBEBD-BBF3-92EC-7E49-876848032A7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463780" y="4675834"/>
            <a:ext cx="6481654" cy="111018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C7D7876-A0FE-2662-C5CE-A17D572EB8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9" name="Obrázek 8" descr="Obsah obrázku text&#10;&#10;Popis byl vytvořen automaticky">
            <a:extLst>
              <a:ext uri="{FF2B5EF4-FFF2-40B4-BE49-F238E27FC236}">
                <a16:creationId xmlns:a16="http://schemas.microsoft.com/office/drawing/2014/main" id="{F9C2E1BD-F998-7E92-A927-3E4A697044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806" y="353491"/>
            <a:ext cx="2572922" cy="555229"/>
          </a:xfrm>
          <a:prstGeom prst="rect">
            <a:avLst/>
          </a:pr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71385B75-3F64-4328-55F5-A2FA94C914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70" y="5786014"/>
            <a:ext cx="1802200" cy="922589"/>
          </a:xfrm>
          <a:prstGeom prst="rect">
            <a:avLst/>
          </a:prstGeom>
        </p:spPr>
      </p:pic>
      <p:pic>
        <p:nvPicPr>
          <p:cNvPr id="8" name="Graphic 7" descr="Lost with solid fill">
            <a:extLst>
              <a:ext uri="{FF2B5EF4-FFF2-40B4-BE49-F238E27FC236}">
                <a16:creationId xmlns:a16="http://schemas.microsoft.com/office/drawing/2014/main" id="{EE50E1F5-8038-FC0E-4114-0B19EED606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1926" y="1284088"/>
            <a:ext cx="914400" cy="914400"/>
          </a:xfrm>
          <a:prstGeom prst="rect">
            <a:avLst/>
          </a:prstGeom>
        </p:spPr>
      </p:pic>
      <p:pic>
        <p:nvPicPr>
          <p:cNvPr id="11" name="Graphic 10" descr="Lost outline">
            <a:extLst>
              <a:ext uri="{FF2B5EF4-FFF2-40B4-BE49-F238E27FC236}">
                <a16:creationId xmlns:a16="http://schemas.microsoft.com/office/drawing/2014/main" id="{DDAD296F-DFF5-D343-E013-E955A0A094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11926" y="14340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96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9EFB7-C822-7562-A0B9-B9B002EFA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094833"/>
            <a:ext cx="8229600" cy="1143000"/>
          </a:xfrm>
        </p:spPr>
        <p:txBody>
          <a:bodyPr>
            <a:normAutofit/>
          </a:bodyPr>
          <a:lstStyle/>
          <a:p>
            <a:r>
              <a:rPr lang="en-CZ" sz="4000" dirty="0"/>
              <a:t>Jak uvažovat o podpoře?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01E59-48AF-DF48-24B9-63459D57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99858"/>
            <a:ext cx="8229600" cy="3432476"/>
          </a:xfrm>
        </p:spPr>
        <p:txBody>
          <a:bodyPr>
            <a:normAutofit fontScale="25000" lnSpcReduction="20000"/>
          </a:bodyPr>
          <a:lstStyle/>
          <a:p>
            <a:r>
              <a:rPr lang="en-CZ" sz="8000" b="1" dirty="0"/>
              <a:t>Koordinace</a:t>
            </a:r>
            <a:r>
              <a:rPr lang="en-CZ" sz="8000" dirty="0"/>
              <a:t> jako klíčový princip (</a:t>
            </a:r>
            <a:r>
              <a:rPr lang="en-CZ" sz="8000" dirty="0">
                <a:solidFill>
                  <a:schemeClr val="accent1"/>
                </a:solidFill>
              </a:rPr>
              <a:t>x</a:t>
            </a:r>
            <a:r>
              <a:rPr lang="en-CZ" sz="8000" dirty="0"/>
              <a:t> paralelní podpora ze strany neprovázaných institucí)</a:t>
            </a:r>
          </a:p>
          <a:p>
            <a:pPr lvl="1"/>
            <a:r>
              <a:rPr lang="en-CZ" sz="8000" dirty="0"/>
              <a:t>Principy </a:t>
            </a:r>
            <a:r>
              <a:rPr lang="en-CZ" sz="8000" dirty="0">
                <a:solidFill>
                  <a:schemeClr val="accent1"/>
                </a:solidFill>
              </a:rPr>
              <a:t>casemagementu</a:t>
            </a:r>
            <a:r>
              <a:rPr lang="en-CZ" sz="8000" dirty="0"/>
              <a:t> – klíčový pracovník </a:t>
            </a:r>
          </a:p>
          <a:p>
            <a:pPr lvl="1"/>
            <a:r>
              <a:rPr lang="en-CZ" sz="8000" dirty="0"/>
              <a:t>Efektivní koordinace podpory kolem jedince  je podmíněna </a:t>
            </a:r>
            <a:r>
              <a:rPr lang="en-CZ" sz="8000" dirty="0">
                <a:solidFill>
                  <a:schemeClr val="accent1"/>
                </a:solidFill>
              </a:rPr>
              <a:t>síťováním</a:t>
            </a:r>
            <a:r>
              <a:rPr lang="en-CZ" sz="8000" dirty="0"/>
              <a:t>, strategickou kordinací mezi aktéry </a:t>
            </a:r>
          </a:p>
          <a:p>
            <a:r>
              <a:rPr lang="en-GB" sz="8000" dirty="0"/>
              <a:t>Ne </a:t>
            </a:r>
            <a:r>
              <a:rPr lang="en-GB" sz="8000" dirty="0" err="1"/>
              <a:t>všechno</a:t>
            </a:r>
            <a:r>
              <a:rPr lang="en-GB" sz="8000" dirty="0"/>
              <a:t> </a:t>
            </a:r>
            <a:r>
              <a:rPr lang="en-GB" sz="8000" dirty="0" err="1"/>
              <a:t>jde</a:t>
            </a:r>
            <a:r>
              <a:rPr lang="en-GB" sz="8000" dirty="0"/>
              <a:t> </a:t>
            </a:r>
            <a:r>
              <a:rPr lang="en-GB" sz="8000" dirty="0" err="1"/>
              <a:t>vyřešit</a:t>
            </a:r>
            <a:r>
              <a:rPr lang="en-GB" sz="8000" dirty="0"/>
              <a:t> (</a:t>
            </a:r>
            <a:r>
              <a:rPr lang="en-GB" sz="8000" dirty="0" err="1"/>
              <a:t>rychle</a:t>
            </a:r>
            <a:r>
              <a:rPr lang="en-GB" sz="8000" dirty="0"/>
              <a:t>)</a:t>
            </a:r>
          </a:p>
          <a:p>
            <a:r>
              <a:rPr lang="en-CZ" sz="8000" dirty="0"/>
              <a:t>Podporu potřebují nejen zaměstnávané osoby, ale </a:t>
            </a:r>
            <a:r>
              <a:rPr lang="cs-CZ" sz="8000" dirty="0"/>
              <a:t>i další zapojení aktéři</a:t>
            </a:r>
          </a:p>
          <a:p>
            <a:r>
              <a:rPr lang="en-CZ" sz="8000" dirty="0"/>
              <a:t>Budování sebedůvěry, pocit uznání, samostatnost</a:t>
            </a:r>
          </a:p>
          <a:p>
            <a:endParaRPr lang="en-CZ" sz="8000" dirty="0"/>
          </a:p>
          <a:p>
            <a:endParaRPr lang="en-CZ" u="sng" dirty="0"/>
          </a:p>
        </p:txBody>
      </p:sp>
      <p:pic>
        <p:nvPicPr>
          <p:cNvPr id="4" name="Obrázek 14">
            <a:extLst>
              <a:ext uri="{FF2B5EF4-FFF2-40B4-BE49-F238E27FC236}">
                <a16:creationId xmlns:a16="http://schemas.microsoft.com/office/drawing/2014/main" id="{F2929E45-33DB-0D90-C097-A96E7C675D7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87824" y="5045079"/>
            <a:ext cx="6012160" cy="672840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DCCCF01E-7DF0-D250-38A7-0FD2FED399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2"/>
            <a:ext cx="3231956" cy="838006"/>
          </a:xfrm>
          <a:prstGeom prst="rect">
            <a:avLst/>
          </a:pr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C281C6A7-9C89-1051-BB8A-D20A5E76DC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3DC1FA1-F6C4-A29E-71A7-DED721CE414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70" y="5932151"/>
            <a:ext cx="1802200" cy="922589"/>
          </a:xfrm>
          <a:prstGeom prst="rect">
            <a:avLst/>
          </a:prstGeom>
        </p:spPr>
      </p:pic>
      <p:pic>
        <p:nvPicPr>
          <p:cNvPr id="9" name="Graphic 8" descr="Connections outline">
            <a:extLst>
              <a:ext uri="{FF2B5EF4-FFF2-40B4-BE49-F238E27FC236}">
                <a16:creationId xmlns:a16="http://schemas.microsoft.com/office/drawing/2014/main" id="{9357EEA0-973A-88D8-BA57-F357849CE3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206817">
            <a:off x="502170" y="1301476"/>
            <a:ext cx="798565" cy="7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224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6CB58-15B3-B3DB-69B2-9C974D7E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32" y="1351104"/>
            <a:ext cx="8229600" cy="1143000"/>
          </a:xfrm>
        </p:spPr>
        <p:txBody>
          <a:bodyPr>
            <a:normAutofit/>
          </a:bodyPr>
          <a:lstStyle/>
          <a:p>
            <a:r>
              <a:rPr lang="en-CZ" sz="4000" dirty="0"/>
              <a:t>Proč nefunguje work first?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F7F3A-109A-CE42-2232-D764C387B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Z" sz="2000" i="1" dirty="0">
                <a:solidFill>
                  <a:srgbClr val="B2B2B2"/>
                </a:solidFill>
              </a:rPr>
              <a:t>(jako např. veřejná služba)</a:t>
            </a:r>
          </a:p>
          <a:p>
            <a:r>
              <a:rPr lang="en-CZ" sz="2000" dirty="0"/>
              <a:t>Neřeší příčiny</a:t>
            </a:r>
          </a:p>
          <a:p>
            <a:r>
              <a:rPr lang="en-CZ" sz="2000" dirty="0"/>
              <a:t>Přispívá k oboustranné frustraci a nedůvěře (zaměstnavatelé </a:t>
            </a:r>
            <a:r>
              <a:rPr lang="en-GB" sz="2000" dirty="0"/>
              <a:t>i</a:t>
            </a:r>
            <a:r>
              <a:rPr lang="en-CZ" sz="2000" dirty="0"/>
              <a:t> zaměstnanci)</a:t>
            </a:r>
          </a:p>
          <a:p>
            <a:r>
              <a:rPr lang="en-CZ" sz="2000" dirty="0"/>
              <a:t>Ve spojení se sankcemi často prohlubuje sociální vyloučení (dluhy na zdravotním, ohrožení bydlení aj.)</a:t>
            </a:r>
          </a:p>
          <a:p>
            <a:pPr marL="0" indent="0">
              <a:buNone/>
            </a:pPr>
            <a:endParaRPr lang="en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E5E9CFB-C057-BBD7-706F-402625787D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1CB269B7-3F16-116D-9695-5AEAEC0015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5B51E7F1-9BD4-894D-39C5-ABC1FBB5B5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  <p:pic>
        <p:nvPicPr>
          <p:cNvPr id="10" name="Graphic 9" descr="Puppet outline">
            <a:extLst>
              <a:ext uri="{FF2B5EF4-FFF2-40B4-BE49-F238E27FC236}">
                <a16:creationId xmlns:a16="http://schemas.microsoft.com/office/drawing/2014/main" id="{265703E8-2327-587A-F9FA-1C53655BB5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2468" y="1564746"/>
            <a:ext cx="784134" cy="78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868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8C211-88C3-3F80-886B-5B5E16C4E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JAK UVAŽOVAT O ZAMĚSTNÁNÍ V KONTEXTU SOC. ZAČLEŇOVÁNÍ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E370B-9A29-5C7B-C4BE-8603FC38C4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ČÁST I </a:t>
            </a:r>
            <a:endParaRPr lang="en-CZ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90956F6-C652-956C-C515-5C4EA806E0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25"/>
            <a:ext cx="3753652" cy="973275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441D0198-9E2E-56C4-3E60-CCA9D77488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3491"/>
            <a:ext cx="2266528" cy="486454"/>
          </a:xfrm>
          <a:prstGeom prst="rect">
            <a:avLst/>
          </a:pr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597860DE-970B-2F67-3D0C-B0388AF05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9172" y="5765633"/>
            <a:ext cx="1800225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6CB58-15B3-B3DB-69B2-9C974D7E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32" y="1351104"/>
            <a:ext cx="8229600" cy="1143000"/>
          </a:xfrm>
        </p:spPr>
        <p:txBody>
          <a:bodyPr>
            <a:normAutofit/>
          </a:bodyPr>
          <a:lstStyle/>
          <a:p>
            <a:r>
              <a:rPr lang="en-CZ" sz="4000" dirty="0"/>
              <a:t>Jak využít zkušenosti z VPP?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F7F3A-109A-CE42-2232-D764C387B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 fontScale="70000" lnSpcReduction="20000"/>
          </a:bodyPr>
          <a:lstStyle/>
          <a:p>
            <a:r>
              <a:rPr lang="cs-CZ" i="1" dirty="0">
                <a:solidFill>
                  <a:schemeClr val="accent1"/>
                </a:solidFill>
              </a:rPr>
              <a:t>VPP jako levná pracovní síla</a:t>
            </a:r>
            <a:r>
              <a:rPr lang="cs-CZ" i="1" dirty="0">
                <a:solidFill>
                  <a:srgbClr val="B2B2B2"/>
                </a:solidFill>
              </a:rPr>
              <a:t>: </a:t>
            </a:r>
            <a:r>
              <a:rPr lang="cs-CZ" dirty="0"/>
              <a:t>Dočasné zaměstnání (návraty do evidence)</a:t>
            </a:r>
            <a:r>
              <a:rPr lang="en-US" dirty="0"/>
              <a:t> </a:t>
            </a:r>
            <a:r>
              <a:rPr lang="en-US" dirty="0">
                <a:solidFill>
                  <a:schemeClr val="accent1"/>
                </a:solidFill>
              </a:rPr>
              <a:t>/ </a:t>
            </a:r>
            <a:r>
              <a:rPr lang="en-US" dirty="0">
                <a:solidFill>
                  <a:srgbClr val="B2B2B2"/>
                </a:solidFill>
              </a:rPr>
              <a:t>“lock in effect”</a:t>
            </a:r>
            <a:r>
              <a:rPr lang="en-US" dirty="0"/>
              <a:t> c</a:t>
            </a:r>
            <a:r>
              <a:rPr lang="cs-CZ" dirty="0" err="1"/>
              <a:t>yklení</a:t>
            </a:r>
            <a:r>
              <a:rPr lang="cs-CZ" dirty="0"/>
              <a:t> stejných lidí </a:t>
            </a:r>
            <a:r>
              <a:rPr lang="cs-CZ" dirty="0">
                <a:solidFill>
                  <a:schemeClr val="accent1"/>
                </a:solidFill>
              </a:rPr>
              <a:t>/ </a:t>
            </a:r>
            <a:r>
              <a:rPr lang="cs-CZ" dirty="0">
                <a:solidFill>
                  <a:srgbClr val="B2B2B2"/>
                </a:solidFill>
              </a:rPr>
              <a:t>„</a:t>
            </a:r>
            <a:r>
              <a:rPr lang="cs-CZ" dirty="0" err="1">
                <a:solidFill>
                  <a:srgbClr val="B2B2B2"/>
                </a:solidFill>
              </a:rPr>
              <a:t>creaming</a:t>
            </a:r>
            <a:r>
              <a:rPr lang="cs-CZ" dirty="0">
                <a:solidFill>
                  <a:srgbClr val="B2B2B2"/>
                </a:solidFill>
              </a:rPr>
              <a:t>“</a:t>
            </a:r>
            <a:r>
              <a:rPr lang="cs-CZ" dirty="0"/>
              <a:t> výběr osvědčených, snadných</a:t>
            </a:r>
            <a:r>
              <a:rPr lang="cs-CZ" dirty="0">
                <a:solidFill>
                  <a:schemeClr val="accent2"/>
                </a:solidFill>
              </a:rPr>
              <a:t> </a:t>
            </a:r>
            <a:r>
              <a:rPr lang="cs-CZ" dirty="0">
                <a:solidFill>
                  <a:schemeClr val="accent1"/>
                </a:solidFill>
              </a:rPr>
              <a:t>/ </a:t>
            </a:r>
            <a:r>
              <a:rPr lang="cs-CZ" dirty="0"/>
              <a:t>Stigma – utvrzení představy o Romech (lidí v složité sociální situace) jako „metařů“</a:t>
            </a:r>
          </a:p>
          <a:p>
            <a:pPr marL="0" indent="0">
              <a:buNone/>
            </a:pPr>
            <a:r>
              <a:rPr lang="cs-CZ" dirty="0">
                <a:solidFill>
                  <a:schemeClr val="accent1"/>
                </a:solidFill>
              </a:rPr>
              <a:t>X </a:t>
            </a:r>
          </a:p>
          <a:p>
            <a:r>
              <a:rPr lang="cs-CZ" i="1" dirty="0">
                <a:solidFill>
                  <a:schemeClr val="accent1"/>
                </a:solidFill>
              </a:rPr>
              <a:t>„Integrační“ potenciál</a:t>
            </a:r>
            <a:r>
              <a:rPr lang="cs-CZ" dirty="0">
                <a:solidFill>
                  <a:schemeClr val="accent1"/>
                </a:solidFill>
              </a:rPr>
              <a:t>: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Prov</a:t>
            </a:r>
            <a:r>
              <a:rPr lang="cs-CZ" dirty="0" err="1"/>
              <a:t>ázanost</a:t>
            </a:r>
            <a:r>
              <a:rPr lang="cs-CZ" dirty="0"/>
              <a:t> na další služby </a:t>
            </a:r>
            <a:r>
              <a:rPr lang="cs-CZ" dirty="0">
                <a:solidFill>
                  <a:schemeClr val="accent1"/>
                </a:solidFill>
              </a:rPr>
              <a:t>/ </a:t>
            </a:r>
            <a:r>
              <a:rPr lang="cs-CZ" dirty="0"/>
              <a:t>Bezpečné, stabilnější, přátelštější pracovní prostředí jako prostor pro změnu </a:t>
            </a:r>
            <a:r>
              <a:rPr lang="cs-CZ" dirty="0">
                <a:solidFill>
                  <a:srgbClr val="B2B2B2"/>
                </a:solidFill>
              </a:rPr>
              <a:t>„</a:t>
            </a:r>
            <a:r>
              <a:rPr lang="cs-CZ" dirty="0" err="1">
                <a:solidFill>
                  <a:srgbClr val="B2B2B2"/>
                </a:solidFill>
              </a:rPr>
              <a:t>recovery</a:t>
            </a:r>
            <a:r>
              <a:rPr lang="cs-CZ" dirty="0">
                <a:solidFill>
                  <a:srgbClr val="B2B2B2"/>
                </a:solidFill>
              </a:rPr>
              <a:t>“ </a:t>
            </a:r>
            <a:r>
              <a:rPr lang="cs-CZ" dirty="0">
                <a:solidFill>
                  <a:schemeClr val="accent1"/>
                </a:solidFill>
              </a:rPr>
              <a:t>/</a:t>
            </a:r>
            <a:r>
              <a:rPr lang="cs-CZ" dirty="0"/>
              <a:t> Pocit docenění, důstojnosti, samostatnosti </a:t>
            </a:r>
            <a:r>
              <a:rPr lang="cs-CZ" dirty="0">
                <a:solidFill>
                  <a:schemeClr val="accent1"/>
                </a:solidFill>
              </a:rPr>
              <a:t>/ </a:t>
            </a:r>
            <a:r>
              <a:rPr lang="cs-CZ" dirty="0"/>
              <a:t>Pracovní zkušenost a doporučení </a:t>
            </a:r>
            <a:r>
              <a:rPr lang="cs-CZ" dirty="0">
                <a:solidFill>
                  <a:schemeClr val="accent1"/>
                </a:solidFill>
              </a:rPr>
              <a:t>/ </a:t>
            </a:r>
            <a:r>
              <a:rPr lang="cs-CZ" dirty="0"/>
              <a:t>Kontinuita podpory</a:t>
            </a:r>
          </a:p>
          <a:p>
            <a:pPr marL="0" indent="0">
              <a:buNone/>
            </a:pPr>
            <a:endParaRPr lang="en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E5E9CFB-C057-BBD7-706F-402625787D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1CB269B7-3F16-116D-9695-5AEAEC0015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5B51E7F1-9BD4-894D-39C5-ABC1FBB5B5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  <p:pic>
        <p:nvPicPr>
          <p:cNvPr id="8" name="Graphic 7" descr="Construction worker male outline">
            <a:extLst>
              <a:ext uri="{FF2B5EF4-FFF2-40B4-BE49-F238E27FC236}">
                <a16:creationId xmlns:a16="http://schemas.microsoft.com/office/drawing/2014/main" id="{C22D2332-682A-0C2C-A460-9D605EE6F9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2468" y="1545700"/>
            <a:ext cx="731172" cy="73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462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9EFB7-C822-7562-A0B9-B9B002EFA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47612"/>
            <a:ext cx="8229600" cy="973276"/>
          </a:xfrm>
        </p:spPr>
        <p:txBody>
          <a:bodyPr>
            <a:normAutofit fontScale="90000"/>
          </a:bodyPr>
          <a:lstStyle/>
          <a:p>
            <a:r>
              <a:rPr lang="en-CZ" dirty="0"/>
              <a:t>        Prostupné zaměstnání jako klíčový nástroj</a:t>
            </a:r>
            <a:r>
              <a:rPr lang="en-CZ" sz="4000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01E59-48AF-DF48-24B9-63459D57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190" y="2795472"/>
            <a:ext cx="8229600" cy="32403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Z" sz="2000" dirty="0">
                <a:solidFill>
                  <a:schemeClr val="accent1"/>
                </a:solidFill>
              </a:rPr>
              <a:t>Propojení (“psychosociální”) podpory a práce</a:t>
            </a:r>
          </a:p>
          <a:p>
            <a:r>
              <a:rPr lang="en-CZ" sz="2000" dirty="0"/>
              <a:t>Cílená identifikace bariér před nástupem -&gt;</a:t>
            </a:r>
          </a:p>
          <a:p>
            <a:pPr lvl="1"/>
            <a:r>
              <a:rPr lang="en-CZ" sz="2000" dirty="0"/>
              <a:t>ale zároveň počítat s tím, že řada věcí se projeví postupně</a:t>
            </a:r>
          </a:p>
          <a:p>
            <a:r>
              <a:rPr lang="en-CZ" sz="2000" dirty="0"/>
              <a:t>Podpora během zaměstnání: </a:t>
            </a:r>
          </a:p>
          <a:p>
            <a:pPr lvl="1"/>
            <a:r>
              <a:rPr lang="en-CZ" sz="2000" dirty="0"/>
              <a:t>postupně se projevující bariéry </a:t>
            </a:r>
          </a:p>
          <a:p>
            <a:pPr lvl="1"/>
            <a:r>
              <a:rPr lang="en-CZ" sz="2000" dirty="0"/>
              <a:t>klíčová role lidí, kteří jsou se zaměstnanci v každodenním kontaktu </a:t>
            </a:r>
          </a:p>
          <a:p>
            <a:r>
              <a:rPr lang="en-CZ" sz="2000" dirty="0"/>
              <a:t>”Vzdálená podpora” </a:t>
            </a:r>
          </a:p>
        </p:txBody>
      </p:sp>
      <p:pic>
        <p:nvPicPr>
          <p:cNvPr id="4" name="Obrázek 8">
            <a:extLst>
              <a:ext uri="{FF2B5EF4-FFF2-40B4-BE49-F238E27FC236}">
                <a16:creationId xmlns:a16="http://schemas.microsoft.com/office/drawing/2014/main" id="{11368DD0-5DAE-1935-1973-1930E823405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72000" y="5109159"/>
            <a:ext cx="3840654" cy="960164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4509EAEC-F92C-DF91-1B0D-DD658D9FA7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1651198D-9CD5-8664-C122-2C32522183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2"/>
            <a:ext cx="3231956" cy="838006"/>
          </a:xfrm>
          <a:prstGeom prst="rect">
            <a:avLst/>
          </a:prstGeom>
        </p:spPr>
      </p:pic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1AB2641-92CB-4A1F-EA16-D88E60A6805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44" y="5932151"/>
            <a:ext cx="1802200" cy="922589"/>
          </a:xfrm>
          <a:prstGeom prst="rect">
            <a:avLst/>
          </a:prstGeom>
        </p:spPr>
      </p:pic>
      <p:pic>
        <p:nvPicPr>
          <p:cNvPr id="9" name="Graphic 8" descr="Upstairs outline">
            <a:extLst>
              <a:ext uri="{FF2B5EF4-FFF2-40B4-BE49-F238E27FC236}">
                <a16:creationId xmlns:a16="http://schemas.microsoft.com/office/drawing/2014/main" id="{8493AE71-0DAA-F891-F1E5-12ACDBA234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31932" y="139489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1327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3F05-EB8D-14EC-1820-974FD03A4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084" y="1208296"/>
            <a:ext cx="8229600" cy="1143000"/>
          </a:xfrm>
        </p:spPr>
        <p:txBody>
          <a:bodyPr>
            <a:normAutofit/>
          </a:bodyPr>
          <a:lstStyle/>
          <a:p>
            <a:r>
              <a:rPr lang="en-CZ" sz="4000" dirty="0"/>
              <a:t>   Proč je důležitá adekvátní mzda?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10EBA-EF71-232B-C600-90814582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42923"/>
            <a:ext cx="8229600" cy="3561259"/>
          </a:xfrm>
        </p:spPr>
        <p:txBody>
          <a:bodyPr>
            <a:normAutofit/>
          </a:bodyPr>
          <a:lstStyle/>
          <a:p>
            <a:r>
              <a:rPr lang="en-CZ" sz="2200" dirty="0"/>
              <a:t>Možnost řešení dluhů (dostečný příjem pro insolvenci / schopnost splácet / viditelnost řešení)</a:t>
            </a:r>
          </a:p>
          <a:p>
            <a:r>
              <a:rPr lang="en-CZ" sz="2200" dirty="0"/>
              <a:t>Prevence nového zadlužení a dalších problémů spojených s dlouhodobou chudobou (zdraví, psychika, negativní dopady na děti)</a:t>
            </a:r>
          </a:p>
          <a:p>
            <a:r>
              <a:rPr lang="en-CZ" sz="2200" dirty="0"/>
              <a:t>Vystoupení ze závislosti na sociálních dávkách (nákaldy státu &lt;– &gt; sebevědomí jedince)</a:t>
            </a:r>
          </a:p>
          <a:p>
            <a:r>
              <a:rPr lang="en-CZ" sz="2200" dirty="0"/>
              <a:t>Zlepšení vztahů na pracovišti, vzájemné důvěry</a:t>
            </a:r>
          </a:p>
          <a:p>
            <a:endParaRPr lang="en-CZ" sz="2200" dirty="0"/>
          </a:p>
          <a:p>
            <a:pPr marL="0" indent="0">
              <a:buNone/>
            </a:pPr>
            <a:r>
              <a:rPr lang="en-CZ" sz="2200" dirty="0">
                <a:solidFill>
                  <a:schemeClr val="accent1"/>
                </a:solidFill>
              </a:rPr>
              <a:t>Obecně kvalita práce, pracovní podmínky, vztahy na pracovišti</a:t>
            </a:r>
          </a:p>
          <a:p>
            <a:pPr marL="0" indent="0">
              <a:buNone/>
            </a:pPr>
            <a:endParaRPr lang="en-CZ" dirty="0"/>
          </a:p>
          <a:p>
            <a:pPr marL="0" indent="0">
              <a:buNone/>
            </a:pPr>
            <a:endParaRPr lang="en-CZ" dirty="0"/>
          </a:p>
          <a:p>
            <a:endParaRPr lang="en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AE4514B-58B4-4161-9420-09C9E6B9F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18557355-6458-2A21-2D41-A21BEFBFF0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88C3805F-55BE-049A-DFDB-36B3DE01BB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  <p:pic>
        <p:nvPicPr>
          <p:cNvPr id="8" name="Graphic 7" descr="Piggy Bank outline">
            <a:extLst>
              <a:ext uri="{FF2B5EF4-FFF2-40B4-BE49-F238E27FC236}">
                <a16:creationId xmlns:a16="http://schemas.microsoft.com/office/drawing/2014/main" id="{5D4A6504-5E43-6124-66A1-C2797148B0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084" y="126717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759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523C3-DEDA-C1A9-3469-4F6643DB3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3809A-7B6C-89EA-C80B-AC0E1FCF21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TOTO UŽ PATŘÍ DO BLOKU II</a:t>
            </a:r>
          </a:p>
        </p:txBody>
      </p:sp>
    </p:spTree>
    <p:extLst>
      <p:ext uri="{BB962C8B-B14F-4D97-AF65-F5344CB8AC3E}">
        <p14:creationId xmlns:p14="http://schemas.microsoft.com/office/powerpoint/2010/main" val="14390278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3F05-EB8D-14EC-1820-974FD03A4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084" y="12082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Z" sz="4000" dirty="0"/>
              <a:t>    </a:t>
            </a:r>
            <a:r>
              <a:rPr lang="en-GB" sz="4000" dirty="0" err="1"/>
              <a:t>Tréninkové</a:t>
            </a:r>
            <a:r>
              <a:rPr lang="en-GB" sz="4000" dirty="0"/>
              <a:t> / </a:t>
            </a:r>
            <a:r>
              <a:rPr lang="en-GB" sz="4000" dirty="0" err="1"/>
              <a:t>podporované</a:t>
            </a:r>
            <a:r>
              <a:rPr lang="en-GB" sz="4000" dirty="0"/>
              <a:t> </a:t>
            </a:r>
            <a:r>
              <a:rPr lang="en-GB" sz="4000" dirty="0" err="1"/>
              <a:t>zaměstnání</a:t>
            </a:r>
            <a:endParaRPr lang="en-CZ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10EBA-EF71-232B-C600-90814582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42923"/>
            <a:ext cx="8229600" cy="3561259"/>
          </a:xfrm>
        </p:spPr>
        <p:txBody>
          <a:bodyPr>
            <a:normAutofit fontScale="62500" lnSpcReduction="20000"/>
          </a:bodyPr>
          <a:lstStyle/>
          <a:p>
            <a:r>
              <a:rPr lang="en-CZ" dirty="0">
                <a:solidFill>
                  <a:schemeClr val="accent1"/>
                </a:solidFill>
              </a:rPr>
              <a:t>Kombinace práce a sociální podpory</a:t>
            </a:r>
          </a:p>
          <a:p>
            <a:pPr lvl="1"/>
            <a:r>
              <a:rPr lang="en-CZ" dirty="0"/>
              <a:t>Podpora pro odstranění bariér / znevýhodnění </a:t>
            </a:r>
          </a:p>
          <a:p>
            <a:pPr lvl="1"/>
            <a:r>
              <a:rPr lang="en-CZ" dirty="0"/>
              <a:t>Práce nejen se zaměstnanci, ale </a:t>
            </a:r>
            <a:r>
              <a:rPr lang="en-GB" dirty="0" err="1"/>
              <a:t>i</a:t>
            </a:r>
            <a:r>
              <a:rPr lang="en-CZ" dirty="0"/>
              <a:t> zaměstnavateli </a:t>
            </a:r>
          </a:p>
          <a:p>
            <a:pPr lvl="1"/>
            <a:r>
              <a:rPr lang="cs-CZ" dirty="0"/>
              <a:t>Podporu potřebují nejen lidi, kteří jsou zaměstnaní, ale i ti kteří s nimi pracují – specificky se týká „předáků“/vedoucích větších skupin</a:t>
            </a:r>
            <a:endParaRPr lang="en-CZ" dirty="0"/>
          </a:p>
          <a:p>
            <a:r>
              <a:rPr lang="en-CZ" dirty="0">
                <a:solidFill>
                  <a:schemeClr val="accent1"/>
                </a:solidFill>
              </a:rPr>
              <a:t>Prostupnost / napojení na (lokální) zaměstnavatele</a:t>
            </a:r>
          </a:p>
          <a:p>
            <a:pPr lvl="1"/>
            <a:r>
              <a:rPr lang="en-GB" dirty="0"/>
              <a:t>A</a:t>
            </a:r>
            <a:r>
              <a:rPr lang="en-CZ" dirty="0"/>
              <a:t>dekvátně potřebám jednotlivců</a:t>
            </a:r>
          </a:p>
          <a:p>
            <a:pPr lvl="1"/>
            <a:r>
              <a:rPr lang="en-CZ" dirty="0"/>
              <a:t>”Vzdálená podpora” </a:t>
            </a:r>
          </a:p>
          <a:p>
            <a:r>
              <a:rPr lang="cs-CZ" dirty="0">
                <a:solidFill>
                  <a:schemeClr val="accent1"/>
                </a:solidFill>
              </a:rPr>
              <a:t>Koordinace na různých úrovních </a:t>
            </a:r>
          </a:p>
          <a:p>
            <a:pPr lvl="1"/>
            <a:r>
              <a:rPr lang="cs-CZ" dirty="0"/>
              <a:t>Efektivní propojení a využití nástrojů, nastavení (podpůrných) kapacit </a:t>
            </a:r>
          </a:p>
          <a:p>
            <a:pPr lvl="1"/>
            <a:r>
              <a:rPr lang="cs-CZ" dirty="0"/>
              <a:t>Slaďování cílů</a:t>
            </a:r>
          </a:p>
          <a:p>
            <a:r>
              <a:rPr lang="en-CZ" dirty="0">
                <a:solidFill>
                  <a:schemeClr val="accent1"/>
                </a:solidFill>
              </a:rPr>
              <a:t>Práce se selháním</a:t>
            </a:r>
          </a:p>
          <a:p>
            <a:endParaRPr lang="en-CZ" sz="2200" dirty="0"/>
          </a:p>
          <a:p>
            <a:pPr marL="0" indent="0">
              <a:buNone/>
            </a:pPr>
            <a:endParaRPr lang="en-CZ" dirty="0"/>
          </a:p>
          <a:p>
            <a:pPr marL="0" indent="0">
              <a:buNone/>
            </a:pPr>
            <a:endParaRPr lang="en-CZ" dirty="0"/>
          </a:p>
          <a:p>
            <a:endParaRPr lang="en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AE4514B-58B4-4161-9420-09C9E6B9F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18557355-6458-2A21-2D41-A21BEFBFF0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88C3805F-55BE-049A-DFDB-36B3DE01BB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  <p:pic>
        <p:nvPicPr>
          <p:cNvPr id="9" name="Graphic 8" descr="Crawl outline">
            <a:extLst>
              <a:ext uri="{FF2B5EF4-FFF2-40B4-BE49-F238E27FC236}">
                <a16:creationId xmlns:a16="http://schemas.microsoft.com/office/drawing/2014/main" id="{9954FACE-6D10-1042-DEBC-B00B124343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5952" y="1417295"/>
            <a:ext cx="771016" cy="77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897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3F05-EB8D-14EC-1820-974FD03A4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084" y="12082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Z" sz="4000" dirty="0"/>
              <a:t>    </a:t>
            </a:r>
            <a:r>
              <a:rPr lang="en-GB" sz="4000" dirty="0" err="1"/>
              <a:t>Tréninkové</a:t>
            </a:r>
            <a:r>
              <a:rPr lang="en-GB" sz="4000" dirty="0"/>
              <a:t> </a:t>
            </a:r>
            <a:r>
              <a:rPr lang="en-GB" sz="4000" dirty="0">
                <a:solidFill>
                  <a:schemeClr val="accent1"/>
                </a:solidFill>
              </a:rPr>
              <a:t>/</a:t>
            </a:r>
            <a:r>
              <a:rPr lang="en-GB" sz="4000" dirty="0"/>
              <a:t> </a:t>
            </a:r>
            <a:r>
              <a:rPr lang="en-GB" sz="4000" dirty="0" err="1"/>
              <a:t>podporované</a:t>
            </a:r>
            <a:r>
              <a:rPr lang="en-GB" sz="4000" dirty="0"/>
              <a:t> </a:t>
            </a:r>
            <a:r>
              <a:rPr lang="en-GB" sz="4000" dirty="0" err="1"/>
              <a:t>zaměstnání</a:t>
            </a:r>
            <a:endParaRPr lang="en-CZ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10EBA-EF71-232B-C600-90814582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42923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Z" sz="2200" dirty="0"/>
          </a:p>
          <a:p>
            <a:pPr marL="0" indent="0">
              <a:buNone/>
            </a:pPr>
            <a:endParaRPr lang="en-CZ" dirty="0"/>
          </a:p>
          <a:p>
            <a:pPr marL="0" indent="0">
              <a:buNone/>
            </a:pPr>
            <a:endParaRPr lang="en-CZ" dirty="0"/>
          </a:p>
          <a:p>
            <a:endParaRPr lang="en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AE4514B-58B4-4161-9420-09C9E6B9F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18557355-6458-2A21-2D41-A21BEFBFF0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88C3805F-55BE-049A-DFDB-36B3DE01BB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  <p:pic>
        <p:nvPicPr>
          <p:cNvPr id="9" name="Graphic 8" descr="Crawl outline">
            <a:extLst>
              <a:ext uri="{FF2B5EF4-FFF2-40B4-BE49-F238E27FC236}">
                <a16:creationId xmlns:a16="http://schemas.microsoft.com/office/drawing/2014/main" id="{9954FACE-6D10-1042-DEBC-B00B124343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5952" y="1417295"/>
            <a:ext cx="771016" cy="771016"/>
          </a:xfrm>
          <a:prstGeom prst="rect">
            <a:avLst/>
          </a:prstGeom>
        </p:spPr>
      </p:pic>
      <p:pic>
        <p:nvPicPr>
          <p:cNvPr id="6" name="Content Placeholder 4" descr="A poster with text and images of people&#10;&#10;Description automatically generated">
            <a:extLst>
              <a:ext uri="{FF2B5EF4-FFF2-40B4-BE49-F238E27FC236}">
                <a16:creationId xmlns:a16="http://schemas.microsoft.com/office/drawing/2014/main" id="{EBCFDD70-A399-E4D2-7A32-DB0CAFEB08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278" y="2495278"/>
            <a:ext cx="6532097" cy="356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958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3F05-EB8D-14EC-1820-974FD03A4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3780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Z" sz="4000" dirty="0"/>
              <a:t>    </a:t>
            </a:r>
            <a:r>
              <a:rPr lang="en-GB" sz="4000" dirty="0"/>
              <a:t>PROČ JE OBEC DŮLEŽITÁ / v </a:t>
            </a:r>
            <a:r>
              <a:rPr lang="en-GB" sz="4000" dirty="0" err="1"/>
              <a:t>jedinečné</a:t>
            </a:r>
            <a:r>
              <a:rPr lang="en-GB" sz="4000" dirty="0"/>
              <a:t> </a:t>
            </a:r>
            <a:r>
              <a:rPr lang="en-GB" sz="4000" dirty="0" err="1"/>
              <a:t>pozici</a:t>
            </a:r>
            <a:r>
              <a:rPr lang="en-GB" sz="4000" dirty="0"/>
              <a:t>?</a:t>
            </a:r>
            <a:endParaRPr lang="en-CZ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10EBA-EF71-232B-C600-90814582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42923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Z" sz="2200" dirty="0"/>
          </a:p>
          <a:p>
            <a:pPr marL="0" indent="0">
              <a:buNone/>
            </a:pPr>
            <a:endParaRPr lang="en-CZ" dirty="0"/>
          </a:p>
          <a:p>
            <a:pPr marL="0" indent="0">
              <a:buNone/>
            </a:pPr>
            <a:endParaRPr lang="en-CZ" dirty="0"/>
          </a:p>
          <a:p>
            <a:endParaRPr lang="en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AE4514B-58B4-4161-9420-09C9E6B9F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0" y="-18462"/>
            <a:ext cx="3753652" cy="973275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18557355-6458-2A21-2D41-A21BEFBFF0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88C3805F-55BE-049A-DFDB-36B3DE01BB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  <p:graphicFrame>
        <p:nvGraphicFramePr>
          <p:cNvPr id="8" name="Zástupný obsah 5">
            <a:extLst>
              <a:ext uri="{FF2B5EF4-FFF2-40B4-BE49-F238E27FC236}">
                <a16:creationId xmlns:a16="http://schemas.microsoft.com/office/drawing/2014/main" id="{559BC829-1AA8-5198-5BDE-28EBBFC59C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2292224"/>
              </p:ext>
            </p:extLst>
          </p:nvPr>
        </p:nvGraphicFramePr>
        <p:xfrm>
          <a:off x="767953" y="2288858"/>
          <a:ext cx="7444502" cy="3299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11DF1687-FA2A-E5C9-F264-EC438A031B09}"/>
              </a:ext>
            </a:extLst>
          </p:cNvPr>
          <p:cNvGrpSpPr/>
          <p:nvPr/>
        </p:nvGrpSpPr>
        <p:grpSpPr>
          <a:xfrm>
            <a:off x="733097" y="5921713"/>
            <a:ext cx="2193750" cy="720000"/>
            <a:chOff x="47719" y="2167468"/>
            <a:chExt cx="2193750" cy="72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861B93D-ED58-52BF-A877-2CA35E2AF2D6}"/>
                </a:ext>
              </a:extLst>
            </p:cNvPr>
            <p:cNvSpPr/>
            <p:nvPr/>
          </p:nvSpPr>
          <p:spPr>
            <a:xfrm>
              <a:off x="47719" y="2167468"/>
              <a:ext cx="2193750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CZ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278947F-B67F-7B8B-834C-6FA3354956E8}"/>
                </a:ext>
              </a:extLst>
            </p:cNvPr>
            <p:cNvSpPr txBox="1"/>
            <p:nvPr/>
          </p:nvSpPr>
          <p:spPr>
            <a:xfrm>
              <a:off x="47719" y="2167468"/>
              <a:ext cx="2193750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533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cs-CZ" sz="1200" kern="1200" dirty="0">
                  <a:solidFill>
                    <a:schemeClr val="accent1"/>
                  </a:solidFill>
                </a:rPr>
                <a:t>SPOLUPRÁCE / PŘEKRYV S ÚŘADEM PRÁCE </a:t>
              </a:r>
              <a:r>
                <a:rPr lang="cs-CZ" sz="1200" kern="1200" dirty="0">
                  <a:solidFill>
                    <a:srgbClr val="B2B2B2"/>
                  </a:solidFill>
                </a:rPr>
                <a:t>– LOKÁLNÍ SÍŤ ZAMĚSTNANOSTI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B9E2F15-F41A-1915-CE37-2CAC91AC7E35}"/>
              </a:ext>
            </a:extLst>
          </p:cNvPr>
          <p:cNvGrpSpPr/>
          <p:nvPr/>
        </p:nvGrpSpPr>
        <p:grpSpPr>
          <a:xfrm>
            <a:off x="3202744" y="5921713"/>
            <a:ext cx="2193750" cy="720000"/>
            <a:chOff x="47719" y="2167468"/>
            <a:chExt cx="2193750" cy="720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AF0EEF9-AF0E-530A-92F7-C84243709D39}"/>
                </a:ext>
              </a:extLst>
            </p:cNvPr>
            <p:cNvSpPr/>
            <p:nvPr/>
          </p:nvSpPr>
          <p:spPr>
            <a:xfrm>
              <a:off x="47719" y="2167468"/>
              <a:ext cx="2193750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CZ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94771DA-A287-CCA4-40E3-754323E14BEC}"/>
                </a:ext>
              </a:extLst>
            </p:cNvPr>
            <p:cNvSpPr txBox="1"/>
            <p:nvPr/>
          </p:nvSpPr>
          <p:spPr>
            <a:xfrm>
              <a:off x="47719" y="2167468"/>
              <a:ext cx="2193750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533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cs-CZ" sz="1200" kern="1200" dirty="0">
                  <a:solidFill>
                    <a:srgbClr val="FFC000"/>
                  </a:solidFill>
                </a:rPr>
                <a:t>SPOLUPRÁCE / PŘEKRYV S ASZ</a:t>
              </a:r>
              <a:r>
                <a:rPr lang="cs-CZ" sz="1200" kern="1200" dirty="0">
                  <a:solidFill>
                    <a:srgbClr val="B2B2B2"/>
                  </a:solidFill>
                </a:rPr>
                <a:t>– </a:t>
              </a:r>
              <a:r>
                <a:rPr lang="cs-CZ" sz="1200" kern="1200" dirty="0" err="1">
                  <a:solidFill>
                    <a:srgbClr val="B2B2B2"/>
                  </a:solidFill>
                </a:rPr>
                <a:t>mEtodiCKÉ</a:t>
              </a:r>
              <a:r>
                <a:rPr lang="cs-CZ" sz="1200" kern="1200" dirty="0">
                  <a:solidFill>
                    <a:srgbClr val="B2B2B2"/>
                  </a:solidFill>
                </a:rPr>
                <a:t> PŘÍSTUPY K  SÍŤOVÁNÍ, PLÁNOVÁNÍ A KOORDINACE NA LOKÁLNÍ ÚROVNI </a:t>
              </a:r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B9194DA-CAFA-A0BA-D367-61E3CAB558FE}"/>
              </a:ext>
            </a:extLst>
          </p:cNvPr>
          <p:cNvCxnSpPr/>
          <p:nvPr/>
        </p:nvCxnSpPr>
        <p:spPr>
          <a:xfrm>
            <a:off x="733097" y="5373216"/>
            <a:ext cx="72232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901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1A8AC-D92D-7DB9-A596-E79DB8FE9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553616"/>
          </a:xfrm>
        </p:spPr>
        <p:txBody>
          <a:bodyPr>
            <a:normAutofit fontScale="90000"/>
          </a:bodyPr>
          <a:lstStyle/>
          <a:p>
            <a:r>
              <a:rPr lang="en-CZ" dirty="0"/>
              <a:t>Zaměstnanost a sociální začleňování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E9FCA-949E-3AB2-ECD4-154670A73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579" y="2148107"/>
            <a:ext cx="5857525" cy="34499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800" b="1" i="1" u="sng" dirty="0">
                <a:solidFill>
                  <a:srgbClr val="B2B2B2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Kvalitní </a:t>
            </a:r>
            <a:r>
              <a:rPr lang="cs-CZ" sz="1800" b="1" i="1" dirty="0">
                <a:solidFill>
                  <a:srgbClr val="B2B2B2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zaměstnání je nezbytné pro sociální začlenění a aktivní účast ve společnosti</a:t>
            </a:r>
            <a:r>
              <a:rPr lang="cs-CZ" sz="1800" b="1" i="1" dirty="0">
                <a:solidFill>
                  <a:schemeClr val="accent1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cs-CZ" sz="1650" b="1" dirty="0"/>
          </a:p>
          <a:p>
            <a:pPr marL="0" indent="0">
              <a:buNone/>
            </a:pPr>
            <a:r>
              <a:rPr lang="cs-CZ" sz="1650" b="1" dirty="0"/>
              <a:t>Zaměstnání není cílem, ale nástrojem pro změnu situace jedince/domácnosti </a:t>
            </a:r>
            <a:r>
              <a:rPr lang="cs-CZ" sz="165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–&gt; </a:t>
            </a:r>
            <a:r>
              <a:rPr lang="cs-CZ" sz="1650" dirty="0"/>
              <a:t>lepší postavení na trhu práce, zlepšení socio-ekonomické situace, „integrace“</a:t>
            </a:r>
          </a:p>
          <a:p>
            <a:pPr marL="228611" indent="-228611">
              <a:buClr>
                <a:schemeClr val="accent1"/>
              </a:buClr>
            </a:pPr>
            <a:r>
              <a:rPr lang="cs-CZ" sz="1650" dirty="0"/>
              <a:t>Tlak na přijetí zaměstnání neodvisle od jeho kvality nepřispívá k sociálnímu začleňování - naopak může vést k zacyklení v pasti dluhů a chudoby</a:t>
            </a:r>
          </a:p>
          <a:p>
            <a:pPr marL="228611" indent="-228611">
              <a:buClr>
                <a:schemeClr val="accent1"/>
              </a:buClr>
            </a:pPr>
            <a:r>
              <a:rPr lang="cs-CZ" sz="1650" dirty="0"/>
              <a:t>Při podpoře zaměstnanosti je podstatné nabízet podporu, která řeší </a:t>
            </a:r>
            <a:r>
              <a:rPr lang="cs-CZ" sz="1650" b="1" dirty="0"/>
              <a:t>příčiny </a:t>
            </a:r>
            <a:r>
              <a:rPr lang="cs-CZ" sz="1650" b="1" dirty="0" err="1"/>
              <a:t>marginalizovaného</a:t>
            </a:r>
            <a:r>
              <a:rPr lang="cs-CZ" sz="1650" b="1" dirty="0"/>
              <a:t> postavení na trhu práce (vícečetné bariéry)</a:t>
            </a:r>
          </a:p>
          <a:p>
            <a:pPr marL="228611" indent="-228611">
              <a:buClr>
                <a:schemeClr val="accent1"/>
              </a:buClr>
            </a:pPr>
            <a:r>
              <a:rPr lang="cs-CZ" sz="1650" dirty="0"/>
              <a:t>Podpora musí vycházet z potřeb jedince / nicméně ne vždy cílí na jedince </a:t>
            </a:r>
          </a:p>
          <a:p>
            <a:endParaRPr lang="en-CZ" dirty="0"/>
          </a:p>
        </p:txBody>
      </p:sp>
      <p:sp>
        <p:nvSpPr>
          <p:cNvPr id="6" name="TextovéPole 4">
            <a:extLst>
              <a:ext uri="{FF2B5EF4-FFF2-40B4-BE49-F238E27FC236}">
                <a16:creationId xmlns:a16="http://schemas.microsoft.com/office/drawing/2014/main" id="{34A808F5-FBAA-EBC8-7A86-7425965D710B}"/>
              </a:ext>
            </a:extLst>
          </p:cNvPr>
          <p:cNvSpPr txBox="1"/>
          <p:nvPr/>
        </p:nvSpPr>
        <p:spPr>
          <a:xfrm>
            <a:off x="6732239" y="2039989"/>
            <a:ext cx="2230435" cy="2938701"/>
          </a:xfrm>
          <a:prstGeom prst="verticalScroll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i="1" dirty="0">
                <a:solidFill>
                  <a:schemeClr val="accent1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Kvalitní zaměstnání </a:t>
            </a:r>
            <a:r>
              <a:rPr lang="cs-CZ" sz="1000" i="1" dirty="0">
                <a:solidFill>
                  <a:schemeClr val="accent1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 klíčovým zdrojem příjmu, účelu a úspěchu a </a:t>
            </a:r>
            <a:r>
              <a:rPr lang="cs-CZ" sz="1000" b="1" i="1" dirty="0">
                <a:solidFill>
                  <a:schemeClr val="accent1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 nezbytné pro sociální začlenění a aktivní účast ve společnosti.</a:t>
            </a:r>
          </a:p>
          <a:p>
            <a:endParaRPr lang="cs-CZ" sz="1000" b="1" i="1" dirty="0">
              <a:solidFill>
                <a:schemeClr val="accent1"/>
              </a:solidFill>
              <a:latin typeface="Aptos Light" panose="020B00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1000" b="1" i="1" dirty="0">
                <a:solidFill>
                  <a:schemeClr val="accent1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 snižování ohrožení </a:t>
            </a:r>
            <a:r>
              <a:rPr lang="cs-CZ" sz="1000" i="1" dirty="0">
                <a:solidFill>
                  <a:schemeClr val="accent1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chudobou a sociálním vyloučením</a:t>
            </a:r>
            <a:r>
              <a:rPr lang="cs-CZ" sz="1000" b="1" i="1" dirty="0">
                <a:solidFill>
                  <a:schemeClr val="accent1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 klíčový integrovaný přístup k řešení potřeb </a:t>
            </a:r>
            <a:r>
              <a:rPr lang="cs-CZ" sz="1000" i="1" dirty="0">
                <a:solidFill>
                  <a:schemeClr val="accent1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 všech životních fázích</a:t>
            </a:r>
            <a:r>
              <a:rPr lang="cs-CZ" sz="1000" b="1" i="1" dirty="0">
                <a:solidFill>
                  <a:schemeClr val="accent1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cs-CZ" sz="1000" b="1" i="1" dirty="0">
              <a:solidFill>
                <a:schemeClr val="accent1"/>
              </a:solidFill>
              <a:latin typeface="Aptos Light" panose="020B00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900" dirty="0">
                <a:solidFill>
                  <a:schemeClr val="accent1"/>
                </a:solidFill>
                <a:latin typeface="Aptos Light" panose="020B00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Akční plán evropského pilíře sociálních práv (2021)</a:t>
            </a:r>
            <a:endParaRPr lang="cs-CZ" sz="900" dirty="0">
              <a:solidFill>
                <a:schemeClr val="accent1"/>
              </a:solidFill>
            </a:endParaRPr>
          </a:p>
        </p:txBody>
      </p:sp>
      <p:pic>
        <p:nvPicPr>
          <p:cNvPr id="4" name="Obrázek 3" descr="Obsah obrázku text&#10;&#10;Popis byl vytvořen automaticky">
            <a:extLst>
              <a:ext uri="{FF2B5EF4-FFF2-40B4-BE49-F238E27FC236}">
                <a16:creationId xmlns:a16="http://schemas.microsoft.com/office/drawing/2014/main" id="{74F2FEA3-7E87-89F1-1C8A-8EE75CD648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3491"/>
            <a:ext cx="2266528" cy="486454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324FFD4D-0C80-46FA-7B88-0820EA93C6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26"/>
            <a:ext cx="2664296" cy="69081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37E5B859-E94D-53F6-131C-0B8FA12603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4477" y="5476875"/>
            <a:ext cx="1800225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80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3C29AF-77CF-16EC-612D-2D6ACEC8D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32" y="1459984"/>
            <a:ext cx="8229600" cy="1064330"/>
          </a:xfrm>
        </p:spPr>
        <p:txBody>
          <a:bodyPr>
            <a:noAutofit/>
          </a:bodyPr>
          <a:lstStyle/>
          <a:p>
            <a:r>
              <a:rPr lang="cs-CZ" sz="4000" dirty="0"/>
              <a:t>Na koho se zaměřujeme? Lidé s vícečetnými znevýhodněními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39AF54C-2714-A665-8EAD-0B493C9F7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96" y="2750754"/>
            <a:ext cx="6828240" cy="3017520"/>
          </a:xfrm>
        </p:spPr>
        <p:txBody>
          <a:bodyPr vert="horz" lIns="34290" tIns="34290" rIns="34290" bIns="34290" rtlCol="0" anchor="t">
            <a:normAutofit/>
          </a:bodyPr>
          <a:lstStyle/>
          <a:p>
            <a:pPr marL="0" indent="0">
              <a:buNone/>
            </a:pPr>
            <a:endParaRPr lang="cs-CZ" sz="1500" dirty="0"/>
          </a:p>
          <a:p>
            <a:pPr marL="0" indent="0">
              <a:buNone/>
            </a:pPr>
            <a:endParaRPr lang="cs-CZ" sz="1500" dirty="0"/>
          </a:p>
          <a:p>
            <a:pPr marL="0" indent="0">
              <a:buNone/>
            </a:pPr>
            <a:endParaRPr lang="cs-CZ" sz="1500" dirty="0"/>
          </a:p>
          <a:p>
            <a:pPr marL="0" indent="0">
              <a:buNone/>
            </a:pPr>
            <a:r>
              <a:rPr lang="cs-CZ" sz="2000" dirty="0"/>
              <a:t>Bariéry, které </a:t>
            </a:r>
            <a:r>
              <a:rPr lang="cs-CZ" sz="2000" b="1" dirty="0"/>
              <a:t>jde řešit na úrovni jedince </a:t>
            </a:r>
            <a:r>
              <a:rPr lang="cs-CZ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–&gt; </a:t>
            </a:r>
            <a:r>
              <a:rPr lang="cs-CZ" sz="2000" dirty="0">
                <a:solidFill>
                  <a:schemeClr val="accent1"/>
                </a:solidFill>
              </a:rPr>
              <a:t>Cílená (sociální nebo jiná) podpora </a:t>
            </a:r>
          </a:p>
          <a:p>
            <a:pPr marL="0" indent="0">
              <a:buNone/>
            </a:pPr>
            <a:r>
              <a:rPr lang="cs-CZ" sz="2000" b="1" dirty="0"/>
              <a:t>X</a:t>
            </a:r>
          </a:p>
          <a:p>
            <a:pPr marL="0" indent="0">
              <a:buNone/>
            </a:pPr>
            <a:r>
              <a:rPr lang="cs-CZ" sz="2000" dirty="0"/>
              <a:t>Bariéry, které </a:t>
            </a:r>
            <a:r>
              <a:rPr lang="cs-CZ" sz="2000" b="1" dirty="0"/>
              <a:t>na úrovni jedince řešit nelze</a:t>
            </a:r>
            <a:r>
              <a:rPr lang="cs-CZ" sz="2000" b="1" dirty="0">
                <a:solidFill>
                  <a:schemeClr val="accent2"/>
                </a:solidFill>
              </a:rPr>
              <a:t> </a:t>
            </a:r>
            <a:r>
              <a:rPr lang="cs-CZ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–&gt; </a:t>
            </a:r>
            <a:r>
              <a:rPr lang="cs-CZ" sz="2000" dirty="0">
                <a:solidFill>
                  <a:schemeClr val="accent2"/>
                </a:solidFill>
              </a:rPr>
              <a:t> </a:t>
            </a:r>
            <a:r>
              <a:rPr lang="cs-CZ" sz="2000" dirty="0">
                <a:solidFill>
                  <a:schemeClr val="accent1"/>
                </a:solidFill>
              </a:rPr>
              <a:t>Přizpůsobení pracovních podmínek / Podpora zaměstnavatele / Zaměření se na strukturální problémy  </a:t>
            </a:r>
          </a:p>
          <a:p>
            <a:pPr marL="0" indent="0">
              <a:buNone/>
            </a:pP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1C3889-DDBB-47B7-36E7-EC3F7B989808}"/>
              </a:ext>
            </a:extLst>
          </p:cNvPr>
          <p:cNvSpPr txBox="1"/>
          <p:nvPr/>
        </p:nvSpPr>
        <p:spPr>
          <a:xfrm>
            <a:off x="676449" y="2955202"/>
            <a:ext cx="7044264" cy="5001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Vystoupit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 z 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jazyka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 "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ztráty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 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pracovní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návyků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" </a:t>
            </a:r>
            <a:r>
              <a:rPr lang="en-US" sz="1350" i="1" dirty="0">
                <a:solidFill>
                  <a:schemeClr val="accent1"/>
                </a:solidFill>
              </a:rPr>
              <a:t>/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 "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lenosti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" </a:t>
            </a:r>
            <a:r>
              <a:rPr lang="en-US" sz="1350" i="1" dirty="0">
                <a:solidFill>
                  <a:schemeClr val="accent1"/>
                </a:solidFill>
              </a:rPr>
              <a:t>/ "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nezaměstnatelnosti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" </a:t>
            </a:r>
            <a:r>
              <a:rPr lang="cs-CZ" sz="1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–&gt;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ke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konkrétním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problémům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 (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příčinám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)  </a:t>
            </a:r>
            <a:r>
              <a:rPr lang="cs-CZ" sz="1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–&gt; 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nastavení</a:t>
            </a:r>
            <a:r>
              <a:rPr lang="en-US" sz="1350" i="1" dirty="0">
                <a:solidFill>
                  <a:schemeClr val="bg1">
                    <a:lumMod val="50000"/>
                  </a:schemeClr>
                </a:solidFill>
              </a:rPr>
              <a:t> </a:t>
            </a:r>
            <a:r>
              <a:rPr lang="en-US" sz="1350" i="1" dirty="0" err="1">
                <a:solidFill>
                  <a:schemeClr val="bg1">
                    <a:lumMod val="50000"/>
                  </a:schemeClr>
                </a:solidFill>
              </a:rPr>
              <a:t>podpory</a:t>
            </a:r>
            <a:endParaRPr lang="en-US" sz="135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824280E9-F8A0-8BA3-A24C-B77BD75F41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2"/>
            <a:ext cx="3447980" cy="894018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2549BD71-2425-5EFE-2C61-40C8A9A9D7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3491"/>
            <a:ext cx="2266528" cy="486454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5AF33A4D-4AC6-BE5C-D54D-B20A99F4F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4162" y="5741570"/>
            <a:ext cx="1800225" cy="933450"/>
          </a:xfrm>
          <a:prstGeom prst="rect">
            <a:avLst/>
          </a:prstGeom>
        </p:spPr>
      </p:pic>
      <p:grpSp>
        <p:nvGrpSpPr>
          <p:cNvPr id="38" name="Graphic 8" descr="Woman with cane outline">
            <a:extLst>
              <a:ext uri="{FF2B5EF4-FFF2-40B4-BE49-F238E27FC236}">
                <a16:creationId xmlns:a16="http://schemas.microsoft.com/office/drawing/2014/main" id="{08988AA2-385E-CE99-7027-4155B11C6157}"/>
              </a:ext>
            </a:extLst>
          </p:cNvPr>
          <p:cNvGrpSpPr/>
          <p:nvPr/>
        </p:nvGrpSpPr>
        <p:grpSpPr>
          <a:xfrm>
            <a:off x="8680368" y="2434385"/>
            <a:ext cx="383263" cy="812044"/>
            <a:chOff x="3092905" y="1533290"/>
            <a:chExt cx="383263" cy="812044"/>
          </a:xfrm>
          <a:solidFill>
            <a:srgbClr val="000000"/>
          </a:solidFill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EB7D413E-86FF-6F7C-E15E-0789C70EE233}"/>
                </a:ext>
              </a:extLst>
            </p:cNvPr>
            <p:cNvSpPr/>
            <p:nvPr/>
          </p:nvSpPr>
          <p:spPr>
            <a:xfrm>
              <a:off x="3092905" y="1695215"/>
              <a:ext cx="383263" cy="650119"/>
            </a:xfrm>
            <a:custGeom>
              <a:avLst/>
              <a:gdLst>
                <a:gd name="connsiteX0" fmla="*/ 341994 w 383263"/>
                <a:gd name="connsiteY0" fmla="*/ 247898 h 650119"/>
                <a:gd name="connsiteX1" fmla="*/ 322547 w 383263"/>
                <a:gd name="connsiteY1" fmla="*/ 202530 h 650119"/>
                <a:gd name="connsiteX2" fmla="*/ 257668 w 383263"/>
                <a:gd name="connsiteY2" fmla="*/ 167954 h 650119"/>
                <a:gd name="connsiteX3" fmla="*/ 218556 w 383263"/>
                <a:gd name="connsiteY3" fmla="*/ 54293 h 650119"/>
                <a:gd name="connsiteX4" fmla="*/ 156318 w 383263"/>
                <a:gd name="connsiteY4" fmla="*/ 0 h 650119"/>
                <a:gd name="connsiteX5" fmla="*/ 156265 w 383263"/>
                <a:gd name="connsiteY5" fmla="*/ 0 h 650119"/>
                <a:gd name="connsiteX6" fmla="*/ 117100 w 383263"/>
                <a:gd name="connsiteY6" fmla="*/ 15878 h 650119"/>
                <a:gd name="connsiteX7" fmla="*/ 36143 w 383263"/>
                <a:gd name="connsiteY7" fmla="*/ 94840 h 650119"/>
                <a:gd name="connsiteX8" fmla="*/ 20595 w 383263"/>
                <a:gd name="connsiteY8" fmla="*/ 122873 h 650119"/>
                <a:gd name="connsiteX9" fmla="*/ 1247 w 383263"/>
                <a:gd name="connsiteY9" fmla="*/ 251870 h 650119"/>
                <a:gd name="connsiteX10" fmla="*/ 19808 w 383263"/>
                <a:gd name="connsiteY10" fmla="*/ 300714 h 650119"/>
                <a:gd name="connsiteX11" fmla="*/ 29731 w 383263"/>
                <a:gd name="connsiteY11" fmla="*/ 295656 h 650119"/>
                <a:gd name="connsiteX12" fmla="*/ 25712 w 383263"/>
                <a:gd name="connsiteY12" fmla="*/ 283169 h 650119"/>
                <a:gd name="connsiteX13" fmla="*/ 15970 w 383263"/>
                <a:gd name="connsiteY13" fmla="*/ 256223 h 650119"/>
                <a:gd name="connsiteX14" fmla="*/ 35356 w 383263"/>
                <a:gd name="connsiteY14" fmla="*/ 127025 h 650119"/>
                <a:gd name="connsiteX15" fmla="*/ 45007 w 383263"/>
                <a:gd name="connsiteY15" fmla="*/ 110233 h 650119"/>
                <a:gd name="connsiteX16" fmla="*/ 126093 w 383263"/>
                <a:gd name="connsiteY16" fmla="*/ 31175 h 650119"/>
                <a:gd name="connsiteX17" fmla="*/ 156311 w 383263"/>
                <a:gd name="connsiteY17" fmla="*/ 19050 h 650119"/>
                <a:gd name="connsiteX18" fmla="*/ 156311 w 383263"/>
                <a:gd name="connsiteY18" fmla="*/ 19050 h 650119"/>
                <a:gd name="connsiteX19" fmla="*/ 204491 w 383263"/>
                <a:gd name="connsiteY19" fmla="*/ 61446 h 650119"/>
                <a:gd name="connsiteX20" fmla="*/ 244943 w 383263"/>
                <a:gd name="connsiteY20" fmla="*/ 179022 h 650119"/>
                <a:gd name="connsiteX21" fmla="*/ 245625 w 383263"/>
                <a:gd name="connsiteY21" fmla="*/ 180251 h 650119"/>
                <a:gd name="connsiteX22" fmla="*/ 246571 w 383263"/>
                <a:gd name="connsiteY22" fmla="*/ 181975 h 650119"/>
                <a:gd name="connsiteX23" fmla="*/ 248259 w 383263"/>
                <a:gd name="connsiteY23" fmla="*/ 183423 h 650119"/>
                <a:gd name="connsiteX24" fmla="*/ 248948 w 383263"/>
                <a:gd name="connsiteY24" fmla="*/ 184013 h 650119"/>
                <a:gd name="connsiteX25" fmla="*/ 249076 w 383263"/>
                <a:gd name="connsiteY25" fmla="*/ 184080 h 650119"/>
                <a:gd name="connsiteX26" fmla="*/ 249122 w 383263"/>
                <a:gd name="connsiteY26" fmla="*/ 184080 h 650119"/>
                <a:gd name="connsiteX27" fmla="*/ 316719 w 383263"/>
                <a:gd name="connsiteY27" fmla="*/ 220104 h 650119"/>
                <a:gd name="connsiteX28" fmla="*/ 327021 w 383263"/>
                <a:gd name="connsiteY28" fmla="*/ 245745 h 650119"/>
                <a:gd name="connsiteX29" fmla="*/ 325590 w 383263"/>
                <a:gd name="connsiteY29" fmla="*/ 249860 h 650119"/>
                <a:gd name="connsiteX30" fmla="*/ 309573 w 383263"/>
                <a:gd name="connsiteY30" fmla="*/ 260185 h 650119"/>
                <a:gd name="connsiteX31" fmla="*/ 306545 w 383263"/>
                <a:gd name="connsiteY31" fmla="*/ 259404 h 650119"/>
                <a:gd name="connsiteX32" fmla="*/ 304880 w 383263"/>
                <a:gd name="connsiteY32" fmla="*/ 258632 h 650119"/>
                <a:gd name="connsiteX33" fmla="*/ 219971 w 383263"/>
                <a:gd name="connsiteY33" fmla="*/ 212598 h 650119"/>
                <a:gd name="connsiteX34" fmla="*/ 210025 w 383263"/>
                <a:gd name="connsiteY34" fmla="*/ 217580 h 650119"/>
                <a:gd name="connsiteX35" fmla="*/ 213984 w 383263"/>
                <a:gd name="connsiteY35" fmla="*/ 230095 h 650119"/>
                <a:gd name="connsiteX36" fmla="*/ 298688 w 383263"/>
                <a:gd name="connsiteY36" fmla="*/ 275968 h 650119"/>
                <a:gd name="connsiteX37" fmla="*/ 305727 w 383263"/>
                <a:gd name="connsiteY37" fmla="*/ 345196 h 650119"/>
                <a:gd name="connsiteX38" fmla="*/ 316431 w 383263"/>
                <a:gd name="connsiteY38" fmla="*/ 345430 h 650119"/>
                <a:gd name="connsiteX39" fmla="*/ 316617 w 383263"/>
                <a:gd name="connsiteY39" fmla="*/ 331962 h 650119"/>
                <a:gd name="connsiteX40" fmla="*/ 316431 w 383263"/>
                <a:gd name="connsiteY40" fmla="*/ 331727 h 650119"/>
                <a:gd name="connsiteX41" fmla="*/ 315750 w 383263"/>
                <a:gd name="connsiteY41" fmla="*/ 278911 h 650119"/>
                <a:gd name="connsiteX42" fmla="*/ 333849 w 383263"/>
                <a:gd name="connsiteY42" fmla="*/ 267195 h 650119"/>
                <a:gd name="connsiteX43" fmla="*/ 367723 w 383263"/>
                <a:gd name="connsiteY43" fmla="*/ 297418 h 650119"/>
                <a:gd name="connsiteX44" fmla="*/ 368124 w 383263"/>
                <a:gd name="connsiteY44" fmla="*/ 304800 h 650119"/>
                <a:gd name="connsiteX45" fmla="*/ 368124 w 383263"/>
                <a:gd name="connsiteY45" fmla="*/ 640594 h 650119"/>
                <a:gd name="connsiteX46" fmla="*/ 375694 w 383263"/>
                <a:gd name="connsiteY46" fmla="*/ 650119 h 650119"/>
                <a:gd name="connsiteX47" fmla="*/ 383263 w 383263"/>
                <a:gd name="connsiteY47" fmla="*/ 640594 h 650119"/>
                <a:gd name="connsiteX48" fmla="*/ 383263 w 383263"/>
                <a:gd name="connsiteY48" fmla="*/ 304800 h 650119"/>
                <a:gd name="connsiteX49" fmla="*/ 341994 w 383263"/>
                <a:gd name="connsiteY49" fmla="*/ 247898 h 650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83263" h="650119">
                  <a:moveTo>
                    <a:pt x="341994" y="247898"/>
                  </a:moveTo>
                  <a:cubicBezTo>
                    <a:pt x="344902" y="228882"/>
                    <a:pt x="336773" y="209917"/>
                    <a:pt x="322547" y="202530"/>
                  </a:cubicBezTo>
                  <a:lnTo>
                    <a:pt x="257668" y="167954"/>
                  </a:lnTo>
                  <a:lnTo>
                    <a:pt x="218556" y="54293"/>
                  </a:lnTo>
                  <a:cubicBezTo>
                    <a:pt x="208780" y="21690"/>
                    <a:pt x="184010" y="82"/>
                    <a:pt x="156318" y="0"/>
                  </a:cubicBezTo>
                  <a:lnTo>
                    <a:pt x="156265" y="0"/>
                  </a:lnTo>
                  <a:cubicBezTo>
                    <a:pt x="142219" y="67"/>
                    <a:pt x="128535" y="5614"/>
                    <a:pt x="117100" y="15878"/>
                  </a:cubicBezTo>
                  <a:lnTo>
                    <a:pt x="36143" y="94840"/>
                  </a:lnTo>
                  <a:cubicBezTo>
                    <a:pt x="28395" y="101457"/>
                    <a:pt x="22859" y="111439"/>
                    <a:pt x="20595" y="122873"/>
                  </a:cubicBezTo>
                  <a:lnTo>
                    <a:pt x="1247" y="251870"/>
                  </a:lnTo>
                  <a:cubicBezTo>
                    <a:pt x="-3241" y="271711"/>
                    <a:pt x="4717" y="292653"/>
                    <a:pt x="19808" y="300714"/>
                  </a:cubicBezTo>
                  <a:cubicBezTo>
                    <a:pt x="23658" y="302765"/>
                    <a:pt x="28101" y="300501"/>
                    <a:pt x="29731" y="295656"/>
                  </a:cubicBezTo>
                  <a:cubicBezTo>
                    <a:pt x="31362" y="290811"/>
                    <a:pt x="29563" y="285220"/>
                    <a:pt x="25712" y="283169"/>
                  </a:cubicBezTo>
                  <a:cubicBezTo>
                    <a:pt x="17465" y="278645"/>
                    <a:pt x="13261" y="267018"/>
                    <a:pt x="15970" y="256223"/>
                  </a:cubicBezTo>
                  <a:lnTo>
                    <a:pt x="35356" y="127025"/>
                  </a:lnTo>
                  <a:cubicBezTo>
                    <a:pt x="36823" y="120125"/>
                    <a:pt x="40259" y="114148"/>
                    <a:pt x="45007" y="110233"/>
                  </a:cubicBezTo>
                  <a:lnTo>
                    <a:pt x="126093" y="31175"/>
                  </a:lnTo>
                  <a:cubicBezTo>
                    <a:pt x="134934" y="23317"/>
                    <a:pt x="145487" y="19083"/>
                    <a:pt x="156311" y="19050"/>
                  </a:cubicBezTo>
                  <a:lnTo>
                    <a:pt x="156311" y="19050"/>
                  </a:lnTo>
                  <a:cubicBezTo>
                    <a:pt x="177820" y="19179"/>
                    <a:pt x="197014" y="36068"/>
                    <a:pt x="204491" y="61446"/>
                  </a:cubicBezTo>
                  <a:lnTo>
                    <a:pt x="244943" y="179022"/>
                  </a:lnTo>
                  <a:cubicBezTo>
                    <a:pt x="245142" y="179456"/>
                    <a:pt x="245370" y="179867"/>
                    <a:pt x="245625" y="180251"/>
                  </a:cubicBezTo>
                  <a:cubicBezTo>
                    <a:pt x="245887" y="180869"/>
                    <a:pt x="246204" y="181447"/>
                    <a:pt x="246571" y="181975"/>
                  </a:cubicBezTo>
                  <a:cubicBezTo>
                    <a:pt x="247079" y="182551"/>
                    <a:pt x="247646" y="183038"/>
                    <a:pt x="248259" y="183423"/>
                  </a:cubicBezTo>
                  <a:cubicBezTo>
                    <a:pt x="248509" y="183594"/>
                    <a:pt x="248683" y="183871"/>
                    <a:pt x="248948" y="184013"/>
                  </a:cubicBezTo>
                  <a:lnTo>
                    <a:pt x="249076" y="184080"/>
                  </a:lnTo>
                  <a:lnTo>
                    <a:pt x="249122" y="184080"/>
                  </a:lnTo>
                  <a:lnTo>
                    <a:pt x="316719" y="220104"/>
                  </a:lnTo>
                  <a:cubicBezTo>
                    <a:pt x="324788" y="224176"/>
                    <a:pt x="329199" y="235154"/>
                    <a:pt x="327021" y="245745"/>
                  </a:cubicBezTo>
                  <a:cubicBezTo>
                    <a:pt x="326664" y="247179"/>
                    <a:pt x="326184" y="248558"/>
                    <a:pt x="325590" y="249860"/>
                  </a:cubicBezTo>
                  <a:cubicBezTo>
                    <a:pt x="319755" y="251914"/>
                    <a:pt x="314307" y="255425"/>
                    <a:pt x="309573" y="260185"/>
                  </a:cubicBezTo>
                  <a:cubicBezTo>
                    <a:pt x="308546" y="260046"/>
                    <a:pt x="307532" y="259784"/>
                    <a:pt x="306545" y="259404"/>
                  </a:cubicBezTo>
                  <a:cubicBezTo>
                    <a:pt x="305979" y="259186"/>
                    <a:pt x="305423" y="258929"/>
                    <a:pt x="304880" y="258632"/>
                  </a:cubicBezTo>
                  <a:lnTo>
                    <a:pt x="219971" y="212598"/>
                  </a:lnTo>
                  <a:cubicBezTo>
                    <a:pt x="216131" y="210518"/>
                    <a:pt x="211678" y="212748"/>
                    <a:pt x="210025" y="217580"/>
                  </a:cubicBezTo>
                  <a:cubicBezTo>
                    <a:pt x="208372" y="222412"/>
                    <a:pt x="210144" y="228015"/>
                    <a:pt x="213984" y="230095"/>
                  </a:cubicBezTo>
                  <a:lnTo>
                    <a:pt x="298688" y="275968"/>
                  </a:lnTo>
                  <a:cubicBezTo>
                    <a:pt x="288209" y="298362"/>
                    <a:pt x="291105" y="326843"/>
                    <a:pt x="305727" y="345196"/>
                  </a:cubicBezTo>
                  <a:cubicBezTo>
                    <a:pt x="308632" y="348980"/>
                    <a:pt x="313424" y="349085"/>
                    <a:pt x="316431" y="345430"/>
                  </a:cubicBezTo>
                  <a:cubicBezTo>
                    <a:pt x="319438" y="341775"/>
                    <a:pt x="319522" y="335745"/>
                    <a:pt x="316617" y="331962"/>
                  </a:cubicBezTo>
                  <a:cubicBezTo>
                    <a:pt x="316556" y="331882"/>
                    <a:pt x="316494" y="331803"/>
                    <a:pt x="316431" y="331727"/>
                  </a:cubicBezTo>
                  <a:cubicBezTo>
                    <a:pt x="304881" y="317255"/>
                    <a:pt x="304579" y="293847"/>
                    <a:pt x="315750" y="278911"/>
                  </a:cubicBezTo>
                  <a:cubicBezTo>
                    <a:pt x="322680" y="277767"/>
                    <a:pt x="329079" y="273625"/>
                    <a:pt x="333849" y="267195"/>
                  </a:cubicBezTo>
                  <a:cubicBezTo>
                    <a:pt x="349835" y="263771"/>
                    <a:pt x="365001" y="277302"/>
                    <a:pt x="367723" y="297418"/>
                  </a:cubicBezTo>
                  <a:cubicBezTo>
                    <a:pt x="368052" y="299856"/>
                    <a:pt x="368187" y="302328"/>
                    <a:pt x="368124" y="304800"/>
                  </a:cubicBezTo>
                  <a:lnTo>
                    <a:pt x="368124" y="640594"/>
                  </a:lnTo>
                  <a:cubicBezTo>
                    <a:pt x="368124" y="645855"/>
                    <a:pt x="371513" y="650119"/>
                    <a:pt x="375694" y="650119"/>
                  </a:cubicBezTo>
                  <a:cubicBezTo>
                    <a:pt x="379874" y="650119"/>
                    <a:pt x="383263" y="645855"/>
                    <a:pt x="383263" y="640594"/>
                  </a:cubicBezTo>
                  <a:lnTo>
                    <a:pt x="383263" y="304800"/>
                  </a:lnTo>
                  <a:cubicBezTo>
                    <a:pt x="383234" y="275275"/>
                    <a:pt x="365357" y="250626"/>
                    <a:pt x="341994" y="247898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37BC59B6-6DD4-0FEE-8C99-BD0D60945718}"/>
                </a:ext>
              </a:extLst>
            </p:cNvPr>
            <p:cNvSpPr/>
            <p:nvPr/>
          </p:nvSpPr>
          <p:spPr>
            <a:xfrm>
              <a:off x="3230155" y="1533290"/>
              <a:ext cx="121114" cy="152400"/>
            </a:xfrm>
            <a:custGeom>
              <a:avLst/>
              <a:gdLst>
                <a:gd name="connsiteX0" fmla="*/ 60557 w 121114"/>
                <a:gd name="connsiteY0" fmla="*/ 152400 h 152400"/>
                <a:gd name="connsiteX1" fmla="*/ 121114 w 121114"/>
                <a:gd name="connsiteY1" fmla="*/ 76200 h 152400"/>
                <a:gd name="connsiteX2" fmla="*/ 60557 w 121114"/>
                <a:gd name="connsiteY2" fmla="*/ 0 h 152400"/>
                <a:gd name="connsiteX3" fmla="*/ 0 w 121114"/>
                <a:gd name="connsiteY3" fmla="*/ 76200 h 152400"/>
                <a:gd name="connsiteX4" fmla="*/ 60557 w 121114"/>
                <a:gd name="connsiteY4" fmla="*/ 152400 h 152400"/>
                <a:gd name="connsiteX5" fmla="*/ 60557 w 121114"/>
                <a:gd name="connsiteY5" fmla="*/ 19050 h 152400"/>
                <a:gd name="connsiteX6" fmla="*/ 105975 w 121114"/>
                <a:gd name="connsiteY6" fmla="*/ 76200 h 152400"/>
                <a:gd name="connsiteX7" fmla="*/ 60557 w 121114"/>
                <a:gd name="connsiteY7" fmla="*/ 133350 h 152400"/>
                <a:gd name="connsiteX8" fmla="*/ 15139 w 121114"/>
                <a:gd name="connsiteY8" fmla="*/ 76200 h 152400"/>
                <a:gd name="connsiteX9" fmla="*/ 60557 w 121114"/>
                <a:gd name="connsiteY9" fmla="*/ 190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114" h="152400">
                  <a:moveTo>
                    <a:pt x="60557" y="152400"/>
                  </a:moveTo>
                  <a:cubicBezTo>
                    <a:pt x="94002" y="152400"/>
                    <a:pt x="121114" y="118284"/>
                    <a:pt x="121114" y="76200"/>
                  </a:cubicBezTo>
                  <a:cubicBezTo>
                    <a:pt x="121114" y="34116"/>
                    <a:pt x="94002" y="0"/>
                    <a:pt x="60557" y="0"/>
                  </a:cubicBezTo>
                  <a:cubicBezTo>
                    <a:pt x="27112" y="0"/>
                    <a:pt x="0" y="34116"/>
                    <a:pt x="0" y="76200"/>
                  </a:cubicBezTo>
                  <a:cubicBezTo>
                    <a:pt x="0" y="118284"/>
                    <a:pt x="27112" y="152400"/>
                    <a:pt x="60557" y="152400"/>
                  </a:cubicBezTo>
                  <a:close/>
                  <a:moveTo>
                    <a:pt x="60557" y="19050"/>
                  </a:moveTo>
                  <a:cubicBezTo>
                    <a:pt x="85640" y="19050"/>
                    <a:pt x="105975" y="44637"/>
                    <a:pt x="105975" y="76200"/>
                  </a:cubicBezTo>
                  <a:cubicBezTo>
                    <a:pt x="105975" y="107763"/>
                    <a:pt x="85640" y="133350"/>
                    <a:pt x="60557" y="133350"/>
                  </a:cubicBezTo>
                  <a:cubicBezTo>
                    <a:pt x="35474" y="133350"/>
                    <a:pt x="15139" y="107763"/>
                    <a:pt x="15139" y="76200"/>
                  </a:cubicBezTo>
                  <a:cubicBezTo>
                    <a:pt x="15177" y="44656"/>
                    <a:pt x="35489" y="19097"/>
                    <a:pt x="60557" y="190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5E58817D-61EB-6973-7A91-4EBA6AEDB680}"/>
                </a:ext>
              </a:extLst>
            </p:cNvPr>
            <p:cNvSpPr/>
            <p:nvPr/>
          </p:nvSpPr>
          <p:spPr>
            <a:xfrm>
              <a:off x="3105251" y="1816231"/>
              <a:ext cx="242229" cy="527560"/>
            </a:xfrm>
            <a:custGeom>
              <a:avLst/>
              <a:gdLst>
                <a:gd name="connsiteX0" fmla="*/ 164834 w 242229"/>
                <a:gd name="connsiteY0" fmla="*/ 73656 h 527560"/>
                <a:gd name="connsiteX1" fmla="*/ 175378 w 242229"/>
                <a:gd name="connsiteY1" fmla="*/ 14686 h 527560"/>
                <a:gd name="connsiteX2" fmla="*/ 167823 w 242229"/>
                <a:gd name="connsiteY2" fmla="*/ 5143 h 527560"/>
                <a:gd name="connsiteX3" fmla="*/ 160315 w 242229"/>
                <a:gd name="connsiteY3" fmla="*/ 13324 h 527560"/>
                <a:gd name="connsiteX4" fmla="*/ 149528 w 242229"/>
                <a:gd name="connsiteY4" fmla="*/ 72379 h 527560"/>
                <a:gd name="connsiteX5" fmla="*/ 149967 w 242229"/>
                <a:gd name="connsiteY5" fmla="*/ 78352 h 527560"/>
                <a:gd name="connsiteX6" fmla="*/ 223090 w 242229"/>
                <a:gd name="connsiteY6" fmla="*/ 288559 h 527560"/>
                <a:gd name="connsiteX7" fmla="*/ 18612 w 242229"/>
                <a:gd name="connsiteY7" fmla="*/ 288559 h 527560"/>
                <a:gd name="connsiteX8" fmla="*/ 80910 w 242229"/>
                <a:gd name="connsiteY8" fmla="*/ 85419 h 527560"/>
                <a:gd name="connsiteX9" fmla="*/ 81379 w 242229"/>
                <a:gd name="connsiteY9" fmla="*/ 83000 h 527560"/>
                <a:gd name="connsiteX10" fmla="*/ 82053 w 242229"/>
                <a:gd name="connsiteY10" fmla="*/ 59549 h 527560"/>
                <a:gd name="connsiteX11" fmla="*/ 83521 w 242229"/>
                <a:gd name="connsiteY11" fmla="*/ 10238 h 527560"/>
                <a:gd name="connsiteX12" fmla="*/ 76534 w 242229"/>
                <a:gd name="connsiteY12" fmla="*/ 37 h 527560"/>
                <a:gd name="connsiteX13" fmla="*/ 68442 w 242229"/>
                <a:gd name="connsiteY13" fmla="*/ 8566 h 527560"/>
                <a:gd name="connsiteX14" fmla="*/ 68427 w 242229"/>
                <a:gd name="connsiteY14" fmla="*/ 8829 h 527560"/>
                <a:gd name="connsiteX15" fmla="*/ 66913 w 242229"/>
                <a:gd name="connsiteY15" fmla="*/ 59311 h 527560"/>
                <a:gd name="connsiteX16" fmla="*/ 66414 w 242229"/>
                <a:gd name="connsiteY16" fmla="*/ 79809 h 527560"/>
                <a:gd name="connsiteX17" fmla="*/ 513 w 242229"/>
                <a:gd name="connsiteY17" fmla="*/ 294645 h 527560"/>
                <a:gd name="connsiteX18" fmla="*/ 4839 w 242229"/>
                <a:gd name="connsiteY18" fmla="*/ 306967 h 527560"/>
                <a:gd name="connsiteX19" fmla="*/ 7575 w 242229"/>
                <a:gd name="connsiteY19" fmla="*/ 307609 h 527560"/>
                <a:gd name="connsiteX20" fmla="*/ 53591 w 242229"/>
                <a:gd name="connsiteY20" fmla="*/ 307609 h 527560"/>
                <a:gd name="connsiteX21" fmla="*/ 53591 w 242229"/>
                <a:gd name="connsiteY21" fmla="*/ 314686 h 527560"/>
                <a:gd name="connsiteX22" fmla="*/ 23555 w 242229"/>
                <a:gd name="connsiteY22" fmla="*/ 476897 h 527560"/>
                <a:gd name="connsiteX23" fmla="*/ 47989 w 242229"/>
                <a:gd name="connsiteY23" fmla="*/ 526427 h 527560"/>
                <a:gd name="connsiteX24" fmla="*/ 54476 w 242229"/>
                <a:gd name="connsiteY24" fmla="*/ 527560 h 527560"/>
                <a:gd name="connsiteX25" fmla="*/ 55635 w 242229"/>
                <a:gd name="connsiteY25" fmla="*/ 527512 h 527560"/>
                <a:gd name="connsiteX26" fmla="*/ 87533 w 242229"/>
                <a:gd name="connsiteY26" fmla="*/ 495537 h 527560"/>
                <a:gd name="connsiteX27" fmla="*/ 120491 w 242229"/>
                <a:gd name="connsiteY27" fmla="*/ 317953 h 527560"/>
                <a:gd name="connsiteX28" fmla="*/ 120688 w 242229"/>
                <a:gd name="connsiteY28" fmla="*/ 315781 h 527560"/>
                <a:gd name="connsiteX29" fmla="*/ 120688 w 242229"/>
                <a:gd name="connsiteY29" fmla="*/ 307609 h 527560"/>
                <a:gd name="connsiteX30" fmla="*/ 131649 w 242229"/>
                <a:gd name="connsiteY30" fmla="*/ 307609 h 527560"/>
                <a:gd name="connsiteX31" fmla="*/ 131573 w 242229"/>
                <a:gd name="connsiteY31" fmla="*/ 308561 h 527560"/>
                <a:gd name="connsiteX32" fmla="*/ 143828 w 242229"/>
                <a:gd name="connsiteY32" fmla="*/ 468581 h 527560"/>
                <a:gd name="connsiteX33" fmla="*/ 176597 w 242229"/>
                <a:gd name="connsiteY33" fmla="*/ 507634 h 527560"/>
                <a:gd name="connsiteX34" fmla="*/ 176643 w 242229"/>
                <a:gd name="connsiteY34" fmla="*/ 507634 h 527560"/>
                <a:gd name="connsiteX35" fmla="*/ 178452 w 242229"/>
                <a:gd name="connsiteY35" fmla="*/ 507634 h 527560"/>
                <a:gd name="connsiteX36" fmla="*/ 209368 w 242229"/>
                <a:gd name="connsiteY36" fmla="*/ 463869 h 527560"/>
                <a:gd name="connsiteX37" fmla="*/ 209366 w 242229"/>
                <a:gd name="connsiteY37" fmla="*/ 463819 h 527560"/>
                <a:gd name="connsiteX38" fmla="*/ 198670 w 242229"/>
                <a:gd name="connsiteY38" fmla="*/ 307609 h 527560"/>
                <a:gd name="connsiteX39" fmla="*/ 234664 w 242229"/>
                <a:gd name="connsiteY39" fmla="*/ 307609 h 527560"/>
                <a:gd name="connsiteX40" fmla="*/ 242230 w 242229"/>
                <a:gd name="connsiteY40" fmla="*/ 298079 h 527560"/>
                <a:gd name="connsiteX41" fmla="*/ 241598 w 242229"/>
                <a:gd name="connsiteY41" fmla="*/ 294274 h 527560"/>
                <a:gd name="connsiteX42" fmla="*/ 105549 w 242229"/>
                <a:gd name="connsiteY42" fmla="*/ 314638 h 527560"/>
                <a:gd name="connsiteX43" fmla="*/ 72810 w 242229"/>
                <a:gd name="connsiteY43" fmla="*/ 491098 h 527560"/>
                <a:gd name="connsiteX44" fmla="*/ 55143 w 242229"/>
                <a:gd name="connsiteY44" fmla="*/ 508462 h 527560"/>
                <a:gd name="connsiteX45" fmla="*/ 51925 w 242229"/>
                <a:gd name="connsiteY45" fmla="*/ 508015 h 527560"/>
                <a:gd name="connsiteX46" fmla="*/ 51683 w 242229"/>
                <a:gd name="connsiteY46" fmla="*/ 507929 h 527560"/>
                <a:gd name="connsiteX47" fmla="*/ 51555 w 242229"/>
                <a:gd name="connsiteY47" fmla="*/ 507929 h 527560"/>
                <a:gd name="connsiteX48" fmla="*/ 38308 w 242229"/>
                <a:gd name="connsiteY48" fmla="*/ 481259 h 527560"/>
                <a:gd name="connsiteX49" fmla="*/ 68533 w 242229"/>
                <a:gd name="connsiteY49" fmla="*/ 317972 h 527560"/>
                <a:gd name="connsiteX50" fmla="*/ 68730 w 242229"/>
                <a:gd name="connsiteY50" fmla="*/ 315810 h 527560"/>
                <a:gd name="connsiteX51" fmla="*/ 68730 w 242229"/>
                <a:gd name="connsiteY51" fmla="*/ 307609 h 527560"/>
                <a:gd name="connsiteX52" fmla="*/ 105549 w 242229"/>
                <a:gd name="connsiteY52" fmla="*/ 307609 h 527560"/>
                <a:gd name="connsiteX53" fmla="*/ 194272 w 242229"/>
                <a:gd name="connsiteY53" fmla="*/ 465133 h 527560"/>
                <a:gd name="connsiteX54" fmla="*/ 178035 w 242229"/>
                <a:gd name="connsiteY54" fmla="*/ 488584 h 527560"/>
                <a:gd name="connsiteX55" fmla="*/ 176605 w 242229"/>
                <a:gd name="connsiteY55" fmla="*/ 488584 h 527560"/>
                <a:gd name="connsiteX56" fmla="*/ 158968 w 242229"/>
                <a:gd name="connsiteY56" fmla="*/ 467153 h 527560"/>
                <a:gd name="connsiteX57" fmla="*/ 146705 w 242229"/>
                <a:gd name="connsiteY57" fmla="*/ 307609 h 527560"/>
                <a:gd name="connsiteX58" fmla="*/ 183607 w 242229"/>
                <a:gd name="connsiteY58" fmla="*/ 307609 h 527560"/>
                <a:gd name="connsiteX59" fmla="*/ 183531 w 242229"/>
                <a:gd name="connsiteY59" fmla="*/ 308418 h 527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42229" h="527560">
                  <a:moveTo>
                    <a:pt x="164834" y="73656"/>
                  </a:moveTo>
                  <a:cubicBezTo>
                    <a:pt x="175378" y="16687"/>
                    <a:pt x="175378" y="16096"/>
                    <a:pt x="175378" y="14686"/>
                  </a:cubicBezTo>
                  <a:cubicBezTo>
                    <a:pt x="175387" y="9426"/>
                    <a:pt x="172004" y="5153"/>
                    <a:pt x="167823" y="5143"/>
                  </a:cubicBezTo>
                  <a:cubicBezTo>
                    <a:pt x="164050" y="5134"/>
                    <a:pt x="160847" y="8624"/>
                    <a:pt x="160315" y="13324"/>
                  </a:cubicBezTo>
                  <a:cubicBezTo>
                    <a:pt x="159740" y="17011"/>
                    <a:pt x="153434" y="51310"/>
                    <a:pt x="149528" y="72379"/>
                  </a:cubicBezTo>
                  <a:cubicBezTo>
                    <a:pt x="149156" y="74378"/>
                    <a:pt x="149310" y="76473"/>
                    <a:pt x="149967" y="78352"/>
                  </a:cubicBezTo>
                  <a:lnTo>
                    <a:pt x="223090" y="288559"/>
                  </a:lnTo>
                  <a:lnTo>
                    <a:pt x="18612" y="288559"/>
                  </a:lnTo>
                  <a:lnTo>
                    <a:pt x="80910" y="85419"/>
                  </a:lnTo>
                  <a:cubicBezTo>
                    <a:pt x="81156" y="84645"/>
                    <a:pt x="81313" y="83830"/>
                    <a:pt x="81379" y="83000"/>
                  </a:cubicBezTo>
                  <a:cubicBezTo>
                    <a:pt x="81856" y="77418"/>
                    <a:pt x="81939" y="69531"/>
                    <a:pt x="82053" y="59549"/>
                  </a:cubicBezTo>
                  <a:cubicBezTo>
                    <a:pt x="82196" y="46214"/>
                    <a:pt x="82378" y="29622"/>
                    <a:pt x="83521" y="10238"/>
                  </a:cubicBezTo>
                  <a:cubicBezTo>
                    <a:pt x="83829" y="4994"/>
                    <a:pt x="80702" y="428"/>
                    <a:pt x="76534" y="37"/>
                  </a:cubicBezTo>
                  <a:cubicBezTo>
                    <a:pt x="72429" y="-419"/>
                    <a:pt x="68806" y="3399"/>
                    <a:pt x="68442" y="8566"/>
                  </a:cubicBezTo>
                  <a:cubicBezTo>
                    <a:pt x="68436" y="8653"/>
                    <a:pt x="68432" y="8741"/>
                    <a:pt x="68427" y="8829"/>
                  </a:cubicBezTo>
                  <a:cubicBezTo>
                    <a:pt x="67246" y="28783"/>
                    <a:pt x="67057" y="45690"/>
                    <a:pt x="66913" y="59311"/>
                  </a:cubicBezTo>
                  <a:cubicBezTo>
                    <a:pt x="66815" y="68036"/>
                    <a:pt x="66739" y="75075"/>
                    <a:pt x="66414" y="79809"/>
                  </a:cubicBezTo>
                  <a:lnTo>
                    <a:pt x="513" y="294645"/>
                  </a:lnTo>
                  <a:cubicBezTo>
                    <a:pt x="-997" y="299551"/>
                    <a:pt x="940" y="305068"/>
                    <a:pt x="4839" y="306967"/>
                  </a:cubicBezTo>
                  <a:cubicBezTo>
                    <a:pt x="5711" y="307392"/>
                    <a:pt x="6639" y="307610"/>
                    <a:pt x="7575" y="307609"/>
                  </a:cubicBezTo>
                  <a:lnTo>
                    <a:pt x="53591" y="307609"/>
                  </a:lnTo>
                  <a:lnTo>
                    <a:pt x="53591" y="314686"/>
                  </a:lnTo>
                  <a:lnTo>
                    <a:pt x="23555" y="476897"/>
                  </a:lnTo>
                  <a:cubicBezTo>
                    <a:pt x="19482" y="499055"/>
                    <a:pt x="30402" y="521188"/>
                    <a:pt x="47989" y="526427"/>
                  </a:cubicBezTo>
                  <a:cubicBezTo>
                    <a:pt x="50103" y="527161"/>
                    <a:pt x="52284" y="527542"/>
                    <a:pt x="54476" y="527560"/>
                  </a:cubicBezTo>
                  <a:cubicBezTo>
                    <a:pt x="54870" y="527560"/>
                    <a:pt x="55233" y="527560"/>
                    <a:pt x="55635" y="527512"/>
                  </a:cubicBezTo>
                  <a:cubicBezTo>
                    <a:pt x="70833" y="527306"/>
                    <a:pt x="83976" y="514131"/>
                    <a:pt x="87533" y="495537"/>
                  </a:cubicBezTo>
                  <a:lnTo>
                    <a:pt x="120491" y="317953"/>
                  </a:lnTo>
                  <a:cubicBezTo>
                    <a:pt x="120624" y="317241"/>
                    <a:pt x="120691" y="316513"/>
                    <a:pt x="120688" y="315781"/>
                  </a:cubicBezTo>
                  <a:lnTo>
                    <a:pt x="120688" y="307609"/>
                  </a:lnTo>
                  <a:lnTo>
                    <a:pt x="131649" y="307609"/>
                  </a:lnTo>
                  <a:cubicBezTo>
                    <a:pt x="131649" y="307914"/>
                    <a:pt x="131550" y="308199"/>
                    <a:pt x="131573" y="308561"/>
                  </a:cubicBezTo>
                  <a:lnTo>
                    <a:pt x="143828" y="468581"/>
                  </a:lnTo>
                  <a:cubicBezTo>
                    <a:pt x="144766" y="490490"/>
                    <a:pt x="159161" y="507645"/>
                    <a:pt x="176597" y="507634"/>
                  </a:cubicBezTo>
                  <a:lnTo>
                    <a:pt x="176643" y="507634"/>
                  </a:lnTo>
                  <a:lnTo>
                    <a:pt x="178452" y="507634"/>
                  </a:lnTo>
                  <a:cubicBezTo>
                    <a:pt x="196593" y="506292"/>
                    <a:pt x="210436" y="486697"/>
                    <a:pt x="209368" y="463869"/>
                  </a:cubicBezTo>
                  <a:cubicBezTo>
                    <a:pt x="209368" y="463852"/>
                    <a:pt x="209367" y="463836"/>
                    <a:pt x="209366" y="463819"/>
                  </a:cubicBezTo>
                  <a:lnTo>
                    <a:pt x="198670" y="307609"/>
                  </a:lnTo>
                  <a:lnTo>
                    <a:pt x="234664" y="307609"/>
                  </a:lnTo>
                  <a:cubicBezTo>
                    <a:pt x="238845" y="307606"/>
                    <a:pt x="242232" y="303340"/>
                    <a:pt x="242230" y="298079"/>
                  </a:cubicBezTo>
                  <a:cubicBezTo>
                    <a:pt x="242229" y="296769"/>
                    <a:pt x="242014" y="295474"/>
                    <a:pt x="241598" y="294274"/>
                  </a:cubicBezTo>
                  <a:close/>
                  <a:moveTo>
                    <a:pt x="105549" y="314638"/>
                  </a:moveTo>
                  <a:lnTo>
                    <a:pt x="72810" y="491098"/>
                  </a:lnTo>
                  <a:cubicBezTo>
                    <a:pt x="70800" y="501314"/>
                    <a:pt x="63506" y="508481"/>
                    <a:pt x="55143" y="508462"/>
                  </a:cubicBezTo>
                  <a:cubicBezTo>
                    <a:pt x="54058" y="508546"/>
                    <a:pt x="52969" y="508395"/>
                    <a:pt x="51925" y="508015"/>
                  </a:cubicBezTo>
                  <a:lnTo>
                    <a:pt x="51683" y="507929"/>
                  </a:lnTo>
                  <a:lnTo>
                    <a:pt x="51555" y="507929"/>
                  </a:lnTo>
                  <a:cubicBezTo>
                    <a:pt x="42044" y="505166"/>
                    <a:pt x="36114" y="493226"/>
                    <a:pt x="38308" y="481259"/>
                  </a:cubicBezTo>
                  <a:lnTo>
                    <a:pt x="68533" y="317972"/>
                  </a:lnTo>
                  <a:cubicBezTo>
                    <a:pt x="68663" y="317262"/>
                    <a:pt x="68729" y="316538"/>
                    <a:pt x="68730" y="315810"/>
                  </a:cubicBezTo>
                  <a:lnTo>
                    <a:pt x="68730" y="307609"/>
                  </a:lnTo>
                  <a:lnTo>
                    <a:pt x="105549" y="307609"/>
                  </a:lnTo>
                  <a:close/>
                  <a:moveTo>
                    <a:pt x="194272" y="465133"/>
                  </a:moveTo>
                  <a:cubicBezTo>
                    <a:pt x="194838" y="477209"/>
                    <a:pt x="187619" y="487635"/>
                    <a:pt x="178035" y="488584"/>
                  </a:cubicBezTo>
                  <a:lnTo>
                    <a:pt x="176605" y="488584"/>
                  </a:lnTo>
                  <a:cubicBezTo>
                    <a:pt x="167122" y="488508"/>
                    <a:pt x="159360" y="479074"/>
                    <a:pt x="158968" y="467153"/>
                  </a:cubicBezTo>
                  <a:lnTo>
                    <a:pt x="146705" y="307609"/>
                  </a:lnTo>
                  <a:lnTo>
                    <a:pt x="183607" y="307609"/>
                  </a:lnTo>
                  <a:cubicBezTo>
                    <a:pt x="183570" y="307876"/>
                    <a:pt x="183545" y="308147"/>
                    <a:pt x="183531" y="308418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42" name="Graphic 10" descr="Woman Shrugging outline">
            <a:extLst>
              <a:ext uri="{FF2B5EF4-FFF2-40B4-BE49-F238E27FC236}">
                <a16:creationId xmlns:a16="http://schemas.microsoft.com/office/drawing/2014/main" id="{F484CF17-8951-1092-3563-CF906E8F4610}"/>
              </a:ext>
            </a:extLst>
          </p:cNvPr>
          <p:cNvGrpSpPr/>
          <p:nvPr/>
        </p:nvGrpSpPr>
        <p:grpSpPr>
          <a:xfrm>
            <a:off x="7557979" y="2404999"/>
            <a:ext cx="666083" cy="1137339"/>
            <a:chOff x="3194502" y="1654715"/>
            <a:chExt cx="468937" cy="857250"/>
          </a:xfrm>
          <a:solidFill>
            <a:srgbClr val="000000"/>
          </a:solidFill>
        </p:grpSpPr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170E2B3A-FDD8-1000-8A64-EB7A01FBA577}"/>
                </a:ext>
              </a:extLst>
            </p:cNvPr>
            <p:cNvSpPr/>
            <p:nvPr/>
          </p:nvSpPr>
          <p:spPr>
            <a:xfrm>
              <a:off x="3368801" y="1654715"/>
              <a:ext cx="121114" cy="152400"/>
            </a:xfrm>
            <a:custGeom>
              <a:avLst/>
              <a:gdLst>
                <a:gd name="connsiteX0" fmla="*/ 60557 w 121114"/>
                <a:gd name="connsiteY0" fmla="*/ 152400 h 152400"/>
                <a:gd name="connsiteX1" fmla="*/ 121114 w 121114"/>
                <a:gd name="connsiteY1" fmla="*/ 76200 h 152400"/>
                <a:gd name="connsiteX2" fmla="*/ 60557 w 121114"/>
                <a:gd name="connsiteY2" fmla="*/ 0 h 152400"/>
                <a:gd name="connsiteX3" fmla="*/ 0 w 121114"/>
                <a:gd name="connsiteY3" fmla="*/ 76200 h 152400"/>
                <a:gd name="connsiteX4" fmla="*/ 60557 w 121114"/>
                <a:gd name="connsiteY4" fmla="*/ 152400 h 152400"/>
                <a:gd name="connsiteX5" fmla="*/ 60557 w 121114"/>
                <a:gd name="connsiteY5" fmla="*/ 19050 h 152400"/>
                <a:gd name="connsiteX6" fmla="*/ 105975 w 121114"/>
                <a:gd name="connsiteY6" fmla="*/ 76200 h 152400"/>
                <a:gd name="connsiteX7" fmla="*/ 60557 w 121114"/>
                <a:gd name="connsiteY7" fmla="*/ 133350 h 152400"/>
                <a:gd name="connsiteX8" fmla="*/ 15139 w 121114"/>
                <a:gd name="connsiteY8" fmla="*/ 76200 h 152400"/>
                <a:gd name="connsiteX9" fmla="*/ 60557 w 121114"/>
                <a:gd name="connsiteY9" fmla="*/ 190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114" h="152400">
                  <a:moveTo>
                    <a:pt x="60557" y="152400"/>
                  </a:moveTo>
                  <a:cubicBezTo>
                    <a:pt x="94002" y="152400"/>
                    <a:pt x="121114" y="118284"/>
                    <a:pt x="121114" y="76200"/>
                  </a:cubicBezTo>
                  <a:cubicBezTo>
                    <a:pt x="121114" y="34116"/>
                    <a:pt x="94002" y="0"/>
                    <a:pt x="60557" y="0"/>
                  </a:cubicBezTo>
                  <a:cubicBezTo>
                    <a:pt x="27112" y="0"/>
                    <a:pt x="0" y="34116"/>
                    <a:pt x="0" y="76200"/>
                  </a:cubicBezTo>
                  <a:cubicBezTo>
                    <a:pt x="38" y="118264"/>
                    <a:pt x="27128" y="152352"/>
                    <a:pt x="60557" y="152400"/>
                  </a:cubicBezTo>
                  <a:close/>
                  <a:moveTo>
                    <a:pt x="60557" y="19050"/>
                  </a:moveTo>
                  <a:cubicBezTo>
                    <a:pt x="85640" y="19050"/>
                    <a:pt x="105975" y="44637"/>
                    <a:pt x="105975" y="76200"/>
                  </a:cubicBezTo>
                  <a:cubicBezTo>
                    <a:pt x="105975" y="107763"/>
                    <a:pt x="85640" y="133350"/>
                    <a:pt x="60557" y="133350"/>
                  </a:cubicBezTo>
                  <a:cubicBezTo>
                    <a:pt x="35474" y="133350"/>
                    <a:pt x="15139" y="107763"/>
                    <a:pt x="15139" y="76200"/>
                  </a:cubicBezTo>
                  <a:cubicBezTo>
                    <a:pt x="15164" y="44650"/>
                    <a:pt x="35484" y="19082"/>
                    <a:pt x="60557" y="190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DB20A7F8-93D7-3896-97AE-4BBA149F1094}"/>
                </a:ext>
              </a:extLst>
            </p:cNvPr>
            <p:cNvSpPr/>
            <p:nvPr/>
          </p:nvSpPr>
          <p:spPr>
            <a:xfrm>
              <a:off x="3194502" y="1826165"/>
              <a:ext cx="468937" cy="217645"/>
            </a:xfrm>
            <a:custGeom>
              <a:avLst/>
              <a:gdLst>
                <a:gd name="connsiteX0" fmla="*/ 457547 w 468937"/>
                <a:gd name="connsiteY0" fmla="*/ 120263 h 217645"/>
                <a:gd name="connsiteX1" fmla="*/ 432143 w 468937"/>
                <a:gd name="connsiteY1" fmla="*/ 113490 h 217645"/>
                <a:gd name="connsiteX2" fmla="*/ 367044 w 468937"/>
                <a:gd name="connsiteY2" fmla="*/ 133969 h 217645"/>
                <a:gd name="connsiteX3" fmla="*/ 342716 w 468937"/>
                <a:gd name="connsiteY3" fmla="*/ 54397 h 217645"/>
                <a:gd name="connsiteX4" fmla="*/ 342042 w 468937"/>
                <a:gd name="connsiteY4" fmla="*/ 52388 h 217645"/>
                <a:gd name="connsiteX5" fmla="*/ 234856 w 468937"/>
                <a:gd name="connsiteY5" fmla="*/ 0 h 217645"/>
                <a:gd name="connsiteX6" fmla="*/ 234099 w 468937"/>
                <a:gd name="connsiteY6" fmla="*/ 0 h 217645"/>
                <a:gd name="connsiteX7" fmla="*/ 126875 w 468937"/>
                <a:gd name="connsiteY7" fmla="*/ 52492 h 217645"/>
                <a:gd name="connsiteX8" fmla="*/ 101895 w 468937"/>
                <a:gd name="connsiteY8" fmla="*/ 133960 h 217645"/>
                <a:gd name="connsiteX9" fmla="*/ 36797 w 468937"/>
                <a:gd name="connsiteY9" fmla="*/ 113481 h 217645"/>
                <a:gd name="connsiteX10" fmla="*/ 894 w 468937"/>
                <a:gd name="connsiteY10" fmla="*/ 140560 h 217645"/>
                <a:gd name="connsiteX11" fmla="*/ 22414 w 468937"/>
                <a:gd name="connsiteY11" fmla="*/ 185738 h 217645"/>
                <a:gd name="connsiteX12" fmla="*/ 120441 w 468937"/>
                <a:gd name="connsiteY12" fmla="*/ 216599 h 217645"/>
                <a:gd name="connsiteX13" fmla="*/ 138608 w 468937"/>
                <a:gd name="connsiteY13" fmla="*/ 214598 h 217645"/>
                <a:gd name="connsiteX14" fmla="*/ 142628 w 468937"/>
                <a:gd name="connsiteY14" fmla="*/ 202114 h 217645"/>
                <a:gd name="connsiteX15" fmla="*/ 132707 w 468937"/>
                <a:gd name="connsiteY15" fmla="*/ 197055 h 217645"/>
                <a:gd name="connsiteX16" fmla="*/ 132439 w 468937"/>
                <a:gd name="connsiteY16" fmla="*/ 197206 h 217645"/>
                <a:gd name="connsiteX17" fmla="*/ 124150 w 468937"/>
                <a:gd name="connsiteY17" fmla="*/ 198158 h 217645"/>
                <a:gd name="connsiteX18" fmla="*/ 26131 w 468937"/>
                <a:gd name="connsiteY18" fmla="*/ 167297 h 217645"/>
                <a:gd name="connsiteX19" fmla="*/ 15508 w 468937"/>
                <a:gd name="connsiteY19" fmla="*/ 145313 h 217645"/>
                <a:gd name="connsiteX20" fmla="*/ 32979 w 468937"/>
                <a:gd name="connsiteY20" fmla="*/ 131946 h 217645"/>
                <a:gd name="connsiteX21" fmla="*/ 33141 w 468937"/>
                <a:gd name="connsiteY21" fmla="*/ 131997 h 217645"/>
                <a:gd name="connsiteX22" fmla="*/ 111206 w 468937"/>
                <a:gd name="connsiteY22" fmla="*/ 156572 h 217645"/>
                <a:gd name="connsiteX23" fmla="*/ 140236 w 468937"/>
                <a:gd name="connsiteY23" fmla="*/ 61808 h 217645"/>
                <a:gd name="connsiteX24" fmla="*/ 140834 w 468937"/>
                <a:gd name="connsiteY24" fmla="*/ 60027 h 217645"/>
                <a:gd name="connsiteX25" fmla="*/ 234523 w 468937"/>
                <a:gd name="connsiteY25" fmla="*/ 19069 h 217645"/>
                <a:gd name="connsiteX26" fmla="*/ 328174 w 468937"/>
                <a:gd name="connsiteY26" fmla="*/ 59941 h 217645"/>
                <a:gd name="connsiteX27" fmla="*/ 357764 w 468937"/>
                <a:gd name="connsiteY27" fmla="*/ 156562 h 217645"/>
                <a:gd name="connsiteX28" fmla="*/ 435822 w 468937"/>
                <a:gd name="connsiteY28" fmla="*/ 131988 h 217645"/>
                <a:gd name="connsiteX29" fmla="*/ 453361 w 468937"/>
                <a:gd name="connsiteY29" fmla="*/ 145218 h 217645"/>
                <a:gd name="connsiteX30" fmla="*/ 442846 w 468937"/>
                <a:gd name="connsiteY30" fmla="*/ 167288 h 217645"/>
                <a:gd name="connsiteX31" fmla="*/ 344820 w 468937"/>
                <a:gd name="connsiteY31" fmla="*/ 198120 h 217645"/>
                <a:gd name="connsiteX32" fmla="*/ 336531 w 468937"/>
                <a:gd name="connsiteY32" fmla="*/ 197168 h 217645"/>
                <a:gd name="connsiteX33" fmla="*/ 326528 w 468937"/>
                <a:gd name="connsiteY33" fmla="*/ 201973 h 217645"/>
                <a:gd name="connsiteX34" fmla="*/ 330347 w 468937"/>
                <a:gd name="connsiteY34" fmla="*/ 214560 h 217645"/>
                <a:gd name="connsiteX35" fmla="*/ 348514 w 468937"/>
                <a:gd name="connsiteY35" fmla="*/ 216560 h 217645"/>
                <a:gd name="connsiteX36" fmla="*/ 446518 w 468937"/>
                <a:gd name="connsiteY36" fmla="*/ 185738 h 217645"/>
                <a:gd name="connsiteX37" fmla="*/ 468045 w 468937"/>
                <a:gd name="connsiteY37" fmla="*/ 140568 h 217645"/>
                <a:gd name="connsiteX38" fmla="*/ 457547 w 468937"/>
                <a:gd name="connsiteY38" fmla="*/ 120253 h 217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68937" h="217645">
                  <a:moveTo>
                    <a:pt x="457547" y="120263"/>
                  </a:moveTo>
                  <a:cubicBezTo>
                    <a:pt x="450374" y="113165"/>
                    <a:pt x="440987" y="110662"/>
                    <a:pt x="432143" y="113490"/>
                  </a:cubicBezTo>
                  <a:lnTo>
                    <a:pt x="367044" y="133969"/>
                  </a:lnTo>
                  <a:lnTo>
                    <a:pt x="342716" y="54397"/>
                  </a:lnTo>
                  <a:lnTo>
                    <a:pt x="342042" y="52388"/>
                  </a:lnTo>
                  <a:cubicBezTo>
                    <a:pt x="327962" y="11897"/>
                    <a:pt x="303868" y="95"/>
                    <a:pt x="234856" y="0"/>
                  </a:cubicBezTo>
                  <a:lnTo>
                    <a:pt x="234099" y="0"/>
                  </a:lnTo>
                  <a:cubicBezTo>
                    <a:pt x="165109" y="86"/>
                    <a:pt x="140993" y="11887"/>
                    <a:pt x="126875" y="52492"/>
                  </a:cubicBezTo>
                  <a:lnTo>
                    <a:pt x="101895" y="133960"/>
                  </a:lnTo>
                  <a:lnTo>
                    <a:pt x="36797" y="113481"/>
                  </a:lnTo>
                  <a:cubicBezTo>
                    <a:pt x="20940" y="108483"/>
                    <a:pt x="4866" y="120607"/>
                    <a:pt x="894" y="140560"/>
                  </a:cubicBezTo>
                  <a:cubicBezTo>
                    <a:pt x="-3078" y="160513"/>
                    <a:pt x="6558" y="180740"/>
                    <a:pt x="22414" y="185738"/>
                  </a:cubicBezTo>
                  <a:lnTo>
                    <a:pt x="120441" y="216599"/>
                  </a:lnTo>
                  <a:cubicBezTo>
                    <a:pt x="126504" y="218501"/>
                    <a:pt x="132899" y="217797"/>
                    <a:pt x="138608" y="214598"/>
                  </a:cubicBezTo>
                  <a:cubicBezTo>
                    <a:pt x="142458" y="212548"/>
                    <a:pt x="144258" y="206958"/>
                    <a:pt x="142628" y="202114"/>
                  </a:cubicBezTo>
                  <a:cubicBezTo>
                    <a:pt x="140999" y="197269"/>
                    <a:pt x="136556" y="195004"/>
                    <a:pt x="132707" y="197055"/>
                  </a:cubicBezTo>
                  <a:cubicBezTo>
                    <a:pt x="132617" y="197104"/>
                    <a:pt x="132527" y="197153"/>
                    <a:pt x="132439" y="197206"/>
                  </a:cubicBezTo>
                  <a:cubicBezTo>
                    <a:pt x="129839" y="198685"/>
                    <a:pt x="126920" y="199020"/>
                    <a:pt x="124150" y="198158"/>
                  </a:cubicBezTo>
                  <a:lnTo>
                    <a:pt x="26131" y="167297"/>
                  </a:lnTo>
                  <a:cubicBezTo>
                    <a:pt x="18373" y="164918"/>
                    <a:pt x="13617" y="155076"/>
                    <a:pt x="15508" y="145313"/>
                  </a:cubicBezTo>
                  <a:cubicBezTo>
                    <a:pt x="17399" y="135552"/>
                    <a:pt x="25220" y="129568"/>
                    <a:pt x="32979" y="131946"/>
                  </a:cubicBezTo>
                  <a:cubicBezTo>
                    <a:pt x="33032" y="131963"/>
                    <a:pt x="33087" y="131980"/>
                    <a:pt x="33141" y="131997"/>
                  </a:cubicBezTo>
                  <a:lnTo>
                    <a:pt x="111206" y="156572"/>
                  </a:lnTo>
                  <a:lnTo>
                    <a:pt x="140236" y="61808"/>
                  </a:lnTo>
                  <a:lnTo>
                    <a:pt x="140834" y="60027"/>
                  </a:lnTo>
                  <a:cubicBezTo>
                    <a:pt x="150871" y="31185"/>
                    <a:pt x="166146" y="19069"/>
                    <a:pt x="234523" y="19069"/>
                  </a:cubicBezTo>
                  <a:cubicBezTo>
                    <a:pt x="302899" y="19069"/>
                    <a:pt x="318167" y="31204"/>
                    <a:pt x="328174" y="59941"/>
                  </a:cubicBezTo>
                  <a:lnTo>
                    <a:pt x="357764" y="156562"/>
                  </a:lnTo>
                  <a:lnTo>
                    <a:pt x="435822" y="131988"/>
                  </a:lnTo>
                  <a:cubicBezTo>
                    <a:pt x="443569" y="129547"/>
                    <a:pt x="451421" y="135470"/>
                    <a:pt x="453361" y="145218"/>
                  </a:cubicBezTo>
                  <a:cubicBezTo>
                    <a:pt x="455301" y="154966"/>
                    <a:pt x="450593" y="164846"/>
                    <a:pt x="442846" y="167288"/>
                  </a:cubicBezTo>
                  <a:lnTo>
                    <a:pt x="344820" y="198120"/>
                  </a:lnTo>
                  <a:cubicBezTo>
                    <a:pt x="342050" y="198984"/>
                    <a:pt x="339131" y="198648"/>
                    <a:pt x="336531" y="197168"/>
                  </a:cubicBezTo>
                  <a:cubicBezTo>
                    <a:pt x="332715" y="195019"/>
                    <a:pt x="328236" y="197170"/>
                    <a:pt x="326528" y="201973"/>
                  </a:cubicBezTo>
                  <a:cubicBezTo>
                    <a:pt x="324820" y="206775"/>
                    <a:pt x="326530" y="212411"/>
                    <a:pt x="330347" y="214560"/>
                  </a:cubicBezTo>
                  <a:cubicBezTo>
                    <a:pt x="336057" y="217751"/>
                    <a:pt x="342450" y="218455"/>
                    <a:pt x="348514" y="216560"/>
                  </a:cubicBezTo>
                  <a:lnTo>
                    <a:pt x="446518" y="185738"/>
                  </a:lnTo>
                  <a:cubicBezTo>
                    <a:pt x="462375" y="180744"/>
                    <a:pt x="472013" y="160521"/>
                    <a:pt x="468045" y="140568"/>
                  </a:cubicBezTo>
                  <a:cubicBezTo>
                    <a:pt x="466443" y="132513"/>
                    <a:pt x="462748" y="125363"/>
                    <a:pt x="457547" y="120253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5E0D94C3-0DD9-D0C6-058C-E710EC123798}"/>
                </a:ext>
              </a:extLst>
            </p:cNvPr>
            <p:cNvSpPr/>
            <p:nvPr/>
          </p:nvSpPr>
          <p:spPr>
            <a:xfrm>
              <a:off x="3313338" y="1932930"/>
              <a:ext cx="231993" cy="579034"/>
            </a:xfrm>
            <a:custGeom>
              <a:avLst/>
              <a:gdLst>
                <a:gd name="connsiteX0" fmla="*/ 176577 w 231993"/>
                <a:gd name="connsiteY0" fmla="*/ 74905 h 579034"/>
                <a:gd name="connsiteX1" fmla="*/ 176577 w 231993"/>
                <a:gd name="connsiteY1" fmla="*/ 9525 h 579034"/>
                <a:gd name="connsiteX2" fmla="*/ 169007 w 231993"/>
                <a:gd name="connsiteY2" fmla="*/ 0 h 579034"/>
                <a:gd name="connsiteX3" fmla="*/ 161437 w 231993"/>
                <a:gd name="connsiteY3" fmla="*/ 9525 h 579034"/>
                <a:gd name="connsiteX4" fmla="*/ 161437 w 231993"/>
                <a:gd name="connsiteY4" fmla="*/ 76200 h 579034"/>
                <a:gd name="connsiteX5" fmla="*/ 211995 w 231993"/>
                <a:gd name="connsiteY5" fmla="*/ 302809 h 579034"/>
                <a:gd name="connsiteX6" fmla="*/ 20090 w 231993"/>
                <a:gd name="connsiteY6" fmla="*/ 302809 h 579034"/>
                <a:gd name="connsiteX7" fmla="*/ 71079 w 231993"/>
                <a:gd name="connsiteY7" fmla="*/ 78848 h 579034"/>
                <a:gd name="connsiteX8" fmla="*/ 71374 w 231993"/>
                <a:gd name="connsiteY8" fmla="*/ 9525 h 579034"/>
                <a:gd name="connsiteX9" fmla="*/ 63804 w 231993"/>
                <a:gd name="connsiteY9" fmla="*/ 0 h 579034"/>
                <a:gd name="connsiteX10" fmla="*/ 56235 w 231993"/>
                <a:gd name="connsiteY10" fmla="*/ 9525 h 579034"/>
                <a:gd name="connsiteX11" fmla="*/ 56235 w 231993"/>
                <a:gd name="connsiteY11" fmla="*/ 74886 h 579034"/>
                <a:gd name="connsiteX12" fmla="*/ 0 w 231993"/>
                <a:gd name="connsiteY12" fmla="*/ 321859 h 579034"/>
                <a:gd name="connsiteX13" fmla="*/ 47893 w 231993"/>
                <a:gd name="connsiteY13" fmla="*/ 321859 h 579034"/>
                <a:gd name="connsiteX14" fmla="*/ 47893 w 231993"/>
                <a:gd name="connsiteY14" fmla="*/ 579034 h 579034"/>
                <a:gd name="connsiteX15" fmla="*/ 184146 w 231993"/>
                <a:gd name="connsiteY15" fmla="*/ 579034 h 579034"/>
                <a:gd name="connsiteX16" fmla="*/ 184146 w 231993"/>
                <a:gd name="connsiteY16" fmla="*/ 321859 h 579034"/>
                <a:gd name="connsiteX17" fmla="*/ 231994 w 231993"/>
                <a:gd name="connsiteY17" fmla="*/ 321859 h 579034"/>
                <a:gd name="connsiteX18" fmla="*/ 63032 w 231993"/>
                <a:gd name="connsiteY18" fmla="*/ 321859 h 579034"/>
                <a:gd name="connsiteX19" fmla="*/ 108450 w 231993"/>
                <a:gd name="connsiteY19" fmla="*/ 321859 h 579034"/>
                <a:gd name="connsiteX20" fmla="*/ 108450 w 231993"/>
                <a:gd name="connsiteY20" fmla="*/ 559984 h 579034"/>
                <a:gd name="connsiteX21" fmla="*/ 63032 w 231993"/>
                <a:gd name="connsiteY21" fmla="*/ 559984 h 579034"/>
                <a:gd name="connsiteX22" fmla="*/ 169007 w 231993"/>
                <a:gd name="connsiteY22" fmla="*/ 559984 h 579034"/>
                <a:gd name="connsiteX23" fmla="*/ 123589 w 231993"/>
                <a:gd name="connsiteY23" fmla="*/ 559984 h 579034"/>
                <a:gd name="connsiteX24" fmla="*/ 123589 w 231993"/>
                <a:gd name="connsiteY24" fmla="*/ 321859 h 579034"/>
                <a:gd name="connsiteX25" fmla="*/ 169007 w 231993"/>
                <a:gd name="connsiteY25" fmla="*/ 321859 h 57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1993" h="579034">
                  <a:moveTo>
                    <a:pt x="176577" y="74905"/>
                  </a:moveTo>
                  <a:lnTo>
                    <a:pt x="176577" y="9525"/>
                  </a:lnTo>
                  <a:cubicBezTo>
                    <a:pt x="176577" y="4264"/>
                    <a:pt x="173188" y="0"/>
                    <a:pt x="169007" y="0"/>
                  </a:cubicBezTo>
                  <a:cubicBezTo>
                    <a:pt x="164826" y="0"/>
                    <a:pt x="161437" y="4264"/>
                    <a:pt x="161437" y="9525"/>
                  </a:cubicBezTo>
                  <a:lnTo>
                    <a:pt x="161437" y="76200"/>
                  </a:lnTo>
                  <a:lnTo>
                    <a:pt x="211995" y="302809"/>
                  </a:lnTo>
                  <a:lnTo>
                    <a:pt x="20090" y="302809"/>
                  </a:lnTo>
                  <a:lnTo>
                    <a:pt x="71079" y="78848"/>
                  </a:lnTo>
                  <a:lnTo>
                    <a:pt x="71374" y="9525"/>
                  </a:lnTo>
                  <a:cubicBezTo>
                    <a:pt x="71374" y="4264"/>
                    <a:pt x="67985" y="0"/>
                    <a:pt x="63804" y="0"/>
                  </a:cubicBezTo>
                  <a:cubicBezTo>
                    <a:pt x="59624" y="0"/>
                    <a:pt x="56235" y="4264"/>
                    <a:pt x="56235" y="9525"/>
                  </a:cubicBezTo>
                  <a:lnTo>
                    <a:pt x="56235" y="74886"/>
                  </a:lnTo>
                  <a:lnTo>
                    <a:pt x="0" y="321859"/>
                  </a:lnTo>
                  <a:lnTo>
                    <a:pt x="47893" y="321859"/>
                  </a:lnTo>
                  <a:lnTo>
                    <a:pt x="47893" y="579034"/>
                  </a:lnTo>
                  <a:lnTo>
                    <a:pt x="184146" y="579034"/>
                  </a:lnTo>
                  <a:lnTo>
                    <a:pt x="184146" y="321859"/>
                  </a:lnTo>
                  <a:lnTo>
                    <a:pt x="231994" y="321859"/>
                  </a:lnTo>
                  <a:close/>
                  <a:moveTo>
                    <a:pt x="63032" y="321859"/>
                  </a:moveTo>
                  <a:lnTo>
                    <a:pt x="108450" y="321859"/>
                  </a:lnTo>
                  <a:lnTo>
                    <a:pt x="108450" y="559984"/>
                  </a:lnTo>
                  <a:lnTo>
                    <a:pt x="63032" y="559984"/>
                  </a:lnTo>
                  <a:close/>
                  <a:moveTo>
                    <a:pt x="169007" y="559984"/>
                  </a:moveTo>
                  <a:lnTo>
                    <a:pt x="123589" y="559984"/>
                  </a:lnTo>
                  <a:lnTo>
                    <a:pt x="123589" y="321859"/>
                  </a:lnTo>
                  <a:lnTo>
                    <a:pt x="169007" y="321859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sp>
        <p:nvSpPr>
          <p:cNvPr id="47" name="Freeform 46">
            <a:extLst>
              <a:ext uri="{FF2B5EF4-FFF2-40B4-BE49-F238E27FC236}">
                <a16:creationId xmlns:a16="http://schemas.microsoft.com/office/drawing/2014/main" id="{8C8E916E-3192-6C42-7291-6CB01A369A8C}"/>
              </a:ext>
            </a:extLst>
          </p:cNvPr>
          <p:cNvSpPr/>
          <p:nvPr/>
        </p:nvSpPr>
        <p:spPr>
          <a:xfrm>
            <a:off x="5921144" y="1599965"/>
            <a:ext cx="113544" cy="142875"/>
          </a:xfrm>
          <a:custGeom>
            <a:avLst/>
            <a:gdLst>
              <a:gd name="connsiteX0" fmla="*/ 56772 w 113544"/>
              <a:gd name="connsiteY0" fmla="*/ 142875 h 142875"/>
              <a:gd name="connsiteX1" fmla="*/ 113544 w 113544"/>
              <a:gd name="connsiteY1" fmla="*/ 71438 h 142875"/>
              <a:gd name="connsiteX2" fmla="*/ 56772 w 113544"/>
              <a:gd name="connsiteY2" fmla="*/ 0 h 142875"/>
              <a:gd name="connsiteX3" fmla="*/ 0 w 113544"/>
              <a:gd name="connsiteY3" fmla="*/ 71438 h 142875"/>
              <a:gd name="connsiteX4" fmla="*/ 56772 w 113544"/>
              <a:gd name="connsiteY4" fmla="*/ 142875 h 142875"/>
              <a:gd name="connsiteX5" fmla="*/ 56772 w 113544"/>
              <a:gd name="connsiteY5" fmla="*/ 19050 h 142875"/>
              <a:gd name="connsiteX6" fmla="*/ 98405 w 113544"/>
              <a:gd name="connsiteY6" fmla="*/ 71438 h 142875"/>
              <a:gd name="connsiteX7" fmla="*/ 56772 w 113544"/>
              <a:gd name="connsiteY7" fmla="*/ 123825 h 142875"/>
              <a:gd name="connsiteX8" fmla="*/ 15139 w 113544"/>
              <a:gd name="connsiteY8" fmla="*/ 71438 h 142875"/>
              <a:gd name="connsiteX9" fmla="*/ 56772 w 113544"/>
              <a:gd name="connsiteY9" fmla="*/ 19050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544" h="142875">
                <a:moveTo>
                  <a:pt x="56772" y="142875"/>
                </a:moveTo>
                <a:cubicBezTo>
                  <a:pt x="88126" y="142875"/>
                  <a:pt x="113544" y="110891"/>
                  <a:pt x="113544" y="71438"/>
                </a:cubicBezTo>
                <a:cubicBezTo>
                  <a:pt x="113544" y="31984"/>
                  <a:pt x="88126" y="0"/>
                  <a:pt x="56772" y="0"/>
                </a:cubicBezTo>
                <a:cubicBezTo>
                  <a:pt x="25418" y="0"/>
                  <a:pt x="0" y="31984"/>
                  <a:pt x="0" y="71438"/>
                </a:cubicBezTo>
                <a:cubicBezTo>
                  <a:pt x="38" y="110872"/>
                  <a:pt x="25433" y="142827"/>
                  <a:pt x="56772" y="142875"/>
                </a:cubicBezTo>
                <a:close/>
                <a:moveTo>
                  <a:pt x="56772" y="19050"/>
                </a:moveTo>
                <a:cubicBezTo>
                  <a:pt x="79766" y="19050"/>
                  <a:pt x="98405" y="42504"/>
                  <a:pt x="98405" y="71438"/>
                </a:cubicBezTo>
                <a:cubicBezTo>
                  <a:pt x="98405" y="100371"/>
                  <a:pt x="79766" y="123825"/>
                  <a:pt x="56772" y="123825"/>
                </a:cubicBezTo>
                <a:cubicBezTo>
                  <a:pt x="33779" y="123825"/>
                  <a:pt x="15139" y="100371"/>
                  <a:pt x="15139" y="71438"/>
                </a:cubicBezTo>
                <a:cubicBezTo>
                  <a:pt x="15164" y="42518"/>
                  <a:pt x="33789" y="19081"/>
                  <a:pt x="56772" y="19050"/>
                </a:cubicBezTo>
                <a:close/>
              </a:path>
            </a:pathLst>
          </a:custGeom>
          <a:solidFill>
            <a:srgbClr val="000000"/>
          </a:solidFill>
          <a:ln w="7541" cap="flat">
            <a:noFill/>
            <a:prstDash val="solid"/>
            <a:miter/>
          </a:ln>
        </p:spPr>
        <p:txBody>
          <a:bodyPr rtlCol="0" anchor="ctr"/>
          <a:lstStyle/>
          <a:p>
            <a:endParaRPr lang="en-CZ"/>
          </a:p>
        </p:txBody>
      </p:sp>
      <p:grpSp>
        <p:nvGrpSpPr>
          <p:cNvPr id="49" name="Graphic 14" descr="Man With Pram outline">
            <a:extLst>
              <a:ext uri="{FF2B5EF4-FFF2-40B4-BE49-F238E27FC236}">
                <a16:creationId xmlns:a16="http://schemas.microsoft.com/office/drawing/2014/main" id="{8B3FEDE1-0EBD-6FCD-1E2A-C923FC836DCE}"/>
              </a:ext>
            </a:extLst>
          </p:cNvPr>
          <p:cNvGrpSpPr/>
          <p:nvPr/>
        </p:nvGrpSpPr>
        <p:grpSpPr>
          <a:xfrm>
            <a:off x="4525871" y="6293930"/>
            <a:ext cx="545570" cy="762179"/>
            <a:chOff x="3464212" y="2002340"/>
            <a:chExt cx="545570" cy="762179"/>
          </a:xfrm>
          <a:solidFill>
            <a:srgbClr val="000000"/>
          </a:solidFill>
        </p:grpSpPr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B0A6B6C1-D595-416B-CE34-26CBE21F4B03}"/>
                </a:ext>
              </a:extLst>
            </p:cNvPr>
            <p:cNvSpPr/>
            <p:nvPr/>
          </p:nvSpPr>
          <p:spPr>
            <a:xfrm>
              <a:off x="3464212" y="2154737"/>
              <a:ext cx="545570" cy="609782"/>
            </a:xfrm>
            <a:custGeom>
              <a:avLst/>
              <a:gdLst>
                <a:gd name="connsiteX0" fmla="*/ 545555 w 545570"/>
                <a:gd name="connsiteY0" fmla="*/ 342903 h 609782"/>
                <a:gd name="connsiteX1" fmla="*/ 410690 w 545570"/>
                <a:gd name="connsiteY1" fmla="*/ 190738 h 609782"/>
                <a:gd name="connsiteX2" fmla="*/ 401732 w 545570"/>
                <a:gd name="connsiteY2" fmla="*/ 191751 h 609782"/>
                <a:gd name="connsiteX3" fmla="*/ 395101 w 545570"/>
                <a:gd name="connsiteY3" fmla="*/ 192789 h 609782"/>
                <a:gd name="connsiteX4" fmla="*/ 395101 w 545570"/>
                <a:gd name="connsiteY4" fmla="*/ 342903 h 609782"/>
                <a:gd name="connsiteX5" fmla="*/ 344324 w 545570"/>
                <a:gd name="connsiteY5" fmla="*/ 342903 h 609782"/>
                <a:gd name="connsiteX6" fmla="*/ 283767 w 545570"/>
                <a:gd name="connsiteY6" fmla="*/ 266703 h 609782"/>
                <a:gd name="connsiteX7" fmla="*/ 257236 w 545570"/>
                <a:gd name="connsiteY7" fmla="*/ 266703 h 609782"/>
                <a:gd name="connsiteX8" fmla="*/ 228055 w 545570"/>
                <a:gd name="connsiteY8" fmla="*/ 80099 h 609782"/>
                <a:gd name="connsiteX9" fmla="*/ 223763 w 545570"/>
                <a:gd name="connsiteY9" fmla="*/ 62782 h 609782"/>
                <a:gd name="connsiteX10" fmla="*/ 218101 w 545570"/>
                <a:gd name="connsiteY10" fmla="*/ 52381 h 609782"/>
                <a:gd name="connsiteX11" fmla="*/ 164016 w 545570"/>
                <a:gd name="connsiteY11" fmla="*/ 8918 h 609782"/>
                <a:gd name="connsiteX12" fmla="*/ 121626 w 545570"/>
                <a:gd name="connsiteY12" fmla="*/ 3 h 609782"/>
                <a:gd name="connsiteX13" fmla="*/ 79236 w 545570"/>
                <a:gd name="connsiteY13" fmla="*/ 8871 h 609782"/>
                <a:gd name="connsiteX14" fmla="*/ 24735 w 545570"/>
                <a:gd name="connsiteY14" fmla="*/ 52800 h 609782"/>
                <a:gd name="connsiteX15" fmla="*/ 19368 w 545570"/>
                <a:gd name="connsiteY15" fmla="*/ 62792 h 609782"/>
                <a:gd name="connsiteX16" fmla="*/ 15038 w 545570"/>
                <a:gd name="connsiteY16" fmla="*/ 80575 h 609782"/>
                <a:gd name="connsiteX17" fmla="*/ 716 w 545570"/>
                <a:gd name="connsiteY17" fmla="*/ 268770 h 609782"/>
                <a:gd name="connsiteX18" fmla="*/ 6923 w 545570"/>
                <a:gd name="connsiteY18" fmla="*/ 303060 h 609782"/>
                <a:gd name="connsiteX19" fmla="*/ 29049 w 545570"/>
                <a:gd name="connsiteY19" fmla="*/ 314328 h 609782"/>
                <a:gd name="connsiteX20" fmla="*/ 36619 w 545570"/>
                <a:gd name="connsiteY20" fmla="*/ 304803 h 609782"/>
                <a:gd name="connsiteX21" fmla="*/ 29049 w 545570"/>
                <a:gd name="connsiteY21" fmla="*/ 295278 h 609782"/>
                <a:gd name="connsiteX22" fmla="*/ 18338 w 545570"/>
                <a:gd name="connsiteY22" fmla="*/ 290563 h 609782"/>
                <a:gd name="connsiteX23" fmla="*/ 15749 w 545570"/>
                <a:gd name="connsiteY23" fmla="*/ 270980 h 609782"/>
                <a:gd name="connsiteX24" fmla="*/ 30048 w 545570"/>
                <a:gd name="connsiteY24" fmla="*/ 82870 h 609782"/>
                <a:gd name="connsiteX25" fmla="*/ 32698 w 545570"/>
                <a:gd name="connsiteY25" fmla="*/ 71802 h 609782"/>
                <a:gd name="connsiteX26" fmla="*/ 36044 w 545570"/>
                <a:gd name="connsiteY26" fmla="*/ 65449 h 609782"/>
                <a:gd name="connsiteX27" fmla="*/ 84103 w 545570"/>
                <a:gd name="connsiteY27" fmla="*/ 26921 h 609782"/>
                <a:gd name="connsiteX28" fmla="*/ 159126 w 545570"/>
                <a:gd name="connsiteY28" fmla="*/ 26921 h 609782"/>
                <a:gd name="connsiteX29" fmla="*/ 206814 w 545570"/>
                <a:gd name="connsiteY29" fmla="*/ 65021 h 609782"/>
                <a:gd name="connsiteX30" fmla="*/ 210440 w 545570"/>
                <a:gd name="connsiteY30" fmla="*/ 71783 h 609782"/>
                <a:gd name="connsiteX31" fmla="*/ 213158 w 545570"/>
                <a:gd name="connsiteY31" fmla="*/ 83318 h 609782"/>
                <a:gd name="connsiteX32" fmla="*/ 241809 w 545570"/>
                <a:gd name="connsiteY32" fmla="*/ 266703 h 609782"/>
                <a:gd name="connsiteX33" fmla="*/ 235216 w 545570"/>
                <a:gd name="connsiteY33" fmla="*/ 266703 h 609782"/>
                <a:gd name="connsiteX34" fmla="*/ 227646 w 545570"/>
                <a:gd name="connsiteY34" fmla="*/ 276228 h 609782"/>
                <a:gd name="connsiteX35" fmla="*/ 235216 w 545570"/>
                <a:gd name="connsiteY35" fmla="*/ 285753 h 609782"/>
                <a:gd name="connsiteX36" fmla="*/ 277499 w 545570"/>
                <a:gd name="connsiteY36" fmla="*/ 285753 h 609782"/>
                <a:gd name="connsiteX37" fmla="*/ 322917 w 545570"/>
                <a:gd name="connsiteY37" fmla="*/ 342903 h 609782"/>
                <a:gd name="connsiteX38" fmla="*/ 257924 w 545570"/>
                <a:gd name="connsiteY38" fmla="*/ 342903 h 609782"/>
                <a:gd name="connsiteX39" fmla="*/ 257924 w 545570"/>
                <a:gd name="connsiteY39" fmla="*/ 438153 h 609782"/>
                <a:gd name="connsiteX40" fmla="*/ 295773 w 545570"/>
                <a:gd name="connsiteY40" fmla="*/ 485778 h 609782"/>
                <a:gd name="connsiteX41" fmla="*/ 345626 w 545570"/>
                <a:gd name="connsiteY41" fmla="*/ 485778 h 609782"/>
                <a:gd name="connsiteX42" fmla="*/ 320404 w 545570"/>
                <a:gd name="connsiteY42" fmla="*/ 517515 h 609782"/>
                <a:gd name="connsiteX43" fmla="*/ 298146 w 545570"/>
                <a:gd name="connsiteY43" fmla="*/ 578768 h 609782"/>
                <a:gd name="connsiteX44" fmla="*/ 346824 w 545570"/>
                <a:gd name="connsiteY44" fmla="*/ 606775 h 609782"/>
                <a:gd name="connsiteX45" fmla="*/ 369082 w 545570"/>
                <a:gd name="connsiteY45" fmla="*/ 545523 h 609782"/>
                <a:gd name="connsiteX46" fmla="*/ 343007 w 545570"/>
                <a:gd name="connsiteY46" fmla="*/ 516010 h 609782"/>
                <a:gd name="connsiteX47" fmla="*/ 367033 w 545570"/>
                <a:gd name="connsiteY47" fmla="*/ 485778 h 609782"/>
                <a:gd name="connsiteX48" fmla="*/ 436462 w 545570"/>
                <a:gd name="connsiteY48" fmla="*/ 485778 h 609782"/>
                <a:gd name="connsiteX49" fmla="*/ 460488 w 545570"/>
                <a:gd name="connsiteY49" fmla="*/ 516010 h 609782"/>
                <a:gd name="connsiteX50" fmla="*/ 433216 w 545570"/>
                <a:gd name="connsiteY50" fmla="*/ 573965 h 609782"/>
                <a:gd name="connsiteX51" fmla="*/ 479274 w 545570"/>
                <a:gd name="connsiteY51" fmla="*/ 608281 h 609782"/>
                <a:gd name="connsiteX52" fmla="*/ 506545 w 545570"/>
                <a:gd name="connsiteY52" fmla="*/ 550326 h 609782"/>
                <a:gd name="connsiteX53" fmla="*/ 483090 w 545570"/>
                <a:gd name="connsiteY53" fmla="*/ 517515 h 609782"/>
                <a:gd name="connsiteX54" fmla="*/ 457868 w 545570"/>
                <a:gd name="connsiteY54" fmla="*/ 485778 h 609782"/>
                <a:gd name="connsiteX55" fmla="*/ 507722 w 545570"/>
                <a:gd name="connsiteY55" fmla="*/ 485778 h 609782"/>
                <a:gd name="connsiteX56" fmla="*/ 545570 w 545570"/>
                <a:gd name="connsiteY56" fmla="*/ 438153 h 609782"/>
                <a:gd name="connsiteX57" fmla="*/ 545570 w 545570"/>
                <a:gd name="connsiteY57" fmla="*/ 351371 h 609782"/>
                <a:gd name="connsiteX58" fmla="*/ 410263 w 545570"/>
                <a:gd name="connsiteY58" fmla="*/ 209858 h 609782"/>
                <a:gd name="connsiteX59" fmla="*/ 417727 w 545570"/>
                <a:gd name="connsiteY59" fmla="*/ 209553 h 609782"/>
                <a:gd name="connsiteX60" fmla="*/ 530514 w 545570"/>
                <a:gd name="connsiteY60" fmla="*/ 341846 h 609782"/>
                <a:gd name="connsiteX61" fmla="*/ 410263 w 545570"/>
                <a:gd name="connsiteY61" fmla="*/ 341846 h 609782"/>
                <a:gd name="connsiteX62" fmla="*/ 356330 w 545570"/>
                <a:gd name="connsiteY62" fmla="*/ 561978 h 609782"/>
                <a:gd name="connsiteX63" fmla="*/ 333621 w 545570"/>
                <a:gd name="connsiteY63" fmla="*/ 590553 h 609782"/>
                <a:gd name="connsiteX64" fmla="*/ 310912 w 545570"/>
                <a:gd name="connsiteY64" fmla="*/ 561978 h 609782"/>
                <a:gd name="connsiteX65" fmla="*/ 333621 w 545570"/>
                <a:gd name="connsiteY65" fmla="*/ 533403 h 609782"/>
                <a:gd name="connsiteX66" fmla="*/ 356330 w 545570"/>
                <a:gd name="connsiteY66" fmla="*/ 561978 h 609782"/>
                <a:gd name="connsiteX67" fmla="*/ 469874 w 545570"/>
                <a:gd name="connsiteY67" fmla="*/ 590553 h 609782"/>
                <a:gd name="connsiteX68" fmla="*/ 447165 w 545570"/>
                <a:gd name="connsiteY68" fmla="*/ 561978 h 609782"/>
                <a:gd name="connsiteX69" fmla="*/ 469874 w 545570"/>
                <a:gd name="connsiteY69" fmla="*/ 533403 h 609782"/>
                <a:gd name="connsiteX70" fmla="*/ 492583 w 545570"/>
                <a:gd name="connsiteY70" fmla="*/ 561978 h 609782"/>
                <a:gd name="connsiteX71" fmla="*/ 469874 w 545570"/>
                <a:gd name="connsiteY71" fmla="*/ 590553 h 609782"/>
                <a:gd name="connsiteX72" fmla="*/ 295773 w 545570"/>
                <a:gd name="connsiteY72" fmla="*/ 466728 h 609782"/>
                <a:gd name="connsiteX73" fmla="*/ 273064 w 545570"/>
                <a:gd name="connsiteY73" fmla="*/ 438153 h 609782"/>
                <a:gd name="connsiteX74" fmla="*/ 273064 w 545570"/>
                <a:gd name="connsiteY74" fmla="*/ 361953 h 609782"/>
                <a:gd name="connsiteX75" fmla="*/ 338056 w 545570"/>
                <a:gd name="connsiteY75" fmla="*/ 361953 h 609782"/>
                <a:gd name="connsiteX76" fmla="*/ 421322 w 545570"/>
                <a:gd name="connsiteY76" fmla="*/ 466728 h 609782"/>
                <a:gd name="connsiteX77" fmla="*/ 530431 w 545570"/>
                <a:gd name="connsiteY77" fmla="*/ 438153 h 609782"/>
                <a:gd name="connsiteX78" fmla="*/ 507722 w 545570"/>
                <a:gd name="connsiteY78" fmla="*/ 466728 h 609782"/>
                <a:gd name="connsiteX79" fmla="*/ 442729 w 545570"/>
                <a:gd name="connsiteY79" fmla="*/ 466728 h 609782"/>
                <a:gd name="connsiteX80" fmla="*/ 359463 w 545570"/>
                <a:gd name="connsiteY80" fmla="*/ 361953 h 609782"/>
                <a:gd name="connsiteX81" fmla="*/ 530431 w 545570"/>
                <a:gd name="connsiteY81" fmla="*/ 361953 h 609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545570" h="609782">
                  <a:moveTo>
                    <a:pt x="545555" y="342903"/>
                  </a:moveTo>
                  <a:cubicBezTo>
                    <a:pt x="541706" y="254021"/>
                    <a:pt x="481325" y="185896"/>
                    <a:pt x="410690" y="190738"/>
                  </a:cubicBezTo>
                  <a:cubicBezTo>
                    <a:pt x="407696" y="190944"/>
                    <a:pt x="404708" y="191281"/>
                    <a:pt x="401732" y="191751"/>
                  </a:cubicBezTo>
                  <a:lnTo>
                    <a:pt x="395101" y="192789"/>
                  </a:lnTo>
                  <a:lnTo>
                    <a:pt x="395101" y="342903"/>
                  </a:lnTo>
                  <a:lnTo>
                    <a:pt x="344324" y="342903"/>
                  </a:lnTo>
                  <a:lnTo>
                    <a:pt x="283767" y="266703"/>
                  </a:lnTo>
                  <a:lnTo>
                    <a:pt x="257236" y="266703"/>
                  </a:lnTo>
                  <a:lnTo>
                    <a:pt x="228055" y="80099"/>
                  </a:lnTo>
                  <a:cubicBezTo>
                    <a:pt x="227438" y="74055"/>
                    <a:pt x="225986" y="68194"/>
                    <a:pt x="223763" y="62782"/>
                  </a:cubicBezTo>
                  <a:cubicBezTo>
                    <a:pt x="222174" y="59072"/>
                    <a:pt x="220276" y="55585"/>
                    <a:pt x="218101" y="52381"/>
                  </a:cubicBezTo>
                  <a:cubicBezTo>
                    <a:pt x="203201" y="32496"/>
                    <a:pt x="184619" y="17565"/>
                    <a:pt x="164016" y="8918"/>
                  </a:cubicBezTo>
                  <a:cubicBezTo>
                    <a:pt x="150381" y="2985"/>
                    <a:pt x="136053" y="-29"/>
                    <a:pt x="121626" y="3"/>
                  </a:cubicBezTo>
                  <a:cubicBezTo>
                    <a:pt x="107197" y="-107"/>
                    <a:pt x="92860" y="2892"/>
                    <a:pt x="79236" y="8871"/>
                  </a:cubicBezTo>
                  <a:cubicBezTo>
                    <a:pt x="58452" y="17592"/>
                    <a:pt x="39721" y="32689"/>
                    <a:pt x="24735" y="52800"/>
                  </a:cubicBezTo>
                  <a:cubicBezTo>
                    <a:pt x="22682" y="55894"/>
                    <a:pt x="20883" y="59241"/>
                    <a:pt x="19368" y="62792"/>
                  </a:cubicBezTo>
                  <a:cubicBezTo>
                    <a:pt x="17098" y="68350"/>
                    <a:pt x="15632" y="74371"/>
                    <a:pt x="15038" y="80575"/>
                  </a:cubicBezTo>
                  <a:lnTo>
                    <a:pt x="716" y="268770"/>
                  </a:lnTo>
                  <a:cubicBezTo>
                    <a:pt x="-1294" y="280792"/>
                    <a:pt x="974" y="293319"/>
                    <a:pt x="6923" y="303060"/>
                  </a:cubicBezTo>
                  <a:cubicBezTo>
                    <a:pt x="12584" y="310799"/>
                    <a:pt x="20704" y="314935"/>
                    <a:pt x="29049" y="314328"/>
                  </a:cubicBezTo>
                  <a:cubicBezTo>
                    <a:pt x="33230" y="314328"/>
                    <a:pt x="36619" y="310064"/>
                    <a:pt x="36619" y="304803"/>
                  </a:cubicBezTo>
                  <a:cubicBezTo>
                    <a:pt x="36619" y="299542"/>
                    <a:pt x="33230" y="295278"/>
                    <a:pt x="29049" y="295278"/>
                  </a:cubicBezTo>
                  <a:cubicBezTo>
                    <a:pt x="25104" y="295741"/>
                    <a:pt x="21194" y="294020"/>
                    <a:pt x="18338" y="290563"/>
                  </a:cubicBezTo>
                  <a:cubicBezTo>
                    <a:pt x="15335" y="284779"/>
                    <a:pt x="14397" y="277676"/>
                    <a:pt x="15749" y="270980"/>
                  </a:cubicBezTo>
                  <a:lnTo>
                    <a:pt x="30048" y="82870"/>
                  </a:lnTo>
                  <a:cubicBezTo>
                    <a:pt x="30419" y="79017"/>
                    <a:pt x="31316" y="75272"/>
                    <a:pt x="32698" y="71802"/>
                  </a:cubicBezTo>
                  <a:cubicBezTo>
                    <a:pt x="33655" y="69559"/>
                    <a:pt x="34775" y="67432"/>
                    <a:pt x="36044" y="65449"/>
                  </a:cubicBezTo>
                  <a:cubicBezTo>
                    <a:pt x="49281" y="47796"/>
                    <a:pt x="65794" y="34557"/>
                    <a:pt x="84103" y="26921"/>
                  </a:cubicBezTo>
                  <a:cubicBezTo>
                    <a:pt x="108413" y="16412"/>
                    <a:pt x="134816" y="16412"/>
                    <a:pt x="159126" y="26921"/>
                  </a:cubicBezTo>
                  <a:cubicBezTo>
                    <a:pt x="177272" y="34486"/>
                    <a:pt x="193653" y="47574"/>
                    <a:pt x="206814" y="65021"/>
                  </a:cubicBezTo>
                  <a:cubicBezTo>
                    <a:pt x="208203" y="67113"/>
                    <a:pt x="209418" y="69379"/>
                    <a:pt x="210440" y="71783"/>
                  </a:cubicBezTo>
                  <a:cubicBezTo>
                    <a:pt x="211874" y="75399"/>
                    <a:pt x="212794" y="79303"/>
                    <a:pt x="213158" y="83318"/>
                  </a:cubicBezTo>
                  <a:lnTo>
                    <a:pt x="241809" y="266703"/>
                  </a:lnTo>
                  <a:lnTo>
                    <a:pt x="235216" y="266703"/>
                  </a:lnTo>
                  <a:cubicBezTo>
                    <a:pt x="231035" y="266703"/>
                    <a:pt x="227646" y="270967"/>
                    <a:pt x="227646" y="276228"/>
                  </a:cubicBezTo>
                  <a:cubicBezTo>
                    <a:pt x="227646" y="281489"/>
                    <a:pt x="231035" y="285753"/>
                    <a:pt x="235216" y="285753"/>
                  </a:cubicBezTo>
                  <a:lnTo>
                    <a:pt x="277499" y="285753"/>
                  </a:lnTo>
                  <a:lnTo>
                    <a:pt x="322917" y="342903"/>
                  </a:lnTo>
                  <a:lnTo>
                    <a:pt x="257924" y="342903"/>
                  </a:lnTo>
                  <a:lnTo>
                    <a:pt x="257924" y="438153"/>
                  </a:lnTo>
                  <a:cubicBezTo>
                    <a:pt x="257949" y="464443"/>
                    <a:pt x="274880" y="485746"/>
                    <a:pt x="295773" y="485778"/>
                  </a:cubicBezTo>
                  <a:lnTo>
                    <a:pt x="345626" y="485778"/>
                  </a:lnTo>
                  <a:lnTo>
                    <a:pt x="320404" y="517515"/>
                  </a:lnTo>
                  <a:cubicBezTo>
                    <a:pt x="300815" y="526695"/>
                    <a:pt x="290850" y="554119"/>
                    <a:pt x="298146" y="578768"/>
                  </a:cubicBezTo>
                  <a:cubicBezTo>
                    <a:pt x="305441" y="603416"/>
                    <a:pt x="327236" y="615955"/>
                    <a:pt x="346824" y="606775"/>
                  </a:cubicBezTo>
                  <a:cubicBezTo>
                    <a:pt x="366412" y="597595"/>
                    <a:pt x="376378" y="570171"/>
                    <a:pt x="369082" y="545523"/>
                  </a:cubicBezTo>
                  <a:cubicBezTo>
                    <a:pt x="364755" y="530906"/>
                    <a:pt x="355015" y="519881"/>
                    <a:pt x="343007" y="516010"/>
                  </a:cubicBezTo>
                  <a:lnTo>
                    <a:pt x="367033" y="485778"/>
                  </a:lnTo>
                  <a:lnTo>
                    <a:pt x="436462" y="485778"/>
                  </a:lnTo>
                  <a:lnTo>
                    <a:pt x="460488" y="516010"/>
                  </a:lnTo>
                  <a:cubicBezTo>
                    <a:pt x="440239" y="522538"/>
                    <a:pt x="428029" y="548485"/>
                    <a:pt x="433216" y="573965"/>
                  </a:cubicBezTo>
                  <a:cubicBezTo>
                    <a:pt x="438404" y="599445"/>
                    <a:pt x="459024" y="614808"/>
                    <a:pt x="479274" y="608281"/>
                  </a:cubicBezTo>
                  <a:cubicBezTo>
                    <a:pt x="499523" y="601752"/>
                    <a:pt x="511732" y="575805"/>
                    <a:pt x="506545" y="550326"/>
                  </a:cubicBezTo>
                  <a:cubicBezTo>
                    <a:pt x="503469" y="535216"/>
                    <a:pt x="494707" y="522960"/>
                    <a:pt x="483090" y="517515"/>
                  </a:cubicBezTo>
                  <a:lnTo>
                    <a:pt x="457868" y="485778"/>
                  </a:lnTo>
                  <a:lnTo>
                    <a:pt x="507722" y="485778"/>
                  </a:lnTo>
                  <a:cubicBezTo>
                    <a:pt x="528615" y="485746"/>
                    <a:pt x="545545" y="464443"/>
                    <a:pt x="545570" y="438153"/>
                  </a:cubicBezTo>
                  <a:lnTo>
                    <a:pt x="545570" y="351371"/>
                  </a:lnTo>
                  <a:close/>
                  <a:moveTo>
                    <a:pt x="410263" y="209858"/>
                  </a:moveTo>
                  <a:cubicBezTo>
                    <a:pt x="412746" y="209658"/>
                    <a:pt x="415244" y="209553"/>
                    <a:pt x="417727" y="209553"/>
                  </a:cubicBezTo>
                  <a:cubicBezTo>
                    <a:pt x="477074" y="209615"/>
                    <a:pt x="526302" y="267356"/>
                    <a:pt x="530514" y="341846"/>
                  </a:cubicBezTo>
                  <a:lnTo>
                    <a:pt x="410263" y="341846"/>
                  </a:lnTo>
                  <a:close/>
                  <a:moveTo>
                    <a:pt x="356330" y="561978"/>
                  </a:moveTo>
                  <a:cubicBezTo>
                    <a:pt x="356330" y="577760"/>
                    <a:pt x="346163" y="590553"/>
                    <a:pt x="333621" y="590553"/>
                  </a:cubicBezTo>
                  <a:cubicBezTo>
                    <a:pt x="321079" y="590553"/>
                    <a:pt x="310912" y="577760"/>
                    <a:pt x="310912" y="561978"/>
                  </a:cubicBezTo>
                  <a:cubicBezTo>
                    <a:pt x="310912" y="546196"/>
                    <a:pt x="321079" y="533403"/>
                    <a:pt x="333621" y="533403"/>
                  </a:cubicBezTo>
                  <a:cubicBezTo>
                    <a:pt x="346163" y="533403"/>
                    <a:pt x="356330" y="546196"/>
                    <a:pt x="356330" y="561978"/>
                  </a:cubicBezTo>
                  <a:close/>
                  <a:moveTo>
                    <a:pt x="469874" y="590553"/>
                  </a:moveTo>
                  <a:cubicBezTo>
                    <a:pt x="457332" y="590553"/>
                    <a:pt x="447165" y="577760"/>
                    <a:pt x="447165" y="561978"/>
                  </a:cubicBezTo>
                  <a:cubicBezTo>
                    <a:pt x="447165" y="546196"/>
                    <a:pt x="457332" y="533403"/>
                    <a:pt x="469874" y="533403"/>
                  </a:cubicBezTo>
                  <a:cubicBezTo>
                    <a:pt x="482416" y="533403"/>
                    <a:pt x="492583" y="546196"/>
                    <a:pt x="492583" y="561978"/>
                  </a:cubicBezTo>
                  <a:cubicBezTo>
                    <a:pt x="492583" y="577760"/>
                    <a:pt x="482416" y="590553"/>
                    <a:pt x="469874" y="590553"/>
                  </a:cubicBezTo>
                  <a:close/>
                  <a:moveTo>
                    <a:pt x="295773" y="466728"/>
                  </a:moveTo>
                  <a:cubicBezTo>
                    <a:pt x="283230" y="466728"/>
                    <a:pt x="273064" y="453935"/>
                    <a:pt x="273064" y="438153"/>
                  </a:cubicBezTo>
                  <a:lnTo>
                    <a:pt x="273064" y="361953"/>
                  </a:lnTo>
                  <a:lnTo>
                    <a:pt x="338056" y="361953"/>
                  </a:lnTo>
                  <a:lnTo>
                    <a:pt x="421322" y="466728"/>
                  </a:lnTo>
                  <a:close/>
                  <a:moveTo>
                    <a:pt x="530431" y="438153"/>
                  </a:moveTo>
                  <a:cubicBezTo>
                    <a:pt x="530431" y="453935"/>
                    <a:pt x="520264" y="466728"/>
                    <a:pt x="507722" y="466728"/>
                  </a:cubicBezTo>
                  <a:lnTo>
                    <a:pt x="442729" y="466728"/>
                  </a:lnTo>
                  <a:lnTo>
                    <a:pt x="359463" y="361953"/>
                  </a:lnTo>
                  <a:lnTo>
                    <a:pt x="530431" y="361953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FA6AA8F7-38C6-DFED-2422-8B05447BAC58}"/>
                </a:ext>
              </a:extLst>
            </p:cNvPr>
            <p:cNvSpPr/>
            <p:nvPr/>
          </p:nvSpPr>
          <p:spPr>
            <a:xfrm>
              <a:off x="3525212" y="2259314"/>
              <a:ext cx="121121" cy="505025"/>
            </a:xfrm>
            <a:custGeom>
              <a:avLst/>
              <a:gdLst>
                <a:gd name="connsiteX0" fmla="*/ 113552 w 121121"/>
                <a:gd name="connsiteY0" fmla="*/ 0 h 505025"/>
                <a:gd name="connsiteX1" fmla="*/ 105982 w 121121"/>
                <a:gd name="connsiteY1" fmla="*/ 9525 h 505025"/>
                <a:gd name="connsiteX2" fmla="*/ 105907 w 121121"/>
                <a:gd name="connsiteY2" fmla="*/ 485975 h 505025"/>
                <a:gd name="connsiteX3" fmla="*/ 68127 w 121121"/>
                <a:gd name="connsiteY3" fmla="*/ 485975 h 505025"/>
                <a:gd name="connsiteX4" fmla="*/ 68127 w 121121"/>
                <a:gd name="connsiteY4" fmla="*/ 219275 h 505025"/>
                <a:gd name="connsiteX5" fmla="*/ 52987 w 121121"/>
                <a:gd name="connsiteY5" fmla="*/ 219275 h 505025"/>
                <a:gd name="connsiteX6" fmla="*/ 52987 w 121121"/>
                <a:gd name="connsiteY6" fmla="*/ 485975 h 505025"/>
                <a:gd name="connsiteX7" fmla="*/ 15139 w 121121"/>
                <a:gd name="connsiteY7" fmla="*/ 485975 h 505025"/>
                <a:gd name="connsiteX8" fmla="*/ 15139 w 121121"/>
                <a:gd name="connsiteY8" fmla="*/ 9525 h 505025"/>
                <a:gd name="connsiteX9" fmla="*/ 7570 w 121121"/>
                <a:gd name="connsiteY9" fmla="*/ 0 h 505025"/>
                <a:gd name="connsiteX10" fmla="*/ 0 w 121121"/>
                <a:gd name="connsiteY10" fmla="*/ 9525 h 505025"/>
                <a:gd name="connsiteX11" fmla="*/ 0 w 121121"/>
                <a:gd name="connsiteY11" fmla="*/ 505025 h 505025"/>
                <a:gd name="connsiteX12" fmla="*/ 121046 w 121121"/>
                <a:gd name="connsiteY12" fmla="*/ 505025 h 505025"/>
                <a:gd name="connsiteX13" fmla="*/ 121122 w 121121"/>
                <a:gd name="connsiteY13" fmla="*/ 9525 h 505025"/>
                <a:gd name="connsiteX14" fmla="*/ 113552 w 121121"/>
                <a:gd name="connsiteY14" fmla="*/ 0 h 5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121" h="505025">
                  <a:moveTo>
                    <a:pt x="113552" y="0"/>
                  </a:moveTo>
                  <a:cubicBezTo>
                    <a:pt x="109371" y="0"/>
                    <a:pt x="105982" y="4264"/>
                    <a:pt x="105982" y="9525"/>
                  </a:cubicBezTo>
                  <a:lnTo>
                    <a:pt x="105907" y="485975"/>
                  </a:lnTo>
                  <a:lnTo>
                    <a:pt x="68127" y="485975"/>
                  </a:lnTo>
                  <a:lnTo>
                    <a:pt x="68127" y="219275"/>
                  </a:lnTo>
                  <a:lnTo>
                    <a:pt x="52987" y="219275"/>
                  </a:lnTo>
                  <a:lnTo>
                    <a:pt x="52987" y="485975"/>
                  </a:lnTo>
                  <a:lnTo>
                    <a:pt x="15139" y="485975"/>
                  </a:lnTo>
                  <a:lnTo>
                    <a:pt x="15139" y="9525"/>
                  </a:lnTo>
                  <a:cubicBezTo>
                    <a:pt x="15139" y="4264"/>
                    <a:pt x="11750" y="0"/>
                    <a:pt x="7570" y="0"/>
                  </a:cubicBezTo>
                  <a:cubicBezTo>
                    <a:pt x="3389" y="0"/>
                    <a:pt x="0" y="4264"/>
                    <a:pt x="0" y="9525"/>
                  </a:cubicBezTo>
                  <a:lnTo>
                    <a:pt x="0" y="505025"/>
                  </a:lnTo>
                  <a:lnTo>
                    <a:pt x="121046" y="505025"/>
                  </a:lnTo>
                  <a:lnTo>
                    <a:pt x="121122" y="9525"/>
                  </a:lnTo>
                  <a:cubicBezTo>
                    <a:pt x="121122" y="4264"/>
                    <a:pt x="117733" y="0"/>
                    <a:pt x="113552" y="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F2AEBF23-D3F9-B3FE-9784-DB6F3C555090}"/>
                </a:ext>
              </a:extLst>
            </p:cNvPr>
            <p:cNvSpPr/>
            <p:nvPr/>
          </p:nvSpPr>
          <p:spPr>
            <a:xfrm>
              <a:off x="3532782" y="2002340"/>
              <a:ext cx="105974" cy="133350"/>
            </a:xfrm>
            <a:custGeom>
              <a:avLst/>
              <a:gdLst>
                <a:gd name="connsiteX0" fmla="*/ 52987 w 105974"/>
                <a:gd name="connsiteY0" fmla="*/ 133350 h 133350"/>
                <a:gd name="connsiteX1" fmla="*/ 105975 w 105974"/>
                <a:gd name="connsiteY1" fmla="*/ 66675 h 133350"/>
                <a:gd name="connsiteX2" fmla="*/ 52987 w 105974"/>
                <a:gd name="connsiteY2" fmla="*/ 0 h 133350"/>
                <a:gd name="connsiteX3" fmla="*/ 0 w 105974"/>
                <a:gd name="connsiteY3" fmla="*/ 66675 h 133350"/>
                <a:gd name="connsiteX4" fmla="*/ 52987 w 105974"/>
                <a:gd name="connsiteY4" fmla="*/ 133350 h 133350"/>
                <a:gd name="connsiteX5" fmla="*/ 52987 w 105974"/>
                <a:gd name="connsiteY5" fmla="*/ 19050 h 133350"/>
                <a:gd name="connsiteX6" fmla="*/ 90835 w 105974"/>
                <a:gd name="connsiteY6" fmla="*/ 66675 h 133350"/>
                <a:gd name="connsiteX7" fmla="*/ 52987 w 105974"/>
                <a:gd name="connsiteY7" fmla="*/ 114300 h 133350"/>
                <a:gd name="connsiteX8" fmla="*/ 15139 w 105974"/>
                <a:gd name="connsiteY8" fmla="*/ 66675 h 133350"/>
                <a:gd name="connsiteX9" fmla="*/ 52987 w 105974"/>
                <a:gd name="connsiteY9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974" h="133350">
                  <a:moveTo>
                    <a:pt x="52987" y="133350"/>
                  </a:moveTo>
                  <a:cubicBezTo>
                    <a:pt x="82252" y="133350"/>
                    <a:pt x="105975" y="103499"/>
                    <a:pt x="105975" y="66675"/>
                  </a:cubicBezTo>
                  <a:cubicBezTo>
                    <a:pt x="105975" y="29851"/>
                    <a:pt x="82252" y="0"/>
                    <a:pt x="52987" y="0"/>
                  </a:cubicBezTo>
                  <a:cubicBezTo>
                    <a:pt x="23723" y="0"/>
                    <a:pt x="0" y="29851"/>
                    <a:pt x="0" y="66675"/>
                  </a:cubicBezTo>
                  <a:cubicBezTo>
                    <a:pt x="33" y="103482"/>
                    <a:pt x="23737" y="133308"/>
                    <a:pt x="52987" y="133350"/>
                  </a:cubicBezTo>
                  <a:close/>
                  <a:moveTo>
                    <a:pt x="52987" y="19050"/>
                  </a:moveTo>
                  <a:cubicBezTo>
                    <a:pt x="73890" y="19050"/>
                    <a:pt x="90835" y="40373"/>
                    <a:pt x="90835" y="66675"/>
                  </a:cubicBezTo>
                  <a:cubicBezTo>
                    <a:pt x="90835" y="92977"/>
                    <a:pt x="73890" y="114300"/>
                    <a:pt x="52987" y="114300"/>
                  </a:cubicBezTo>
                  <a:cubicBezTo>
                    <a:pt x="32085" y="114300"/>
                    <a:pt x="15139" y="92977"/>
                    <a:pt x="15139" y="66675"/>
                  </a:cubicBezTo>
                  <a:cubicBezTo>
                    <a:pt x="15164" y="40385"/>
                    <a:pt x="32094" y="19081"/>
                    <a:pt x="52987" y="190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53" name="Graphic 16" descr="Gender outline">
            <a:extLst>
              <a:ext uri="{FF2B5EF4-FFF2-40B4-BE49-F238E27FC236}">
                <a16:creationId xmlns:a16="http://schemas.microsoft.com/office/drawing/2014/main" id="{5A2A4732-DB5B-5CC0-AF18-7254931A00E9}"/>
              </a:ext>
            </a:extLst>
          </p:cNvPr>
          <p:cNvGrpSpPr/>
          <p:nvPr/>
        </p:nvGrpSpPr>
        <p:grpSpPr>
          <a:xfrm>
            <a:off x="4950541" y="5425284"/>
            <a:ext cx="634685" cy="656498"/>
            <a:chOff x="3568535" y="2133290"/>
            <a:chExt cx="621157" cy="800100"/>
          </a:xfrm>
          <a:solidFill>
            <a:srgbClr val="000000"/>
          </a:solidFill>
        </p:grpSpPr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A6B16668-384D-FD8C-7BCB-997A467538DC}"/>
                </a:ext>
              </a:extLst>
            </p:cNvPr>
            <p:cNvSpPr/>
            <p:nvPr/>
          </p:nvSpPr>
          <p:spPr>
            <a:xfrm>
              <a:off x="3637130" y="2409314"/>
              <a:ext cx="121114" cy="505025"/>
            </a:xfrm>
            <a:custGeom>
              <a:avLst/>
              <a:gdLst>
                <a:gd name="connsiteX0" fmla="*/ 113544 w 121114"/>
                <a:gd name="connsiteY0" fmla="*/ 0 h 505025"/>
                <a:gd name="connsiteX1" fmla="*/ 105975 w 121114"/>
                <a:gd name="connsiteY1" fmla="*/ 9525 h 505025"/>
                <a:gd name="connsiteX2" fmla="*/ 105899 w 121114"/>
                <a:gd name="connsiteY2" fmla="*/ 485975 h 505025"/>
                <a:gd name="connsiteX3" fmla="*/ 68127 w 121114"/>
                <a:gd name="connsiteY3" fmla="*/ 485975 h 505025"/>
                <a:gd name="connsiteX4" fmla="*/ 68127 w 121114"/>
                <a:gd name="connsiteY4" fmla="*/ 219275 h 505025"/>
                <a:gd name="connsiteX5" fmla="*/ 52987 w 121114"/>
                <a:gd name="connsiteY5" fmla="*/ 219275 h 505025"/>
                <a:gd name="connsiteX6" fmla="*/ 52987 w 121114"/>
                <a:gd name="connsiteY6" fmla="*/ 485975 h 505025"/>
                <a:gd name="connsiteX7" fmla="*/ 15139 w 121114"/>
                <a:gd name="connsiteY7" fmla="*/ 485975 h 505025"/>
                <a:gd name="connsiteX8" fmla="*/ 15139 w 121114"/>
                <a:gd name="connsiteY8" fmla="*/ 9525 h 505025"/>
                <a:gd name="connsiteX9" fmla="*/ 7570 w 121114"/>
                <a:gd name="connsiteY9" fmla="*/ 0 h 505025"/>
                <a:gd name="connsiteX10" fmla="*/ 0 w 121114"/>
                <a:gd name="connsiteY10" fmla="*/ 9525 h 505025"/>
                <a:gd name="connsiteX11" fmla="*/ 0 w 121114"/>
                <a:gd name="connsiteY11" fmla="*/ 505025 h 505025"/>
                <a:gd name="connsiteX12" fmla="*/ 121038 w 121114"/>
                <a:gd name="connsiteY12" fmla="*/ 505025 h 505025"/>
                <a:gd name="connsiteX13" fmla="*/ 121114 w 121114"/>
                <a:gd name="connsiteY13" fmla="*/ 9525 h 505025"/>
                <a:gd name="connsiteX14" fmla="*/ 113544 w 121114"/>
                <a:gd name="connsiteY14" fmla="*/ 0 h 5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114" h="505025">
                  <a:moveTo>
                    <a:pt x="113544" y="0"/>
                  </a:moveTo>
                  <a:cubicBezTo>
                    <a:pt x="109364" y="0"/>
                    <a:pt x="105975" y="4264"/>
                    <a:pt x="105975" y="9525"/>
                  </a:cubicBezTo>
                  <a:lnTo>
                    <a:pt x="105899" y="485975"/>
                  </a:lnTo>
                  <a:lnTo>
                    <a:pt x="68127" y="485975"/>
                  </a:lnTo>
                  <a:lnTo>
                    <a:pt x="68127" y="219275"/>
                  </a:lnTo>
                  <a:lnTo>
                    <a:pt x="52987" y="219275"/>
                  </a:lnTo>
                  <a:lnTo>
                    <a:pt x="52987" y="485975"/>
                  </a:lnTo>
                  <a:lnTo>
                    <a:pt x="15139" y="485975"/>
                  </a:lnTo>
                  <a:lnTo>
                    <a:pt x="15139" y="9525"/>
                  </a:lnTo>
                  <a:cubicBezTo>
                    <a:pt x="15139" y="4264"/>
                    <a:pt x="11750" y="0"/>
                    <a:pt x="7570" y="0"/>
                  </a:cubicBezTo>
                  <a:cubicBezTo>
                    <a:pt x="3389" y="0"/>
                    <a:pt x="0" y="4264"/>
                    <a:pt x="0" y="9525"/>
                  </a:cubicBezTo>
                  <a:lnTo>
                    <a:pt x="0" y="505025"/>
                  </a:lnTo>
                  <a:lnTo>
                    <a:pt x="121038" y="505025"/>
                  </a:lnTo>
                  <a:lnTo>
                    <a:pt x="121114" y="9525"/>
                  </a:lnTo>
                  <a:cubicBezTo>
                    <a:pt x="121114" y="4264"/>
                    <a:pt x="117725" y="0"/>
                    <a:pt x="113544" y="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0132C965-E1D0-627A-C699-DAA50EA10A60}"/>
                </a:ext>
              </a:extLst>
            </p:cNvPr>
            <p:cNvSpPr/>
            <p:nvPr/>
          </p:nvSpPr>
          <p:spPr>
            <a:xfrm>
              <a:off x="3644699" y="2152340"/>
              <a:ext cx="105974" cy="133350"/>
            </a:xfrm>
            <a:custGeom>
              <a:avLst/>
              <a:gdLst>
                <a:gd name="connsiteX0" fmla="*/ 52987 w 105974"/>
                <a:gd name="connsiteY0" fmla="*/ 133350 h 133350"/>
                <a:gd name="connsiteX1" fmla="*/ 105975 w 105974"/>
                <a:gd name="connsiteY1" fmla="*/ 66675 h 133350"/>
                <a:gd name="connsiteX2" fmla="*/ 52987 w 105974"/>
                <a:gd name="connsiteY2" fmla="*/ 0 h 133350"/>
                <a:gd name="connsiteX3" fmla="*/ 0 w 105974"/>
                <a:gd name="connsiteY3" fmla="*/ 66675 h 133350"/>
                <a:gd name="connsiteX4" fmla="*/ 52987 w 105974"/>
                <a:gd name="connsiteY4" fmla="*/ 133350 h 133350"/>
                <a:gd name="connsiteX5" fmla="*/ 52987 w 105974"/>
                <a:gd name="connsiteY5" fmla="*/ 19050 h 133350"/>
                <a:gd name="connsiteX6" fmla="*/ 90836 w 105974"/>
                <a:gd name="connsiteY6" fmla="*/ 66675 h 133350"/>
                <a:gd name="connsiteX7" fmla="*/ 52987 w 105974"/>
                <a:gd name="connsiteY7" fmla="*/ 114300 h 133350"/>
                <a:gd name="connsiteX8" fmla="*/ 15139 w 105974"/>
                <a:gd name="connsiteY8" fmla="*/ 66675 h 133350"/>
                <a:gd name="connsiteX9" fmla="*/ 52987 w 105974"/>
                <a:gd name="connsiteY9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974" h="133350">
                  <a:moveTo>
                    <a:pt x="52987" y="133350"/>
                  </a:moveTo>
                  <a:cubicBezTo>
                    <a:pt x="82252" y="133350"/>
                    <a:pt x="105975" y="103499"/>
                    <a:pt x="105975" y="66675"/>
                  </a:cubicBezTo>
                  <a:cubicBezTo>
                    <a:pt x="105975" y="29851"/>
                    <a:pt x="82252" y="0"/>
                    <a:pt x="52987" y="0"/>
                  </a:cubicBezTo>
                  <a:cubicBezTo>
                    <a:pt x="23723" y="0"/>
                    <a:pt x="0" y="29851"/>
                    <a:pt x="0" y="66675"/>
                  </a:cubicBezTo>
                  <a:cubicBezTo>
                    <a:pt x="33" y="103482"/>
                    <a:pt x="23737" y="133308"/>
                    <a:pt x="52987" y="133350"/>
                  </a:cubicBezTo>
                  <a:close/>
                  <a:moveTo>
                    <a:pt x="52987" y="19050"/>
                  </a:moveTo>
                  <a:cubicBezTo>
                    <a:pt x="73890" y="19050"/>
                    <a:pt x="90836" y="40373"/>
                    <a:pt x="90836" y="66675"/>
                  </a:cubicBezTo>
                  <a:cubicBezTo>
                    <a:pt x="90836" y="92977"/>
                    <a:pt x="73890" y="114300"/>
                    <a:pt x="52987" y="114300"/>
                  </a:cubicBezTo>
                  <a:cubicBezTo>
                    <a:pt x="32085" y="114300"/>
                    <a:pt x="15139" y="92977"/>
                    <a:pt x="15139" y="66675"/>
                  </a:cubicBezTo>
                  <a:cubicBezTo>
                    <a:pt x="15164" y="40385"/>
                    <a:pt x="32094" y="19081"/>
                    <a:pt x="52987" y="190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9F5C22D8-CF0C-5333-80F9-901846791286}"/>
                </a:ext>
              </a:extLst>
            </p:cNvPr>
            <p:cNvSpPr/>
            <p:nvPr/>
          </p:nvSpPr>
          <p:spPr>
            <a:xfrm>
              <a:off x="3568535" y="2304739"/>
              <a:ext cx="258283" cy="314384"/>
            </a:xfrm>
            <a:custGeom>
              <a:avLst/>
              <a:gdLst>
                <a:gd name="connsiteX0" fmla="*/ 235634 w 258283"/>
                <a:gd name="connsiteY0" fmla="*/ 80096 h 314384"/>
                <a:gd name="connsiteX1" fmla="*/ 231342 w 258283"/>
                <a:gd name="connsiteY1" fmla="*/ 62780 h 314384"/>
                <a:gd name="connsiteX2" fmla="*/ 225687 w 258283"/>
                <a:gd name="connsiteY2" fmla="*/ 52379 h 314384"/>
                <a:gd name="connsiteX3" fmla="*/ 129212 w 258283"/>
                <a:gd name="connsiteY3" fmla="*/ 1 h 314384"/>
                <a:gd name="connsiteX4" fmla="*/ 86822 w 258283"/>
                <a:gd name="connsiteY4" fmla="*/ 8868 h 314384"/>
                <a:gd name="connsiteX5" fmla="*/ 32321 w 258283"/>
                <a:gd name="connsiteY5" fmla="*/ 52798 h 314384"/>
                <a:gd name="connsiteX6" fmla="*/ 26954 w 258283"/>
                <a:gd name="connsiteY6" fmla="*/ 62789 h 314384"/>
                <a:gd name="connsiteX7" fmla="*/ 22670 w 258283"/>
                <a:gd name="connsiteY7" fmla="*/ 80106 h 314384"/>
                <a:gd name="connsiteX8" fmla="*/ 718 w 258283"/>
                <a:gd name="connsiteY8" fmla="*/ 268768 h 314384"/>
                <a:gd name="connsiteX9" fmla="*/ 6917 w 258283"/>
                <a:gd name="connsiteY9" fmla="*/ 303058 h 314384"/>
                <a:gd name="connsiteX10" fmla="*/ 29066 w 258283"/>
                <a:gd name="connsiteY10" fmla="*/ 314326 h 314384"/>
                <a:gd name="connsiteX11" fmla="*/ 36636 w 258283"/>
                <a:gd name="connsiteY11" fmla="*/ 304801 h 314384"/>
                <a:gd name="connsiteX12" fmla="*/ 29066 w 258283"/>
                <a:gd name="connsiteY12" fmla="*/ 295276 h 314384"/>
                <a:gd name="connsiteX13" fmla="*/ 18363 w 258283"/>
                <a:gd name="connsiteY13" fmla="*/ 290561 h 314384"/>
                <a:gd name="connsiteX14" fmla="*/ 15728 w 258283"/>
                <a:gd name="connsiteY14" fmla="*/ 271463 h 314384"/>
                <a:gd name="connsiteX15" fmla="*/ 37642 w 258283"/>
                <a:gd name="connsiteY15" fmla="*/ 82868 h 314384"/>
                <a:gd name="connsiteX16" fmla="*/ 40292 w 258283"/>
                <a:gd name="connsiteY16" fmla="*/ 71800 h 314384"/>
                <a:gd name="connsiteX17" fmla="*/ 43638 w 258283"/>
                <a:gd name="connsiteY17" fmla="*/ 65447 h 314384"/>
                <a:gd name="connsiteX18" fmla="*/ 129212 w 258283"/>
                <a:gd name="connsiteY18" fmla="*/ 19051 h 314384"/>
                <a:gd name="connsiteX19" fmla="*/ 166720 w 258283"/>
                <a:gd name="connsiteY19" fmla="*/ 26956 h 314384"/>
                <a:gd name="connsiteX20" fmla="*/ 214363 w 258283"/>
                <a:gd name="connsiteY20" fmla="*/ 65056 h 314384"/>
                <a:gd name="connsiteX21" fmla="*/ 218004 w 258283"/>
                <a:gd name="connsiteY21" fmla="*/ 71829 h 314384"/>
                <a:gd name="connsiteX22" fmla="*/ 220661 w 258283"/>
                <a:gd name="connsiteY22" fmla="*/ 82906 h 314384"/>
                <a:gd name="connsiteX23" fmla="*/ 242567 w 258283"/>
                <a:gd name="connsiteY23" fmla="*/ 271425 h 314384"/>
                <a:gd name="connsiteX24" fmla="*/ 239941 w 258283"/>
                <a:gd name="connsiteY24" fmla="*/ 290608 h 314384"/>
                <a:gd name="connsiteX25" fmla="*/ 229237 w 258283"/>
                <a:gd name="connsiteY25" fmla="*/ 295276 h 314384"/>
                <a:gd name="connsiteX26" fmla="*/ 221668 w 258283"/>
                <a:gd name="connsiteY26" fmla="*/ 304801 h 314384"/>
                <a:gd name="connsiteX27" fmla="*/ 229237 w 258283"/>
                <a:gd name="connsiteY27" fmla="*/ 314326 h 314384"/>
                <a:gd name="connsiteX28" fmla="*/ 251363 w 258283"/>
                <a:gd name="connsiteY28" fmla="*/ 303077 h 314384"/>
                <a:gd name="connsiteX29" fmla="*/ 257555 w 258283"/>
                <a:gd name="connsiteY29" fmla="*/ 268691 h 314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8283" h="314384">
                  <a:moveTo>
                    <a:pt x="235634" y="80096"/>
                  </a:moveTo>
                  <a:cubicBezTo>
                    <a:pt x="235021" y="74052"/>
                    <a:pt x="233569" y="68191"/>
                    <a:pt x="231342" y="62780"/>
                  </a:cubicBezTo>
                  <a:cubicBezTo>
                    <a:pt x="229753" y="59072"/>
                    <a:pt x="227859" y="55585"/>
                    <a:pt x="225687" y="52379"/>
                  </a:cubicBezTo>
                  <a:cubicBezTo>
                    <a:pt x="200532" y="19130"/>
                    <a:pt x="165695" y="216"/>
                    <a:pt x="129212" y="1"/>
                  </a:cubicBezTo>
                  <a:cubicBezTo>
                    <a:pt x="114788" y="-51"/>
                    <a:pt x="100458" y="2947"/>
                    <a:pt x="86822" y="8868"/>
                  </a:cubicBezTo>
                  <a:cubicBezTo>
                    <a:pt x="66038" y="17590"/>
                    <a:pt x="47307" y="32687"/>
                    <a:pt x="32321" y="52798"/>
                  </a:cubicBezTo>
                  <a:cubicBezTo>
                    <a:pt x="30268" y="55891"/>
                    <a:pt x="28470" y="59239"/>
                    <a:pt x="26954" y="62789"/>
                  </a:cubicBezTo>
                  <a:cubicBezTo>
                    <a:pt x="24731" y="68202"/>
                    <a:pt x="23281" y="74062"/>
                    <a:pt x="22670" y="80106"/>
                  </a:cubicBezTo>
                  <a:lnTo>
                    <a:pt x="718" y="268768"/>
                  </a:lnTo>
                  <a:cubicBezTo>
                    <a:pt x="-1294" y="280788"/>
                    <a:pt x="971" y="293315"/>
                    <a:pt x="6917" y="303058"/>
                  </a:cubicBezTo>
                  <a:cubicBezTo>
                    <a:pt x="12586" y="310800"/>
                    <a:pt x="20714" y="314935"/>
                    <a:pt x="29066" y="314326"/>
                  </a:cubicBezTo>
                  <a:cubicBezTo>
                    <a:pt x="33247" y="314326"/>
                    <a:pt x="36636" y="310061"/>
                    <a:pt x="36636" y="304801"/>
                  </a:cubicBezTo>
                  <a:cubicBezTo>
                    <a:pt x="36636" y="299540"/>
                    <a:pt x="33247" y="295276"/>
                    <a:pt x="29066" y="295276"/>
                  </a:cubicBezTo>
                  <a:cubicBezTo>
                    <a:pt x="25122" y="295744"/>
                    <a:pt x="21213" y="294022"/>
                    <a:pt x="18363" y="290561"/>
                  </a:cubicBezTo>
                  <a:cubicBezTo>
                    <a:pt x="15400" y="284939"/>
                    <a:pt x="14444" y="278013"/>
                    <a:pt x="15728" y="271463"/>
                  </a:cubicBezTo>
                  <a:lnTo>
                    <a:pt x="37642" y="82868"/>
                  </a:lnTo>
                  <a:cubicBezTo>
                    <a:pt x="38013" y="79014"/>
                    <a:pt x="38910" y="75270"/>
                    <a:pt x="40292" y="71800"/>
                  </a:cubicBezTo>
                  <a:cubicBezTo>
                    <a:pt x="41249" y="69557"/>
                    <a:pt x="42369" y="67430"/>
                    <a:pt x="43638" y="65447"/>
                  </a:cubicBezTo>
                  <a:cubicBezTo>
                    <a:pt x="65963" y="35986"/>
                    <a:pt x="96861" y="19234"/>
                    <a:pt x="129212" y="19051"/>
                  </a:cubicBezTo>
                  <a:cubicBezTo>
                    <a:pt x="141979" y="19015"/>
                    <a:pt x="154659" y="21688"/>
                    <a:pt x="166720" y="26956"/>
                  </a:cubicBezTo>
                  <a:cubicBezTo>
                    <a:pt x="184851" y="34527"/>
                    <a:pt x="201217" y="47614"/>
                    <a:pt x="214363" y="65056"/>
                  </a:cubicBezTo>
                  <a:cubicBezTo>
                    <a:pt x="215755" y="67154"/>
                    <a:pt x="216975" y="69423"/>
                    <a:pt x="218004" y="71829"/>
                  </a:cubicBezTo>
                  <a:cubicBezTo>
                    <a:pt x="219391" y="75301"/>
                    <a:pt x="220290" y="79049"/>
                    <a:pt x="220661" y="82906"/>
                  </a:cubicBezTo>
                  <a:lnTo>
                    <a:pt x="242567" y="271425"/>
                  </a:lnTo>
                  <a:cubicBezTo>
                    <a:pt x="243865" y="278000"/>
                    <a:pt x="242913" y="284959"/>
                    <a:pt x="239941" y="290608"/>
                  </a:cubicBezTo>
                  <a:cubicBezTo>
                    <a:pt x="237084" y="294053"/>
                    <a:pt x="233175" y="295758"/>
                    <a:pt x="229237" y="295276"/>
                  </a:cubicBezTo>
                  <a:cubicBezTo>
                    <a:pt x="225057" y="295276"/>
                    <a:pt x="221668" y="299540"/>
                    <a:pt x="221668" y="304801"/>
                  </a:cubicBezTo>
                  <a:cubicBezTo>
                    <a:pt x="221668" y="310061"/>
                    <a:pt x="225057" y="314326"/>
                    <a:pt x="229237" y="314326"/>
                  </a:cubicBezTo>
                  <a:cubicBezTo>
                    <a:pt x="237579" y="314931"/>
                    <a:pt x="245697" y="310804"/>
                    <a:pt x="251363" y="303077"/>
                  </a:cubicBezTo>
                  <a:cubicBezTo>
                    <a:pt x="257323" y="293305"/>
                    <a:pt x="259585" y="280741"/>
                    <a:pt x="257555" y="268691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33B61259-7FF3-5845-B6A5-D7FFBC0101CC}"/>
                </a:ext>
              </a:extLst>
            </p:cNvPr>
            <p:cNvSpPr/>
            <p:nvPr/>
          </p:nvSpPr>
          <p:spPr>
            <a:xfrm>
              <a:off x="3871788" y="2133290"/>
              <a:ext cx="15139" cy="800100"/>
            </a:xfrm>
            <a:custGeom>
              <a:avLst/>
              <a:gdLst>
                <a:gd name="connsiteX0" fmla="*/ 7570 w 15139"/>
                <a:gd name="connsiteY0" fmla="*/ 0 h 800100"/>
                <a:gd name="connsiteX1" fmla="*/ 0 w 15139"/>
                <a:gd name="connsiteY1" fmla="*/ 9525 h 800100"/>
                <a:gd name="connsiteX2" fmla="*/ 0 w 15139"/>
                <a:gd name="connsiteY2" fmla="*/ 790575 h 800100"/>
                <a:gd name="connsiteX3" fmla="*/ 7570 w 15139"/>
                <a:gd name="connsiteY3" fmla="*/ 800100 h 800100"/>
                <a:gd name="connsiteX4" fmla="*/ 15139 w 15139"/>
                <a:gd name="connsiteY4" fmla="*/ 790575 h 800100"/>
                <a:gd name="connsiteX5" fmla="*/ 15139 w 15139"/>
                <a:gd name="connsiteY5" fmla="*/ 9525 h 800100"/>
                <a:gd name="connsiteX6" fmla="*/ 7570 w 15139"/>
                <a:gd name="connsiteY6" fmla="*/ 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39" h="800100">
                  <a:moveTo>
                    <a:pt x="7570" y="0"/>
                  </a:moveTo>
                  <a:cubicBezTo>
                    <a:pt x="3389" y="0"/>
                    <a:pt x="0" y="4265"/>
                    <a:pt x="0" y="9525"/>
                  </a:cubicBezTo>
                  <a:lnTo>
                    <a:pt x="0" y="790575"/>
                  </a:lnTo>
                  <a:cubicBezTo>
                    <a:pt x="0" y="795836"/>
                    <a:pt x="3389" y="800100"/>
                    <a:pt x="7570" y="800100"/>
                  </a:cubicBezTo>
                  <a:cubicBezTo>
                    <a:pt x="11750" y="800100"/>
                    <a:pt x="15139" y="795836"/>
                    <a:pt x="15139" y="790575"/>
                  </a:cubicBezTo>
                  <a:lnTo>
                    <a:pt x="15139" y="9525"/>
                  </a:lnTo>
                  <a:cubicBezTo>
                    <a:pt x="15139" y="4265"/>
                    <a:pt x="11750" y="0"/>
                    <a:pt x="7570" y="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77CC4614-E814-AD72-0ADF-F6844FECFB04}"/>
                </a:ext>
              </a:extLst>
            </p:cNvPr>
            <p:cNvSpPr/>
            <p:nvPr/>
          </p:nvSpPr>
          <p:spPr>
            <a:xfrm>
              <a:off x="4007912" y="2152340"/>
              <a:ext cx="106550" cy="134073"/>
            </a:xfrm>
            <a:custGeom>
              <a:avLst/>
              <a:gdLst>
                <a:gd name="connsiteX0" fmla="*/ 53275 w 106550"/>
                <a:gd name="connsiteY0" fmla="*/ 134074 h 134073"/>
                <a:gd name="connsiteX1" fmla="*/ 106550 w 106550"/>
                <a:gd name="connsiteY1" fmla="*/ 67037 h 134073"/>
                <a:gd name="connsiteX2" fmla="*/ 53275 w 106550"/>
                <a:gd name="connsiteY2" fmla="*/ 0 h 134073"/>
                <a:gd name="connsiteX3" fmla="*/ 0 w 106550"/>
                <a:gd name="connsiteY3" fmla="*/ 67037 h 134073"/>
                <a:gd name="connsiteX4" fmla="*/ 53275 w 106550"/>
                <a:gd name="connsiteY4" fmla="*/ 134074 h 134073"/>
                <a:gd name="connsiteX5" fmla="*/ 53275 w 106550"/>
                <a:gd name="connsiteY5" fmla="*/ 19050 h 134073"/>
                <a:gd name="connsiteX6" fmla="*/ 91411 w 106550"/>
                <a:gd name="connsiteY6" fmla="*/ 67037 h 134073"/>
                <a:gd name="connsiteX7" fmla="*/ 53275 w 106550"/>
                <a:gd name="connsiteY7" fmla="*/ 115024 h 134073"/>
                <a:gd name="connsiteX8" fmla="*/ 15139 w 106550"/>
                <a:gd name="connsiteY8" fmla="*/ 67037 h 134073"/>
                <a:gd name="connsiteX9" fmla="*/ 53275 w 106550"/>
                <a:gd name="connsiteY9" fmla="*/ 19050 h 134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550" h="134073">
                  <a:moveTo>
                    <a:pt x="53275" y="134074"/>
                  </a:moveTo>
                  <a:cubicBezTo>
                    <a:pt x="82698" y="134074"/>
                    <a:pt x="106550" y="104061"/>
                    <a:pt x="106550" y="67037"/>
                  </a:cubicBezTo>
                  <a:cubicBezTo>
                    <a:pt x="106550" y="30013"/>
                    <a:pt x="82698" y="0"/>
                    <a:pt x="53275" y="0"/>
                  </a:cubicBezTo>
                  <a:cubicBezTo>
                    <a:pt x="23852" y="0"/>
                    <a:pt x="0" y="30013"/>
                    <a:pt x="0" y="67037"/>
                  </a:cubicBezTo>
                  <a:cubicBezTo>
                    <a:pt x="33" y="104043"/>
                    <a:pt x="23866" y="134032"/>
                    <a:pt x="53275" y="134074"/>
                  </a:cubicBezTo>
                  <a:close/>
                  <a:moveTo>
                    <a:pt x="53275" y="19050"/>
                  </a:moveTo>
                  <a:cubicBezTo>
                    <a:pt x="74337" y="19050"/>
                    <a:pt x="91411" y="40535"/>
                    <a:pt x="91411" y="67037"/>
                  </a:cubicBezTo>
                  <a:cubicBezTo>
                    <a:pt x="91411" y="93539"/>
                    <a:pt x="74337" y="115024"/>
                    <a:pt x="53275" y="115024"/>
                  </a:cubicBezTo>
                  <a:cubicBezTo>
                    <a:pt x="32213" y="115024"/>
                    <a:pt x="15139" y="93539"/>
                    <a:pt x="15139" y="67037"/>
                  </a:cubicBezTo>
                  <a:cubicBezTo>
                    <a:pt x="15164" y="40548"/>
                    <a:pt x="32224" y="19081"/>
                    <a:pt x="53275" y="190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631853B3-E15E-3831-0BEB-48911A7CDDA4}"/>
                </a:ext>
              </a:extLst>
            </p:cNvPr>
            <p:cNvSpPr/>
            <p:nvPr/>
          </p:nvSpPr>
          <p:spPr>
            <a:xfrm>
              <a:off x="3960398" y="2409314"/>
              <a:ext cx="201586" cy="505025"/>
            </a:xfrm>
            <a:custGeom>
              <a:avLst/>
              <a:gdLst>
                <a:gd name="connsiteX0" fmla="*/ 161339 w 201586"/>
                <a:gd name="connsiteY0" fmla="*/ 103680 h 505025"/>
                <a:gd name="connsiteX1" fmla="*/ 161339 w 201586"/>
                <a:gd name="connsiteY1" fmla="*/ 9525 h 505025"/>
                <a:gd name="connsiteX2" fmla="*/ 153769 w 201586"/>
                <a:gd name="connsiteY2" fmla="*/ 0 h 505025"/>
                <a:gd name="connsiteX3" fmla="*/ 146200 w 201586"/>
                <a:gd name="connsiteY3" fmla="*/ 9525 h 505025"/>
                <a:gd name="connsiteX4" fmla="*/ 146200 w 201586"/>
                <a:gd name="connsiteY4" fmla="*/ 104975 h 505025"/>
                <a:gd name="connsiteX5" fmla="*/ 181663 w 201586"/>
                <a:gd name="connsiteY5" fmla="*/ 266900 h 505025"/>
                <a:gd name="connsiteX6" fmla="*/ 19908 w 201586"/>
                <a:gd name="connsiteY6" fmla="*/ 266900 h 505025"/>
                <a:gd name="connsiteX7" fmla="*/ 55084 w 201586"/>
                <a:gd name="connsiteY7" fmla="*/ 107528 h 505025"/>
                <a:gd name="connsiteX8" fmla="*/ 55364 w 201586"/>
                <a:gd name="connsiteY8" fmla="*/ 9525 h 505025"/>
                <a:gd name="connsiteX9" fmla="*/ 47795 w 201586"/>
                <a:gd name="connsiteY9" fmla="*/ 0 h 505025"/>
                <a:gd name="connsiteX10" fmla="*/ 40225 w 201586"/>
                <a:gd name="connsiteY10" fmla="*/ 9525 h 505025"/>
                <a:gd name="connsiteX11" fmla="*/ 40225 w 201586"/>
                <a:gd name="connsiteY11" fmla="*/ 103680 h 505025"/>
                <a:gd name="connsiteX12" fmla="*/ 0 w 201586"/>
                <a:gd name="connsiteY12" fmla="*/ 285950 h 505025"/>
                <a:gd name="connsiteX13" fmla="*/ 40225 w 201586"/>
                <a:gd name="connsiteY13" fmla="*/ 285950 h 505025"/>
                <a:gd name="connsiteX14" fmla="*/ 40225 w 201586"/>
                <a:gd name="connsiteY14" fmla="*/ 505025 h 505025"/>
                <a:gd name="connsiteX15" fmla="*/ 161271 w 201586"/>
                <a:gd name="connsiteY15" fmla="*/ 505025 h 505025"/>
                <a:gd name="connsiteX16" fmla="*/ 161309 w 201586"/>
                <a:gd name="connsiteY16" fmla="*/ 285950 h 505025"/>
                <a:gd name="connsiteX17" fmla="*/ 201587 w 201586"/>
                <a:gd name="connsiteY17" fmla="*/ 285950 h 505025"/>
                <a:gd name="connsiteX18" fmla="*/ 55364 w 201586"/>
                <a:gd name="connsiteY18" fmla="*/ 285950 h 505025"/>
                <a:gd name="connsiteX19" fmla="*/ 93212 w 201586"/>
                <a:gd name="connsiteY19" fmla="*/ 285950 h 505025"/>
                <a:gd name="connsiteX20" fmla="*/ 93212 w 201586"/>
                <a:gd name="connsiteY20" fmla="*/ 485975 h 505025"/>
                <a:gd name="connsiteX21" fmla="*/ 55364 w 201586"/>
                <a:gd name="connsiteY21" fmla="*/ 485975 h 505025"/>
                <a:gd name="connsiteX22" fmla="*/ 146132 w 201586"/>
                <a:gd name="connsiteY22" fmla="*/ 485975 h 505025"/>
                <a:gd name="connsiteX23" fmla="*/ 108359 w 201586"/>
                <a:gd name="connsiteY23" fmla="*/ 485975 h 505025"/>
                <a:gd name="connsiteX24" fmla="*/ 108359 w 201586"/>
                <a:gd name="connsiteY24" fmla="*/ 285950 h 505025"/>
                <a:gd name="connsiteX25" fmla="*/ 146207 w 201586"/>
                <a:gd name="connsiteY25" fmla="*/ 285950 h 5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01586" h="505025">
                  <a:moveTo>
                    <a:pt x="161339" y="103680"/>
                  </a:moveTo>
                  <a:lnTo>
                    <a:pt x="161339" y="9525"/>
                  </a:lnTo>
                  <a:cubicBezTo>
                    <a:pt x="161339" y="4264"/>
                    <a:pt x="157950" y="0"/>
                    <a:pt x="153769" y="0"/>
                  </a:cubicBezTo>
                  <a:cubicBezTo>
                    <a:pt x="149589" y="0"/>
                    <a:pt x="146200" y="4264"/>
                    <a:pt x="146200" y="9525"/>
                  </a:cubicBezTo>
                  <a:lnTo>
                    <a:pt x="146200" y="104975"/>
                  </a:lnTo>
                  <a:lnTo>
                    <a:pt x="181663" y="266900"/>
                  </a:lnTo>
                  <a:lnTo>
                    <a:pt x="19908" y="266900"/>
                  </a:lnTo>
                  <a:lnTo>
                    <a:pt x="55084" y="107528"/>
                  </a:lnTo>
                  <a:lnTo>
                    <a:pt x="55364" y="9525"/>
                  </a:lnTo>
                  <a:cubicBezTo>
                    <a:pt x="55364" y="4264"/>
                    <a:pt x="51975" y="0"/>
                    <a:pt x="47795" y="0"/>
                  </a:cubicBezTo>
                  <a:cubicBezTo>
                    <a:pt x="43614" y="0"/>
                    <a:pt x="40225" y="4264"/>
                    <a:pt x="40225" y="9525"/>
                  </a:cubicBezTo>
                  <a:lnTo>
                    <a:pt x="40225" y="103680"/>
                  </a:lnTo>
                  <a:lnTo>
                    <a:pt x="0" y="285950"/>
                  </a:lnTo>
                  <a:lnTo>
                    <a:pt x="40225" y="285950"/>
                  </a:lnTo>
                  <a:lnTo>
                    <a:pt x="40225" y="505025"/>
                  </a:lnTo>
                  <a:lnTo>
                    <a:pt x="161271" y="505025"/>
                  </a:lnTo>
                  <a:lnTo>
                    <a:pt x="161309" y="285950"/>
                  </a:lnTo>
                  <a:lnTo>
                    <a:pt x="201587" y="285950"/>
                  </a:lnTo>
                  <a:close/>
                  <a:moveTo>
                    <a:pt x="55364" y="285950"/>
                  </a:moveTo>
                  <a:lnTo>
                    <a:pt x="93212" y="285950"/>
                  </a:lnTo>
                  <a:lnTo>
                    <a:pt x="93212" y="485975"/>
                  </a:lnTo>
                  <a:lnTo>
                    <a:pt x="55364" y="485975"/>
                  </a:lnTo>
                  <a:close/>
                  <a:moveTo>
                    <a:pt x="146132" y="485975"/>
                  </a:moveTo>
                  <a:lnTo>
                    <a:pt x="108359" y="485975"/>
                  </a:lnTo>
                  <a:lnTo>
                    <a:pt x="108359" y="285950"/>
                  </a:lnTo>
                  <a:lnTo>
                    <a:pt x="146207" y="285950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AC54BDF5-283E-9DA0-1497-9158524EB7A1}"/>
                </a:ext>
              </a:extLst>
            </p:cNvPr>
            <p:cNvSpPr/>
            <p:nvPr/>
          </p:nvSpPr>
          <p:spPr>
            <a:xfrm>
              <a:off x="3932678" y="2305735"/>
              <a:ext cx="257014" cy="312129"/>
            </a:xfrm>
            <a:custGeom>
              <a:avLst/>
              <a:gdLst>
                <a:gd name="connsiteX0" fmla="*/ 256520 w 257014"/>
                <a:gd name="connsiteY0" fmla="*/ 267810 h 312129"/>
                <a:gd name="connsiteX1" fmla="*/ 234674 w 257014"/>
                <a:gd name="connsiteY1" fmla="*/ 79834 h 312129"/>
                <a:gd name="connsiteX2" fmla="*/ 230397 w 257014"/>
                <a:gd name="connsiteY2" fmla="*/ 62565 h 312129"/>
                <a:gd name="connsiteX3" fmla="*/ 224742 w 257014"/>
                <a:gd name="connsiteY3" fmla="*/ 52183 h 312129"/>
                <a:gd name="connsiteX4" fmla="*/ 170824 w 257014"/>
                <a:gd name="connsiteY4" fmla="*/ 8863 h 312129"/>
                <a:gd name="connsiteX5" fmla="*/ 86301 w 257014"/>
                <a:gd name="connsiteY5" fmla="*/ 8863 h 312129"/>
                <a:gd name="connsiteX6" fmla="*/ 31989 w 257014"/>
                <a:gd name="connsiteY6" fmla="*/ 52631 h 312129"/>
                <a:gd name="connsiteX7" fmla="*/ 26630 w 257014"/>
                <a:gd name="connsiteY7" fmla="*/ 62613 h 312129"/>
                <a:gd name="connsiteX8" fmla="*/ 22376 w 257014"/>
                <a:gd name="connsiteY8" fmla="*/ 79834 h 312129"/>
                <a:gd name="connsiteX9" fmla="*/ 485 w 257014"/>
                <a:gd name="connsiteY9" fmla="*/ 267886 h 312129"/>
                <a:gd name="connsiteX10" fmla="*/ 18432 w 257014"/>
                <a:gd name="connsiteY10" fmla="*/ 311511 h 312129"/>
                <a:gd name="connsiteX11" fmla="*/ 27996 w 257014"/>
                <a:gd name="connsiteY11" fmla="*/ 305458 h 312129"/>
                <a:gd name="connsiteX12" fmla="*/ 23187 w 257014"/>
                <a:gd name="connsiteY12" fmla="*/ 293425 h 312129"/>
                <a:gd name="connsiteX13" fmla="*/ 22860 w 257014"/>
                <a:gd name="connsiteY13" fmla="*/ 293299 h 312129"/>
                <a:gd name="connsiteX14" fmla="*/ 15472 w 257014"/>
                <a:gd name="connsiteY14" fmla="*/ 270563 h 312129"/>
                <a:gd name="connsiteX15" fmla="*/ 37326 w 257014"/>
                <a:gd name="connsiteY15" fmla="*/ 82596 h 312129"/>
                <a:gd name="connsiteX16" fmla="*/ 39975 w 257014"/>
                <a:gd name="connsiteY16" fmla="*/ 71566 h 312129"/>
                <a:gd name="connsiteX17" fmla="*/ 43298 w 257014"/>
                <a:gd name="connsiteY17" fmla="*/ 65242 h 312129"/>
                <a:gd name="connsiteX18" fmla="*/ 91184 w 257014"/>
                <a:gd name="connsiteY18" fmla="*/ 26846 h 312129"/>
                <a:gd name="connsiteX19" fmla="*/ 128570 w 257014"/>
                <a:gd name="connsiteY19" fmla="*/ 19026 h 312129"/>
                <a:gd name="connsiteX20" fmla="*/ 165949 w 257014"/>
                <a:gd name="connsiteY20" fmla="*/ 26894 h 312129"/>
                <a:gd name="connsiteX21" fmla="*/ 213433 w 257014"/>
                <a:gd name="connsiteY21" fmla="*/ 64832 h 312129"/>
                <a:gd name="connsiteX22" fmla="*/ 217052 w 257014"/>
                <a:gd name="connsiteY22" fmla="*/ 71566 h 312129"/>
                <a:gd name="connsiteX23" fmla="*/ 219693 w 257014"/>
                <a:gd name="connsiteY23" fmla="*/ 82587 h 312129"/>
                <a:gd name="connsiteX24" fmla="*/ 241532 w 257014"/>
                <a:gd name="connsiteY24" fmla="*/ 270467 h 312129"/>
                <a:gd name="connsiteX25" fmla="*/ 233765 w 257014"/>
                <a:gd name="connsiteY25" fmla="*/ 293423 h 312129"/>
                <a:gd name="connsiteX26" fmla="*/ 228481 w 257014"/>
                <a:gd name="connsiteY26" fmla="*/ 305137 h 312129"/>
                <a:gd name="connsiteX27" fmla="*/ 235771 w 257014"/>
                <a:gd name="connsiteY27" fmla="*/ 312130 h 312129"/>
                <a:gd name="connsiteX28" fmla="*/ 237792 w 257014"/>
                <a:gd name="connsiteY28" fmla="*/ 311787 h 312129"/>
                <a:gd name="connsiteX29" fmla="*/ 256520 w 257014"/>
                <a:gd name="connsiteY29" fmla="*/ 267810 h 312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7014" h="312129">
                  <a:moveTo>
                    <a:pt x="256520" y="267810"/>
                  </a:moveTo>
                  <a:lnTo>
                    <a:pt x="234674" y="79834"/>
                  </a:lnTo>
                  <a:cubicBezTo>
                    <a:pt x="234059" y="73809"/>
                    <a:pt x="232612" y="67964"/>
                    <a:pt x="230397" y="62565"/>
                  </a:cubicBezTo>
                  <a:cubicBezTo>
                    <a:pt x="228809" y="58862"/>
                    <a:pt x="226914" y="55381"/>
                    <a:pt x="224742" y="52183"/>
                  </a:cubicBezTo>
                  <a:cubicBezTo>
                    <a:pt x="209891" y="32357"/>
                    <a:pt x="191366" y="17472"/>
                    <a:pt x="170824" y="8863"/>
                  </a:cubicBezTo>
                  <a:cubicBezTo>
                    <a:pt x="143432" y="-2954"/>
                    <a:pt x="113693" y="-2954"/>
                    <a:pt x="86301" y="8863"/>
                  </a:cubicBezTo>
                  <a:cubicBezTo>
                    <a:pt x="65589" y="17549"/>
                    <a:pt x="46923" y="32591"/>
                    <a:pt x="31989" y="52631"/>
                  </a:cubicBezTo>
                  <a:cubicBezTo>
                    <a:pt x="29935" y="55718"/>
                    <a:pt x="28139" y="59063"/>
                    <a:pt x="26630" y="62613"/>
                  </a:cubicBezTo>
                  <a:cubicBezTo>
                    <a:pt x="24424" y="67996"/>
                    <a:pt x="22985" y="73826"/>
                    <a:pt x="22376" y="79834"/>
                  </a:cubicBezTo>
                  <a:lnTo>
                    <a:pt x="485" y="267886"/>
                  </a:lnTo>
                  <a:cubicBezTo>
                    <a:pt x="-1930" y="289936"/>
                    <a:pt x="4777" y="306243"/>
                    <a:pt x="18432" y="311511"/>
                  </a:cubicBezTo>
                  <a:cubicBezTo>
                    <a:pt x="22401" y="313162"/>
                    <a:pt x="26683" y="310453"/>
                    <a:pt x="27996" y="305458"/>
                  </a:cubicBezTo>
                  <a:cubicBezTo>
                    <a:pt x="29309" y="300464"/>
                    <a:pt x="27155" y="295076"/>
                    <a:pt x="23187" y="293425"/>
                  </a:cubicBezTo>
                  <a:cubicBezTo>
                    <a:pt x="23078" y="293380"/>
                    <a:pt x="22970" y="293338"/>
                    <a:pt x="22860" y="293299"/>
                  </a:cubicBezTo>
                  <a:cubicBezTo>
                    <a:pt x="16570" y="290870"/>
                    <a:pt x="14087" y="283193"/>
                    <a:pt x="15472" y="270563"/>
                  </a:cubicBezTo>
                  <a:lnTo>
                    <a:pt x="37326" y="82596"/>
                  </a:lnTo>
                  <a:cubicBezTo>
                    <a:pt x="37692" y="78754"/>
                    <a:pt x="38589" y="75021"/>
                    <a:pt x="39975" y="71566"/>
                  </a:cubicBezTo>
                  <a:cubicBezTo>
                    <a:pt x="40914" y="69325"/>
                    <a:pt x="42027" y="67207"/>
                    <a:pt x="43298" y="65242"/>
                  </a:cubicBezTo>
                  <a:cubicBezTo>
                    <a:pt x="56488" y="47654"/>
                    <a:pt x="72943" y="34461"/>
                    <a:pt x="91184" y="26846"/>
                  </a:cubicBezTo>
                  <a:cubicBezTo>
                    <a:pt x="103213" y="21641"/>
                    <a:pt x="115849" y="18998"/>
                    <a:pt x="128570" y="19026"/>
                  </a:cubicBezTo>
                  <a:cubicBezTo>
                    <a:pt x="141295" y="18959"/>
                    <a:pt x="153935" y="21619"/>
                    <a:pt x="165949" y="26894"/>
                  </a:cubicBezTo>
                  <a:cubicBezTo>
                    <a:pt x="184015" y="34435"/>
                    <a:pt x="200325" y="47466"/>
                    <a:pt x="213433" y="64832"/>
                  </a:cubicBezTo>
                  <a:cubicBezTo>
                    <a:pt x="214823" y="66911"/>
                    <a:pt x="216036" y="69169"/>
                    <a:pt x="217052" y="71566"/>
                  </a:cubicBezTo>
                  <a:cubicBezTo>
                    <a:pt x="218431" y="75020"/>
                    <a:pt x="219325" y="78749"/>
                    <a:pt x="219693" y="82587"/>
                  </a:cubicBezTo>
                  <a:lnTo>
                    <a:pt x="241532" y="270467"/>
                  </a:lnTo>
                  <a:cubicBezTo>
                    <a:pt x="242955" y="283412"/>
                    <a:pt x="240336" y="291137"/>
                    <a:pt x="233765" y="293423"/>
                  </a:cubicBezTo>
                  <a:cubicBezTo>
                    <a:pt x="229735" y="294822"/>
                    <a:pt x="227369" y="300066"/>
                    <a:pt x="228481" y="305137"/>
                  </a:cubicBezTo>
                  <a:cubicBezTo>
                    <a:pt x="229385" y="309266"/>
                    <a:pt x="232369" y="312126"/>
                    <a:pt x="235771" y="312130"/>
                  </a:cubicBezTo>
                  <a:cubicBezTo>
                    <a:pt x="236454" y="312128"/>
                    <a:pt x="237134" y="312013"/>
                    <a:pt x="237792" y="311787"/>
                  </a:cubicBezTo>
                  <a:cubicBezTo>
                    <a:pt x="252001" y="306862"/>
                    <a:pt x="259010" y="290470"/>
                    <a:pt x="256520" y="26781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61" name="Graphic 18" descr="Crawl outline">
            <a:extLst>
              <a:ext uri="{FF2B5EF4-FFF2-40B4-BE49-F238E27FC236}">
                <a16:creationId xmlns:a16="http://schemas.microsoft.com/office/drawing/2014/main" id="{CC728B2B-0860-D20D-4344-6CF158330C24}"/>
              </a:ext>
            </a:extLst>
          </p:cNvPr>
          <p:cNvGrpSpPr/>
          <p:nvPr/>
        </p:nvGrpSpPr>
        <p:grpSpPr>
          <a:xfrm>
            <a:off x="864872" y="6407036"/>
            <a:ext cx="628256" cy="535967"/>
            <a:chOff x="3715566" y="2417725"/>
            <a:chExt cx="628256" cy="535967"/>
          </a:xfrm>
          <a:solidFill>
            <a:srgbClr val="000000"/>
          </a:solidFill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5EA861A4-4E8D-6C99-1769-A35128A85923}"/>
                </a:ext>
              </a:extLst>
            </p:cNvPr>
            <p:cNvSpPr/>
            <p:nvPr/>
          </p:nvSpPr>
          <p:spPr>
            <a:xfrm>
              <a:off x="4222708" y="2417725"/>
              <a:ext cx="121114" cy="152399"/>
            </a:xfrm>
            <a:custGeom>
              <a:avLst/>
              <a:gdLst>
                <a:gd name="connsiteX0" fmla="*/ 60557 w 121114"/>
                <a:gd name="connsiteY0" fmla="*/ 0 h 152399"/>
                <a:gd name="connsiteX1" fmla="*/ 0 w 121114"/>
                <a:gd name="connsiteY1" fmla="*/ 76200 h 152399"/>
                <a:gd name="connsiteX2" fmla="*/ 60557 w 121114"/>
                <a:gd name="connsiteY2" fmla="*/ 152400 h 152399"/>
                <a:gd name="connsiteX3" fmla="*/ 121114 w 121114"/>
                <a:gd name="connsiteY3" fmla="*/ 76200 h 152399"/>
                <a:gd name="connsiteX4" fmla="*/ 60557 w 121114"/>
                <a:gd name="connsiteY4" fmla="*/ 0 h 152399"/>
                <a:gd name="connsiteX5" fmla="*/ 60557 w 121114"/>
                <a:gd name="connsiteY5" fmla="*/ 133350 h 152399"/>
                <a:gd name="connsiteX6" fmla="*/ 15139 w 121114"/>
                <a:gd name="connsiteY6" fmla="*/ 76200 h 152399"/>
                <a:gd name="connsiteX7" fmla="*/ 60557 w 121114"/>
                <a:gd name="connsiteY7" fmla="*/ 19050 h 152399"/>
                <a:gd name="connsiteX8" fmla="*/ 105975 w 121114"/>
                <a:gd name="connsiteY8" fmla="*/ 76200 h 152399"/>
                <a:gd name="connsiteX9" fmla="*/ 60557 w 121114"/>
                <a:gd name="connsiteY9" fmla="*/ 133350 h 15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114" h="152399">
                  <a:moveTo>
                    <a:pt x="60557" y="0"/>
                  </a:moveTo>
                  <a:cubicBezTo>
                    <a:pt x="27112" y="0"/>
                    <a:pt x="0" y="34116"/>
                    <a:pt x="0" y="76200"/>
                  </a:cubicBezTo>
                  <a:cubicBezTo>
                    <a:pt x="0" y="118284"/>
                    <a:pt x="27112" y="152400"/>
                    <a:pt x="60557" y="152400"/>
                  </a:cubicBezTo>
                  <a:cubicBezTo>
                    <a:pt x="94002" y="152400"/>
                    <a:pt x="121114" y="118284"/>
                    <a:pt x="121114" y="76200"/>
                  </a:cubicBezTo>
                  <a:cubicBezTo>
                    <a:pt x="121076" y="34136"/>
                    <a:pt x="93986" y="48"/>
                    <a:pt x="60557" y="0"/>
                  </a:cubicBezTo>
                  <a:close/>
                  <a:moveTo>
                    <a:pt x="60557" y="133350"/>
                  </a:moveTo>
                  <a:cubicBezTo>
                    <a:pt x="35474" y="133350"/>
                    <a:pt x="15139" y="107763"/>
                    <a:pt x="15139" y="76200"/>
                  </a:cubicBezTo>
                  <a:cubicBezTo>
                    <a:pt x="15139" y="44637"/>
                    <a:pt x="35474" y="19050"/>
                    <a:pt x="60557" y="19050"/>
                  </a:cubicBezTo>
                  <a:cubicBezTo>
                    <a:pt x="85640" y="19050"/>
                    <a:pt x="105975" y="44637"/>
                    <a:pt x="105975" y="76200"/>
                  </a:cubicBezTo>
                  <a:cubicBezTo>
                    <a:pt x="105950" y="107750"/>
                    <a:pt x="85630" y="133319"/>
                    <a:pt x="60557" y="1333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C292B691-C2DF-7D19-109A-298B0EC51B34}"/>
                </a:ext>
              </a:extLst>
            </p:cNvPr>
            <p:cNvSpPr/>
            <p:nvPr/>
          </p:nvSpPr>
          <p:spPr>
            <a:xfrm>
              <a:off x="3715566" y="2493821"/>
              <a:ext cx="491753" cy="459871"/>
            </a:xfrm>
            <a:custGeom>
              <a:avLst/>
              <a:gdLst>
                <a:gd name="connsiteX0" fmla="*/ 445306 w 491753"/>
                <a:gd name="connsiteY0" fmla="*/ 16601 h 459871"/>
                <a:gd name="connsiteX1" fmla="*/ 434148 w 491753"/>
                <a:gd name="connsiteY1" fmla="*/ 12210 h 459871"/>
                <a:gd name="connsiteX2" fmla="*/ 187379 w 491753"/>
                <a:gd name="connsiteY2" fmla="*/ 59978 h 459871"/>
                <a:gd name="connsiteX3" fmla="*/ 170362 w 491753"/>
                <a:gd name="connsiteY3" fmla="*/ 71608 h 459871"/>
                <a:gd name="connsiteX4" fmla="*/ 139168 w 491753"/>
                <a:gd name="connsiteY4" fmla="*/ 137836 h 459871"/>
                <a:gd name="connsiteX5" fmla="*/ 139168 w 491753"/>
                <a:gd name="connsiteY5" fmla="*/ 140817 h 459871"/>
                <a:gd name="connsiteX6" fmla="*/ 139304 w 491753"/>
                <a:gd name="connsiteY6" fmla="*/ 143293 h 459871"/>
                <a:gd name="connsiteX7" fmla="*/ 139304 w 491753"/>
                <a:gd name="connsiteY7" fmla="*/ 300961 h 459871"/>
                <a:gd name="connsiteX8" fmla="*/ 22171 w 491753"/>
                <a:gd name="connsiteY8" fmla="*/ 370798 h 459871"/>
                <a:gd name="connsiteX9" fmla="*/ 0 w 491753"/>
                <a:gd name="connsiteY9" fmla="*/ 414232 h 459871"/>
                <a:gd name="connsiteX10" fmla="*/ 37508 w 491753"/>
                <a:gd name="connsiteY10" fmla="*/ 459814 h 459871"/>
                <a:gd name="connsiteX11" fmla="*/ 52639 w 491753"/>
                <a:gd name="connsiteY11" fmla="*/ 455361 h 459871"/>
                <a:gd name="connsiteX12" fmla="*/ 191920 w 491753"/>
                <a:gd name="connsiteY12" fmla="*/ 372322 h 459871"/>
                <a:gd name="connsiteX13" fmla="*/ 213017 w 491753"/>
                <a:gd name="connsiteY13" fmla="*/ 330412 h 459871"/>
                <a:gd name="connsiteX14" fmla="*/ 213017 w 491753"/>
                <a:gd name="connsiteY14" fmla="*/ 251831 h 459871"/>
                <a:gd name="connsiteX15" fmla="*/ 197878 w 491753"/>
                <a:gd name="connsiteY15" fmla="*/ 241915 h 459871"/>
                <a:gd name="connsiteX16" fmla="*/ 197878 w 491753"/>
                <a:gd name="connsiteY16" fmla="*/ 330364 h 459871"/>
                <a:gd name="connsiteX17" fmla="*/ 185433 w 491753"/>
                <a:gd name="connsiteY17" fmla="*/ 355129 h 459871"/>
                <a:gd name="connsiteX18" fmla="*/ 46182 w 491753"/>
                <a:gd name="connsiteY18" fmla="*/ 438121 h 459871"/>
                <a:gd name="connsiteX19" fmla="*/ 17322 w 491753"/>
                <a:gd name="connsiteY19" fmla="*/ 424824 h 459871"/>
                <a:gd name="connsiteX20" fmla="*/ 15382 w 491753"/>
                <a:gd name="connsiteY20" fmla="*/ 410993 h 459871"/>
                <a:gd name="connsiteX21" fmla="*/ 29007 w 491753"/>
                <a:gd name="connsiteY21" fmla="*/ 387762 h 459871"/>
                <a:gd name="connsiteX22" fmla="*/ 150068 w 491753"/>
                <a:gd name="connsiteY22" fmla="*/ 315601 h 459871"/>
                <a:gd name="connsiteX23" fmla="*/ 154398 w 491753"/>
                <a:gd name="connsiteY23" fmla="*/ 307028 h 459871"/>
                <a:gd name="connsiteX24" fmla="*/ 154398 w 491753"/>
                <a:gd name="connsiteY24" fmla="*/ 187870 h 459871"/>
                <a:gd name="connsiteX25" fmla="*/ 168243 w 491753"/>
                <a:gd name="connsiteY25" fmla="*/ 201024 h 459871"/>
                <a:gd name="connsiteX26" fmla="*/ 274974 w 491753"/>
                <a:gd name="connsiteY26" fmla="*/ 270919 h 459871"/>
                <a:gd name="connsiteX27" fmla="*/ 224720 w 491753"/>
                <a:gd name="connsiteY27" fmla="*/ 390496 h 459871"/>
                <a:gd name="connsiteX28" fmla="*/ 235650 w 491753"/>
                <a:gd name="connsiteY28" fmla="*/ 451456 h 459871"/>
                <a:gd name="connsiteX29" fmla="*/ 287040 w 491753"/>
                <a:gd name="connsiteY29" fmla="*/ 440094 h 459871"/>
                <a:gd name="connsiteX30" fmla="*/ 289440 w 491753"/>
                <a:gd name="connsiteY30" fmla="*/ 435158 h 459871"/>
                <a:gd name="connsiteX31" fmla="*/ 355424 w 491753"/>
                <a:gd name="connsiteY31" fmla="*/ 278291 h 459871"/>
                <a:gd name="connsiteX32" fmla="*/ 345198 w 491753"/>
                <a:gd name="connsiteY32" fmla="*/ 219665 h 459871"/>
                <a:gd name="connsiteX33" fmla="*/ 297138 w 491753"/>
                <a:gd name="connsiteY33" fmla="*/ 173697 h 459871"/>
                <a:gd name="connsiteX34" fmla="*/ 297123 w 491753"/>
                <a:gd name="connsiteY34" fmla="*/ 173564 h 459871"/>
                <a:gd name="connsiteX35" fmla="*/ 297184 w 491753"/>
                <a:gd name="connsiteY35" fmla="*/ 173526 h 459871"/>
                <a:gd name="connsiteX36" fmla="*/ 417896 w 491753"/>
                <a:gd name="connsiteY36" fmla="*/ 173526 h 459871"/>
                <a:gd name="connsiteX37" fmla="*/ 417896 w 491753"/>
                <a:gd name="connsiteY37" fmla="*/ 411451 h 459871"/>
                <a:gd name="connsiteX38" fmla="*/ 425466 w 491753"/>
                <a:gd name="connsiteY38" fmla="*/ 441597 h 459871"/>
                <a:gd name="connsiteX39" fmla="*/ 477209 w 491753"/>
                <a:gd name="connsiteY39" fmla="*/ 450251 h 459871"/>
                <a:gd name="connsiteX40" fmla="*/ 491678 w 491753"/>
                <a:gd name="connsiteY40" fmla="*/ 412403 h 459871"/>
                <a:gd name="connsiteX41" fmla="*/ 491753 w 491753"/>
                <a:gd name="connsiteY41" fmla="*/ 96173 h 459871"/>
                <a:gd name="connsiteX42" fmla="*/ 445306 w 491753"/>
                <a:gd name="connsiteY42" fmla="*/ 16601 h 459871"/>
                <a:gd name="connsiteX43" fmla="*/ 476538 w 491753"/>
                <a:gd name="connsiteY43" fmla="*/ 412403 h 459871"/>
                <a:gd name="connsiteX44" fmla="*/ 459393 w 491753"/>
                <a:gd name="connsiteY44" fmla="*/ 440159 h 459871"/>
                <a:gd name="connsiteX45" fmla="*/ 433522 w 491753"/>
                <a:gd name="connsiteY45" fmla="*/ 419131 h 459871"/>
                <a:gd name="connsiteX46" fmla="*/ 433036 w 491753"/>
                <a:gd name="connsiteY46" fmla="*/ 413356 h 459871"/>
                <a:gd name="connsiteX47" fmla="*/ 433036 w 491753"/>
                <a:gd name="connsiteY47" fmla="*/ 164001 h 459871"/>
                <a:gd name="connsiteX48" fmla="*/ 425466 w 491753"/>
                <a:gd name="connsiteY48" fmla="*/ 154476 h 459871"/>
                <a:gd name="connsiteX49" fmla="*/ 276995 w 491753"/>
                <a:gd name="connsiteY49" fmla="*/ 154476 h 459871"/>
                <a:gd name="connsiteX50" fmla="*/ 259986 w 491753"/>
                <a:gd name="connsiteY50" fmla="*/ 138283 h 459871"/>
                <a:gd name="connsiteX51" fmla="*/ 249362 w 491753"/>
                <a:gd name="connsiteY51" fmla="*/ 139940 h 459871"/>
                <a:gd name="connsiteX52" fmla="*/ 250679 w 491753"/>
                <a:gd name="connsiteY52" fmla="*/ 153307 h 459871"/>
                <a:gd name="connsiteX53" fmla="*/ 250835 w 491753"/>
                <a:gd name="connsiteY53" fmla="*/ 153457 h 459871"/>
                <a:gd name="connsiteX54" fmla="*/ 336031 w 491753"/>
                <a:gd name="connsiteY54" fmla="*/ 234857 h 459871"/>
                <a:gd name="connsiteX55" fmla="*/ 342049 w 491753"/>
                <a:gd name="connsiteY55" fmla="*/ 269423 h 459871"/>
                <a:gd name="connsiteX56" fmla="*/ 276064 w 491753"/>
                <a:gd name="connsiteY56" fmla="*/ 426214 h 459871"/>
                <a:gd name="connsiteX57" fmla="*/ 246628 w 491753"/>
                <a:gd name="connsiteY57" fmla="*/ 437563 h 459871"/>
                <a:gd name="connsiteX58" fmla="*/ 244272 w 491753"/>
                <a:gd name="connsiteY58" fmla="*/ 435739 h 459871"/>
                <a:gd name="connsiteX59" fmla="*/ 238095 w 491753"/>
                <a:gd name="connsiteY59" fmla="*/ 399402 h 459871"/>
                <a:gd name="connsiteX60" fmla="*/ 291968 w 491753"/>
                <a:gd name="connsiteY60" fmla="*/ 271357 h 459871"/>
                <a:gd name="connsiteX61" fmla="*/ 288821 w 491753"/>
                <a:gd name="connsiteY61" fmla="*/ 258482 h 459871"/>
                <a:gd name="connsiteX62" fmla="*/ 288774 w 491753"/>
                <a:gd name="connsiteY62" fmla="*/ 258451 h 459871"/>
                <a:gd name="connsiteX63" fmla="*/ 175229 w 491753"/>
                <a:gd name="connsiteY63" fmla="*/ 184156 h 459871"/>
                <a:gd name="connsiteX64" fmla="*/ 154254 w 491753"/>
                <a:gd name="connsiteY64" fmla="*/ 140788 h 459871"/>
                <a:gd name="connsiteX65" fmla="*/ 154254 w 491753"/>
                <a:gd name="connsiteY65" fmla="*/ 137807 h 459871"/>
                <a:gd name="connsiteX66" fmla="*/ 177553 w 491753"/>
                <a:gd name="connsiteY66" fmla="*/ 88372 h 459871"/>
                <a:gd name="connsiteX67" fmla="*/ 194305 w 491753"/>
                <a:gd name="connsiteY67" fmla="*/ 76942 h 459871"/>
                <a:gd name="connsiteX68" fmla="*/ 362653 w 491753"/>
                <a:gd name="connsiteY68" fmla="*/ 19097 h 459871"/>
                <a:gd name="connsiteX69" fmla="*/ 429796 w 491753"/>
                <a:gd name="connsiteY69" fmla="*/ 30527 h 459871"/>
                <a:gd name="connsiteX70" fmla="*/ 440749 w 491753"/>
                <a:gd name="connsiteY70" fmla="*/ 34842 h 459871"/>
                <a:gd name="connsiteX71" fmla="*/ 476629 w 491753"/>
                <a:gd name="connsiteY71" fmla="*/ 96173 h 459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91753" h="459871">
                  <a:moveTo>
                    <a:pt x="445306" y="16601"/>
                  </a:moveTo>
                  <a:lnTo>
                    <a:pt x="434148" y="12210"/>
                  </a:lnTo>
                  <a:cubicBezTo>
                    <a:pt x="336720" y="-22080"/>
                    <a:pt x="246793" y="22945"/>
                    <a:pt x="187379" y="59978"/>
                  </a:cubicBezTo>
                  <a:lnTo>
                    <a:pt x="170362" y="71608"/>
                  </a:lnTo>
                  <a:cubicBezTo>
                    <a:pt x="151075" y="84785"/>
                    <a:pt x="139095" y="110221"/>
                    <a:pt x="139168" y="137836"/>
                  </a:cubicBezTo>
                  <a:lnTo>
                    <a:pt x="139168" y="140817"/>
                  </a:lnTo>
                  <a:cubicBezTo>
                    <a:pt x="139168" y="141655"/>
                    <a:pt x="139281" y="142455"/>
                    <a:pt x="139304" y="143293"/>
                  </a:cubicBezTo>
                  <a:lnTo>
                    <a:pt x="139304" y="300961"/>
                  </a:lnTo>
                  <a:lnTo>
                    <a:pt x="22171" y="370798"/>
                  </a:lnTo>
                  <a:cubicBezTo>
                    <a:pt x="8645" y="378544"/>
                    <a:pt x="-27" y="395532"/>
                    <a:pt x="0" y="414232"/>
                  </a:cubicBezTo>
                  <a:cubicBezTo>
                    <a:pt x="355" y="439852"/>
                    <a:pt x="17147" y="460260"/>
                    <a:pt x="37508" y="459814"/>
                  </a:cubicBezTo>
                  <a:cubicBezTo>
                    <a:pt x="42746" y="459699"/>
                    <a:pt x="47904" y="458180"/>
                    <a:pt x="52639" y="455361"/>
                  </a:cubicBezTo>
                  <a:lnTo>
                    <a:pt x="191920" y="372322"/>
                  </a:lnTo>
                  <a:cubicBezTo>
                    <a:pt x="204793" y="364650"/>
                    <a:pt x="213006" y="348336"/>
                    <a:pt x="213017" y="330412"/>
                  </a:cubicBezTo>
                  <a:lnTo>
                    <a:pt x="213017" y="251831"/>
                  </a:lnTo>
                  <a:lnTo>
                    <a:pt x="197878" y="241915"/>
                  </a:lnTo>
                  <a:lnTo>
                    <a:pt x="197878" y="330364"/>
                  </a:lnTo>
                  <a:cubicBezTo>
                    <a:pt x="197883" y="340952"/>
                    <a:pt x="193038" y="350595"/>
                    <a:pt x="185433" y="355129"/>
                  </a:cubicBezTo>
                  <a:lnTo>
                    <a:pt x="46182" y="438121"/>
                  </a:lnTo>
                  <a:cubicBezTo>
                    <a:pt x="35295" y="444478"/>
                    <a:pt x="22373" y="438525"/>
                    <a:pt x="17322" y="424824"/>
                  </a:cubicBezTo>
                  <a:cubicBezTo>
                    <a:pt x="15729" y="420505"/>
                    <a:pt x="15060" y="415738"/>
                    <a:pt x="15382" y="410993"/>
                  </a:cubicBezTo>
                  <a:cubicBezTo>
                    <a:pt x="16407" y="400797"/>
                    <a:pt x="21566" y="392001"/>
                    <a:pt x="29007" y="387762"/>
                  </a:cubicBezTo>
                  <a:lnTo>
                    <a:pt x="150068" y="315601"/>
                  </a:lnTo>
                  <a:cubicBezTo>
                    <a:pt x="152703" y="314031"/>
                    <a:pt x="154386" y="310696"/>
                    <a:pt x="154398" y="307028"/>
                  </a:cubicBezTo>
                  <a:lnTo>
                    <a:pt x="154398" y="187870"/>
                  </a:lnTo>
                  <a:cubicBezTo>
                    <a:pt x="158420" y="193163"/>
                    <a:pt x="163095" y="197605"/>
                    <a:pt x="168243" y="201024"/>
                  </a:cubicBezTo>
                  <a:lnTo>
                    <a:pt x="274974" y="270919"/>
                  </a:lnTo>
                  <a:lnTo>
                    <a:pt x="224720" y="390496"/>
                  </a:lnTo>
                  <a:cubicBezTo>
                    <a:pt x="215605" y="411374"/>
                    <a:pt x="220294" y="437525"/>
                    <a:pt x="235650" y="451456"/>
                  </a:cubicBezTo>
                  <a:cubicBezTo>
                    <a:pt x="252334" y="466175"/>
                    <a:pt x="275342" y="461088"/>
                    <a:pt x="287040" y="440094"/>
                  </a:cubicBezTo>
                  <a:cubicBezTo>
                    <a:pt x="287921" y="438514"/>
                    <a:pt x="288722" y="436865"/>
                    <a:pt x="289440" y="435158"/>
                  </a:cubicBezTo>
                  <a:lnTo>
                    <a:pt x="355424" y="278291"/>
                  </a:lnTo>
                  <a:cubicBezTo>
                    <a:pt x="363913" y="258239"/>
                    <a:pt x="359580" y="233400"/>
                    <a:pt x="345198" y="219665"/>
                  </a:cubicBezTo>
                  <a:lnTo>
                    <a:pt x="297138" y="173697"/>
                  </a:lnTo>
                  <a:cubicBezTo>
                    <a:pt x="297105" y="173666"/>
                    <a:pt x="297098" y="173606"/>
                    <a:pt x="297123" y="173564"/>
                  </a:cubicBezTo>
                  <a:cubicBezTo>
                    <a:pt x="297137" y="173540"/>
                    <a:pt x="297160" y="173526"/>
                    <a:pt x="297184" y="173526"/>
                  </a:cubicBezTo>
                  <a:lnTo>
                    <a:pt x="417896" y="173526"/>
                  </a:lnTo>
                  <a:lnTo>
                    <a:pt x="417896" y="411451"/>
                  </a:lnTo>
                  <a:cubicBezTo>
                    <a:pt x="417704" y="422276"/>
                    <a:pt x="420366" y="432876"/>
                    <a:pt x="425466" y="441597"/>
                  </a:cubicBezTo>
                  <a:cubicBezTo>
                    <a:pt x="437855" y="461966"/>
                    <a:pt x="461021" y="465840"/>
                    <a:pt x="477209" y="450251"/>
                  </a:cubicBezTo>
                  <a:cubicBezTo>
                    <a:pt x="486548" y="441256"/>
                    <a:pt x="491922" y="427199"/>
                    <a:pt x="491678" y="412403"/>
                  </a:cubicBezTo>
                  <a:lnTo>
                    <a:pt x="491753" y="96173"/>
                  </a:lnTo>
                  <a:cubicBezTo>
                    <a:pt x="491863" y="59682"/>
                    <a:pt x="473011" y="27386"/>
                    <a:pt x="445306" y="16601"/>
                  </a:cubicBezTo>
                  <a:close/>
                  <a:moveTo>
                    <a:pt x="476538" y="412403"/>
                  </a:moveTo>
                  <a:cubicBezTo>
                    <a:pt x="476768" y="425597"/>
                    <a:pt x="469611" y="437184"/>
                    <a:pt x="459393" y="440159"/>
                  </a:cubicBezTo>
                  <a:cubicBezTo>
                    <a:pt x="447634" y="443341"/>
                    <a:pt x="436052" y="433927"/>
                    <a:pt x="433522" y="419131"/>
                  </a:cubicBezTo>
                  <a:cubicBezTo>
                    <a:pt x="433198" y="417233"/>
                    <a:pt x="433035" y="415297"/>
                    <a:pt x="433036" y="413356"/>
                  </a:cubicBezTo>
                  <a:lnTo>
                    <a:pt x="433036" y="164001"/>
                  </a:lnTo>
                  <a:cubicBezTo>
                    <a:pt x="433036" y="158740"/>
                    <a:pt x="429647" y="154476"/>
                    <a:pt x="425466" y="154476"/>
                  </a:cubicBezTo>
                  <a:lnTo>
                    <a:pt x="276995" y="154476"/>
                  </a:lnTo>
                  <a:lnTo>
                    <a:pt x="259986" y="138283"/>
                  </a:lnTo>
                  <a:cubicBezTo>
                    <a:pt x="256689" y="135048"/>
                    <a:pt x="251933" y="135790"/>
                    <a:pt x="249362" y="139940"/>
                  </a:cubicBezTo>
                  <a:cubicBezTo>
                    <a:pt x="246793" y="144088"/>
                    <a:pt x="247381" y="150073"/>
                    <a:pt x="250679" y="153307"/>
                  </a:cubicBezTo>
                  <a:cubicBezTo>
                    <a:pt x="250730" y="153358"/>
                    <a:pt x="250783" y="153408"/>
                    <a:pt x="250835" y="153457"/>
                  </a:cubicBezTo>
                  <a:lnTo>
                    <a:pt x="336031" y="234857"/>
                  </a:lnTo>
                  <a:cubicBezTo>
                    <a:pt x="344497" y="242967"/>
                    <a:pt x="347045" y="257603"/>
                    <a:pt x="342049" y="269423"/>
                  </a:cubicBezTo>
                  <a:lnTo>
                    <a:pt x="276064" y="426214"/>
                  </a:lnTo>
                  <a:cubicBezTo>
                    <a:pt x="270426" y="439577"/>
                    <a:pt x="257246" y="444658"/>
                    <a:pt x="246628" y="437563"/>
                  </a:cubicBezTo>
                  <a:cubicBezTo>
                    <a:pt x="245812" y="437019"/>
                    <a:pt x="245026" y="436410"/>
                    <a:pt x="244272" y="435739"/>
                  </a:cubicBezTo>
                  <a:cubicBezTo>
                    <a:pt x="235346" y="427223"/>
                    <a:pt x="232718" y="411768"/>
                    <a:pt x="238095" y="399402"/>
                  </a:cubicBezTo>
                  <a:lnTo>
                    <a:pt x="291968" y="271357"/>
                  </a:lnTo>
                  <a:cubicBezTo>
                    <a:pt x="293925" y="266708"/>
                    <a:pt x="292515" y="260943"/>
                    <a:pt x="288821" y="258482"/>
                  </a:cubicBezTo>
                  <a:cubicBezTo>
                    <a:pt x="288805" y="258472"/>
                    <a:pt x="288790" y="258461"/>
                    <a:pt x="288774" y="258451"/>
                  </a:cubicBezTo>
                  <a:lnTo>
                    <a:pt x="175229" y="184156"/>
                  </a:lnTo>
                  <a:cubicBezTo>
                    <a:pt x="162353" y="175758"/>
                    <a:pt x="154266" y="159037"/>
                    <a:pt x="154254" y="140788"/>
                  </a:cubicBezTo>
                  <a:lnTo>
                    <a:pt x="154254" y="137807"/>
                  </a:lnTo>
                  <a:cubicBezTo>
                    <a:pt x="154192" y="117186"/>
                    <a:pt x="163144" y="98192"/>
                    <a:pt x="177553" y="88372"/>
                  </a:cubicBezTo>
                  <a:lnTo>
                    <a:pt x="194305" y="76942"/>
                  </a:lnTo>
                  <a:cubicBezTo>
                    <a:pt x="237111" y="50272"/>
                    <a:pt x="296563" y="19097"/>
                    <a:pt x="362653" y="19097"/>
                  </a:cubicBezTo>
                  <a:cubicBezTo>
                    <a:pt x="385344" y="19030"/>
                    <a:pt x="407935" y="22876"/>
                    <a:pt x="429796" y="30527"/>
                  </a:cubicBezTo>
                  <a:lnTo>
                    <a:pt x="440749" y="34842"/>
                  </a:lnTo>
                  <a:cubicBezTo>
                    <a:pt x="462128" y="43129"/>
                    <a:pt x="476692" y="68024"/>
                    <a:pt x="476629" y="96173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64" name="Graphic 20" descr="Woman with baby outline">
            <a:extLst>
              <a:ext uri="{FF2B5EF4-FFF2-40B4-BE49-F238E27FC236}">
                <a16:creationId xmlns:a16="http://schemas.microsoft.com/office/drawing/2014/main" id="{EB4A1A02-38C5-6062-1CD4-345EA58F4350}"/>
              </a:ext>
            </a:extLst>
          </p:cNvPr>
          <p:cNvGrpSpPr/>
          <p:nvPr/>
        </p:nvGrpSpPr>
        <p:grpSpPr>
          <a:xfrm>
            <a:off x="7807842" y="5066929"/>
            <a:ext cx="255964" cy="608529"/>
            <a:chOff x="4032068" y="2404715"/>
            <a:chExt cx="315146" cy="857250"/>
          </a:xfrm>
          <a:solidFill>
            <a:srgbClr val="000000"/>
          </a:solidFill>
        </p:grpSpPr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A16DF92E-9CF5-78C9-E6B9-8804F8E2D603}"/>
                </a:ext>
              </a:extLst>
            </p:cNvPr>
            <p:cNvSpPr/>
            <p:nvPr/>
          </p:nvSpPr>
          <p:spPr>
            <a:xfrm>
              <a:off x="4107560" y="2404715"/>
              <a:ext cx="121114" cy="152400"/>
            </a:xfrm>
            <a:custGeom>
              <a:avLst/>
              <a:gdLst>
                <a:gd name="connsiteX0" fmla="*/ 60557 w 121114"/>
                <a:gd name="connsiteY0" fmla="*/ 152400 h 152400"/>
                <a:gd name="connsiteX1" fmla="*/ 121114 w 121114"/>
                <a:gd name="connsiteY1" fmla="*/ 76200 h 152400"/>
                <a:gd name="connsiteX2" fmla="*/ 60557 w 121114"/>
                <a:gd name="connsiteY2" fmla="*/ 0 h 152400"/>
                <a:gd name="connsiteX3" fmla="*/ 0 w 121114"/>
                <a:gd name="connsiteY3" fmla="*/ 76200 h 152400"/>
                <a:gd name="connsiteX4" fmla="*/ 60557 w 121114"/>
                <a:gd name="connsiteY4" fmla="*/ 152400 h 152400"/>
                <a:gd name="connsiteX5" fmla="*/ 60557 w 121114"/>
                <a:gd name="connsiteY5" fmla="*/ 19050 h 152400"/>
                <a:gd name="connsiteX6" fmla="*/ 105975 w 121114"/>
                <a:gd name="connsiteY6" fmla="*/ 76200 h 152400"/>
                <a:gd name="connsiteX7" fmla="*/ 60557 w 121114"/>
                <a:gd name="connsiteY7" fmla="*/ 133350 h 152400"/>
                <a:gd name="connsiteX8" fmla="*/ 15139 w 121114"/>
                <a:gd name="connsiteY8" fmla="*/ 76200 h 152400"/>
                <a:gd name="connsiteX9" fmla="*/ 60557 w 121114"/>
                <a:gd name="connsiteY9" fmla="*/ 190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114" h="152400">
                  <a:moveTo>
                    <a:pt x="60557" y="152400"/>
                  </a:moveTo>
                  <a:cubicBezTo>
                    <a:pt x="94002" y="152400"/>
                    <a:pt x="121114" y="118284"/>
                    <a:pt x="121114" y="76200"/>
                  </a:cubicBezTo>
                  <a:cubicBezTo>
                    <a:pt x="121114" y="34116"/>
                    <a:pt x="94002" y="0"/>
                    <a:pt x="60557" y="0"/>
                  </a:cubicBezTo>
                  <a:cubicBezTo>
                    <a:pt x="27112" y="0"/>
                    <a:pt x="0" y="34116"/>
                    <a:pt x="0" y="76200"/>
                  </a:cubicBezTo>
                  <a:cubicBezTo>
                    <a:pt x="38" y="118264"/>
                    <a:pt x="27128" y="152352"/>
                    <a:pt x="60557" y="152400"/>
                  </a:cubicBezTo>
                  <a:close/>
                  <a:moveTo>
                    <a:pt x="60557" y="19050"/>
                  </a:moveTo>
                  <a:cubicBezTo>
                    <a:pt x="85640" y="19050"/>
                    <a:pt x="105975" y="44637"/>
                    <a:pt x="105975" y="76200"/>
                  </a:cubicBezTo>
                  <a:cubicBezTo>
                    <a:pt x="105975" y="107763"/>
                    <a:pt x="85640" y="133350"/>
                    <a:pt x="60557" y="133350"/>
                  </a:cubicBezTo>
                  <a:cubicBezTo>
                    <a:pt x="35474" y="133350"/>
                    <a:pt x="15139" y="107763"/>
                    <a:pt x="15139" y="76200"/>
                  </a:cubicBezTo>
                  <a:cubicBezTo>
                    <a:pt x="15169" y="44652"/>
                    <a:pt x="35486" y="19087"/>
                    <a:pt x="60557" y="190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CC0CA4D-C64E-ACD1-E1E4-8693C6D0E6CB}"/>
                </a:ext>
              </a:extLst>
            </p:cNvPr>
            <p:cNvSpPr/>
            <p:nvPr/>
          </p:nvSpPr>
          <p:spPr>
            <a:xfrm>
              <a:off x="4032068" y="2576164"/>
              <a:ext cx="218429" cy="333375"/>
            </a:xfrm>
            <a:custGeom>
              <a:avLst/>
              <a:gdLst>
                <a:gd name="connsiteX0" fmla="*/ 28765 w 218429"/>
                <a:gd name="connsiteY0" fmla="*/ 327584 h 333375"/>
                <a:gd name="connsiteX1" fmla="*/ 24764 w 218429"/>
                <a:gd name="connsiteY1" fmla="*/ 315089 h 333375"/>
                <a:gd name="connsiteX2" fmla="*/ 24760 w 218429"/>
                <a:gd name="connsiteY2" fmla="*/ 315087 h 333375"/>
                <a:gd name="connsiteX3" fmla="*/ 15306 w 218429"/>
                <a:gd name="connsiteY3" fmla="*/ 288207 h 333375"/>
                <a:gd name="connsiteX4" fmla="*/ 37735 w 218429"/>
                <a:gd name="connsiteY4" fmla="*/ 88106 h 333375"/>
                <a:gd name="connsiteX5" fmla="*/ 40838 w 218429"/>
                <a:gd name="connsiteY5" fmla="*/ 75057 h 333375"/>
                <a:gd name="connsiteX6" fmla="*/ 44275 w 218429"/>
                <a:gd name="connsiteY6" fmla="*/ 68609 h 333375"/>
                <a:gd name="connsiteX7" fmla="*/ 135224 w 218429"/>
                <a:gd name="connsiteY7" fmla="*/ 19050 h 333375"/>
                <a:gd name="connsiteX8" fmla="*/ 135981 w 218429"/>
                <a:gd name="connsiteY8" fmla="*/ 18840 h 333375"/>
                <a:gd name="connsiteX9" fmla="*/ 136821 w 218429"/>
                <a:gd name="connsiteY9" fmla="*/ 19050 h 333375"/>
                <a:gd name="connsiteX10" fmla="*/ 137578 w 218429"/>
                <a:gd name="connsiteY10" fmla="*/ 19050 h 333375"/>
                <a:gd name="connsiteX11" fmla="*/ 176834 w 218429"/>
                <a:gd name="connsiteY11" fmla="*/ 27489 h 333375"/>
                <a:gd name="connsiteX12" fmla="*/ 203290 w 218429"/>
                <a:gd name="connsiteY12" fmla="*/ 43215 h 333375"/>
                <a:gd name="connsiteX13" fmla="*/ 218429 w 218429"/>
                <a:gd name="connsiteY13" fmla="*/ 33071 h 333375"/>
                <a:gd name="connsiteX14" fmla="*/ 136776 w 218429"/>
                <a:gd name="connsiteY14" fmla="*/ 0 h 333375"/>
                <a:gd name="connsiteX15" fmla="*/ 136019 w 218429"/>
                <a:gd name="connsiteY15" fmla="*/ 191 h 333375"/>
                <a:gd name="connsiteX16" fmla="*/ 135262 w 218429"/>
                <a:gd name="connsiteY16" fmla="*/ 0 h 333375"/>
                <a:gd name="connsiteX17" fmla="*/ 134505 w 218429"/>
                <a:gd name="connsiteY17" fmla="*/ 0 h 333375"/>
                <a:gd name="connsiteX18" fmla="*/ 90450 w 218429"/>
                <a:gd name="connsiteY18" fmla="*/ 9411 h 333375"/>
                <a:gd name="connsiteX19" fmla="*/ 32920 w 218429"/>
                <a:gd name="connsiteY19" fmla="*/ 55988 h 333375"/>
                <a:gd name="connsiteX20" fmla="*/ 27546 w 218429"/>
                <a:gd name="connsiteY20" fmla="*/ 65903 h 333375"/>
                <a:gd name="connsiteX21" fmla="*/ 22732 w 218429"/>
                <a:gd name="connsiteY21" fmla="*/ 85439 h 333375"/>
                <a:gd name="connsiteX22" fmla="*/ 273 w 218429"/>
                <a:gd name="connsiteY22" fmla="*/ 285998 h 333375"/>
                <a:gd name="connsiteX23" fmla="*/ 18833 w 218429"/>
                <a:gd name="connsiteY23" fmla="*/ 332613 h 333375"/>
                <a:gd name="connsiteX24" fmla="*/ 21801 w 218429"/>
                <a:gd name="connsiteY24" fmla="*/ 333375 h 333375"/>
                <a:gd name="connsiteX25" fmla="*/ 28765 w 218429"/>
                <a:gd name="connsiteY25" fmla="*/ 327584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18429" h="333375">
                  <a:moveTo>
                    <a:pt x="28765" y="327584"/>
                  </a:moveTo>
                  <a:cubicBezTo>
                    <a:pt x="30402" y="322743"/>
                    <a:pt x="28611" y="317149"/>
                    <a:pt x="24764" y="315089"/>
                  </a:cubicBezTo>
                  <a:cubicBezTo>
                    <a:pt x="24763" y="315089"/>
                    <a:pt x="24762" y="315088"/>
                    <a:pt x="24760" y="315087"/>
                  </a:cubicBezTo>
                  <a:cubicBezTo>
                    <a:pt x="20037" y="312553"/>
                    <a:pt x="13928" y="306981"/>
                    <a:pt x="15306" y="288207"/>
                  </a:cubicBezTo>
                  <a:lnTo>
                    <a:pt x="37735" y="88106"/>
                  </a:lnTo>
                  <a:cubicBezTo>
                    <a:pt x="38138" y="83557"/>
                    <a:pt x="39190" y="79137"/>
                    <a:pt x="40838" y="75057"/>
                  </a:cubicBezTo>
                  <a:cubicBezTo>
                    <a:pt x="41827" y="72781"/>
                    <a:pt x="42977" y="70623"/>
                    <a:pt x="44275" y="68609"/>
                  </a:cubicBezTo>
                  <a:cubicBezTo>
                    <a:pt x="67952" y="37174"/>
                    <a:pt x="100806" y="19272"/>
                    <a:pt x="135224" y="19050"/>
                  </a:cubicBezTo>
                  <a:cubicBezTo>
                    <a:pt x="135496" y="19050"/>
                    <a:pt x="135716" y="18879"/>
                    <a:pt x="135981" y="18840"/>
                  </a:cubicBezTo>
                  <a:cubicBezTo>
                    <a:pt x="136258" y="18929"/>
                    <a:pt x="136538" y="19000"/>
                    <a:pt x="136821" y="19050"/>
                  </a:cubicBezTo>
                  <a:lnTo>
                    <a:pt x="137578" y="19050"/>
                  </a:lnTo>
                  <a:cubicBezTo>
                    <a:pt x="150948" y="19049"/>
                    <a:pt x="164222" y="21902"/>
                    <a:pt x="176834" y="27489"/>
                  </a:cubicBezTo>
                  <a:cubicBezTo>
                    <a:pt x="186115" y="31398"/>
                    <a:pt x="194996" y="36676"/>
                    <a:pt x="203290" y="43215"/>
                  </a:cubicBezTo>
                  <a:cubicBezTo>
                    <a:pt x="207921" y="38933"/>
                    <a:pt x="213021" y="35516"/>
                    <a:pt x="218429" y="33071"/>
                  </a:cubicBezTo>
                  <a:cubicBezTo>
                    <a:pt x="194578" y="11702"/>
                    <a:pt x="166054" y="150"/>
                    <a:pt x="136776" y="0"/>
                  </a:cubicBezTo>
                  <a:cubicBezTo>
                    <a:pt x="136518" y="0"/>
                    <a:pt x="136299" y="162"/>
                    <a:pt x="136019" y="191"/>
                  </a:cubicBezTo>
                  <a:cubicBezTo>
                    <a:pt x="135739" y="219"/>
                    <a:pt x="135542" y="0"/>
                    <a:pt x="135262" y="0"/>
                  </a:cubicBezTo>
                  <a:lnTo>
                    <a:pt x="134505" y="0"/>
                  </a:lnTo>
                  <a:cubicBezTo>
                    <a:pt x="119503" y="-7"/>
                    <a:pt x="104609" y="3175"/>
                    <a:pt x="90450" y="9411"/>
                  </a:cubicBezTo>
                  <a:cubicBezTo>
                    <a:pt x="68493" y="18674"/>
                    <a:pt x="48720" y="34682"/>
                    <a:pt x="32920" y="55988"/>
                  </a:cubicBezTo>
                  <a:cubicBezTo>
                    <a:pt x="30883" y="59070"/>
                    <a:pt x="29083" y="62391"/>
                    <a:pt x="27546" y="65903"/>
                  </a:cubicBezTo>
                  <a:cubicBezTo>
                    <a:pt x="25012" y="71994"/>
                    <a:pt x="23381" y="78614"/>
                    <a:pt x="22732" y="85439"/>
                  </a:cubicBezTo>
                  <a:lnTo>
                    <a:pt x="273" y="285998"/>
                  </a:lnTo>
                  <a:cubicBezTo>
                    <a:pt x="-1885" y="315154"/>
                    <a:pt x="9175" y="327441"/>
                    <a:pt x="18833" y="332613"/>
                  </a:cubicBezTo>
                  <a:cubicBezTo>
                    <a:pt x="19771" y="333119"/>
                    <a:pt x="20780" y="333378"/>
                    <a:pt x="21801" y="333375"/>
                  </a:cubicBezTo>
                  <a:cubicBezTo>
                    <a:pt x="24835" y="333375"/>
                    <a:pt x="27576" y="331096"/>
                    <a:pt x="28765" y="327584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D7CE71B8-981C-379E-B030-104A11500334}"/>
                </a:ext>
              </a:extLst>
            </p:cNvPr>
            <p:cNvSpPr/>
            <p:nvPr/>
          </p:nvSpPr>
          <p:spPr>
            <a:xfrm>
              <a:off x="4052188" y="2671415"/>
              <a:ext cx="231933" cy="590550"/>
            </a:xfrm>
            <a:custGeom>
              <a:avLst/>
              <a:gdLst>
                <a:gd name="connsiteX0" fmla="*/ 199301 w 231933"/>
                <a:gd name="connsiteY0" fmla="*/ 188100 h 590550"/>
                <a:gd name="connsiteX1" fmla="*/ 185940 w 231933"/>
                <a:gd name="connsiteY1" fmla="*/ 198663 h 590550"/>
                <a:gd name="connsiteX2" fmla="*/ 211897 w 231933"/>
                <a:gd name="connsiteY2" fmla="*/ 314325 h 590550"/>
                <a:gd name="connsiteX3" fmla="*/ 19931 w 231933"/>
                <a:gd name="connsiteY3" fmla="*/ 314325 h 590550"/>
                <a:gd name="connsiteX4" fmla="*/ 70223 w 231933"/>
                <a:gd name="connsiteY4" fmla="*/ 88297 h 590550"/>
                <a:gd name="connsiteX5" fmla="*/ 70511 w 231933"/>
                <a:gd name="connsiteY5" fmla="*/ 9525 h 590550"/>
                <a:gd name="connsiteX6" fmla="*/ 62941 w 231933"/>
                <a:gd name="connsiteY6" fmla="*/ 0 h 590550"/>
                <a:gd name="connsiteX7" fmla="*/ 55372 w 231933"/>
                <a:gd name="connsiteY7" fmla="*/ 9525 h 590550"/>
                <a:gd name="connsiteX8" fmla="*/ 55372 w 231933"/>
                <a:gd name="connsiteY8" fmla="*/ 84420 h 590550"/>
                <a:gd name="connsiteX9" fmla="*/ 0 w 231933"/>
                <a:gd name="connsiteY9" fmla="*/ 333375 h 590550"/>
                <a:gd name="connsiteX10" fmla="*/ 47832 w 231933"/>
                <a:gd name="connsiteY10" fmla="*/ 333375 h 590550"/>
                <a:gd name="connsiteX11" fmla="*/ 47832 w 231933"/>
                <a:gd name="connsiteY11" fmla="*/ 590550 h 590550"/>
                <a:gd name="connsiteX12" fmla="*/ 184086 w 231933"/>
                <a:gd name="connsiteY12" fmla="*/ 590550 h 590550"/>
                <a:gd name="connsiteX13" fmla="*/ 184086 w 231933"/>
                <a:gd name="connsiteY13" fmla="*/ 333375 h 590550"/>
                <a:gd name="connsiteX14" fmla="*/ 231933 w 231933"/>
                <a:gd name="connsiteY14" fmla="*/ 333375 h 590550"/>
                <a:gd name="connsiteX15" fmla="*/ 62941 w 231933"/>
                <a:gd name="connsiteY15" fmla="*/ 333375 h 590550"/>
                <a:gd name="connsiteX16" fmla="*/ 108359 w 231933"/>
                <a:gd name="connsiteY16" fmla="*/ 333375 h 590550"/>
                <a:gd name="connsiteX17" fmla="*/ 108359 w 231933"/>
                <a:gd name="connsiteY17" fmla="*/ 571500 h 590550"/>
                <a:gd name="connsiteX18" fmla="*/ 62941 w 231933"/>
                <a:gd name="connsiteY18" fmla="*/ 571500 h 590550"/>
                <a:gd name="connsiteX19" fmla="*/ 168916 w 231933"/>
                <a:gd name="connsiteY19" fmla="*/ 571500 h 590550"/>
                <a:gd name="connsiteX20" fmla="*/ 123498 w 231933"/>
                <a:gd name="connsiteY20" fmla="*/ 571500 h 590550"/>
                <a:gd name="connsiteX21" fmla="*/ 123498 w 231933"/>
                <a:gd name="connsiteY21" fmla="*/ 333375 h 590550"/>
                <a:gd name="connsiteX22" fmla="*/ 168916 w 231933"/>
                <a:gd name="connsiteY22" fmla="*/ 333375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1933" h="590550">
                  <a:moveTo>
                    <a:pt x="199301" y="188100"/>
                  </a:moveTo>
                  <a:cubicBezTo>
                    <a:pt x="194850" y="191910"/>
                    <a:pt x="190391" y="195491"/>
                    <a:pt x="185940" y="198663"/>
                  </a:cubicBezTo>
                  <a:lnTo>
                    <a:pt x="211897" y="314325"/>
                  </a:lnTo>
                  <a:lnTo>
                    <a:pt x="19931" y="314325"/>
                  </a:lnTo>
                  <a:lnTo>
                    <a:pt x="70223" y="88297"/>
                  </a:lnTo>
                  <a:lnTo>
                    <a:pt x="70511" y="9525"/>
                  </a:lnTo>
                  <a:cubicBezTo>
                    <a:pt x="70511" y="4264"/>
                    <a:pt x="67122" y="0"/>
                    <a:pt x="62941" y="0"/>
                  </a:cubicBezTo>
                  <a:cubicBezTo>
                    <a:pt x="58761" y="0"/>
                    <a:pt x="55372" y="4264"/>
                    <a:pt x="55372" y="9525"/>
                  </a:cubicBezTo>
                  <a:lnTo>
                    <a:pt x="55372" y="84420"/>
                  </a:lnTo>
                  <a:lnTo>
                    <a:pt x="0" y="333375"/>
                  </a:lnTo>
                  <a:lnTo>
                    <a:pt x="47832" y="333375"/>
                  </a:lnTo>
                  <a:lnTo>
                    <a:pt x="47832" y="590550"/>
                  </a:lnTo>
                  <a:lnTo>
                    <a:pt x="184086" y="590550"/>
                  </a:lnTo>
                  <a:lnTo>
                    <a:pt x="184086" y="333375"/>
                  </a:lnTo>
                  <a:lnTo>
                    <a:pt x="231933" y="333375"/>
                  </a:lnTo>
                  <a:close/>
                  <a:moveTo>
                    <a:pt x="62941" y="333375"/>
                  </a:moveTo>
                  <a:lnTo>
                    <a:pt x="108359" y="333375"/>
                  </a:lnTo>
                  <a:lnTo>
                    <a:pt x="108359" y="571500"/>
                  </a:lnTo>
                  <a:lnTo>
                    <a:pt x="62941" y="571500"/>
                  </a:lnTo>
                  <a:close/>
                  <a:moveTo>
                    <a:pt x="168916" y="571500"/>
                  </a:moveTo>
                  <a:lnTo>
                    <a:pt x="123498" y="571500"/>
                  </a:lnTo>
                  <a:lnTo>
                    <a:pt x="123498" y="333375"/>
                  </a:lnTo>
                  <a:lnTo>
                    <a:pt x="168916" y="333375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D609BCA-EE1E-4029-3339-784570AB5A3E}"/>
                </a:ext>
              </a:extLst>
            </p:cNvPr>
            <p:cNvSpPr/>
            <p:nvPr/>
          </p:nvSpPr>
          <p:spPr>
            <a:xfrm>
              <a:off x="4256378" y="2499965"/>
              <a:ext cx="90835" cy="114300"/>
            </a:xfrm>
            <a:custGeom>
              <a:avLst/>
              <a:gdLst>
                <a:gd name="connsiteX0" fmla="*/ 45418 w 90835"/>
                <a:gd name="connsiteY0" fmla="*/ 0 h 114300"/>
                <a:gd name="connsiteX1" fmla="*/ 0 w 90835"/>
                <a:gd name="connsiteY1" fmla="*/ 57150 h 114300"/>
                <a:gd name="connsiteX2" fmla="*/ 45418 w 90835"/>
                <a:gd name="connsiteY2" fmla="*/ 114300 h 114300"/>
                <a:gd name="connsiteX3" fmla="*/ 90836 w 90835"/>
                <a:gd name="connsiteY3" fmla="*/ 57150 h 114300"/>
                <a:gd name="connsiteX4" fmla="*/ 45418 w 90835"/>
                <a:gd name="connsiteY4" fmla="*/ 0 h 114300"/>
                <a:gd name="connsiteX5" fmla="*/ 45418 w 90835"/>
                <a:gd name="connsiteY5" fmla="*/ 95250 h 114300"/>
                <a:gd name="connsiteX6" fmla="*/ 15139 w 90835"/>
                <a:gd name="connsiteY6" fmla="*/ 57150 h 114300"/>
                <a:gd name="connsiteX7" fmla="*/ 45418 w 90835"/>
                <a:gd name="connsiteY7" fmla="*/ 19050 h 114300"/>
                <a:gd name="connsiteX8" fmla="*/ 75696 w 90835"/>
                <a:gd name="connsiteY8" fmla="*/ 57150 h 114300"/>
                <a:gd name="connsiteX9" fmla="*/ 45418 w 90835"/>
                <a:gd name="connsiteY9" fmla="*/ 952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835" h="114300">
                  <a:moveTo>
                    <a:pt x="45418" y="0"/>
                  </a:moveTo>
                  <a:cubicBezTo>
                    <a:pt x="20334" y="0"/>
                    <a:pt x="0" y="25587"/>
                    <a:pt x="0" y="57150"/>
                  </a:cubicBezTo>
                  <a:cubicBezTo>
                    <a:pt x="0" y="88713"/>
                    <a:pt x="20334" y="114300"/>
                    <a:pt x="45418" y="114300"/>
                  </a:cubicBezTo>
                  <a:cubicBezTo>
                    <a:pt x="70501" y="114300"/>
                    <a:pt x="90836" y="88713"/>
                    <a:pt x="90836" y="57150"/>
                  </a:cubicBezTo>
                  <a:cubicBezTo>
                    <a:pt x="90811" y="25600"/>
                    <a:pt x="70491" y="31"/>
                    <a:pt x="45418" y="0"/>
                  </a:cubicBezTo>
                  <a:close/>
                  <a:moveTo>
                    <a:pt x="45418" y="95250"/>
                  </a:moveTo>
                  <a:cubicBezTo>
                    <a:pt x="28696" y="95250"/>
                    <a:pt x="15139" y="78192"/>
                    <a:pt x="15139" y="57150"/>
                  </a:cubicBezTo>
                  <a:cubicBezTo>
                    <a:pt x="15139" y="36108"/>
                    <a:pt x="28696" y="19050"/>
                    <a:pt x="45418" y="19050"/>
                  </a:cubicBezTo>
                  <a:cubicBezTo>
                    <a:pt x="62140" y="19050"/>
                    <a:pt x="75696" y="36108"/>
                    <a:pt x="75696" y="57150"/>
                  </a:cubicBezTo>
                  <a:cubicBezTo>
                    <a:pt x="75696" y="78192"/>
                    <a:pt x="62140" y="95250"/>
                    <a:pt x="45418" y="952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E9A0117D-A141-8E99-ACC8-25233CD6EB6D}"/>
                </a:ext>
              </a:extLst>
            </p:cNvPr>
            <p:cNvSpPr/>
            <p:nvPr/>
          </p:nvSpPr>
          <p:spPr>
            <a:xfrm>
              <a:off x="4145613" y="2623791"/>
              <a:ext cx="170468" cy="247727"/>
            </a:xfrm>
            <a:custGeom>
              <a:avLst/>
              <a:gdLst>
                <a:gd name="connsiteX0" fmla="*/ 132626 w 170468"/>
                <a:gd name="connsiteY0" fmla="*/ 751 h 247727"/>
                <a:gd name="connsiteX1" fmla="*/ 80879 w 170468"/>
                <a:gd name="connsiteY1" fmla="*/ 47576 h 247727"/>
                <a:gd name="connsiteX2" fmla="*/ 80873 w 170468"/>
                <a:gd name="connsiteY2" fmla="*/ 47623 h 247727"/>
                <a:gd name="connsiteX3" fmla="*/ 28809 w 170468"/>
                <a:gd name="connsiteY3" fmla="*/ 138111 h 247727"/>
                <a:gd name="connsiteX4" fmla="*/ 3053 w 170468"/>
                <a:gd name="connsiteY4" fmla="*/ 211477 h 247727"/>
                <a:gd name="connsiteX5" fmla="*/ 61358 w 170468"/>
                <a:gd name="connsiteY5" fmla="*/ 243886 h 247727"/>
                <a:gd name="connsiteX6" fmla="*/ 113588 w 170468"/>
                <a:gd name="connsiteY6" fmla="*/ 203881 h 247727"/>
                <a:gd name="connsiteX7" fmla="*/ 130279 w 170468"/>
                <a:gd name="connsiteY7" fmla="*/ 209596 h 247727"/>
                <a:gd name="connsiteX8" fmla="*/ 164298 w 170468"/>
                <a:gd name="connsiteY8" fmla="*/ 166963 h 247727"/>
                <a:gd name="connsiteX9" fmla="*/ 153215 w 170468"/>
                <a:gd name="connsiteY9" fmla="*/ 135301 h 247727"/>
                <a:gd name="connsiteX10" fmla="*/ 169869 w 170468"/>
                <a:gd name="connsiteY10" fmla="*/ 65959 h 247727"/>
                <a:gd name="connsiteX11" fmla="*/ 132631 w 170468"/>
                <a:gd name="connsiteY11" fmla="*/ 752 h 247727"/>
                <a:gd name="connsiteX12" fmla="*/ 132626 w 170468"/>
                <a:gd name="connsiteY12" fmla="*/ 751 h 247727"/>
                <a:gd name="connsiteX13" fmla="*/ 130272 w 170468"/>
                <a:gd name="connsiteY13" fmla="*/ 190498 h 247727"/>
                <a:gd name="connsiteX14" fmla="*/ 111348 w 170468"/>
                <a:gd name="connsiteY14" fmla="*/ 166686 h 247727"/>
                <a:gd name="connsiteX15" fmla="*/ 130272 w 170468"/>
                <a:gd name="connsiteY15" fmla="*/ 142873 h 247727"/>
                <a:gd name="connsiteX16" fmla="*/ 149196 w 170468"/>
                <a:gd name="connsiteY16" fmla="*/ 166686 h 247727"/>
                <a:gd name="connsiteX17" fmla="*/ 130272 w 170468"/>
                <a:gd name="connsiteY17" fmla="*/ 190498 h 247727"/>
                <a:gd name="connsiteX18" fmla="*/ 154896 w 170468"/>
                <a:gd name="connsiteY18" fmla="*/ 62797 h 247727"/>
                <a:gd name="connsiteX19" fmla="*/ 139938 w 170468"/>
                <a:gd name="connsiteY19" fmla="*/ 125795 h 247727"/>
                <a:gd name="connsiteX20" fmla="*/ 130272 w 170468"/>
                <a:gd name="connsiteY20" fmla="*/ 123823 h 247727"/>
                <a:gd name="connsiteX21" fmla="*/ 96230 w 170468"/>
                <a:gd name="connsiteY21" fmla="*/ 166579 h 247727"/>
                <a:gd name="connsiteX22" fmla="*/ 102264 w 170468"/>
                <a:gd name="connsiteY22" fmla="*/ 190955 h 247727"/>
                <a:gd name="connsiteX23" fmla="*/ 55900 w 170468"/>
                <a:gd name="connsiteY23" fmla="*/ 226046 h 247727"/>
                <a:gd name="connsiteX24" fmla="*/ 45098 w 170468"/>
                <a:gd name="connsiteY24" fmla="*/ 228598 h 247727"/>
                <a:gd name="connsiteX25" fmla="*/ 17174 w 170468"/>
                <a:gd name="connsiteY25" fmla="*/ 204519 h 247727"/>
                <a:gd name="connsiteX26" fmla="*/ 34289 w 170468"/>
                <a:gd name="connsiteY26" fmla="*/ 155799 h 247727"/>
                <a:gd name="connsiteX27" fmla="*/ 95838 w 170468"/>
                <a:gd name="connsiteY27" fmla="*/ 50652 h 247727"/>
                <a:gd name="connsiteX28" fmla="*/ 125284 w 170468"/>
                <a:gd name="connsiteY28" fmla="*/ 19048 h 247727"/>
                <a:gd name="connsiteX29" fmla="*/ 130181 w 170468"/>
                <a:gd name="connsiteY29" fmla="*/ 19553 h 247727"/>
                <a:gd name="connsiteX30" fmla="*/ 154896 w 170468"/>
                <a:gd name="connsiteY30" fmla="*/ 62797 h 247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0468" h="247727">
                  <a:moveTo>
                    <a:pt x="132626" y="751"/>
                  </a:moveTo>
                  <a:cubicBezTo>
                    <a:pt x="108060" y="-4299"/>
                    <a:pt x="84893" y="16664"/>
                    <a:pt x="80879" y="47576"/>
                  </a:cubicBezTo>
                  <a:cubicBezTo>
                    <a:pt x="80876" y="47592"/>
                    <a:pt x="80875" y="47607"/>
                    <a:pt x="80873" y="47623"/>
                  </a:cubicBezTo>
                  <a:cubicBezTo>
                    <a:pt x="74817" y="94391"/>
                    <a:pt x="57778" y="123976"/>
                    <a:pt x="28809" y="138111"/>
                  </a:cubicBezTo>
                  <a:cubicBezTo>
                    <a:pt x="5596" y="149421"/>
                    <a:pt x="-5935" y="182268"/>
                    <a:pt x="3053" y="211477"/>
                  </a:cubicBezTo>
                  <a:cubicBezTo>
                    <a:pt x="12041" y="240686"/>
                    <a:pt x="38145" y="255196"/>
                    <a:pt x="61358" y="243886"/>
                  </a:cubicBezTo>
                  <a:cubicBezTo>
                    <a:pt x="80543" y="234623"/>
                    <a:pt x="98237" y="221070"/>
                    <a:pt x="113588" y="203881"/>
                  </a:cubicBezTo>
                  <a:cubicBezTo>
                    <a:pt x="118662" y="207580"/>
                    <a:pt x="124415" y="209551"/>
                    <a:pt x="130279" y="209596"/>
                  </a:cubicBezTo>
                  <a:cubicBezTo>
                    <a:pt x="149029" y="209643"/>
                    <a:pt x="164260" y="190556"/>
                    <a:pt x="164298" y="166963"/>
                  </a:cubicBezTo>
                  <a:cubicBezTo>
                    <a:pt x="164317" y="154915"/>
                    <a:pt x="160292" y="143416"/>
                    <a:pt x="153215" y="135301"/>
                  </a:cubicBezTo>
                  <a:cubicBezTo>
                    <a:pt x="161255" y="113251"/>
                    <a:pt x="166858" y="89921"/>
                    <a:pt x="169869" y="65959"/>
                  </a:cubicBezTo>
                  <a:cubicBezTo>
                    <a:pt x="173896" y="35013"/>
                    <a:pt x="157224" y="5819"/>
                    <a:pt x="132631" y="752"/>
                  </a:cubicBezTo>
                  <a:cubicBezTo>
                    <a:pt x="132629" y="752"/>
                    <a:pt x="132628" y="751"/>
                    <a:pt x="132626" y="751"/>
                  </a:cubicBezTo>
                  <a:close/>
                  <a:moveTo>
                    <a:pt x="130272" y="190498"/>
                  </a:moveTo>
                  <a:cubicBezTo>
                    <a:pt x="119821" y="190498"/>
                    <a:pt x="111348" y="179837"/>
                    <a:pt x="111348" y="166686"/>
                  </a:cubicBezTo>
                  <a:cubicBezTo>
                    <a:pt x="111348" y="153535"/>
                    <a:pt x="119821" y="142873"/>
                    <a:pt x="130272" y="142873"/>
                  </a:cubicBezTo>
                  <a:cubicBezTo>
                    <a:pt x="140723" y="142873"/>
                    <a:pt x="149196" y="153535"/>
                    <a:pt x="149196" y="166686"/>
                  </a:cubicBezTo>
                  <a:cubicBezTo>
                    <a:pt x="149196" y="179837"/>
                    <a:pt x="140723" y="190498"/>
                    <a:pt x="130272" y="190498"/>
                  </a:cubicBezTo>
                  <a:close/>
                  <a:moveTo>
                    <a:pt x="154896" y="62797"/>
                  </a:moveTo>
                  <a:cubicBezTo>
                    <a:pt x="152164" y="84541"/>
                    <a:pt x="147133" y="105729"/>
                    <a:pt x="139938" y="125795"/>
                  </a:cubicBezTo>
                  <a:cubicBezTo>
                    <a:pt x="136810" y="124546"/>
                    <a:pt x="133553" y="123882"/>
                    <a:pt x="130272" y="123823"/>
                  </a:cubicBezTo>
                  <a:cubicBezTo>
                    <a:pt x="111489" y="123801"/>
                    <a:pt x="96247" y="142944"/>
                    <a:pt x="96230" y="166579"/>
                  </a:cubicBezTo>
                  <a:cubicBezTo>
                    <a:pt x="96224" y="175288"/>
                    <a:pt x="98329" y="183792"/>
                    <a:pt x="102264" y="190955"/>
                  </a:cubicBezTo>
                  <a:cubicBezTo>
                    <a:pt x="88566" y="205986"/>
                    <a:pt x="72872" y="217864"/>
                    <a:pt x="55900" y="226046"/>
                  </a:cubicBezTo>
                  <a:cubicBezTo>
                    <a:pt x="52457" y="227733"/>
                    <a:pt x="48794" y="228599"/>
                    <a:pt x="45098" y="228598"/>
                  </a:cubicBezTo>
                  <a:cubicBezTo>
                    <a:pt x="32750" y="228525"/>
                    <a:pt x="21685" y="218984"/>
                    <a:pt x="17174" y="204519"/>
                  </a:cubicBezTo>
                  <a:cubicBezTo>
                    <a:pt x="11215" y="185119"/>
                    <a:pt x="18876" y="163312"/>
                    <a:pt x="34289" y="155799"/>
                  </a:cubicBezTo>
                  <a:cubicBezTo>
                    <a:pt x="68693" y="139044"/>
                    <a:pt x="88790" y="104649"/>
                    <a:pt x="95838" y="50652"/>
                  </a:cubicBezTo>
                  <a:cubicBezTo>
                    <a:pt x="98195" y="32478"/>
                    <a:pt x="110648" y="19110"/>
                    <a:pt x="125284" y="19048"/>
                  </a:cubicBezTo>
                  <a:cubicBezTo>
                    <a:pt x="126924" y="19051"/>
                    <a:pt x="128562" y="19221"/>
                    <a:pt x="130181" y="19553"/>
                  </a:cubicBezTo>
                  <a:cubicBezTo>
                    <a:pt x="146485" y="22930"/>
                    <a:pt x="157540" y="42274"/>
                    <a:pt x="154896" y="62797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70" name="Graphic 22" descr="Social distancing outline">
            <a:extLst>
              <a:ext uri="{FF2B5EF4-FFF2-40B4-BE49-F238E27FC236}">
                <a16:creationId xmlns:a16="http://schemas.microsoft.com/office/drawing/2014/main" id="{F671151E-7D46-D5AD-82F2-4039AA902FE5}"/>
              </a:ext>
            </a:extLst>
          </p:cNvPr>
          <p:cNvGrpSpPr/>
          <p:nvPr/>
        </p:nvGrpSpPr>
        <p:grpSpPr>
          <a:xfrm rot="1005186">
            <a:off x="7473012" y="3892727"/>
            <a:ext cx="916366" cy="688401"/>
            <a:chOff x="3988366" y="2602372"/>
            <a:chExt cx="681695" cy="761999"/>
          </a:xfrm>
          <a:solidFill>
            <a:srgbClr val="000000"/>
          </a:solidFill>
        </p:grpSpPr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9F91C60C-B20A-F0FB-9788-8BDC34C414A2}"/>
                </a:ext>
              </a:extLst>
            </p:cNvPr>
            <p:cNvSpPr/>
            <p:nvPr/>
          </p:nvSpPr>
          <p:spPr>
            <a:xfrm>
              <a:off x="4220211" y="2652784"/>
              <a:ext cx="218217" cy="127768"/>
            </a:xfrm>
            <a:custGeom>
              <a:avLst/>
              <a:gdLst>
                <a:gd name="connsiteX0" fmla="*/ 167448 w 218217"/>
                <a:gd name="connsiteY0" fmla="*/ 0 h 127768"/>
                <a:gd name="connsiteX1" fmla="*/ 156744 w 218217"/>
                <a:gd name="connsiteY1" fmla="*/ 13468 h 127768"/>
                <a:gd name="connsiteX2" fmla="*/ 189241 w 218217"/>
                <a:gd name="connsiteY2" fmla="*/ 54359 h 127768"/>
                <a:gd name="connsiteX3" fmla="*/ 28977 w 218217"/>
                <a:gd name="connsiteY3" fmla="*/ 54359 h 127768"/>
                <a:gd name="connsiteX4" fmla="*/ 61473 w 218217"/>
                <a:gd name="connsiteY4" fmla="*/ 13468 h 127768"/>
                <a:gd name="connsiteX5" fmla="*/ 50769 w 218217"/>
                <a:gd name="connsiteY5" fmla="*/ 0 h 127768"/>
                <a:gd name="connsiteX6" fmla="*/ 0 w 218217"/>
                <a:gd name="connsiteY6" fmla="*/ 63884 h 127768"/>
                <a:gd name="connsiteX7" fmla="*/ 50769 w 218217"/>
                <a:gd name="connsiteY7" fmla="*/ 127768 h 127768"/>
                <a:gd name="connsiteX8" fmla="*/ 61473 w 218217"/>
                <a:gd name="connsiteY8" fmla="*/ 114300 h 127768"/>
                <a:gd name="connsiteX9" fmla="*/ 28977 w 218217"/>
                <a:gd name="connsiteY9" fmla="*/ 73409 h 127768"/>
                <a:gd name="connsiteX10" fmla="*/ 189241 w 218217"/>
                <a:gd name="connsiteY10" fmla="*/ 73409 h 127768"/>
                <a:gd name="connsiteX11" fmla="*/ 156744 w 218217"/>
                <a:gd name="connsiteY11" fmla="*/ 114300 h 127768"/>
                <a:gd name="connsiteX12" fmla="*/ 167448 w 218217"/>
                <a:gd name="connsiteY12" fmla="*/ 127768 h 127768"/>
                <a:gd name="connsiteX13" fmla="*/ 218217 w 218217"/>
                <a:gd name="connsiteY13" fmla="*/ 63884 h 127768"/>
                <a:gd name="connsiteX14" fmla="*/ 167448 w 218217"/>
                <a:gd name="connsiteY14" fmla="*/ 0 h 127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217" h="127768">
                  <a:moveTo>
                    <a:pt x="167448" y="0"/>
                  </a:moveTo>
                  <a:lnTo>
                    <a:pt x="156744" y="13468"/>
                  </a:lnTo>
                  <a:lnTo>
                    <a:pt x="189241" y="54359"/>
                  </a:lnTo>
                  <a:lnTo>
                    <a:pt x="28977" y="54359"/>
                  </a:lnTo>
                  <a:lnTo>
                    <a:pt x="61473" y="13468"/>
                  </a:lnTo>
                  <a:lnTo>
                    <a:pt x="50769" y="0"/>
                  </a:lnTo>
                  <a:lnTo>
                    <a:pt x="0" y="63884"/>
                  </a:lnTo>
                  <a:lnTo>
                    <a:pt x="50769" y="127768"/>
                  </a:lnTo>
                  <a:lnTo>
                    <a:pt x="61473" y="114300"/>
                  </a:lnTo>
                  <a:lnTo>
                    <a:pt x="28977" y="73409"/>
                  </a:lnTo>
                  <a:lnTo>
                    <a:pt x="189241" y="73409"/>
                  </a:lnTo>
                  <a:lnTo>
                    <a:pt x="156744" y="114300"/>
                  </a:lnTo>
                  <a:lnTo>
                    <a:pt x="167448" y="127768"/>
                  </a:lnTo>
                  <a:lnTo>
                    <a:pt x="218217" y="63884"/>
                  </a:lnTo>
                  <a:lnTo>
                    <a:pt x="167448" y="0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47B9FAA0-CE1A-AAC6-3CB8-4F53446A3E2A}"/>
                </a:ext>
              </a:extLst>
            </p:cNvPr>
            <p:cNvSpPr/>
            <p:nvPr/>
          </p:nvSpPr>
          <p:spPr>
            <a:xfrm>
              <a:off x="4056942" y="2868868"/>
              <a:ext cx="121121" cy="495500"/>
            </a:xfrm>
            <a:custGeom>
              <a:avLst/>
              <a:gdLst>
                <a:gd name="connsiteX0" fmla="*/ 105907 w 121121"/>
                <a:gd name="connsiteY0" fmla="*/ 476450 h 495500"/>
                <a:gd name="connsiteX1" fmla="*/ 68127 w 121121"/>
                <a:gd name="connsiteY1" fmla="*/ 476450 h 495500"/>
                <a:gd name="connsiteX2" fmla="*/ 68127 w 121121"/>
                <a:gd name="connsiteY2" fmla="*/ 209750 h 495500"/>
                <a:gd name="connsiteX3" fmla="*/ 52987 w 121121"/>
                <a:gd name="connsiteY3" fmla="*/ 209750 h 495500"/>
                <a:gd name="connsiteX4" fmla="*/ 52987 w 121121"/>
                <a:gd name="connsiteY4" fmla="*/ 476450 h 495500"/>
                <a:gd name="connsiteX5" fmla="*/ 15139 w 121121"/>
                <a:gd name="connsiteY5" fmla="*/ 476450 h 495500"/>
                <a:gd name="connsiteX6" fmla="*/ 15139 w 121121"/>
                <a:gd name="connsiteY6" fmla="*/ 0 h 495500"/>
                <a:gd name="connsiteX7" fmla="*/ 0 w 121121"/>
                <a:gd name="connsiteY7" fmla="*/ 0 h 495500"/>
                <a:gd name="connsiteX8" fmla="*/ 0 w 121121"/>
                <a:gd name="connsiteY8" fmla="*/ 495500 h 495500"/>
                <a:gd name="connsiteX9" fmla="*/ 121046 w 121121"/>
                <a:gd name="connsiteY9" fmla="*/ 495500 h 495500"/>
                <a:gd name="connsiteX10" fmla="*/ 121122 w 121121"/>
                <a:gd name="connsiteY10" fmla="*/ 0 h 495500"/>
                <a:gd name="connsiteX11" fmla="*/ 105982 w 121121"/>
                <a:gd name="connsiteY11" fmla="*/ 0 h 495500"/>
                <a:gd name="connsiteX12" fmla="*/ 105907 w 121121"/>
                <a:gd name="connsiteY12" fmla="*/ 476450 h 4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121" h="495500">
                  <a:moveTo>
                    <a:pt x="105907" y="476450"/>
                  </a:moveTo>
                  <a:lnTo>
                    <a:pt x="68127" y="476450"/>
                  </a:lnTo>
                  <a:lnTo>
                    <a:pt x="68127" y="209750"/>
                  </a:lnTo>
                  <a:lnTo>
                    <a:pt x="52987" y="209750"/>
                  </a:lnTo>
                  <a:lnTo>
                    <a:pt x="52987" y="476450"/>
                  </a:lnTo>
                  <a:lnTo>
                    <a:pt x="15139" y="476450"/>
                  </a:lnTo>
                  <a:lnTo>
                    <a:pt x="15139" y="0"/>
                  </a:lnTo>
                  <a:lnTo>
                    <a:pt x="0" y="0"/>
                  </a:lnTo>
                  <a:lnTo>
                    <a:pt x="0" y="495500"/>
                  </a:lnTo>
                  <a:lnTo>
                    <a:pt x="121046" y="495500"/>
                  </a:lnTo>
                  <a:lnTo>
                    <a:pt x="121122" y="0"/>
                  </a:lnTo>
                  <a:lnTo>
                    <a:pt x="105982" y="0"/>
                  </a:lnTo>
                  <a:lnTo>
                    <a:pt x="105907" y="476450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C68F7374-9613-E1B3-9CE4-8D6980A206A7}"/>
                </a:ext>
              </a:extLst>
            </p:cNvPr>
            <p:cNvSpPr/>
            <p:nvPr/>
          </p:nvSpPr>
          <p:spPr>
            <a:xfrm>
              <a:off x="4064508" y="2602372"/>
              <a:ext cx="105974" cy="133349"/>
            </a:xfrm>
            <a:custGeom>
              <a:avLst/>
              <a:gdLst>
                <a:gd name="connsiteX0" fmla="*/ 52987 w 105974"/>
                <a:gd name="connsiteY0" fmla="*/ 133350 h 133349"/>
                <a:gd name="connsiteX1" fmla="*/ 105975 w 105974"/>
                <a:gd name="connsiteY1" fmla="*/ 66675 h 133349"/>
                <a:gd name="connsiteX2" fmla="*/ 52987 w 105974"/>
                <a:gd name="connsiteY2" fmla="*/ 0 h 133349"/>
                <a:gd name="connsiteX3" fmla="*/ 0 w 105974"/>
                <a:gd name="connsiteY3" fmla="*/ 66675 h 133349"/>
                <a:gd name="connsiteX4" fmla="*/ 52987 w 105974"/>
                <a:gd name="connsiteY4" fmla="*/ 133350 h 133349"/>
                <a:gd name="connsiteX5" fmla="*/ 52987 w 105974"/>
                <a:gd name="connsiteY5" fmla="*/ 19050 h 133349"/>
                <a:gd name="connsiteX6" fmla="*/ 90836 w 105974"/>
                <a:gd name="connsiteY6" fmla="*/ 66675 h 133349"/>
                <a:gd name="connsiteX7" fmla="*/ 52987 w 105974"/>
                <a:gd name="connsiteY7" fmla="*/ 114300 h 133349"/>
                <a:gd name="connsiteX8" fmla="*/ 15139 w 105974"/>
                <a:gd name="connsiteY8" fmla="*/ 66675 h 133349"/>
                <a:gd name="connsiteX9" fmla="*/ 52987 w 105974"/>
                <a:gd name="connsiteY9" fmla="*/ 19050 h 133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974" h="133349">
                  <a:moveTo>
                    <a:pt x="52987" y="133350"/>
                  </a:moveTo>
                  <a:cubicBezTo>
                    <a:pt x="82252" y="133350"/>
                    <a:pt x="105975" y="103498"/>
                    <a:pt x="105975" y="66675"/>
                  </a:cubicBezTo>
                  <a:cubicBezTo>
                    <a:pt x="105975" y="29851"/>
                    <a:pt x="82252" y="0"/>
                    <a:pt x="52987" y="0"/>
                  </a:cubicBezTo>
                  <a:cubicBezTo>
                    <a:pt x="23723" y="0"/>
                    <a:pt x="0" y="29851"/>
                    <a:pt x="0" y="66675"/>
                  </a:cubicBezTo>
                  <a:cubicBezTo>
                    <a:pt x="34" y="103480"/>
                    <a:pt x="23738" y="133307"/>
                    <a:pt x="52987" y="133350"/>
                  </a:cubicBezTo>
                  <a:close/>
                  <a:moveTo>
                    <a:pt x="52987" y="19050"/>
                  </a:moveTo>
                  <a:cubicBezTo>
                    <a:pt x="73891" y="19050"/>
                    <a:pt x="90836" y="40372"/>
                    <a:pt x="90836" y="66675"/>
                  </a:cubicBezTo>
                  <a:cubicBezTo>
                    <a:pt x="90836" y="92977"/>
                    <a:pt x="73891" y="114300"/>
                    <a:pt x="52987" y="114300"/>
                  </a:cubicBezTo>
                  <a:cubicBezTo>
                    <a:pt x="32085" y="114300"/>
                    <a:pt x="15139" y="92977"/>
                    <a:pt x="15139" y="66675"/>
                  </a:cubicBezTo>
                  <a:cubicBezTo>
                    <a:pt x="15164" y="40385"/>
                    <a:pt x="32095" y="19081"/>
                    <a:pt x="52987" y="190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94FA3BA8-EE84-7B4A-282E-933BC5E2683F}"/>
                </a:ext>
              </a:extLst>
            </p:cNvPr>
            <p:cNvSpPr/>
            <p:nvPr/>
          </p:nvSpPr>
          <p:spPr>
            <a:xfrm>
              <a:off x="3988366" y="2754777"/>
              <a:ext cx="258266" cy="314378"/>
            </a:xfrm>
            <a:custGeom>
              <a:avLst/>
              <a:gdLst>
                <a:gd name="connsiteX0" fmla="*/ 235622 w 258266"/>
                <a:gd name="connsiteY0" fmla="*/ 80093 h 314378"/>
                <a:gd name="connsiteX1" fmla="*/ 231335 w 258266"/>
                <a:gd name="connsiteY1" fmla="*/ 62796 h 314378"/>
                <a:gd name="connsiteX2" fmla="*/ 225665 w 258266"/>
                <a:gd name="connsiteY2" fmla="*/ 52369 h 314378"/>
                <a:gd name="connsiteX3" fmla="*/ 171583 w 258266"/>
                <a:gd name="connsiteY3" fmla="*/ 8920 h 314378"/>
                <a:gd name="connsiteX4" fmla="*/ 86802 w 258266"/>
                <a:gd name="connsiteY4" fmla="*/ 8869 h 314378"/>
                <a:gd name="connsiteX5" fmla="*/ 32307 w 258266"/>
                <a:gd name="connsiteY5" fmla="*/ 52783 h 314378"/>
                <a:gd name="connsiteX6" fmla="*/ 26940 w 258266"/>
                <a:gd name="connsiteY6" fmla="*/ 62782 h 314378"/>
                <a:gd name="connsiteX7" fmla="*/ 22645 w 258266"/>
                <a:gd name="connsiteY7" fmla="*/ 80102 h 314378"/>
                <a:gd name="connsiteX8" fmla="*/ 720 w 258266"/>
                <a:gd name="connsiteY8" fmla="*/ 268760 h 314378"/>
                <a:gd name="connsiteX9" fmla="*/ 6922 w 258266"/>
                <a:gd name="connsiteY9" fmla="*/ 303075 h 314378"/>
                <a:gd name="connsiteX10" fmla="*/ 29047 w 258266"/>
                <a:gd name="connsiteY10" fmla="*/ 314320 h 314378"/>
                <a:gd name="connsiteX11" fmla="*/ 29047 w 258266"/>
                <a:gd name="connsiteY11" fmla="*/ 295270 h 314378"/>
                <a:gd name="connsiteX12" fmla="*/ 18343 w 258266"/>
                <a:gd name="connsiteY12" fmla="*/ 290559 h 314378"/>
                <a:gd name="connsiteX13" fmla="*/ 15704 w 258266"/>
                <a:gd name="connsiteY13" fmla="*/ 271444 h 314378"/>
                <a:gd name="connsiteX14" fmla="*/ 37622 w 258266"/>
                <a:gd name="connsiteY14" fmla="*/ 82864 h 314378"/>
                <a:gd name="connsiteX15" fmla="*/ 40283 w 258266"/>
                <a:gd name="connsiteY15" fmla="*/ 71773 h 314378"/>
                <a:gd name="connsiteX16" fmla="*/ 43617 w 258266"/>
                <a:gd name="connsiteY16" fmla="*/ 65429 h 314378"/>
                <a:gd name="connsiteX17" fmla="*/ 91681 w 258266"/>
                <a:gd name="connsiteY17" fmla="*/ 26900 h 314378"/>
                <a:gd name="connsiteX18" fmla="*/ 129196 w 258266"/>
                <a:gd name="connsiteY18" fmla="*/ 19050 h 314378"/>
                <a:gd name="connsiteX19" fmla="*/ 166705 w 258266"/>
                <a:gd name="connsiteY19" fmla="*/ 26952 h 314378"/>
                <a:gd name="connsiteX20" fmla="*/ 214355 w 258266"/>
                <a:gd name="connsiteY20" fmla="*/ 65015 h 314378"/>
                <a:gd name="connsiteX21" fmla="*/ 217992 w 258266"/>
                <a:gd name="connsiteY21" fmla="*/ 71786 h 314378"/>
                <a:gd name="connsiteX22" fmla="*/ 220646 w 258266"/>
                <a:gd name="connsiteY22" fmla="*/ 82855 h 314378"/>
                <a:gd name="connsiteX23" fmla="*/ 242556 w 258266"/>
                <a:gd name="connsiteY23" fmla="*/ 271369 h 314378"/>
                <a:gd name="connsiteX24" fmla="*/ 239924 w 258266"/>
                <a:gd name="connsiteY24" fmla="*/ 290564 h 314378"/>
                <a:gd name="connsiteX25" fmla="*/ 229213 w 258266"/>
                <a:gd name="connsiteY25" fmla="*/ 295270 h 314378"/>
                <a:gd name="connsiteX26" fmla="*/ 229213 w 258266"/>
                <a:gd name="connsiteY26" fmla="*/ 314320 h 314378"/>
                <a:gd name="connsiteX27" fmla="*/ 251338 w 258266"/>
                <a:gd name="connsiteY27" fmla="*/ 303079 h 314378"/>
                <a:gd name="connsiteX28" fmla="*/ 257540 w 258266"/>
                <a:gd name="connsiteY28" fmla="*/ 268691 h 31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58266" h="314378">
                  <a:moveTo>
                    <a:pt x="235622" y="80093"/>
                  </a:moveTo>
                  <a:cubicBezTo>
                    <a:pt x="235009" y="74056"/>
                    <a:pt x="233558" y="68202"/>
                    <a:pt x="231335" y="62796"/>
                  </a:cubicBezTo>
                  <a:cubicBezTo>
                    <a:pt x="229747" y="59075"/>
                    <a:pt x="227846" y="55579"/>
                    <a:pt x="225665" y="52369"/>
                  </a:cubicBezTo>
                  <a:cubicBezTo>
                    <a:pt x="210767" y="32486"/>
                    <a:pt x="192187" y="17557"/>
                    <a:pt x="171583" y="8920"/>
                  </a:cubicBezTo>
                  <a:cubicBezTo>
                    <a:pt x="144113" y="-2956"/>
                    <a:pt x="114281" y="-2974"/>
                    <a:pt x="86802" y="8869"/>
                  </a:cubicBezTo>
                  <a:cubicBezTo>
                    <a:pt x="66020" y="17584"/>
                    <a:pt x="47291" y="32676"/>
                    <a:pt x="32307" y="52783"/>
                  </a:cubicBezTo>
                  <a:cubicBezTo>
                    <a:pt x="30249" y="55874"/>
                    <a:pt x="28450" y="59225"/>
                    <a:pt x="26940" y="62782"/>
                  </a:cubicBezTo>
                  <a:cubicBezTo>
                    <a:pt x="24711" y="68193"/>
                    <a:pt x="23258" y="74057"/>
                    <a:pt x="22645" y="80102"/>
                  </a:cubicBezTo>
                  <a:lnTo>
                    <a:pt x="720" y="268760"/>
                  </a:lnTo>
                  <a:cubicBezTo>
                    <a:pt x="-1296" y="280789"/>
                    <a:pt x="970" y="293326"/>
                    <a:pt x="6922" y="303075"/>
                  </a:cubicBezTo>
                  <a:cubicBezTo>
                    <a:pt x="12588" y="310801"/>
                    <a:pt x="20706" y="314927"/>
                    <a:pt x="29047" y="314320"/>
                  </a:cubicBezTo>
                  <a:lnTo>
                    <a:pt x="29047" y="295270"/>
                  </a:lnTo>
                  <a:cubicBezTo>
                    <a:pt x="25104" y="295739"/>
                    <a:pt x="21194" y="294018"/>
                    <a:pt x="18343" y="290559"/>
                  </a:cubicBezTo>
                  <a:cubicBezTo>
                    <a:pt x="15379" y="284932"/>
                    <a:pt x="14422" y="278000"/>
                    <a:pt x="15704" y="271444"/>
                  </a:cubicBezTo>
                  <a:lnTo>
                    <a:pt x="37622" y="82864"/>
                  </a:lnTo>
                  <a:cubicBezTo>
                    <a:pt x="37993" y="79001"/>
                    <a:pt x="38893" y="75248"/>
                    <a:pt x="40283" y="71773"/>
                  </a:cubicBezTo>
                  <a:cubicBezTo>
                    <a:pt x="41236" y="69532"/>
                    <a:pt x="42352" y="67408"/>
                    <a:pt x="43617" y="65429"/>
                  </a:cubicBezTo>
                  <a:cubicBezTo>
                    <a:pt x="56858" y="47779"/>
                    <a:pt x="73373" y="34540"/>
                    <a:pt x="91681" y="26900"/>
                  </a:cubicBezTo>
                  <a:cubicBezTo>
                    <a:pt x="103744" y="21636"/>
                    <a:pt x="116429" y="18982"/>
                    <a:pt x="129196" y="19050"/>
                  </a:cubicBezTo>
                  <a:cubicBezTo>
                    <a:pt x="141962" y="19028"/>
                    <a:pt x="154641" y="21700"/>
                    <a:pt x="166705" y="26952"/>
                  </a:cubicBezTo>
                  <a:cubicBezTo>
                    <a:pt x="184834" y="34516"/>
                    <a:pt x="201201" y="47589"/>
                    <a:pt x="214355" y="65015"/>
                  </a:cubicBezTo>
                  <a:cubicBezTo>
                    <a:pt x="215746" y="67111"/>
                    <a:pt x="216965" y="69380"/>
                    <a:pt x="217992" y="71786"/>
                  </a:cubicBezTo>
                  <a:cubicBezTo>
                    <a:pt x="219376" y="75256"/>
                    <a:pt x="220274" y="79001"/>
                    <a:pt x="220646" y="82855"/>
                  </a:cubicBezTo>
                  <a:lnTo>
                    <a:pt x="242556" y="271369"/>
                  </a:lnTo>
                  <a:cubicBezTo>
                    <a:pt x="243849" y="277949"/>
                    <a:pt x="242895" y="284910"/>
                    <a:pt x="239924" y="290564"/>
                  </a:cubicBezTo>
                  <a:cubicBezTo>
                    <a:pt x="237069" y="294019"/>
                    <a:pt x="233158" y="295738"/>
                    <a:pt x="229213" y="295270"/>
                  </a:cubicBezTo>
                  <a:lnTo>
                    <a:pt x="229213" y="314320"/>
                  </a:lnTo>
                  <a:cubicBezTo>
                    <a:pt x="237553" y="314926"/>
                    <a:pt x="245671" y="310801"/>
                    <a:pt x="251338" y="303079"/>
                  </a:cubicBezTo>
                  <a:cubicBezTo>
                    <a:pt x="257302" y="293308"/>
                    <a:pt x="259567" y="280743"/>
                    <a:pt x="257540" y="268691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693EC3EF-8B63-CF70-49D8-914C65AA171C}"/>
                </a:ext>
              </a:extLst>
            </p:cNvPr>
            <p:cNvSpPr/>
            <p:nvPr/>
          </p:nvSpPr>
          <p:spPr>
            <a:xfrm>
              <a:off x="4488282" y="2602372"/>
              <a:ext cx="106551" cy="134075"/>
            </a:xfrm>
            <a:custGeom>
              <a:avLst/>
              <a:gdLst>
                <a:gd name="connsiteX0" fmla="*/ 53276 w 106551"/>
                <a:gd name="connsiteY0" fmla="*/ 134076 h 134075"/>
                <a:gd name="connsiteX1" fmla="*/ 106552 w 106551"/>
                <a:gd name="connsiteY1" fmla="*/ 67038 h 134075"/>
                <a:gd name="connsiteX2" fmla="*/ 53276 w 106551"/>
                <a:gd name="connsiteY2" fmla="*/ 0 h 134075"/>
                <a:gd name="connsiteX3" fmla="*/ 0 w 106551"/>
                <a:gd name="connsiteY3" fmla="*/ 67038 h 134075"/>
                <a:gd name="connsiteX4" fmla="*/ 53276 w 106551"/>
                <a:gd name="connsiteY4" fmla="*/ 134076 h 134075"/>
                <a:gd name="connsiteX5" fmla="*/ 53276 w 106551"/>
                <a:gd name="connsiteY5" fmla="*/ 19050 h 134075"/>
                <a:gd name="connsiteX6" fmla="*/ 91412 w 106551"/>
                <a:gd name="connsiteY6" fmla="*/ 67038 h 134075"/>
                <a:gd name="connsiteX7" fmla="*/ 53276 w 106551"/>
                <a:gd name="connsiteY7" fmla="*/ 115026 h 134075"/>
                <a:gd name="connsiteX8" fmla="*/ 15139 w 106551"/>
                <a:gd name="connsiteY8" fmla="*/ 67038 h 134075"/>
                <a:gd name="connsiteX9" fmla="*/ 53276 w 106551"/>
                <a:gd name="connsiteY9" fmla="*/ 19050 h 13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551" h="134075">
                  <a:moveTo>
                    <a:pt x="53276" y="134076"/>
                  </a:moveTo>
                  <a:cubicBezTo>
                    <a:pt x="82700" y="134076"/>
                    <a:pt x="106552" y="104061"/>
                    <a:pt x="106552" y="67038"/>
                  </a:cubicBezTo>
                  <a:cubicBezTo>
                    <a:pt x="106552" y="30013"/>
                    <a:pt x="82699" y="0"/>
                    <a:pt x="53276" y="0"/>
                  </a:cubicBezTo>
                  <a:cubicBezTo>
                    <a:pt x="23852" y="0"/>
                    <a:pt x="0" y="30014"/>
                    <a:pt x="0" y="67038"/>
                  </a:cubicBezTo>
                  <a:cubicBezTo>
                    <a:pt x="33" y="104044"/>
                    <a:pt x="23866" y="134034"/>
                    <a:pt x="53276" y="134076"/>
                  </a:cubicBezTo>
                  <a:close/>
                  <a:moveTo>
                    <a:pt x="53276" y="19050"/>
                  </a:moveTo>
                  <a:cubicBezTo>
                    <a:pt x="74338" y="19050"/>
                    <a:pt x="91412" y="40535"/>
                    <a:pt x="91412" y="67038"/>
                  </a:cubicBezTo>
                  <a:cubicBezTo>
                    <a:pt x="91412" y="93541"/>
                    <a:pt x="74337" y="115026"/>
                    <a:pt x="53276" y="115026"/>
                  </a:cubicBezTo>
                  <a:cubicBezTo>
                    <a:pt x="32213" y="115026"/>
                    <a:pt x="15139" y="93541"/>
                    <a:pt x="15139" y="67038"/>
                  </a:cubicBezTo>
                  <a:cubicBezTo>
                    <a:pt x="15163" y="40547"/>
                    <a:pt x="32223" y="19079"/>
                    <a:pt x="53276" y="190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78D4B50C-B00D-C89A-F2EC-6B870873B5EB}"/>
                </a:ext>
              </a:extLst>
            </p:cNvPr>
            <p:cNvSpPr/>
            <p:nvPr/>
          </p:nvSpPr>
          <p:spPr>
            <a:xfrm>
              <a:off x="4440765" y="2868872"/>
              <a:ext cx="201585" cy="495500"/>
            </a:xfrm>
            <a:custGeom>
              <a:avLst/>
              <a:gdLst>
                <a:gd name="connsiteX0" fmla="*/ 161357 w 201585"/>
                <a:gd name="connsiteY0" fmla="*/ 0 h 495500"/>
                <a:gd name="connsiteX1" fmla="*/ 146218 w 201585"/>
                <a:gd name="connsiteY1" fmla="*/ 0 h 495500"/>
                <a:gd name="connsiteX2" fmla="*/ 146203 w 201585"/>
                <a:gd name="connsiteY2" fmla="*/ 95450 h 495500"/>
                <a:gd name="connsiteX3" fmla="*/ 181671 w 201585"/>
                <a:gd name="connsiteY3" fmla="*/ 257375 h 495500"/>
                <a:gd name="connsiteX4" fmla="*/ 19914 w 201585"/>
                <a:gd name="connsiteY4" fmla="*/ 257375 h 495500"/>
                <a:gd name="connsiteX5" fmla="*/ 55094 w 201585"/>
                <a:gd name="connsiteY5" fmla="*/ 97999 h 495500"/>
                <a:gd name="connsiteX6" fmla="*/ 55367 w 201585"/>
                <a:gd name="connsiteY6" fmla="*/ 0 h 495500"/>
                <a:gd name="connsiteX7" fmla="*/ 40228 w 201585"/>
                <a:gd name="connsiteY7" fmla="*/ 0 h 495500"/>
                <a:gd name="connsiteX8" fmla="*/ 40228 w 201585"/>
                <a:gd name="connsiteY8" fmla="*/ 94153 h 495500"/>
                <a:gd name="connsiteX9" fmla="*/ 0 w 201585"/>
                <a:gd name="connsiteY9" fmla="*/ 276425 h 495500"/>
                <a:gd name="connsiteX10" fmla="*/ 40228 w 201585"/>
                <a:gd name="connsiteY10" fmla="*/ 276425 h 495500"/>
                <a:gd name="connsiteX11" fmla="*/ 40228 w 201585"/>
                <a:gd name="connsiteY11" fmla="*/ 495500 h 495500"/>
                <a:gd name="connsiteX12" fmla="*/ 161276 w 201585"/>
                <a:gd name="connsiteY12" fmla="*/ 495500 h 495500"/>
                <a:gd name="connsiteX13" fmla="*/ 161311 w 201585"/>
                <a:gd name="connsiteY13" fmla="*/ 276425 h 495500"/>
                <a:gd name="connsiteX14" fmla="*/ 201585 w 201585"/>
                <a:gd name="connsiteY14" fmla="*/ 276425 h 495500"/>
                <a:gd name="connsiteX15" fmla="*/ 161342 w 201585"/>
                <a:gd name="connsiteY15" fmla="*/ 94153 h 495500"/>
                <a:gd name="connsiteX16" fmla="*/ 93223 w 201585"/>
                <a:gd name="connsiteY16" fmla="*/ 476450 h 495500"/>
                <a:gd name="connsiteX17" fmla="*/ 55367 w 201585"/>
                <a:gd name="connsiteY17" fmla="*/ 476450 h 495500"/>
                <a:gd name="connsiteX18" fmla="*/ 55367 w 201585"/>
                <a:gd name="connsiteY18" fmla="*/ 276425 h 495500"/>
                <a:gd name="connsiteX19" fmla="*/ 93223 w 201585"/>
                <a:gd name="connsiteY19" fmla="*/ 276425 h 495500"/>
                <a:gd name="connsiteX20" fmla="*/ 146136 w 201585"/>
                <a:gd name="connsiteY20" fmla="*/ 476450 h 495500"/>
                <a:gd name="connsiteX21" fmla="*/ 108362 w 201585"/>
                <a:gd name="connsiteY21" fmla="*/ 476450 h 495500"/>
                <a:gd name="connsiteX22" fmla="*/ 108362 w 201585"/>
                <a:gd name="connsiteY22" fmla="*/ 276425 h 495500"/>
                <a:gd name="connsiteX23" fmla="*/ 146172 w 201585"/>
                <a:gd name="connsiteY23" fmla="*/ 276425 h 49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1585" h="495500">
                  <a:moveTo>
                    <a:pt x="161357" y="0"/>
                  </a:moveTo>
                  <a:lnTo>
                    <a:pt x="146218" y="0"/>
                  </a:lnTo>
                  <a:lnTo>
                    <a:pt x="146203" y="95450"/>
                  </a:lnTo>
                  <a:lnTo>
                    <a:pt x="181671" y="257375"/>
                  </a:lnTo>
                  <a:lnTo>
                    <a:pt x="19914" y="257375"/>
                  </a:lnTo>
                  <a:lnTo>
                    <a:pt x="55094" y="97999"/>
                  </a:lnTo>
                  <a:lnTo>
                    <a:pt x="55367" y="0"/>
                  </a:lnTo>
                  <a:lnTo>
                    <a:pt x="40228" y="0"/>
                  </a:lnTo>
                  <a:lnTo>
                    <a:pt x="40228" y="94153"/>
                  </a:lnTo>
                  <a:lnTo>
                    <a:pt x="0" y="276425"/>
                  </a:lnTo>
                  <a:lnTo>
                    <a:pt x="40228" y="276425"/>
                  </a:lnTo>
                  <a:lnTo>
                    <a:pt x="40228" y="495500"/>
                  </a:lnTo>
                  <a:lnTo>
                    <a:pt x="161276" y="495500"/>
                  </a:lnTo>
                  <a:lnTo>
                    <a:pt x="161311" y="276425"/>
                  </a:lnTo>
                  <a:lnTo>
                    <a:pt x="201585" y="276425"/>
                  </a:lnTo>
                  <a:lnTo>
                    <a:pt x="161342" y="94153"/>
                  </a:lnTo>
                  <a:close/>
                  <a:moveTo>
                    <a:pt x="93223" y="476450"/>
                  </a:moveTo>
                  <a:lnTo>
                    <a:pt x="55367" y="476450"/>
                  </a:lnTo>
                  <a:lnTo>
                    <a:pt x="55367" y="276425"/>
                  </a:lnTo>
                  <a:lnTo>
                    <a:pt x="93223" y="276425"/>
                  </a:lnTo>
                  <a:close/>
                  <a:moveTo>
                    <a:pt x="146136" y="476450"/>
                  </a:moveTo>
                  <a:lnTo>
                    <a:pt x="108362" y="476450"/>
                  </a:lnTo>
                  <a:lnTo>
                    <a:pt x="108362" y="276425"/>
                  </a:lnTo>
                  <a:lnTo>
                    <a:pt x="146172" y="276425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8D450F9A-B783-3A98-B2B7-F7AABCED2620}"/>
                </a:ext>
              </a:extLst>
            </p:cNvPr>
            <p:cNvSpPr/>
            <p:nvPr/>
          </p:nvSpPr>
          <p:spPr>
            <a:xfrm>
              <a:off x="4413051" y="2755736"/>
              <a:ext cx="257010" cy="311835"/>
            </a:xfrm>
            <a:custGeom>
              <a:avLst/>
              <a:gdLst>
                <a:gd name="connsiteX0" fmla="*/ 256518 w 257010"/>
                <a:gd name="connsiteY0" fmla="*/ 267843 h 311835"/>
                <a:gd name="connsiteX1" fmla="*/ 234666 w 257010"/>
                <a:gd name="connsiteY1" fmla="*/ 79868 h 311835"/>
                <a:gd name="connsiteX2" fmla="*/ 230394 w 257010"/>
                <a:gd name="connsiteY2" fmla="*/ 62614 h 311835"/>
                <a:gd name="connsiteX3" fmla="*/ 224738 w 257010"/>
                <a:gd name="connsiteY3" fmla="*/ 52214 h 311835"/>
                <a:gd name="connsiteX4" fmla="*/ 128573 w 257010"/>
                <a:gd name="connsiteY4" fmla="*/ 4 h 311835"/>
                <a:gd name="connsiteX5" fmla="*/ 86304 w 257010"/>
                <a:gd name="connsiteY5" fmla="*/ 8845 h 311835"/>
                <a:gd name="connsiteX6" fmla="*/ 31979 w 257010"/>
                <a:gd name="connsiteY6" fmla="*/ 52633 h 311835"/>
                <a:gd name="connsiteX7" fmla="*/ 26620 w 257010"/>
                <a:gd name="connsiteY7" fmla="*/ 62600 h 311835"/>
                <a:gd name="connsiteX8" fmla="*/ 22347 w 257010"/>
                <a:gd name="connsiteY8" fmla="*/ 79869 h 311835"/>
                <a:gd name="connsiteX9" fmla="*/ 488 w 257010"/>
                <a:gd name="connsiteY9" fmla="*/ 267918 h 311835"/>
                <a:gd name="connsiteX10" fmla="*/ 18429 w 257010"/>
                <a:gd name="connsiteY10" fmla="*/ 311548 h 311835"/>
                <a:gd name="connsiteX11" fmla="*/ 22865 w 257010"/>
                <a:gd name="connsiteY11" fmla="*/ 293335 h 311835"/>
                <a:gd name="connsiteX12" fmla="*/ 15472 w 257010"/>
                <a:gd name="connsiteY12" fmla="*/ 270597 h 311835"/>
                <a:gd name="connsiteX13" fmla="*/ 37323 w 257010"/>
                <a:gd name="connsiteY13" fmla="*/ 82622 h 311835"/>
                <a:gd name="connsiteX14" fmla="*/ 39962 w 257010"/>
                <a:gd name="connsiteY14" fmla="*/ 71604 h 311835"/>
                <a:gd name="connsiteX15" fmla="*/ 43289 w 257010"/>
                <a:gd name="connsiteY15" fmla="*/ 65274 h 311835"/>
                <a:gd name="connsiteX16" fmla="*/ 91183 w 257010"/>
                <a:gd name="connsiteY16" fmla="*/ 26877 h 311835"/>
                <a:gd name="connsiteX17" fmla="*/ 128573 w 257010"/>
                <a:gd name="connsiteY17" fmla="*/ 19054 h 311835"/>
                <a:gd name="connsiteX18" fmla="*/ 213429 w 257010"/>
                <a:gd name="connsiteY18" fmla="*/ 64856 h 311835"/>
                <a:gd name="connsiteX19" fmla="*/ 217043 w 257010"/>
                <a:gd name="connsiteY19" fmla="*/ 71595 h 311835"/>
                <a:gd name="connsiteX20" fmla="*/ 219689 w 257010"/>
                <a:gd name="connsiteY20" fmla="*/ 82622 h 311835"/>
                <a:gd name="connsiteX21" fmla="*/ 241534 w 257010"/>
                <a:gd name="connsiteY21" fmla="*/ 270522 h 311835"/>
                <a:gd name="connsiteX22" fmla="*/ 233757 w 257010"/>
                <a:gd name="connsiteY22" fmla="*/ 293474 h 311835"/>
                <a:gd name="connsiteX23" fmla="*/ 237793 w 257010"/>
                <a:gd name="connsiteY23" fmla="*/ 311835 h 311835"/>
                <a:gd name="connsiteX24" fmla="*/ 256518 w 257010"/>
                <a:gd name="connsiteY24" fmla="*/ 267843 h 31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7010" h="311835">
                  <a:moveTo>
                    <a:pt x="256518" y="267843"/>
                  </a:moveTo>
                  <a:lnTo>
                    <a:pt x="234666" y="79868"/>
                  </a:lnTo>
                  <a:cubicBezTo>
                    <a:pt x="234056" y="73847"/>
                    <a:pt x="232609" y="68007"/>
                    <a:pt x="230394" y="62614"/>
                  </a:cubicBezTo>
                  <a:cubicBezTo>
                    <a:pt x="228814" y="58900"/>
                    <a:pt x="226918" y="55413"/>
                    <a:pt x="224738" y="52214"/>
                  </a:cubicBezTo>
                  <a:cubicBezTo>
                    <a:pt x="199662" y="19075"/>
                    <a:pt x="164938" y="222"/>
                    <a:pt x="128573" y="4"/>
                  </a:cubicBezTo>
                  <a:cubicBezTo>
                    <a:pt x="114185" y="-126"/>
                    <a:pt x="99886" y="2865"/>
                    <a:pt x="86304" y="8845"/>
                  </a:cubicBezTo>
                  <a:cubicBezTo>
                    <a:pt x="65586" y="17536"/>
                    <a:pt x="46915" y="32585"/>
                    <a:pt x="31979" y="52633"/>
                  </a:cubicBezTo>
                  <a:cubicBezTo>
                    <a:pt x="29928" y="55718"/>
                    <a:pt x="28132" y="59057"/>
                    <a:pt x="26620" y="62600"/>
                  </a:cubicBezTo>
                  <a:cubicBezTo>
                    <a:pt x="24405" y="67998"/>
                    <a:pt x="22959" y="73843"/>
                    <a:pt x="22347" y="79869"/>
                  </a:cubicBezTo>
                  <a:lnTo>
                    <a:pt x="488" y="267918"/>
                  </a:lnTo>
                  <a:cubicBezTo>
                    <a:pt x="-1936" y="289963"/>
                    <a:pt x="4768" y="306274"/>
                    <a:pt x="18429" y="311548"/>
                  </a:cubicBezTo>
                  <a:lnTo>
                    <a:pt x="22865" y="293335"/>
                  </a:lnTo>
                  <a:cubicBezTo>
                    <a:pt x="16574" y="290907"/>
                    <a:pt x="14090" y="283229"/>
                    <a:pt x="15472" y="270597"/>
                  </a:cubicBezTo>
                  <a:lnTo>
                    <a:pt x="37323" y="82622"/>
                  </a:lnTo>
                  <a:cubicBezTo>
                    <a:pt x="37689" y="78784"/>
                    <a:pt x="38582" y="75056"/>
                    <a:pt x="39962" y="71604"/>
                  </a:cubicBezTo>
                  <a:cubicBezTo>
                    <a:pt x="40914" y="69370"/>
                    <a:pt x="42027" y="67251"/>
                    <a:pt x="43289" y="65274"/>
                  </a:cubicBezTo>
                  <a:cubicBezTo>
                    <a:pt x="56482" y="47684"/>
                    <a:pt x="72939" y="34490"/>
                    <a:pt x="91183" y="26877"/>
                  </a:cubicBezTo>
                  <a:cubicBezTo>
                    <a:pt x="103197" y="21583"/>
                    <a:pt x="115845" y="18937"/>
                    <a:pt x="128573" y="19054"/>
                  </a:cubicBezTo>
                  <a:cubicBezTo>
                    <a:pt x="160613" y="19274"/>
                    <a:pt x="191220" y="35794"/>
                    <a:pt x="213429" y="64856"/>
                  </a:cubicBezTo>
                  <a:cubicBezTo>
                    <a:pt x="214815" y="66939"/>
                    <a:pt x="216026" y="69197"/>
                    <a:pt x="217043" y="71595"/>
                  </a:cubicBezTo>
                  <a:cubicBezTo>
                    <a:pt x="218428" y="75049"/>
                    <a:pt x="219324" y="78781"/>
                    <a:pt x="219689" y="82622"/>
                  </a:cubicBezTo>
                  <a:lnTo>
                    <a:pt x="241534" y="270522"/>
                  </a:lnTo>
                  <a:cubicBezTo>
                    <a:pt x="242953" y="283465"/>
                    <a:pt x="240336" y="291185"/>
                    <a:pt x="233757" y="293474"/>
                  </a:cubicBezTo>
                  <a:lnTo>
                    <a:pt x="237793" y="311835"/>
                  </a:lnTo>
                  <a:cubicBezTo>
                    <a:pt x="252001" y="306897"/>
                    <a:pt x="259001" y="290479"/>
                    <a:pt x="256518" y="267843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78" name="Graphic 24" descr="Walk outline">
            <a:extLst>
              <a:ext uri="{FF2B5EF4-FFF2-40B4-BE49-F238E27FC236}">
                <a16:creationId xmlns:a16="http://schemas.microsoft.com/office/drawing/2014/main" id="{B8A06AA4-49A3-7D47-3970-C094FBB9A316}"/>
              </a:ext>
            </a:extLst>
          </p:cNvPr>
          <p:cNvGrpSpPr/>
          <p:nvPr/>
        </p:nvGrpSpPr>
        <p:grpSpPr>
          <a:xfrm>
            <a:off x="8730591" y="5741570"/>
            <a:ext cx="426804" cy="820522"/>
            <a:chOff x="4265954" y="2722412"/>
            <a:chExt cx="426804" cy="820522"/>
          </a:xfrm>
          <a:solidFill>
            <a:srgbClr val="000000"/>
          </a:solidFill>
        </p:grpSpPr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595769CE-ADD5-5814-810B-22D0A31367C0}"/>
                </a:ext>
              </a:extLst>
            </p:cNvPr>
            <p:cNvSpPr/>
            <p:nvPr/>
          </p:nvSpPr>
          <p:spPr>
            <a:xfrm>
              <a:off x="4464218" y="2722412"/>
              <a:ext cx="121114" cy="152400"/>
            </a:xfrm>
            <a:custGeom>
              <a:avLst/>
              <a:gdLst>
                <a:gd name="connsiteX0" fmla="*/ 60557 w 121114"/>
                <a:gd name="connsiteY0" fmla="*/ 152400 h 152400"/>
                <a:gd name="connsiteX1" fmla="*/ 121114 w 121114"/>
                <a:gd name="connsiteY1" fmla="*/ 76200 h 152400"/>
                <a:gd name="connsiteX2" fmla="*/ 60557 w 121114"/>
                <a:gd name="connsiteY2" fmla="*/ 0 h 152400"/>
                <a:gd name="connsiteX3" fmla="*/ 0 w 121114"/>
                <a:gd name="connsiteY3" fmla="*/ 76200 h 152400"/>
                <a:gd name="connsiteX4" fmla="*/ 60557 w 121114"/>
                <a:gd name="connsiteY4" fmla="*/ 152400 h 152400"/>
                <a:gd name="connsiteX5" fmla="*/ 60557 w 121114"/>
                <a:gd name="connsiteY5" fmla="*/ 19050 h 152400"/>
                <a:gd name="connsiteX6" fmla="*/ 105975 w 121114"/>
                <a:gd name="connsiteY6" fmla="*/ 76200 h 152400"/>
                <a:gd name="connsiteX7" fmla="*/ 60557 w 121114"/>
                <a:gd name="connsiteY7" fmla="*/ 133350 h 152400"/>
                <a:gd name="connsiteX8" fmla="*/ 15139 w 121114"/>
                <a:gd name="connsiteY8" fmla="*/ 76200 h 152400"/>
                <a:gd name="connsiteX9" fmla="*/ 60557 w 121114"/>
                <a:gd name="connsiteY9" fmla="*/ 19012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114" h="152400">
                  <a:moveTo>
                    <a:pt x="60557" y="152400"/>
                  </a:moveTo>
                  <a:cubicBezTo>
                    <a:pt x="94002" y="152400"/>
                    <a:pt x="121114" y="118284"/>
                    <a:pt x="121114" y="76200"/>
                  </a:cubicBezTo>
                  <a:cubicBezTo>
                    <a:pt x="121114" y="34116"/>
                    <a:pt x="94002" y="0"/>
                    <a:pt x="60557" y="0"/>
                  </a:cubicBezTo>
                  <a:cubicBezTo>
                    <a:pt x="27112" y="0"/>
                    <a:pt x="0" y="34116"/>
                    <a:pt x="0" y="76200"/>
                  </a:cubicBezTo>
                  <a:cubicBezTo>
                    <a:pt x="0" y="118284"/>
                    <a:pt x="27112" y="152400"/>
                    <a:pt x="60557" y="152400"/>
                  </a:cubicBezTo>
                  <a:close/>
                  <a:moveTo>
                    <a:pt x="60557" y="19050"/>
                  </a:moveTo>
                  <a:cubicBezTo>
                    <a:pt x="85640" y="19050"/>
                    <a:pt x="105975" y="44637"/>
                    <a:pt x="105975" y="76200"/>
                  </a:cubicBezTo>
                  <a:cubicBezTo>
                    <a:pt x="105975" y="107763"/>
                    <a:pt x="85640" y="133350"/>
                    <a:pt x="60557" y="133350"/>
                  </a:cubicBezTo>
                  <a:cubicBezTo>
                    <a:pt x="35474" y="133350"/>
                    <a:pt x="15139" y="107763"/>
                    <a:pt x="15139" y="76200"/>
                  </a:cubicBezTo>
                  <a:cubicBezTo>
                    <a:pt x="15156" y="44639"/>
                    <a:pt x="35476" y="19054"/>
                    <a:pt x="60557" y="19012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54F39E18-FB8E-B583-2994-F742E9FBDDFE}"/>
                </a:ext>
              </a:extLst>
            </p:cNvPr>
            <p:cNvSpPr/>
            <p:nvPr/>
          </p:nvSpPr>
          <p:spPr>
            <a:xfrm>
              <a:off x="4265954" y="3212206"/>
              <a:ext cx="187243" cy="330727"/>
            </a:xfrm>
            <a:custGeom>
              <a:avLst/>
              <a:gdLst>
                <a:gd name="connsiteX0" fmla="*/ 160417 w 187243"/>
                <a:gd name="connsiteY0" fmla="*/ 132874 h 330727"/>
                <a:gd name="connsiteX1" fmla="*/ 156170 w 187243"/>
                <a:gd name="connsiteY1" fmla="*/ 144094 h 330727"/>
                <a:gd name="connsiteX2" fmla="*/ 53223 w 187243"/>
                <a:gd name="connsiteY2" fmla="*/ 301361 h 330727"/>
                <a:gd name="connsiteX3" fmla="*/ 36396 w 187243"/>
                <a:gd name="connsiteY3" fmla="*/ 311658 h 330727"/>
                <a:gd name="connsiteX4" fmla="*/ 22846 w 187243"/>
                <a:gd name="connsiteY4" fmla="*/ 305505 h 330727"/>
                <a:gd name="connsiteX5" fmla="*/ 20212 w 187243"/>
                <a:gd name="connsiteY5" fmla="*/ 267138 h 330727"/>
                <a:gd name="connsiteX6" fmla="*/ 118617 w 187243"/>
                <a:gd name="connsiteY6" fmla="*/ 116443 h 330727"/>
                <a:gd name="connsiteX7" fmla="*/ 120192 w 187243"/>
                <a:gd name="connsiteY7" fmla="*/ 112309 h 330727"/>
                <a:gd name="connsiteX8" fmla="*/ 135649 w 187243"/>
                <a:gd name="connsiteY8" fmla="*/ 17269 h 330727"/>
                <a:gd name="connsiteX9" fmla="*/ 123007 w 187243"/>
                <a:gd name="connsiteY9" fmla="*/ 0 h 330727"/>
                <a:gd name="connsiteX10" fmla="*/ 105749 w 187243"/>
                <a:gd name="connsiteY10" fmla="*/ 106175 h 330727"/>
                <a:gd name="connsiteX11" fmla="*/ 8517 w 187243"/>
                <a:gd name="connsiteY11" fmla="*/ 255041 h 330727"/>
                <a:gd name="connsiteX12" fmla="*/ 13112 w 187243"/>
                <a:gd name="connsiteY12" fmla="*/ 320097 h 330727"/>
                <a:gd name="connsiteX13" fmla="*/ 64517 w 187243"/>
                <a:gd name="connsiteY13" fmla="*/ 314180 h 330727"/>
                <a:gd name="connsiteX14" fmla="*/ 65039 w 187243"/>
                <a:gd name="connsiteY14" fmla="*/ 313373 h 330727"/>
                <a:gd name="connsiteX15" fmla="*/ 167986 w 187243"/>
                <a:gd name="connsiteY15" fmla="*/ 156096 h 330727"/>
                <a:gd name="connsiteX16" fmla="*/ 175359 w 187243"/>
                <a:gd name="connsiteY16" fmla="*/ 136369 h 330727"/>
                <a:gd name="connsiteX17" fmla="*/ 187243 w 187243"/>
                <a:gd name="connsiteY17" fmla="*/ 64094 h 330727"/>
                <a:gd name="connsiteX18" fmla="*/ 173784 w 187243"/>
                <a:gd name="connsiteY18" fmla="*/ 51892 h 330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7243" h="330727">
                  <a:moveTo>
                    <a:pt x="160417" y="132874"/>
                  </a:moveTo>
                  <a:cubicBezTo>
                    <a:pt x="159763" y="137000"/>
                    <a:pt x="158304" y="140856"/>
                    <a:pt x="156170" y="144094"/>
                  </a:cubicBezTo>
                  <a:lnTo>
                    <a:pt x="53223" y="301361"/>
                  </a:lnTo>
                  <a:cubicBezTo>
                    <a:pt x="49210" y="307927"/>
                    <a:pt x="42978" y="311740"/>
                    <a:pt x="36396" y="311658"/>
                  </a:cubicBezTo>
                  <a:cubicBezTo>
                    <a:pt x="31439" y="311718"/>
                    <a:pt x="26630" y="309535"/>
                    <a:pt x="22846" y="305505"/>
                  </a:cubicBezTo>
                  <a:cubicBezTo>
                    <a:pt x="13716" y="295814"/>
                    <a:pt x="12538" y="278655"/>
                    <a:pt x="20212" y="267138"/>
                  </a:cubicBezTo>
                  <a:lnTo>
                    <a:pt x="118617" y="116443"/>
                  </a:lnTo>
                  <a:cubicBezTo>
                    <a:pt x="119401" y="115247"/>
                    <a:pt x="119942" y="113828"/>
                    <a:pt x="120192" y="112309"/>
                  </a:cubicBezTo>
                  <a:lnTo>
                    <a:pt x="135649" y="17269"/>
                  </a:lnTo>
                  <a:cubicBezTo>
                    <a:pt x="130654" y="12503"/>
                    <a:pt x="126373" y="6655"/>
                    <a:pt x="123007" y="0"/>
                  </a:cubicBezTo>
                  <a:lnTo>
                    <a:pt x="105749" y="106175"/>
                  </a:lnTo>
                  <a:lnTo>
                    <a:pt x="8517" y="255041"/>
                  </a:lnTo>
                  <a:cubicBezTo>
                    <a:pt x="-4438" y="274624"/>
                    <a:pt x="-2384" y="303696"/>
                    <a:pt x="13112" y="320097"/>
                  </a:cubicBezTo>
                  <a:cubicBezTo>
                    <a:pt x="28605" y="336326"/>
                    <a:pt x="51620" y="333677"/>
                    <a:pt x="64517" y="314180"/>
                  </a:cubicBezTo>
                  <a:cubicBezTo>
                    <a:pt x="64693" y="313914"/>
                    <a:pt x="64867" y="313644"/>
                    <a:pt x="65039" y="313373"/>
                  </a:cubicBezTo>
                  <a:lnTo>
                    <a:pt x="167986" y="156096"/>
                  </a:lnTo>
                  <a:cubicBezTo>
                    <a:pt x="171705" y="150391"/>
                    <a:pt x="174239" y="143612"/>
                    <a:pt x="175359" y="136369"/>
                  </a:cubicBezTo>
                  <a:lnTo>
                    <a:pt x="187243" y="64094"/>
                  </a:lnTo>
                  <a:lnTo>
                    <a:pt x="173784" y="51892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3C6D60AC-9189-515B-8D72-786E660707D5}"/>
                </a:ext>
              </a:extLst>
            </p:cNvPr>
            <p:cNvSpPr/>
            <p:nvPr/>
          </p:nvSpPr>
          <p:spPr>
            <a:xfrm>
              <a:off x="4304418" y="2895215"/>
              <a:ext cx="388339" cy="647692"/>
            </a:xfrm>
            <a:custGeom>
              <a:avLst/>
              <a:gdLst>
                <a:gd name="connsiteX0" fmla="*/ 363166 w 388339"/>
                <a:gd name="connsiteY0" fmla="*/ 196472 h 647692"/>
                <a:gd name="connsiteX1" fmla="*/ 290755 w 388339"/>
                <a:gd name="connsiteY1" fmla="*/ 166383 h 647692"/>
                <a:gd name="connsiteX2" fmla="*/ 248403 w 388339"/>
                <a:gd name="connsiteY2" fmla="*/ 43701 h 647692"/>
                <a:gd name="connsiteX3" fmla="*/ 190382 w 388339"/>
                <a:gd name="connsiteY3" fmla="*/ 0 h 647692"/>
                <a:gd name="connsiteX4" fmla="*/ 162631 w 388339"/>
                <a:gd name="connsiteY4" fmla="*/ 8058 h 647692"/>
                <a:gd name="connsiteX5" fmla="*/ 59752 w 388339"/>
                <a:gd name="connsiteY5" fmla="*/ 58931 h 647692"/>
                <a:gd name="connsiteX6" fmla="*/ 39443 w 388339"/>
                <a:gd name="connsiteY6" fmla="*/ 84439 h 647692"/>
                <a:gd name="connsiteX7" fmla="*/ 2655 w 388339"/>
                <a:gd name="connsiteY7" fmla="*/ 195510 h 647692"/>
                <a:gd name="connsiteX8" fmla="*/ 3147 w 388339"/>
                <a:gd name="connsiteY8" fmla="*/ 231953 h 647692"/>
                <a:gd name="connsiteX9" fmla="*/ 23040 w 388339"/>
                <a:gd name="connsiteY9" fmla="*/ 255965 h 647692"/>
                <a:gd name="connsiteX10" fmla="*/ 36862 w 388339"/>
                <a:gd name="connsiteY10" fmla="*/ 259413 h 647692"/>
                <a:gd name="connsiteX11" fmla="*/ 71084 w 388339"/>
                <a:gd name="connsiteY11" fmla="*/ 230267 h 647692"/>
                <a:gd name="connsiteX12" fmla="*/ 100000 w 388339"/>
                <a:gd name="connsiteY12" fmla="*/ 138036 h 647692"/>
                <a:gd name="connsiteX13" fmla="*/ 114723 w 388339"/>
                <a:gd name="connsiteY13" fmla="*/ 130978 h 647692"/>
                <a:gd name="connsiteX14" fmla="*/ 114816 w 388339"/>
                <a:gd name="connsiteY14" fmla="*/ 131008 h 647692"/>
                <a:gd name="connsiteX15" fmla="*/ 114822 w 388339"/>
                <a:gd name="connsiteY15" fmla="*/ 131083 h 647692"/>
                <a:gd name="connsiteX16" fmla="*/ 93362 w 388339"/>
                <a:gd name="connsiteY16" fmla="*/ 262890 h 647692"/>
                <a:gd name="connsiteX17" fmla="*/ 106942 w 388339"/>
                <a:gd name="connsiteY17" fmla="*/ 319764 h 647692"/>
                <a:gd name="connsiteX18" fmla="*/ 106942 w 388339"/>
                <a:gd name="connsiteY18" fmla="*/ 319764 h 647692"/>
                <a:gd name="connsiteX19" fmla="*/ 218843 w 388339"/>
                <a:gd name="connsiteY19" fmla="*/ 421167 h 647692"/>
                <a:gd name="connsiteX20" fmla="*/ 218843 w 388339"/>
                <a:gd name="connsiteY20" fmla="*/ 599123 h 647692"/>
                <a:gd name="connsiteX21" fmla="*/ 252097 w 388339"/>
                <a:gd name="connsiteY21" fmla="*/ 647462 h 647692"/>
                <a:gd name="connsiteX22" fmla="*/ 292565 w 388339"/>
                <a:gd name="connsiteY22" fmla="*/ 605721 h 647692"/>
                <a:gd name="connsiteX23" fmla="*/ 292746 w 388339"/>
                <a:gd name="connsiteY23" fmla="*/ 601189 h 647692"/>
                <a:gd name="connsiteX24" fmla="*/ 292746 w 388339"/>
                <a:gd name="connsiteY24" fmla="*/ 397812 h 647692"/>
                <a:gd name="connsiteX25" fmla="*/ 277886 w 388339"/>
                <a:gd name="connsiteY25" fmla="*/ 360540 h 647692"/>
                <a:gd name="connsiteX26" fmla="*/ 210517 w 388339"/>
                <a:gd name="connsiteY26" fmla="*/ 298494 h 647692"/>
                <a:gd name="connsiteX27" fmla="*/ 218775 w 388339"/>
                <a:gd name="connsiteY27" fmla="*/ 246564 h 647692"/>
                <a:gd name="connsiteX28" fmla="*/ 221871 w 388339"/>
                <a:gd name="connsiteY28" fmla="*/ 225990 h 647692"/>
                <a:gd name="connsiteX29" fmla="*/ 234740 w 388339"/>
                <a:gd name="connsiteY29" fmla="*/ 141532 h 647692"/>
                <a:gd name="connsiteX30" fmla="*/ 229005 w 388339"/>
                <a:gd name="connsiteY30" fmla="*/ 130157 h 647692"/>
                <a:gd name="connsiteX31" fmla="*/ 219965 w 388339"/>
                <a:gd name="connsiteY31" fmla="*/ 137373 h 647692"/>
                <a:gd name="connsiteX32" fmla="*/ 219873 w 388339"/>
                <a:gd name="connsiteY32" fmla="*/ 137989 h 647692"/>
                <a:gd name="connsiteX33" fmla="*/ 207179 w 388339"/>
                <a:gd name="connsiteY33" fmla="*/ 222333 h 647692"/>
                <a:gd name="connsiteX34" fmla="*/ 194719 w 388339"/>
                <a:gd name="connsiteY34" fmla="*/ 300723 h 647692"/>
                <a:gd name="connsiteX35" fmla="*/ 197671 w 388339"/>
                <a:gd name="connsiteY35" fmla="*/ 310248 h 647692"/>
                <a:gd name="connsiteX36" fmla="*/ 269053 w 388339"/>
                <a:gd name="connsiteY36" fmla="*/ 375971 h 647692"/>
                <a:gd name="connsiteX37" fmla="*/ 277576 w 388339"/>
                <a:gd name="connsiteY37" fmla="*/ 397755 h 647692"/>
                <a:gd name="connsiteX38" fmla="*/ 277576 w 388339"/>
                <a:gd name="connsiteY38" fmla="*/ 600075 h 647692"/>
                <a:gd name="connsiteX39" fmla="*/ 260105 w 388339"/>
                <a:gd name="connsiteY39" fmla="*/ 628079 h 647692"/>
                <a:gd name="connsiteX40" fmla="*/ 234405 w 388339"/>
                <a:gd name="connsiteY40" fmla="*/ 606503 h 647692"/>
                <a:gd name="connsiteX41" fmla="*/ 233983 w 388339"/>
                <a:gd name="connsiteY41" fmla="*/ 601199 h 647692"/>
                <a:gd name="connsiteX42" fmla="*/ 233983 w 388339"/>
                <a:gd name="connsiteY42" fmla="*/ 416300 h 647692"/>
                <a:gd name="connsiteX43" fmla="*/ 230849 w 388339"/>
                <a:gd name="connsiteY43" fmla="*/ 408584 h 647692"/>
                <a:gd name="connsiteX44" fmla="*/ 115790 w 388339"/>
                <a:gd name="connsiteY44" fmla="*/ 304257 h 647692"/>
                <a:gd name="connsiteX45" fmla="*/ 106813 w 388339"/>
                <a:gd name="connsiteY45" fmla="*/ 275349 h 647692"/>
                <a:gd name="connsiteX46" fmla="*/ 132451 w 388339"/>
                <a:gd name="connsiteY46" fmla="*/ 117748 h 647692"/>
                <a:gd name="connsiteX47" fmla="*/ 126554 w 388339"/>
                <a:gd name="connsiteY47" fmla="*/ 106506 h 647692"/>
                <a:gd name="connsiteX48" fmla="*/ 122338 w 388339"/>
                <a:gd name="connsiteY48" fmla="*/ 106937 h 647692"/>
                <a:gd name="connsiteX49" fmla="*/ 91462 w 388339"/>
                <a:gd name="connsiteY49" fmla="*/ 121729 h 647692"/>
                <a:gd name="connsiteX50" fmla="*/ 87117 w 388339"/>
                <a:gd name="connsiteY50" fmla="*/ 127140 h 647692"/>
                <a:gd name="connsiteX51" fmla="*/ 56952 w 388339"/>
                <a:gd name="connsiteY51" fmla="*/ 223437 h 647692"/>
                <a:gd name="connsiteX52" fmla="*/ 36862 w 388339"/>
                <a:gd name="connsiteY52" fmla="*/ 240363 h 647692"/>
                <a:gd name="connsiteX53" fmla="*/ 28535 w 388339"/>
                <a:gd name="connsiteY53" fmla="*/ 238220 h 647692"/>
                <a:gd name="connsiteX54" fmla="*/ 16999 w 388339"/>
                <a:gd name="connsiteY54" fmla="*/ 224304 h 647692"/>
                <a:gd name="connsiteX55" fmla="*/ 16666 w 388339"/>
                <a:gd name="connsiteY55" fmla="*/ 202711 h 647692"/>
                <a:gd name="connsiteX56" fmla="*/ 53432 w 388339"/>
                <a:gd name="connsiteY56" fmla="*/ 91650 h 647692"/>
                <a:gd name="connsiteX57" fmla="*/ 65331 w 388339"/>
                <a:gd name="connsiteY57" fmla="*/ 76629 h 647692"/>
                <a:gd name="connsiteX58" fmla="*/ 168785 w 388339"/>
                <a:gd name="connsiteY58" fmla="*/ 25441 h 647692"/>
                <a:gd name="connsiteX59" fmla="*/ 190382 w 388339"/>
                <a:gd name="connsiteY59" fmla="*/ 19050 h 647692"/>
                <a:gd name="connsiteX60" fmla="*/ 235042 w 388339"/>
                <a:gd name="connsiteY60" fmla="*/ 52568 h 647692"/>
                <a:gd name="connsiteX61" fmla="*/ 278250 w 388339"/>
                <a:gd name="connsiteY61" fmla="*/ 177937 h 647692"/>
                <a:gd name="connsiteX62" fmla="*/ 282792 w 388339"/>
                <a:gd name="connsiteY62" fmla="*/ 183128 h 647692"/>
                <a:gd name="connsiteX63" fmla="*/ 358427 w 388339"/>
                <a:gd name="connsiteY63" fmla="*/ 214560 h 647692"/>
                <a:gd name="connsiteX64" fmla="*/ 372098 w 388339"/>
                <a:gd name="connsiteY64" fmla="*/ 249326 h 647692"/>
                <a:gd name="connsiteX65" fmla="*/ 351274 w 388339"/>
                <a:gd name="connsiteY65" fmla="*/ 268110 h 647692"/>
                <a:gd name="connsiteX66" fmla="*/ 344090 w 388339"/>
                <a:gd name="connsiteY66" fmla="*/ 266700 h 647692"/>
                <a:gd name="connsiteX67" fmla="*/ 256139 w 388339"/>
                <a:gd name="connsiteY67" fmla="*/ 229848 h 647692"/>
                <a:gd name="connsiteX68" fmla="*/ 242869 w 388339"/>
                <a:gd name="connsiteY68" fmla="*/ 214684 h 647692"/>
                <a:gd name="connsiteX69" fmla="*/ 240152 w 388339"/>
                <a:gd name="connsiteY69" fmla="*/ 206778 h 647692"/>
                <a:gd name="connsiteX70" fmla="*/ 235936 w 388339"/>
                <a:gd name="connsiteY70" fmla="*/ 234820 h 647692"/>
                <a:gd name="connsiteX71" fmla="*/ 251150 w 388339"/>
                <a:gd name="connsiteY71" fmla="*/ 247841 h 647692"/>
                <a:gd name="connsiteX72" fmla="*/ 339919 w 388339"/>
                <a:gd name="connsiteY72" fmla="*/ 284988 h 647692"/>
                <a:gd name="connsiteX73" fmla="*/ 351274 w 388339"/>
                <a:gd name="connsiteY73" fmla="*/ 287103 h 647692"/>
                <a:gd name="connsiteX74" fmla="*/ 386374 w 388339"/>
                <a:gd name="connsiteY74" fmla="*/ 255670 h 647692"/>
                <a:gd name="connsiteX75" fmla="*/ 363166 w 388339"/>
                <a:gd name="connsiteY75" fmla="*/ 196472 h 647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88339" h="647692">
                  <a:moveTo>
                    <a:pt x="363166" y="196472"/>
                  </a:moveTo>
                  <a:lnTo>
                    <a:pt x="290755" y="166383"/>
                  </a:lnTo>
                  <a:cubicBezTo>
                    <a:pt x="281444" y="139303"/>
                    <a:pt x="249962" y="47625"/>
                    <a:pt x="248403" y="43701"/>
                  </a:cubicBezTo>
                  <a:cubicBezTo>
                    <a:pt x="236761" y="17009"/>
                    <a:pt x="214577" y="300"/>
                    <a:pt x="190382" y="0"/>
                  </a:cubicBezTo>
                  <a:cubicBezTo>
                    <a:pt x="180766" y="9"/>
                    <a:pt x="171277" y="2764"/>
                    <a:pt x="162631" y="8058"/>
                  </a:cubicBezTo>
                  <a:lnTo>
                    <a:pt x="59752" y="58931"/>
                  </a:lnTo>
                  <a:cubicBezTo>
                    <a:pt x="50509" y="63608"/>
                    <a:pt x="43177" y="72818"/>
                    <a:pt x="39443" y="84439"/>
                  </a:cubicBezTo>
                  <a:lnTo>
                    <a:pt x="2655" y="195510"/>
                  </a:lnTo>
                  <a:cubicBezTo>
                    <a:pt x="-1048" y="207254"/>
                    <a:pt x="-871" y="220373"/>
                    <a:pt x="3147" y="231953"/>
                  </a:cubicBezTo>
                  <a:cubicBezTo>
                    <a:pt x="6932" y="243006"/>
                    <a:pt x="14106" y="251665"/>
                    <a:pt x="23040" y="255965"/>
                  </a:cubicBezTo>
                  <a:cubicBezTo>
                    <a:pt x="27431" y="258211"/>
                    <a:pt x="32122" y="259382"/>
                    <a:pt x="36862" y="259413"/>
                  </a:cubicBezTo>
                  <a:cubicBezTo>
                    <a:pt x="52004" y="259715"/>
                    <a:pt x="65680" y="248068"/>
                    <a:pt x="71084" y="230267"/>
                  </a:cubicBezTo>
                  <a:lnTo>
                    <a:pt x="100000" y="138036"/>
                  </a:lnTo>
                  <a:lnTo>
                    <a:pt x="114723" y="130978"/>
                  </a:lnTo>
                  <a:cubicBezTo>
                    <a:pt x="114756" y="130954"/>
                    <a:pt x="114797" y="130967"/>
                    <a:pt x="114816" y="131008"/>
                  </a:cubicBezTo>
                  <a:cubicBezTo>
                    <a:pt x="114828" y="131031"/>
                    <a:pt x="114829" y="131058"/>
                    <a:pt x="114822" y="131083"/>
                  </a:cubicBezTo>
                  <a:lnTo>
                    <a:pt x="93362" y="262890"/>
                  </a:lnTo>
                  <a:cubicBezTo>
                    <a:pt x="90976" y="283443"/>
                    <a:pt x="95949" y="304269"/>
                    <a:pt x="106942" y="319764"/>
                  </a:cubicBezTo>
                  <a:lnTo>
                    <a:pt x="106942" y="319764"/>
                  </a:lnTo>
                  <a:lnTo>
                    <a:pt x="218843" y="421167"/>
                  </a:lnTo>
                  <a:lnTo>
                    <a:pt x="218843" y="599123"/>
                  </a:lnTo>
                  <a:cubicBezTo>
                    <a:pt x="218510" y="623548"/>
                    <a:pt x="232838" y="644376"/>
                    <a:pt x="252097" y="647462"/>
                  </a:cubicBezTo>
                  <a:cubicBezTo>
                    <a:pt x="272432" y="649997"/>
                    <a:pt x="290550" y="631309"/>
                    <a:pt x="292565" y="605721"/>
                  </a:cubicBezTo>
                  <a:cubicBezTo>
                    <a:pt x="292684" y="604216"/>
                    <a:pt x="292744" y="602703"/>
                    <a:pt x="292746" y="601189"/>
                  </a:cubicBezTo>
                  <a:lnTo>
                    <a:pt x="292746" y="397812"/>
                  </a:lnTo>
                  <a:cubicBezTo>
                    <a:pt x="292895" y="383089"/>
                    <a:pt x="287354" y="369192"/>
                    <a:pt x="277886" y="360540"/>
                  </a:cubicBezTo>
                  <a:lnTo>
                    <a:pt x="210517" y="298494"/>
                  </a:lnTo>
                  <a:lnTo>
                    <a:pt x="218775" y="246564"/>
                  </a:lnTo>
                  <a:lnTo>
                    <a:pt x="221871" y="225990"/>
                  </a:lnTo>
                  <a:lnTo>
                    <a:pt x="234740" y="141532"/>
                  </a:lnTo>
                  <a:cubicBezTo>
                    <a:pt x="235652" y="136398"/>
                    <a:pt x="233085" y="131306"/>
                    <a:pt x="229005" y="130157"/>
                  </a:cubicBezTo>
                  <a:cubicBezTo>
                    <a:pt x="224925" y="129009"/>
                    <a:pt x="220878" y="132240"/>
                    <a:pt x="219965" y="137373"/>
                  </a:cubicBezTo>
                  <a:cubicBezTo>
                    <a:pt x="219930" y="137577"/>
                    <a:pt x="219899" y="137782"/>
                    <a:pt x="219873" y="137989"/>
                  </a:cubicBezTo>
                  <a:lnTo>
                    <a:pt x="207179" y="222333"/>
                  </a:lnTo>
                  <a:lnTo>
                    <a:pt x="194719" y="300723"/>
                  </a:lnTo>
                  <a:cubicBezTo>
                    <a:pt x="194150" y="304350"/>
                    <a:pt x="195302" y="308063"/>
                    <a:pt x="197671" y="310248"/>
                  </a:cubicBezTo>
                  <a:lnTo>
                    <a:pt x="269053" y="375971"/>
                  </a:lnTo>
                  <a:cubicBezTo>
                    <a:pt x="274540" y="381056"/>
                    <a:pt x="277719" y="389181"/>
                    <a:pt x="277576" y="397755"/>
                  </a:cubicBezTo>
                  <a:lnTo>
                    <a:pt x="277576" y="600075"/>
                  </a:lnTo>
                  <a:cubicBezTo>
                    <a:pt x="277768" y="613442"/>
                    <a:pt x="270470" y="625139"/>
                    <a:pt x="260105" y="628079"/>
                  </a:cubicBezTo>
                  <a:cubicBezTo>
                    <a:pt x="248274" y="631051"/>
                    <a:pt x="236767" y="621391"/>
                    <a:pt x="234405" y="606503"/>
                  </a:cubicBezTo>
                  <a:cubicBezTo>
                    <a:pt x="234128" y="604757"/>
                    <a:pt x="233986" y="602980"/>
                    <a:pt x="233983" y="601199"/>
                  </a:cubicBezTo>
                  <a:lnTo>
                    <a:pt x="233983" y="416300"/>
                  </a:lnTo>
                  <a:cubicBezTo>
                    <a:pt x="233982" y="413244"/>
                    <a:pt x="232816" y="410375"/>
                    <a:pt x="230849" y="408584"/>
                  </a:cubicBezTo>
                  <a:lnTo>
                    <a:pt x="115790" y="304257"/>
                  </a:lnTo>
                  <a:cubicBezTo>
                    <a:pt x="108537" y="297684"/>
                    <a:pt x="105023" y="286368"/>
                    <a:pt x="106813" y="275349"/>
                  </a:cubicBezTo>
                  <a:lnTo>
                    <a:pt x="132451" y="117748"/>
                  </a:lnTo>
                  <a:cubicBezTo>
                    <a:pt x="133290" y="112594"/>
                    <a:pt x="130650" y="107561"/>
                    <a:pt x="126554" y="106506"/>
                  </a:cubicBezTo>
                  <a:cubicBezTo>
                    <a:pt x="125145" y="106143"/>
                    <a:pt x="123683" y="106292"/>
                    <a:pt x="122338" y="106937"/>
                  </a:cubicBezTo>
                  <a:lnTo>
                    <a:pt x="91462" y="121729"/>
                  </a:lnTo>
                  <a:cubicBezTo>
                    <a:pt x="89473" y="122684"/>
                    <a:pt x="87896" y="124648"/>
                    <a:pt x="87117" y="127140"/>
                  </a:cubicBezTo>
                  <a:lnTo>
                    <a:pt x="56952" y="223437"/>
                  </a:lnTo>
                  <a:cubicBezTo>
                    <a:pt x="53816" y="233900"/>
                    <a:pt x="45744" y="240701"/>
                    <a:pt x="36862" y="240363"/>
                  </a:cubicBezTo>
                  <a:cubicBezTo>
                    <a:pt x="34003" y="240329"/>
                    <a:pt x="31176" y="239601"/>
                    <a:pt x="28535" y="238220"/>
                  </a:cubicBezTo>
                  <a:cubicBezTo>
                    <a:pt x="23355" y="235729"/>
                    <a:pt x="19195" y="230712"/>
                    <a:pt x="16999" y="224304"/>
                  </a:cubicBezTo>
                  <a:cubicBezTo>
                    <a:pt x="14616" y="217447"/>
                    <a:pt x="14496" y="209680"/>
                    <a:pt x="16666" y="202711"/>
                  </a:cubicBezTo>
                  <a:lnTo>
                    <a:pt x="53432" y="91650"/>
                  </a:lnTo>
                  <a:cubicBezTo>
                    <a:pt x="55611" y="84815"/>
                    <a:pt x="59907" y="79393"/>
                    <a:pt x="65331" y="76629"/>
                  </a:cubicBezTo>
                  <a:lnTo>
                    <a:pt x="168785" y="25441"/>
                  </a:lnTo>
                  <a:cubicBezTo>
                    <a:pt x="175503" y="21266"/>
                    <a:pt x="182890" y="19080"/>
                    <a:pt x="190382" y="19050"/>
                  </a:cubicBezTo>
                  <a:cubicBezTo>
                    <a:pt x="208979" y="19287"/>
                    <a:pt x="226038" y="32091"/>
                    <a:pt x="235042" y="52568"/>
                  </a:cubicBezTo>
                  <a:cubicBezTo>
                    <a:pt x="236443" y="56245"/>
                    <a:pt x="261665" y="129588"/>
                    <a:pt x="278250" y="177937"/>
                  </a:cubicBezTo>
                  <a:cubicBezTo>
                    <a:pt x="279098" y="180410"/>
                    <a:pt x="280753" y="182303"/>
                    <a:pt x="282792" y="183128"/>
                  </a:cubicBezTo>
                  <a:lnTo>
                    <a:pt x="358427" y="214560"/>
                  </a:lnTo>
                  <a:cubicBezTo>
                    <a:pt x="369772" y="219497"/>
                    <a:pt x="375862" y="234984"/>
                    <a:pt x="372098" y="249326"/>
                  </a:cubicBezTo>
                  <a:cubicBezTo>
                    <a:pt x="368918" y="260410"/>
                    <a:pt x="360637" y="267879"/>
                    <a:pt x="351274" y="268110"/>
                  </a:cubicBezTo>
                  <a:cubicBezTo>
                    <a:pt x="348842" y="268017"/>
                    <a:pt x="346429" y="267544"/>
                    <a:pt x="344090" y="266700"/>
                  </a:cubicBezTo>
                  <a:lnTo>
                    <a:pt x="256139" y="229848"/>
                  </a:lnTo>
                  <a:cubicBezTo>
                    <a:pt x="250345" y="227098"/>
                    <a:pt x="245600" y="221676"/>
                    <a:pt x="242869" y="214684"/>
                  </a:cubicBezTo>
                  <a:lnTo>
                    <a:pt x="240152" y="206778"/>
                  </a:lnTo>
                  <a:lnTo>
                    <a:pt x="235936" y="234820"/>
                  </a:lnTo>
                  <a:cubicBezTo>
                    <a:pt x="240093" y="240648"/>
                    <a:pt x="245314" y="245117"/>
                    <a:pt x="251150" y="247841"/>
                  </a:cubicBezTo>
                  <a:lnTo>
                    <a:pt x="339919" y="284988"/>
                  </a:lnTo>
                  <a:cubicBezTo>
                    <a:pt x="343615" y="286311"/>
                    <a:pt x="347432" y="287022"/>
                    <a:pt x="351274" y="287103"/>
                  </a:cubicBezTo>
                  <a:cubicBezTo>
                    <a:pt x="367027" y="286816"/>
                    <a:pt x="380998" y="274305"/>
                    <a:pt x="386374" y="255670"/>
                  </a:cubicBezTo>
                  <a:cubicBezTo>
                    <a:pt x="392931" y="231260"/>
                    <a:pt x="382549" y="204779"/>
                    <a:pt x="363166" y="196472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82" name="Graphic 26" descr="Hero Male outline">
            <a:extLst>
              <a:ext uri="{FF2B5EF4-FFF2-40B4-BE49-F238E27FC236}">
                <a16:creationId xmlns:a16="http://schemas.microsoft.com/office/drawing/2014/main" id="{C5FF7C22-41B2-91E9-65FD-3BCD30B42B28}"/>
              </a:ext>
            </a:extLst>
          </p:cNvPr>
          <p:cNvGrpSpPr/>
          <p:nvPr/>
        </p:nvGrpSpPr>
        <p:grpSpPr>
          <a:xfrm>
            <a:off x="2796399" y="4154246"/>
            <a:ext cx="626287" cy="540787"/>
            <a:chOff x="4281155" y="2892872"/>
            <a:chExt cx="693516" cy="780992"/>
          </a:xfrm>
          <a:solidFill>
            <a:srgbClr val="000000"/>
          </a:solidFill>
        </p:grpSpPr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9C5EE364-61E6-8367-0DE6-2F6B8176BB82}"/>
                </a:ext>
              </a:extLst>
            </p:cNvPr>
            <p:cNvSpPr/>
            <p:nvPr/>
          </p:nvSpPr>
          <p:spPr>
            <a:xfrm>
              <a:off x="4672625" y="3110489"/>
              <a:ext cx="86096" cy="113966"/>
            </a:xfrm>
            <a:custGeom>
              <a:avLst/>
              <a:gdLst>
                <a:gd name="connsiteX0" fmla="*/ 56091 w 86096"/>
                <a:gd name="connsiteY0" fmla="*/ 0 h 113966"/>
                <a:gd name="connsiteX1" fmla="*/ 35032 w 86096"/>
                <a:gd name="connsiteY1" fmla="*/ 33671 h 113966"/>
                <a:gd name="connsiteX2" fmla="*/ 4421 w 86096"/>
                <a:gd name="connsiteY2" fmla="*/ 20041 h 113966"/>
                <a:gd name="connsiteX3" fmla="*/ 20234 w 86096"/>
                <a:gd name="connsiteY3" fmla="*/ 56188 h 113966"/>
                <a:gd name="connsiteX4" fmla="*/ 0 w 86096"/>
                <a:gd name="connsiteY4" fmla="*/ 90745 h 113966"/>
                <a:gd name="connsiteX5" fmla="*/ 33011 w 86096"/>
                <a:gd name="connsiteY5" fmla="*/ 79124 h 113966"/>
                <a:gd name="connsiteX6" fmla="*/ 52586 w 86096"/>
                <a:gd name="connsiteY6" fmla="*/ 113967 h 113966"/>
                <a:gd name="connsiteX7" fmla="*/ 54766 w 86096"/>
                <a:gd name="connsiteY7" fmla="*/ 71390 h 113966"/>
                <a:gd name="connsiteX8" fmla="*/ 86097 w 86096"/>
                <a:gd name="connsiteY8" fmla="*/ 57036 h 113966"/>
                <a:gd name="connsiteX9" fmla="*/ 55478 w 86096"/>
                <a:gd name="connsiteY9" fmla="*/ 43396 h 113966"/>
                <a:gd name="connsiteX10" fmla="*/ 56091 w 86096"/>
                <a:gd name="connsiteY10" fmla="*/ 0 h 113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096" h="113966">
                  <a:moveTo>
                    <a:pt x="56091" y="0"/>
                  </a:moveTo>
                  <a:lnTo>
                    <a:pt x="35032" y="33671"/>
                  </a:lnTo>
                  <a:lnTo>
                    <a:pt x="4421" y="20041"/>
                  </a:lnTo>
                  <a:lnTo>
                    <a:pt x="20234" y="56188"/>
                  </a:lnTo>
                  <a:lnTo>
                    <a:pt x="0" y="90745"/>
                  </a:lnTo>
                  <a:lnTo>
                    <a:pt x="33011" y="79124"/>
                  </a:lnTo>
                  <a:lnTo>
                    <a:pt x="52586" y="113967"/>
                  </a:lnTo>
                  <a:lnTo>
                    <a:pt x="54766" y="71390"/>
                  </a:lnTo>
                  <a:lnTo>
                    <a:pt x="86097" y="57036"/>
                  </a:lnTo>
                  <a:lnTo>
                    <a:pt x="55478" y="43396"/>
                  </a:lnTo>
                  <a:lnTo>
                    <a:pt x="56091" y="0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51DAF141-39BA-EC6A-87DD-26949830FB4E}"/>
                </a:ext>
              </a:extLst>
            </p:cNvPr>
            <p:cNvSpPr/>
            <p:nvPr/>
          </p:nvSpPr>
          <p:spPr>
            <a:xfrm>
              <a:off x="4717165" y="2892872"/>
              <a:ext cx="121114" cy="152400"/>
            </a:xfrm>
            <a:custGeom>
              <a:avLst/>
              <a:gdLst>
                <a:gd name="connsiteX0" fmla="*/ 60557 w 121114"/>
                <a:gd name="connsiteY0" fmla="*/ 152400 h 152400"/>
                <a:gd name="connsiteX1" fmla="*/ 121114 w 121114"/>
                <a:gd name="connsiteY1" fmla="*/ 76200 h 152400"/>
                <a:gd name="connsiteX2" fmla="*/ 60557 w 121114"/>
                <a:gd name="connsiteY2" fmla="*/ 0 h 152400"/>
                <a:gd name="connsiteX3" fmla="*/ 0 w 121114"/>
                <a:gd name="connsiteY3" fmla="*/ 76200 h 152400"/>
                <a:gd name="connsiteX4" fmla="*/ 60557 w 121114"/>
                <a:gd name="connsiteY4" fmla="*/ 152400 h 152400"/>
                <a:gd name="connsiteX5" fmla="*/ 60557 w 121114"/>
                <a:gd name="connsiteY5" fmla="*/ 19050 h 152400"/>
                <a:gd name="connsiteX6" fmla="*/ 105975 w 121114"/>
                <a:gd name="connsiteY6" fmla="*/ 76200 h 152400"/>
                <a:gd name="connsiteX7" fmla="*/ 60557 w 121114"/>
                <a:gd name="connsiteY7" fmla="*/ 133350 h 152400"/>
                <a:gd name="connsiteX8" fmla="*/ 15139 w 121114"/>
                <a:gd name="connsiteY8" fmla="*/ 77407 h 152400"/>
                <a:gd name="connsiteX9" fmla="*/ 15139 w 121114"/>
                <a:gd name="connsiteY9" fmla="*/ 76200 h 152400"/>
                <a:gd name="connsiteX10" fmla="*/ 60557 w 121114"/>
                <a:gd name="connsiteY10" fmla="*/ 18993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1114" h="152400">
                  <a:moveTo>
                    <a:pt x="60557" y="152400"/>
                  </a:moveTo>
                  <a:cubicBezTo>
                    <a:pt x="94002" y="152400"/>
                    <a:pt x="121114" y="118284"/>
                    <a:pt x="121114" y="76200"/>
                  </a:cubicBezTo>
                  <a:cubicBezTo>
                    <a:pt x="121114" y="34116"/>
                    <a:pt x="94002" y="0"/>
                    <a:pt x="60557" y="0"/>
                  </a:cubicBezTo>
                  <a:cubicBezTo>
                    <a:pt x="27112" y="0"/>
                    <a:pt x="0" y="34116"/>
                    <a:pt x="0" y="76200"/>
                  </a:cubicBezTo>
                  <a:cubicBezTo>
                    <a:pt x="104" y="118230"/>
                    <a:pt x="27155" y="152270"/>
                    <a:pt x="60557" y="152400"/>
                  </a:cubicBezTo>
                  <a:close/>
                  <a:moveTo>
                    <a:pt x="60557" y="19050"/>
                  </a:moveTo>
                  <a:cubicBezTo>
                    <a:pt x="85640" y="19050"/>
                    <a:pt x="105975" y="44637"/>
                    <a:pt x="105975" y="76200"/>
                  </a:cubicBezTo>
                  <a:cubicBezTo>
                    <a:pt x="105975" y="107763"/>
                    <a:pt x="85640" y="133350"/>
                    <a:pt x="60557" y="133350"/>
                  </a:cubicBezTo>
                  <a:cubicBezTo>
                    <a:pt x="35738" y="133683"/>
                    <a:pt x="15404" y="108636"/>
                    <a:pt x="15139" y="77407"/>
                  </a:cubicBezTo>
                  <a:cubicBezTo>
                    <a:pt x="15135" y="77005"/>
                    <a:pt x="15135" y="76602"/>
                    <a:pt x="15139" y="76200"/>
                  </a:cubicBezTo>
                  <a:cubicBezTo>
                    <a:pt x="15148" y="44632"/>
                    <a:pt x="35470" y="19035"/>
                    <a:pt x="60557" y="18993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20BD5C73-1BE1-B965-B1AE-84CBE413F1FD}"/>
                </a:ext>
              </a:extLst>
            </p:cNvPr>
            <p:cNvSpPr/>
            <p:nvPr/>
          </p:nvSpPr>
          <p:spPr>
            <a:xfrm>
              <a:off x="4281155" y="2940418"/>
              <a:ext cx="693516" cy="733446"/>
            </a:xfrm>
            <a:custGeom>
              <a:avLst/>
              <a:gdLst>
                <a:gd name="connsiteX0" fmla="*/ 416117 w 693516"/>
                <a:gd name="connsiteY0" fmla="*/ 108464 h 733446"/>
                <a:gd name="connsiteX1" fmla="*/ 265830 w 693516"/>
                <a:gd name="connsiteY1" fmla="*/ 119141 h 733446"/>
                <a:gd name="connsiteX2" fmla="*/ 0 w 693516"/>
                <a:gd name="connsiteY2" fmla="*/ 221430 h 733446"/>
                <a:gd name="connsiteX3" fmla="*/ 0 w 693516"/>
                <a:gd name="connsiteY3" fmla="*/ 228469 h 733446"/>
                <a:gd name="connsiteX4" fmla="*/ 101191 w 693516"/>
                <a:gd name="connsiteY4" fmla="*/ 418836 h 733446"/>
                <a:gd name="connsiteX5" fmla="*/ 121439 w 693516"/>
                <a:gd name="connsiteY5" fmla="*/ 429247 h 733446"/>
                <a:gd name="connsiteX6" fmla="*/ 188809 w 693516"/>
                <a:gd name="connsiteY6" fmla="*/ 541327 h 733446"/>
                <a:gd name="connsiteX7" fmla="*/ 199793 w 693516"/>
                <a:gd name="connsiteY7" fmla="*/ 516734 h 733446"/>
                <a:gd name="connsiteX8" fmla="*/ 127480 w 693516"/>
                <a:gd name="connsiteY8" fmla="*/ 411759 h 733446"/>
                <a:gd name="connsiteX9" fmla="*/ 106770 w 693516"/>
                <a:gd name="connsiteY9" fmla="*/ 401110 h 733446"/>
                <a:gd name="connsiteX10" fmla="*/ 15185 w 693516"/>
                <a:gd name="connsiteY10" fmla="*/ 235508 h 733446"/>
                <a:gd name="connsiteX11" fmla="*/ 270145 w 693516"/>
                <a:gd name="connsiteY11" fmla="*/ 137401 h 733446"/>
                <a:gd name="connsiteX12" fmla="*/ 358800 w 693516"/>
                <a:gd name="connsiteY12" fmla="*/ 122465 h 733446"/>
                <a:gd name="connsiteX13" fmla="*/ 260774 w 693516"/>
                <a:gd name="connsiteY13" fmla="*/ 188245 h 733446"/>
                <a:gd name="connsiteX14" fmla="*/ 241600 w 693516"/>
                <a:gd name="connsiteY14" fmla="*/ 236823 h 733446"/>
                <a:gd name="connsiteX15" fmla="*/ 255982 w 693516"/>
                <a:gd name="connsiteY15" fmla="*/ 336397 h 733446"/>
                <a:gd name="connsiteX16" fmla="*/ 256073 w 693516"/>
                <a:gd name="connsiteY16" fmla="*/ 337207 h 733446"/>
                <a:gd name="connsiteX17" fmla="*/ 277533 w 693516"/>
                <a:gd name="connsiteY17" fmla="*/ 370868 h 733446"/>
                <a:gd name="connsiteX18" fmla="*/ 224250 w 693516"/>
                <a:gd name="connsiteY18" fmla="*/ 500770 h 733446"/>
                <a:gd name="connsiteX19" fmla="*/ 151498 w 693516"/>
                <a:gd name="connsiteY19" fmla="*/ 663771 h 733446"/>
                <a:gd name="connsiteX20" fmla="*/ 147865 w 693516"/>
                <a:gd name="connsiteY20" fmla="*/ 699566 h 733446"/>
                <a:gd name="connsiteX21" fmla="*/ 165321 w 693516"/>
                <a:gd name="connsiteY21" fmla="*/ 727274 h 733446"/>
                <a:gd name="connsiteX22" fmla="*/ 184033 w 693516"/>
                <a:gd name="connsiteY22" fmla="*/ 733447 h 733446"/>
                <a:gd name="connsiteX23" fmla="*/ 193389 w 693516"/>
                <a:gd name="connsiteY23" fmla="*/ 731913 h 733446"/>
                <a:gd name="connsiteX24" fmla="*/ 215613 w 693516"/>
                <a:gd name="connsiteY24" fmla="*/ 709834 h 733446"/>
                <a:gd name="connsiteX25" fmla="*/ 325153 w 693516"/>
                <a:gd name="connsiteY25" fmla="*/ 462708 h 733446"/>
                <a:gd name="connsiteX26" fmla="*/ 368436 w 693516"/>
                <a:gd name="connsiteY26" fmla="*/ 533088 h 733446"/>
                <a:gd name="connsiteX27" fmla="*/ 306252 w 693516"/>
                <a:gd name="connsiteY27" fmla="*/ 640054 h 733446"/>
                <a:gd name="connsiteX28" fmla="*/ 315418 w 693516"/>
                <a:gd name="connsiteY28" fmla="*/ 704824 h 733446"/>
                <a:gd name="connsiteX29" fmla="*/ 315472 w 693516"/>
                <a:gd name="connsiteY29" fmla="*/ 704872 h 733446"/>
                <a:gd name="connsiteX30" fmla="*/ 365825 w 693516"/>
                <a:gd name="connsiteY30" fmla="*/ 694308 h 733446"/>
                <a:gd name="connsiteX31" fmla="*/ 445586 w 693516"/>
                <a:gd name="connsiteY31" fmla="*/ 556491 h 733446"/>
                <a:gd name="connsiteX32" fmla="*/ 453118 w 693516"/>
                <a:gd name="connsiteY32" fmla="*/ 533193 h 733446"/>
                <a:gd name="connsiteX33" fmla="*/ 453178 w 693516"/>
                <a:gd name="connsiteY33" fmla="*/ 532012 h 733446"/>
                <a:gd name="connsiteX34" fmla="*/ 453178 w 693516"/>
                <a:gd name="connsiteY34" fmla="*/ 527430 h 733446"/>
                <a:gd name="connsiteX35" fmla="*/ 445942 w 693516"/>
                <a:gd name="connsiteY35" fmla="*/ 502665 h 733446"/>
                <a:gd name="connsiteX36" fmla="*/ 445185 w 693516"/>
                <a:gd name="connsiteY36" fmla="*/ 501494 h 733446"/>
                <a:gd name="connsiteX37" fmla="*/ 404059 w 693516"/>
                <a:gd name="connsiteY37" fmla="*/ 413292 h 733446"/>
                <a:gd name="connsiteX38" fmla="*/ 496522 w 693516"/>
                <a:gd name="connsiteY38" fmla="*/ 288048 h 733446"/>
                <a:gd name="connsiteX39" fmla="*/ 681577 w 693516"/>
                <a:gd name="connsiteY39" fmla="*/ 79898 h 733446"/>
                <a:gd name="connsiteX40" fmla="*/ 684097 w 693516"/>
                <a:gd name="connsiteY40" fmla="*/ 15128 h 733446"/>
                <a:gd name="connsiteX41" fmla="*/ 658936 w 693516"/>
                <a:gd name="connsiteY41" fmla="*/ 107 h 733446"/>
                <a:gd name="connsiteX42" fmla="*/ 632821 w 693516"/>
                <a:gd name="connsiteY42" fmla="*/ 11766 h 733446"/>
                <a:gd name="connsiteX43" fmla="*/ 519806 w 693516"/>
                <a:gd name="connsiteY43" fmla="*/ 137963 h 733446"/>
                <a:gd name="connsiteX44" fmla="*/ 416117 w 693516"/>
                <a:gd name="connsiteY44" fmla="*/ 108464 h 733446"/>
                <a:gd name="connsiteX45" fmla="*/ 389079 w 693516"/>
                <a:gd name="connsiteY45" fmla="*/ 405491 h 733446"/>
                <a:gd name="connsiteX46" fmla="*/ 388867 w 693516"/>
                <a:gd name="connsiteY46" fmla="*/ 405929 h 733446"/>
                <a:gd name="connsiteX47" fmla="*/ 388049 w 693516"/>
                <a:gd name="connsiteY47" fmla="*/ 407606 h 733446"/>
                <a:gd name="connsiteX48" fmla="*/ 387451 w 693516"/>
                <a:gd name="connsiteY48" fmla="*/ 409178 h 733446"/>
                <a:gd name="connsiteX49" fmla="*/ 387232 w 693516"/>
                <a:gd name="connsiteY49" fmla="*/ 410949 h 733446"/>
                <a:gd name="connsiteX50" fmla="*/ 387141 w 693516"/>
                <a:gd name="connsiteY50" fmla="*/ 412759 h 733446"/>
                <a:gd name="connsiteX51" fmla="*/ 387451 w 693516"/>
                <a:gd name="connsiteY51" fmla="*/ 414435 h 733446"/>
                <a:gd name="connsiteX52" fmla="*/ 387966 w 693516"/>
                <a:gd name="connsiteY52" fmla="*/ 416340 h 733446"/>
                <a:gd name="connsiteX53" fmla="*/ 388095 w 693516"/>
                <a:gd name="connsiteY53" fmla="*/ 416826 h 733446"/>
                <a:gd name="connsiteX54" fmla="*/ 432513 w 693516"/>
                <a:gd name="connsiteY54" fmla="*/ 512076 h 733446"/>
                <a:gd name="connsiteX55" fmla="*/ 433671 w 693516"/>
                <a:gd name="connsiteY55" fmla="*/ 513981 h 733446"/>
                <a:gd name="connsiteX56" fmla="*/ 433951 w 693516"/>
                <a:gd name="connsiteY56" fmla="*/ 514343 h 733446"/>
                <a:gd name="connsiteX57" fmla="*/ 438016 w 693516"/>
                <a:gd name="connsiteY57" fmla="*/ 527430 h 733446"/>
                <a:gd name="connsiteX58" fmla="*/ 438016 w 693516"/>
                <a:gd name="connsiteY58" fmla="*/ 531402 h 733446"/>
                <a:gd name="connsiteX59" fmla="*/ 434413 w 693516"/>
                <a:gd name="connsiteY59" fmla="*/ 543594 h 733446"/>
                <a:gd name="connsiteX60" fmla="*/ 433656 w 693516"/>
                <a:gd name="connsiteY60" fmla="*/ 544728 h 733446"/>
                <a:gd name="connsiteX61" fmla="*/ 353691 w 693516"/>
                <a:gd name="connsiteY61" fmla="*/ 682907 h 733446"/>
                <a:gd name="connsiteX62" fmla="*/ 324101 w 693516"/>
                <a:gd name="connsiteY62" fmla="*/ 689222 h 733446"/>
                <a:gd name="connsiteX63" fmla="*/ 318492 w 693516"/>
                <a:gd name="connsiteY63" fmla="*/ 651255 h 733446"/>
                <a:gd name="connsiteX64" fmla="*/ 384007 w 693516"/>
                <a:gd name="connsiteY64" fmla="*/ 538556 h 733446"/>
                <a:gd name="connsiteX65" fmla="*/ 383894 w 693516"/>
                <a:gd name="connsiteY65" fmla="*/ 527126 h 733446"/>
                <a:gd name="connsiteX66" fmla="*/ 330217 w 693516"/>
                <a:gd name="connsiteY66" fmla="*/ 439838 h 733446"/>
                <a:gd name="connsiteX67" fmla="*/ 329052 w 693516"/>
                <a:gd name="connsiteY67" fmla="*/ 438267 h 733446"/>
                <a:gd name="connsiteX68" fmla="*/ 326781 w 693516"/>
                <a:gd name="connsiteY68" fmla="*/ 436581 h 733446"/>
                <a:gd name="connsiteX69" fmla="*/ 323564 w 693516"/>
                <a:gd name="connsiteY69" fmla="*/ 436000 h 733446"/>
                <a:gd name="connsiteX70" fmla="*/ 320445 w 693516"/>
                <a:gd name="connsiteY70" fmla="*/ 437171 h 733446"/>
                <a:gd name="connsiteX71" fmla="*/ 318378 w 693516"/>
                <a:gd name="connsiteY71" fmla="*/ 439296 h 733446"/>
                <a:gd name="connsiteX72" fmla="*/ 317440 w 693516"/>
                <a:gd name="connsiteY72" fmla="*/ 441039 h 733446"/>
                <a:gd name="connsiteX73" fmla="*/ 202382 w 693516"/>
                <a:gd name="connsiteY73" fmla="*/ 700623 h 733446"/>
                <a:gd name="connsiteX74" fmla="*/ 189513 w 693516"/>
                <a:gd name="connsiteY74" fmla="*/ 713539 h 733446"/>
                <a:gd name="connsiteX75" fmla="*/ 172587 w 693516"/>
                <a:gd name="connsiteY75" fmla="*/ 710587 h 733446"/>
                <a:gd name="connsiteX76" fmla="*/ 162421 w 693516"/>
                <a:gd name="connsiteY76" fmla="*/ 694451 h 733446"/>
                <a:gd name="connsiteX77" fmla="*/ 164617 w 693516"/>
                <a:gd name="connsiteY77" fmla="*/ 673201 h 733446"/>
                <a:gd name="connsiteX78" fmla="*/ 237550 w 693516"/>
                <a:gd name="connsiteY78" fmla="*/ 509809 h 733446"/>
                <a:gd name="connsiteX79" fmla="*/ 293459 w 693516"/>
                <a:gd name="connsiteY79" fmla="*/ 373516 h 733446"/>
                <a:gd name="connsiteX80" fmla="*/ 294375 w 693516"/>
                <a:gd name="connsiteY80" fmla="*/ 373468 h 733446"/>
                <a:gd name="connsiteX81" fmla="*/ 316713 w 693516"/>
                <a:gd name="connsiteY81" fmla="*/ 356857 h 733446"/>
                <a:gd name="connsiteX82" fmla="*/ 320543 w 693516"/>
                <a:gd name="connsiteY82" fmla="*/ 348456 h 733446"/>
                <a:gd name="connsiteX83" fmla="*/ 404649 w 693516"/>
                <a:gd name="connsiteY83" fmla="*/ 384412 h 733446"/>
                <a:gd name="connsiteX84" fmla="*/ 334729 w 693516"/>
                <a:gd name="connsiteY84" fmla="*/ 247062 h 733446"/>
                <a:gd name="connsiteX85" fmla="*/ 360466 w 693516"/>
                <a:gd name="connsiteY85" fmla="*/ 229155 h 733446"/>
                <a:gd name="connsiteX86" fmla="*/ 363682 w 693516"/>
                <a:gd name="connsiteY86" fmla="*/ 216307 h 733446"/>
                <a:gd name="connsiteX87" fmla="*/ 353471 w 693516"/>
                <a:gd name="connsiteY87" fmla="*/ 212260 h 733446"/>
                <a:gd name="connsiteX88" fmla="*/ 353146 w 693516"/>
                <a:gd name="connsiteY88" fmla="*/ 212486 h 733446"/>
                <a:gd name="connsiteX89" fmla="*/ 301498 w 693516"/>
                <a:gd name="connsiteY89" fmla="*/ 248434 h 733446"/>
                <a:gd name="connsiteX90" fmla="*/ 297713 w 693516"/>
                <a:gd name="connsiteY90" fmla="*/ 258549 h 733446"/>
                <a:gd name="connsiteX91" fmla="*/ 308205 w 693516"/>
                <a:gd name="connsiteY91" fmla="*/ 327977 h 733446"/>
                <a:gd name="connsiteX92" fmla="*/ 292241 w 693516"/>
                <a:gd name="connsiteY92" fmla="*/ 354635 h 733446"/>
                <a:gd name="connsiteX93" fmla="*/ 271477 w 693516"/>
                <a:gd name="connsiteY93" fmla="*/ 337207 h 733446"/>
                <a:gd name="connsiteX94" fmla="*/ 256504 w 693516"/>
                <a:gd name="connsiteY94" fmla="*/ 233479 h 733446"/>
                <a:gd name="connsiteX95" fmla="*/ 267904 w 693516"/>
                <a:gd name="connsiteY95" fmla="*/ 205057 h 733446"/>
                <a:gd name="connsiteX96" fmla="*/ 376907 w 693516"/>
                <a:gd name="connsiteY96" fmla="*/ 131867 h 733446"/>
                <a:gd name="connsiteX97" fmla="*/ 392455 w 693516"/>
                <a:gd name="connsiteY97" fmla="*/ 126456 h 733446"/>
                <a:gd name="connsiteX98" fmla="*/ 518436 w 693516"/>
                <a:gd name="connsiteY98" fmla="*/ 157813 h 733446"/>
                <a:gd name="connsiteX99" fmla="*/ 522804 w 693516"/>
                <a:gd name="connsiteY99" fmla="*/ 160070 h 733446"/>
                <a:gd name="connsiteX100" fmla="*/ 642979 w 693516"/>
                <a:gd name="connsiteY100" fmla="*/ 25844 h 733446"/>
                <a:gd name="connsiteX101" fmla="*/ 658005 w 693516"/>
                <a:gd name="connsiteY101" fmla="*/ 19119 h 733446"/>
                <a:gd name="connsiteX102" fmla="*/ 673053 w 693516"/>
                <a:gd name="connsiteY102" fmla="*/ 28158 h 733446"/>
                <a:gd name="connsiteX103" fmla="*/ 671350 w 693516"/>
                <a:gd name="connsiteY103" fmla="*/ 65849 h 733446"/>
                <a:gd name="connsiteX104" fmla="*/ 485894 w 693516"/>
                <a:gd name="connsiteY104" fmla="*/ 274446 h 733446"/>
                <a:gd name="connsiteX105" fmla="*/ 424293 w 693516"/>
                <a:gd name="connsiteY105" fmla="*/ 357876 h 733446"/>
                <a:gd name="connsiteX106" fmla="*/ 321944 w 693516"/>
                <a:gd name="connsiteY106" fmla="*/ 316823 h 733446"/>
                <a:gd name="connsiteX107" fmla="*/ 318462 w 693516"/>
                <a:gd name="connsiteY107" fmla="*/ 293782 h 73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693516" h="733446">
                  <a:moveTo>
                    <a:pt x="416117" y="108464"/>
                  </a:moveTo>
                  <a:cubicBezTo>
                    <a:pt x="344418" y="100739"/>
                    <a:pt x="291847" y="109683"/>
                    <a:pt x="265830" y="119141"/>
                  </a:cubicBezTo>
                  <a:lnTo>
                    <a:pt x="0" y="221430"/>
                  </a:lnTo>
                  <a:lnTo>
                    <a:pt x="0" y="228469"/>
                  </a:lnTo>
                  <a:cubicBezTo>
                    <a:pt x="0" y="368706"/>
                    <a:pt x="51473" y="394204"/>
                    <a:pt x="101191" y="418836"/>
                  </a:cubicBezTo>
                  <a:cubicBezTo>
                    <a:pt x="107958" y="422189"/>
                    <a:pt x="114725" y="425503"/>
                    <a:pt x="121439" y="429247"/>
                  </a:cubicBezTo>
                  <a:cubicBezTo>
                    <a:pt x="160680" y="450297"/>
                    <a:pt x="179105" y="480901"/>
                    <a:pt x="188809" y="541327"/>
                  </a:cubicBezTo>
                  <a:lnTo>
                    <a:pt x="199793" y="516734"/>
                  </a:lnTo>
                  <a:cubicBezTo>
                    <a:pt x="191398" y="468574"/>
                    <a:pt x="164173" y="429053"/>
                    <a:pt x="127480" y="411759"/>
                  </a:cubicBezTo>
                  <a:cubicBezTo>
                    <a:pt x="120667" y="407996"/>
                    <a:pt x="113711" y="404548"/>
                    <a:pt x="106770" y="401110"/>
                  </a:cubicBezTo>
                  <a:cubicBezTo>
                    <a:pt x="60512" y="378212"/>
                    <a:pt x="16805" y="356571"/>
                    <a:pt x="15185" y="235508"/>
                  </a:cubicBezTo>
                  <a:lnTo>
                    <a:pt x="270145" y="137401"/>
                  </a:lnTo>
                  <a:cubicBezTo>
                    <a:pt x="299015" y="127342"/>
                    <a:pt x="328844" y="122317"/>
                    <a:pt x="358800" y="122465"/>
                  </a:cubicBezTo>
                  <a:lnTo>
                    <a:pt x="260774" y="188245"/>
                  </a:lnTo>
                  <a:cubicBezTo>
                    <a:pt x="246793" y="197623"/>
                    <a:pt x="239090" y="217139"/>
                    <a:pt x="241600" y="236823"/>
                  </a:cubicBezTo>
                  <a:lnTo>
                    <a:pt x="255982" y="336397"/>
                  </a:lnTo>
                  <a:lnTo>
                    <a:pt x="256073" y="337207"/>
                  </a:lnTo>
                  <a:cubicBezTo>
                    <a:pt x="257658" y="352595"/>
                    <a:pt x="265938" y="365583"/>
                    <a:pt x="277533" y="370868"/>
                  </a:cubicBezTo>
                  <a:lnTo>
                    <a:pt x="224250" y="500770"/>
                  </a:lnTo>
                  <a:lnTo>
                    <a:pt x="151498" y="663771"/>
                  </a:lnTo>
                  <a:cubicBezTo>
                    <a:pt x="146530" y="674611"/>
                    <a:pt x="145221" y="687504"/>
                    <a:pt x="147865" y="699566"/>
                  </a:cubicBezTo>
                  <a:cubicBezTo>
                    <a:pt x="150455" y="711400"/>
                    <a:pt x="156755" y="721401"/>
                    <a:pt x="165321" y="727274"/>
                  </a:cubicBezTo>
                  <a:cubicBezTo>
                    <a:pt x="171044" y="731287"/>
                    <a:pt x="177481" y="733410"/>
                    <a:pt x="184033" y="733447"/>
                  </a:cubicBezTo>
                  <a:cubicBezTo>
                    <a:pt x="187192" y="733450"/>
                    <a:pt x="190337" y="732934"/>
                    <a:pt x="193389" y="731913"/>
                  </a:cubicBezTo>
                  <a:cubicBezTo>
                    <a:pt x="202899" y="728723"/>
                    <a:pt x="210940" y="720735"/>
                    <a:pt x="215613" y="709834"/>
                  </a:cubicBezTo>
                  <a:lnTo>
                    <a:pt x="325153" y="462708"/>
                  </a:lnTo>
                  <a:lnTo>
                    <a:pt x="368436" y="533088"/>
                  </a:lnTo>
                  <a:lnTo>
                    <a:pt x="306252" y="640054"/>
                  </a:lnTo>
                  <a:cubicBezTo>
                    <a:pt x="294569" y="661125"/>
                    <a:pt x="298672" y="690123"/>
                    <a:pt x="315418" y="704824"/>
                  </a:cubicBezTo>
                  <a:cubicBezTo>
                    <a:pt x="315436" y="704840"/>
                    <a:pt x="315454" y="704856"/>
                    <a:pt x="315472" y="704872"/>
                  </a:cubicBezTo>
                  <a:cubicBezTo>
                    <a:pt x="331849" y="718581"/>
                    <a:pt x="353868" y="713961"/>
                    <a:pt x="365825" y="694308"/>
                  </a:cubicBezTo>
                  <a:lnTo>
                    <a:pt x="445586" y="556491"/>
                  </a:lnTo>
                  <a:cubicBezTo>
                    <a:pt x="450032" y="549953"/>
                    <a:pt x="452673" y="541779"/>
                    <a:pt x="453118" y="533193"/>
                  </a:cubicBezTo>
                  <a:cubicBezTo>
                    <a:pt x="453157" y="532802"/>
                    <a:pt x="453177" y="532407"/>
                    <a:pt x="453178" y="532012"/>
                  </a:cubicBezTo>
                  <a:lnTo>
                    <a:pt x="453178" y="527430"/>
                  </a:lnTo>
                  <a:cubicBezTo>
                    <a:pt x="453003" y="518397"/>
                    <a:pt x="450459" y="509690"/>
                    <a:pt x="445942" y="502665"/>
                  </a:cubicBezTo>
                  <a:cubicBezTo>
                    <a:pt x="445716" y="502249"/>
                    <a:pt x="445463" y="501857"/>
                    <a:pt x="445185" y="501494"/>
                  </a:cubicBezTo>
                  <a:lnTo>
                    <a:pt x="404059" y="413292"/>
                  </a:lnTo>
                  <a:lnTo>
                    <a:pt x="496522" y="288048"/>
                  </a:lnTo>
                  <a:lnTo>
                    <a:pt x="681577" y="79898"/>
                  </a:lnTo>
                  <a:cubicBezTo>
                    <a:pt x="696455" y="62869"/>
                    <a:pt x="697582" y="33905"/>
                    <a:pt x="684097" y="15128"/>
                  </a:cubicBezTo>
                  <a:cubicBezTo>
                    <a:pt x="677548" y="6252"/>
                    <a:pt x="668542" y="876"/>
                    <a:pt x="658936" y="107"/>
                  </a:cubicBezTo>
                  <a:cubicBezTo>
                    <a:pt x="649322" y="-742"/>
                    <a:pt x="639860" y="3482"/>
                    <a:pt x="632821" y="11766"/>
                  </a:cubicBezTo>
                  <a:lnTo>
                    <a:pt x="519806" y="137963"/>
                  </a:lnTo>
                  <a:cubicBezTo>
                    <a:pt x="486598" y="121707"/>
                    <a:pt x="451652" y="111766"/>
                    <a:pt x="416117" y="108464"/>
                  </a:cubicBezTo>
                  <a:close/>
                  <a:moveTo>
                    <a:pt x="389079" y="405491"/>
                  </a:moveTo>
                  <a:cubicBezTo>
                    <a:pt x="388980" y="405625"/>
                    <a:pt x="388958" y="405796"/>
                    <a:pt x="388867" y="405929"/>
                  </a:cubicBezTo>
                  <a:cubicBezTo>
                    <a:pt x="388552" y="406453"/>
                    <a:pt x="388278" y="407015"/>
                    <a:pt x="388049" y="407606"/>
                  </a:cubicBezTo>
                  <a:cubicBezTo>
                    <a:pt x="387811" y="408105"/>
                    <a:pt x="387610" y="408631"/>
                    <a:pt x="387451" y="409178"/>
                  </a:cubicBezTo>
                  <a:cubicBezTo>
                    <a:pt x="387332" y="409758"/>
                    <a:pt x="387259" y="410351"/>
                    <a:pt x="387232" y="410949"/>
                  </a:cubicBezTo>
                  <a:cubicBezTo>
                    <a:pt x="387156" y="411547"/>
                    <a:pt x="387126" y="412153"/>
                    <a:pt x="387141" y="412759"/>
                  </a:cubicBezTo>
                  <a:cubicBezTo>
                    <a:pt x="387204" y="413328"/>
                    <a:pt x="387307" y="413890"/>
                    <a:pt x="387451" y="414435"/>
                  </a:cubicBezTo>
                  <a:cubicBezTo>
                    <a:pt x="387568" y="415092"/>
                    <a:pt x="387740" y="415731"/>
                    <a:pt x="387966" y="416340"/>
                  </a:cubicBezTo>
                  <a:cubicBezTo>
                    <a:pt x="388027" y="416493"/>
                    <a:pt x="388027" y="416674"/>
                    <a:pt x="388095" y="416826"/>
                  </a:cubicBezTo>
                  <a:lnTo>
                    <a:pt x="432513" y="512076"/>
                  </a:lnTo>
                  <a:cubicBezTo>
                    <a:pt x="432828" y="512774"/>
                    <a:pt x="433218" y="513415"/>
                    <a:pt x="433671" y="513981"/>
                  </a:cubicBezTo>
                  <a:lnTo>
                    <a:pt x="433951" y="514343"/>
                  </a:lnTo>
                  <a:cubicBezTo>
                    <a:pt x="436444" y="518002"/>
                    <a:pt x="437877" y="522615"/>
                    <a:pt x="438016" y="527430"/>
                  </a:cubicBezTo>
                  <a:lnTo>
                    <a:pt x="438016" y="531402"/>
                  </a:lnTo>
                  <a:cubicBezTo>
                    <a:pt x="437897" y="535850"/>
                    <a:pt x="436633" y="540129"/>
                    <a:pt x="434413" y="543594"/>
                  </a:cubicBezTo>
                  <a:cubicBezTo>
                    <a:pt x="434137" y="543946"/>
                    <a:pt x="433883" y="544325"/>
                    <a:pt x="433656" y="544728"/>
                  </a:cubicBezTo>
                  <a:lnTo>
                    <a:pt x="353691" y="682907"/>
                  </a:lnTo>
                  <a:cubicBezTo>
                    <a:pt x="346651" y="694411"/>
                    <a:pt x="333761" y="697162"/>
                    <a:pt x="324101" y="689222"/>
                  </a:cubicBezTo>
                  <a:cubicBezTo>
                    <a:pt x="314251" y="680662"/>
                    <a:pt x="311745" y="663698"/>
                    <a:pt x="318492" y="651255"/>
                  </a:cubicBezTo>
                  <a:lnTo>
                    <a:pt x="384007" y="538556"/>
                  </a:lnTo>
                  <a:cubicBezTo>
                    <a:pt x="385992" y="535137"/>
                    <a:pt x="385946" y="530480"/>
                    <a:pt x="383894" y="527126"/>
                  </a:cubicBezTo>
                  <a:lnTo>
                    <a:pt x="330217" y="439838"/>
                  </a:lnTo>
                  <a:cubicBezTo>
                    <a:pt x="329879" y="439258"/>
                    <a:pt x="329488" y="438732"/>
                    <a:pt x="329052" y="438267"/>
                  </a:cubicBezTo>
                  <a:cubicBezTo>
                    <a:pt x="328382" y="437538"/>
                    <a:pt x="327612" y="436967"/>
                    <a:pt x="326781" y="436581"/>
                  </a:cubicBezTo>
                  <a:cubicBezTo>
                    <a:pt x="325754" y="436102"/>
                    <a:pt x="324657" y="435904"/>
                    <a:pt x="323564" y="436000"/>
                  </a:cubicBezTo>
                  <a:cubicBezTo>
                    <a:pt x="322468" y="436098"/>
                    <a:pt x="321403" y="436497"/>
                    <a:pt x="320445" y="437171"/>
                  </a:cubicBezTo>
                  <a:cubicBezTo>
                    <a:pt x="319661" y="437720"/>
                    <a:pt x="318962" y="438439"/>
                    <a:pt x="318378" y="439296"/>
                  </a:cubicBezTo>
                  <a:cubicBezTo>
                    <a:pt x="318014" y="439830"/>
                    <a:pt x="317699" y="440415"/>
                    <a:pt x="317440" y="441039"/>
                  </a:cubicBezTo>
                  <a:lnTo>
                    <a:pt x="202382" y="700623"/>
                  </a:lnTo>
                  <a:cubicBezTo>
                    <a:pt x="199690" y="706976"/>
                    <a:pt x="195034" y="711649"/>
                    <a:pt x="189513" y="713539"/>
                  </a:cubicBezTo>
                  <a:cubicBezTo>
                    <a:pt x="183781" y="715354"/>
                    <a:pt x="177711" y="714296"/>
                    <a:pt x="172587" y="710587"/>
                  </a:cubicBezTo>
                  <a:cubicBezTo>
                    <a:pt x="167601" y="707164"/>
                    <a:pt x="163932" y="701342"/>
                    <a:pt x="162421" y="694451"/>
                  </a:cubicBezTo>
                  <a:cubicBezTo>
                    <a:pt x="160857" y="687285"/>
                    <a:pt x="161648" y="679627"/>
                    <a:pt x="164617" y="673201"/>
                  </a:cubicBezTo>
                  <a:lnTo>
                    <a:pt x="237550" y="509809"/>
                  </a:lnTo>
                  <a:lnTo>
                    <a:pt x="293459" y="373516"/>
                  </a:lnTo>
                  <a:cubicBezTo>
                    <a:pt x="293762" y="373516"/>
                    <a:pt x="294065" y="373516"/>
                    <a:pt x="294375" y="373468"/>
                  </a:cubicBezTo>
                  <a:cubicBezTo>
                    <a:pt x="303285" y="371904"/>
                    <a:pt x="311327" y="365924"/>
                    <a:pt x="316713" y="356857"/>
                  </a:cubicBezTo>
                  <a:cubicBezTo>
                    <a:pt x="318238" y="354247"/>
                    <a:pt x="319522" y="351428"/>
                    <a:pt x="320543" y="348456"/>
                  </a:cubicBezTo>
                  <a:cubicBezTo>
                    <a:pt x="346125" y="368110"/>
                    <a:pt x="374848" y="380389"/>
                    <a:pt x="404649" y="384412"/>
                  </a:cubicBezTo>
                  <a:close/>
                  <a:moveTo>
                    <a:pt x="334729" y="247062"/>
                  </a:moveTo>
                  <a:lnTo>
                    <a:pt x="360466" y="229155"/>
                  </a:lnTo>
                  <a:cubicBezTo>
                    <a:pt x="364173" y="226724"/>
                    <a:pt x="365613" y="220972"/>
                    <a:pt x="363682" y="216307"/>
                  </a:cubicBezTo>
                  <a:cubicBezTo>
                    <a:pt x="361750" y="211641"/>
                    <a:pt x="357179" y="209830"/>
                    <a:pt x="353471" y="212260"/>
                  </a:cubicBezTo>
                  <a:cubicBezTo>
                    <a:pt x="353361" y="212332"/>
                    <a:pt x="353252" y="212407"/>
                    <a:pt x="353146" y="212486"/>
                  </a:cubicBezTo>
                  <a:lnTo>
                    <a:pt x="301498" y="248434"/>
                  </a:lnTo>
                  <a:cubicBezTo>
                    <a:pt x="298631" y="250421"/>
                    <a:pt x="297104" y="254502"/>
                    <a:pt x="297713" y="258549"/>
                  </a:cubicBezTo>
                  <a:lnTo>
                    <a:pt x="308205" y="327977"/>
                  </a:lnTo>
                  <a:cubicBezTo>
                    <a:pt x="309647" y="340885"/>
                    <a:pt x="302499" y="352821"/>
                    <a:pt x="292241" y="354635"/>
                  </a:cubicBezTo>
                  <a:cubicBezTo>
                    <a:pt x="282806" y="356303"/>
                    <a:pt x="273877" y="348808"/>
                    <a:pt x="271477" y="337207"/>
                  </a:cubicBezTo>
                  <a:lnTo>
                    <a:pt x="256504" y="233479"/>
                  </a:lnTo>
                  <a:cubicBezTo>
                    <a:pt x="255090" y="221914"/>
                    <a:pt x="259670" y="210495"/>
                    <a:pt x="267904" y="205057"/>
                  </a:cubicBezTo>
                  <a:lnTo>
                    <a:pt x="376907" y="131867"/>
                  </a:lnTo>
                  <a:cubicBezTo>
                    <a:pt x="381691" y="128585"/>
                    <a:pt x="387011" y="126734"/>
                    <a:pt x="392455" y="126456"/>
                  </a:cubicBezTo>
                  <a:cubicBezTo>
                    <a:pt x="435675" y="126428"/>
                    <a:pt x="478479" y="137082"/>
                    <a:pt x="518436" y="157813"/>
                  </a:cubicBezTo>
                  <a:lnTo>
                    <a:pt x="522804" y="160070"/>
                  </a:lnTo>
                  <a:lnTo>
                    <a:pt x="642979" y="25844"/>
                  </a:lnTo>
                  <a:cubicBezTo>
                    <a:pt x="647018" y="21054"/>
                    <a:pt x="652469" y="18614"/>
                    <a:pt x="658005" y="19119"/>
                  </a:cubicBezTo>
                  <a:cubicBezTo>
                    <a:pt x="663755" y="19599"/>
                    <a:pt x="669141" y="22834"/>
                    <a:pt x="673053" y="28158"/>
                  </a:cubicBezTo>
                  <a:cubicBezTo>
                    <a:pt x="680797" y="39183"/>
                    <a:pt x="680037" y="56000"/>
                    <a:pt x="671350" y="65849"/>
                  </a:cubicBezTo>
                  <a:lnTo>
                    <a:pt x="485894" y="274446"/>
                  </a:lnTo>
                  <a:lnTo>
                    <a:pt x="424293" y="357876"/>
                  </a:lnTo>
                  <a:cubicBezTo>
                    <a:pt x="423695" y="357876"/>
                    <a:pt x="362911" y="358324"/>
                    <a:pt x="321944" y="316823"/>
                  </a:cubicBezTo>
                  <a:lnTo>
                    <a:pt x="318462" y="293782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86" name="Graphic 28" descr="Pregnant lady outline">
            <a:extLst>
              <a:ext uri="{FF2B5EF4-FFF2-40B4-BE49-F238E27FC236}">
                <a16:creationId xmlns:a16="http://schemas.microsoft.com/office/drawing/2014/main" id="{6F2817C3-A90D-544C-25FF-A6CEE94D8957}"/>
              </a:ext>
            </a:extLst>
          </p:cNvPr>
          <p:cNvGrpSpPr/>
          <p:nvPr/>
        </p:nvGrpSpPr>
        <p:grpSpPr>
          <a:xfrm>
            <a:off x="220369" y="4102277"/>
            <a:ext cx="300090" cy="857250"/>
            <a:chOff x="4614402" y="3004715"/>
            <a:chExt cx="300090" cy="857250"/>
          </a:xfrm>
          <a:solidFill>
            <a:srgbClr val="000000"/>
          </a:solidFill>
        </p:grpSpPr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2B8CC0B1-17DE-A2B9-43DA-9D800D7E1EA9}"/>
                </a:ext>
              </a:extLst>
            </p:cNvPr>
            <p:cNvSpPr/>
            <p:nvPr/>
          </p:nvSpPr>
          <p:spPr>
            <a:xfrm>
              <a:off x="4703661" y="3004715"/>
              <a:ext cx="121114" cy="152400"/>
            </a:xfrm>
            <a:custGeom>
              <a:avLst/>
              <a:gdLst>
                <a:gd name="connsiteX0" fmla="*/ 60557 w 121114"/>
                <a:gd name="connsiteY0" fmla="*/ 152400 h 152400"/>
                <a:gd name="connsiteX1" fmla="*/ 121114 w 121114"/>
                <a:gd name="connsiteY1" fmla="*/ 76200 h 152400"/>
                <a:gd name="connsiteX2" fmla="*/ 60557 w 121114"/>
                <a:gd name="connsiteY2" fmla="*/ 0 h 152400"/>
                <a:gd name="connsiteX3" fmla="*/ 0 w 121114"/>
                <a:gd name="connsiteY3" fmla="*/ 76200 h 152400"/>
                <a:gd name="connsiteX4" fmla="*/ 60557 w 121114"/>
                <a:gd name="connsiteY4" fmla="*/ 152400 h 152400"/>
                <a:gd name="connsiteX5" fmla="*/ 60557 w 121114"/>
                <a:gd name="connsiteY5" fmla="*/ 19050 h 152400"/>
                <a:gd name="connsiteX6" fmla="*/ 105975 w 121114"/>
                <a:gd name="connsiteY6" fmla="*/ 76200 h 152400"/>
                <a:gd name="connsiteX7" fmla="*/ 60557 w 121114"/>
                <a:gd name="connsiteY7" fmla="*/ 133350 h 152400"/>
                <a:gd name="connsiteX8" fmla="*/ 15139 w 121114"/>
                <a:gd name="connsiteY8" fmla="*/ 76200 h 152400"/>
                <a:gd name="connsiteX9" fmla="*/ 60557 w 121114"/>
                <a:gd name="connsiteY9" fmla="*/ 190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114" h="152400">
                  <a:moveTo>
                    <a:pt x="60557" y="152400"/>
                  </a:moveTo>
                  <a:cubicBezTo>
                    <a:pt x="94002" y="152400"/>
                    <a:pt x="121114" y="118284"/>
                    <a:pt x="121114" y="76200"/>
                  </a:cubicBezTo>
                  <a:cubicBezTo>
                    <a:pt x="121114" y="34116"/>
                    <a:pt x="94002" y="0"/>
                    <a:pt x="60557" y="0"/>
                  </a:cubicBezTo>
                  <a:cubicBezTo>
                    <a:pt x="27112" y="0"/>
                    <a:pt x="0" y="34116"/>
                    <a:pt x="0" y="76200"/>
                  </a:cubicBezTo>
                  <a:cubicBezTo>
                    <a:pt x="38" y="118264"/>
                    <a:pt x="27128" y="152352"/>
                    <a:pt x="60557" y="152400"/>
                  </a:cubicBezTo>
                  <a:close/>
                  <a:moveTo>
                    <a:pt x="60557" y="19050"/>
                  </a:moveTo>
                  <a:cubicBezTo>
                    <a:pt x="85640" y="19050"/>
                    <a:pt x="105975" y="44637"/>
                    <a:pt x="105975" y="76200"/>
                  </a:cubicBezTo>
                  <a:cubicBezTo>
                    <a:pt x="105975" y="107763"/>
                    <a:pt x="85640" y="133350"/>
                    <a:pt x="60557" y="133350"/>
                  </a:cubicBezTo>
                  <a:cubicBezTo>
                    <a:pt x="35474" y="133350"/>
                    <a:pt x="15139" y="107763"/>
                    <a:pt x="15139" y="76200"/>
                  </a:cubicBezTo>
                  <a:cubicBezTo>
                    <a:pt x="15164" y="44650"/>
                    <a:pt x="35484" y="19082"/>
                    <a:pt x="60557" y="190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00E7FAA0-73D2-7705-9600-74F3544AB973}"/>
                </a:ext>
              </a:extLst>
            </p:cNvPr>
            <p:cNvSpPr/>
            <p:nvPr/>
          </p:nvSpPr>
          <p:spPr>
            <a:xfrm>
              <a:off x="4614402" y="3176165"/>
              <a:ext cx="300090" cy="685800"/>
            </a:xfrm>
            <a:custGeom>
              <a:avLst/>
              <a:gdLst>
                <a:gd name="connsiteX0" fmla="*/ 266161 w 300090"/>
                <a:gd name="connsiteY0" fmla="*/ 350891 h 685800"/>
                <a:gd name="connsiteX1" fmla="*/ 275881 w 300090"/>
                <a:gd name="connsiteY1" fmla="*/ 328193 h 685800"/>
                <a:gd name="connsiteX2" fmla="*/ 276963 w 300090"/>
                <a:gd name="connsiteY2" fmla="*/ 327146 h 685800"/>
                <a:gd name="connsiteX3" fmla="*/ 300081 w 300090"/>
                <a:gd name="connsiteY3" fmla="*/ 258766 h 685800"/>
                <a:gd name="connsiteX4" fmla="*/ 279204 w 300090"/>
                <a:gd name="connsiteY4" fmla="*/ 188385 h 685800"/>
                <a:gd name="connsiteX5" fmla="*/ 209268 w 300090"/>
                <a:gd name="connsiteY5" fmla="*/ 61627 h 685800"/>
                <a:gd name="connsiteX6" fmla="*/ 203334 w 300090"/>
                <a:gd name="connsiteY6" fmla="*/ 50606 h 685800"/>
                <a:gd name="connsiteX7" fmla="*/ 189072 w 300090"/>
                <a:gd name="connsiteY7" fmla="*/ 25841 h 685800"/>
                <a:gd name="connsiteX8" fmla="*/ 145275 w 300090"/>
                <a:gd name="connsiteY8" fmla="*/ 0 h 685800"/>
                <a:gd name="connsiteX9" fmla="*/ 104891 w 300090"/>
                <a:gd name="connsiteY9" fmla="*/ 18936 h 685800"/>
                <a:gd name="connsiteX10" fmla="*/ 81190 w 300090"/>
                <a:gd name="connsiteY10" fmla="*/ 39891 h 685800"/>
                <a:gd name="connsiteX11" fmla="*/ 18627 w 300090"/>
                <a:gd name="connsiteY11" fmla="*/ 95431 h 685800"/>
                <a:gd name="connsiteX12" fmla="*/ 6 w 300090"/>
                <a:gd name="connsiteY12" fmla="*/ 135922 h 685800"/>
                <a:gd name="connsiteX13" fmla="*/ 14910 w 300090"/>
                <a:gd name="connsiteY13" fmla="*/ 174203 h 685800"/>
                <a:gd name="connsiteX14" fmla="*/ 76187 w 300090"/>
                <a:gd name="connsiteY14" fmla="*/ 234448 h 685800"/>
                <a:gd name="connsiteX15" fmla="*/ 86807 w 300090"/>
                <a:gd name="connsiteY15" fmla="*/ 232743 h 685800"/>
                <a:gd name="connsiteX16" fmla="*/ 85452 w 300090"/>
                <a:gd name="connsiteY16" fmla="*/ 219380 h 685800"/>
                <a:gd name="connsiteX17" fmla="*/ 24335 w 300090"/>
                <a:gd name="connsiteY17" fmla="*/ 159296 h 685800"/>
                <a:gd name="connsiteX18" fmla="*/ 15138 w 300090"/>
                <a:gd name="connsiteY18" fmla="*/ 136531 h 685800"/>
                <a:gd name="connsiteX19" fmla="*/ 27408 w 300090"/>
                <a:gd name="connsiteY19" fmla="*/ 110947 h 685800"/>
                <a:gd name="connsiteX20" fmla="*/ 89888 w 300090"/>
                <a:gd name="connsiteY20" fmla="*/ 55483 h 685800"/>
                <a:gd name="connsiteX21" fmla="*/ 114186 w 300090"/>
                <a:gd name="connsiteY21" fmla="*/ 33928 h 685800"/>
                <a:gd name="connsiteX22" fmla="*/ 145206 w 300090"/>
                <a:gd name="connsiteY22" fmla="*/ 19050 h 685800"/>
                <a:gd name="connsiteX23" fmla="*/ 177574 w 300090"/>
                <a:gd name="connsiteY23" fmla="*/ 38271 h 685800"/>
                <a:gd name="connsiteX24" fmla="*/ 190730 w 300090"/>
                <a:gd name="connsiteY24" fmla="*/ 61131 h 685800"/>
                <a:gd name="connsiteX25" fmla="*/ 196854 w 300090"/>
                <a:gd name="connsiteY25" fmla="*/ 72495 h 685800"/>
                <a:gd name="connsiteX26" fmla="*/ 267093 w 300090"/>
                <a:gd name="connsiteY26" fmla="*/ 199749 h 685800"/>
                <a:gd name="connsiteX27" fmla="*/ 284949 w 300090"/>
                <a:gd name="connsiteY27" fmla="*/ 259271 h 685800"/>
                <a:gd name="connsiteX28" fmla="*/ 267123 w 300090"/>
                <a:gd name="connsiteY28" fmla="*/ 312611 h 685800"/>
                <a:gd name="connsiteX29" fmla="*/ 251037 w 300090"/>
                <a:gd name="connsiteY29" fmla="*/ 351558 h 685800"/>
                <a:gd name="connsiteX30" fmla="*/ 254277 w 300090"/>
                <a:gd name="connsiteY30" fmla="*/ 373380 h 685800"/>
                <a:gd name="connsiteX31" fmla="*/ 262679 w 300090"/>
                <a:gd name="connsiteY31" fmla="*/ 409575 h 685800"/>
                <a:gd name="connsiteX32" fmla="*/ 80085 w 300090"/>
                <a:gd name="connsiteY32" fmla="*/ 409575 h 685800"/>
                <a:gd name="connsiteX33" fmla="*/ 107033 w 300090"/>
                <a:gd name="connsiteY33" fmla="*/ 282207 h 685800"/>
                <a:gd name="connsiteX34" fmla="*/ 107033 w 300090"/>
                <a:gd name="connsiteY34" fmla="*/ 282207 h 685800"/>
                <a:gd name="connsiteX35" fmla="*/ 129605 w 300090"/>
                <a:gd name="connsiteY35" fmla="*/ 176622 h 685800"/>
                <a:gd name="connsiteX36" fmla="*/ 129136 w 300090"/>
                <a:gd name="connsiteY36" fmla="*/ 170421 h 685800"/>
                <a:gd name="connsiteX37" fmla="*/ 113785 w 300090"/>
                <a:gd name="connsiteY37" fmla="*/ 125311 h 685800"/>
                <a:gd name="connsiteX38" fmla="*/ 119841 w 300090"/>
                <a:gd name="connsiteY38" fmla="*/ 120167 h 685800"/>
                <a:gd name="connsiteX39" fmla="*/ 121710 w 300090"/>
                <a:gd name="connsiteY39" fmla="*/ 106904 h 685800"/>
                <a:gd name="connsiteX40" fmla="*/ 111378 w 300090"/>
                <a:gd name="connsiteY40" fmla="*/ 104375 h 685800"/>
                <a:gd name="connsiteX41" fmla="*/ 81470 w 300090"/>
                <a:gd name="connsiteY41" fmla="*/ 129750 h 685800"/>
                <a:gd name="connsiteX42" fmla="*/ 81470 w 300090"/>
                <a:gd name="connsiteY42" fmla="*/ 129750 h 685800"/>
                <a:gd name="connsiteX43" fmla="*/ 79613 w 300090"/>
                <a:gd name="connsiteY43" fmla="*/ 143016 h 685800"/>
                <a:gd name="connsiteX44" fmla="*/ 89956 w 300090"/>
                <a:gd name="connsiteY44" fmla="*/ 145523 h 685800"/>
                <a:gd name="connsiteX45" fmla="*/ 89956 w 300090"/>
                <a:gd name="connsiteY45" fmla="*/ 145523 h 685800"/>
                <a:gd name="connsiteX46" fmla="*/ 89956 w 300090"/>
                <a:gd name="connsiteY46" fmla="*/ 145523 h 685800"/>
                <a:gd name="connsiteX47" fmla="*/ 90425 w 300090"/>
                <a:gd name="connsiteY47" fmla="*/ 145123 h 685800"/>
                <a:gd name="connsiteX48" fmla="*/ 100985 w 300090"/>
                <a:gd name="connsiteY48" fmla="*/ 136160 h 685800"/>
                <a:gd name="connsiteX49" fmla="*/ 114277 w 300090"/>
                <a:gd name="connsiteY49" fmla="*/ 174879 h 685800"/>
                <a:gd name="connsiteX50" fmla="*/ 98600 w 300090"/>
                <a:gd name="connsiteY50" fmla="*/ 248317 h 685800"/>
                <a:gd name="connsiteX51" fmla="*/ 98464 w 300090"/>
                <a:gd name="connsiteY51" fmla="*/ 248669 h 685800"/>
                <a:gd name="connsiteX52" fmla="*/ 92461 w 300090"/>
                <a:gd name="connsiteY52" fmla="*/ 277044 h 685800"/>
                <a:gd name="connsiteX53" fmla="*/ 92416 w 300090"/>
                <a:gd name="connsiteY53" fmla="*/ 277244 h 685800"/>
                <a:gd name="connsiteX54" fmla="*/ 92416 w 300090"/>
                <a:gd name="connsiteY54" fmla="*/ 277244 h 685800"/>
                <a:gd name="connsiteX55" fmla="*/ 60389 w 300090"/>
                <a:gd name="connsiteY55" fmla="*/ 428625 h 685800"/>
                <a:gd name="connsiteX56" fmla="*/ 134927 w 300090"/>
                <a:gd name="connsiteY56" fmla="*/ 428625 h 685800"/>
                <a:gd name="connsiteX57" fmla="*/ 134927 w 300090"/>
                <a:gd name="connsiteY57" fmla="*/ 685800 h 685800"/>
                <a:gd name="connsiteX58" fmla="*/ 208814 w 300090"/>
                <a:gd name="connsiteY58" fmla="*/ 685800 h 685800"/>
                <a:gd name="connsiteX59" fmla="*/ 208814 w 300090"/>
                <a:gd name="connsiteY59" fmla="*/ 428625 h 685800"/>
                <a:gd name="connsiteX60" fmla="*/ 282883 w 300090"/>
                <a:gd name="connsiteY60" fmla="*/ 428625 h 685800"/>
                <a:gd name="connsiteX61" fmla="*/ 268728 w 300090"/>
                <a:gd name="connsiteY61" fmla="*/ 367779 h 685800"/>
                <a:gd name="connsiteX62" fmla="*/ 266161 w 300090"/>
                <a:gd name="connsiteY62" fmla="*/ 350891 h 685800"/>
                <a:gd name="connsiteX63" fmla="*/ 193675 w 300090"/>
                <a:gd name="connsiteY63" fmla="*/ 666750 h 685800"/>
                <a:gd name="connsiteX64" fmla="*/ 150066 w 300090"/>
                <a:gd name="connsiteY64" fmla="*/ 666750 h 685800"/>
                <a:gd name="connsiteX65" fmla="*/ 150066 w 300090"/>
                <a:gd name="connsiteY65" fmla="*/ 428625 h 685800"/>
                <a:gd name="connsiteX66" fmla="*/ 193675 w 300090"/>
                <a:gd name="connsiteY66" fmla="*/ 428625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300090" h="685800">
                  <a:moveTo>
                    <a:pt x="266161" y="350891"/>
                  </a:moveTo>
                  <a:cubicBezTo>
                    <a:pt x="266023" y="341708"/>
                    <a:pt x="269709" y="333100"/>
                    <a:pt x="275881" y="328193"/>
                  </a:cubicBezTo>
                  <a:lnTo>
                    <a:pt x="276963" y="327146"/>
                  </a:lnTo>
                  <a:cubicBezTo>
                    <a:pt x="292014" y="309498"/>
                    <a:pt x="300415" y="284649"/>
                    <a:pt x="300081" y="258766"/>
                  </a:cubicBezTo>
                  <a:cubicBezTo>
                    <a:pt x="299294" y="233097"/>
                    <a:pt x="291975" y="208425"/>
                    <a:pt x="279204" y="188385"/>
                  </a:cubicBezTo>
                  <a:lnTo>
                    <a:pt x="209268" y="61627"/>
                  </a:lnTo>
                  <a:cubicBezTo>
                    <a:pt x="207255" y="58036"/>
                    <a:pt x="205302" y="54331"/>
                    <a:pt x="203334" y="50606"/>
                  </a:cubicBezTo>
                  <a:cubicBezTo>
                    <a:pt x="198977" y="42000"/>
                    <a:pt x="194215" y="33730"/>
                    <a:pt x="189072" y="25841"/>
                  </a:cubicBezTo>
                  <a:cubicBezTo>
                    <a:pt x="178068" y="9766"/>
                    <a:pt x="162134" y="365"/>
                    <a:pt x="145275" y="0"/>
                  </a:cubicBezTo>
                  <a:cubicBezTo>
                    <a:pt x="130477" y="236"/>
                    <a:pt x="116203" y="6928"/>
                    <a:pt x="104891" y="18936"/>
                  </a:cubicBezTo>
                  <a:cubicBezTo>
                    <a:pt x="100614" y="22746"/>
                    <a:pt x="91750" y="30566"/>
                    <a:pt x="81190" y="39891"/>
                  </a:cubicBezTo>
                  <a:cubicBezTo>
                    <a:pt x="59162" y="59350"/>
                    <a:pt x="28960" y="86001"/>
                    <a:pt x="18627" y="95431"/>
                  </a:cubicBezTo>
                  <a:cubicBezTo>
                    <a:pt x="7678" y="104461"/>
                    <a:pt x="772" y="119478"/>
                    <a:pt x="6" y="135922"/>
                  </a:cubicBezTo>
                  <a:cubicBezTo>
                    <a:pt x="-206" y="150955"/>
                    <a:pt x="5340" y="165200"/>
                    <a:pt x="14910" y="174203"/>
                  </a:cubicBezTo>
                  <a:cubicBezTo>
                    <a:pt x="35189" y="194320"/>
                    <a:pt x="55680" y="214493"/>
                    <a:pt x="76187" y="234448"/>
                  </a:cubicBezTo>
                  <a:cubicBezTo>
                    <a:pt x="79494" y="237668"/>
                    <a:pt x="84248" y="236905"/>
                    <a:pt x="86807" y="232743"/>
                  </a:cubicBezTo>
                  <a:cubicBezTo>
                    <a:pt x="89365" y="228582"/>
                    <a:pt x="88759" y="222599"/>
                    <a:pt x="85452" y="219380"/>
                  </a:cubicBezTo>
                  <a:cubicBezTo>
                    <a:pt x="65014" y="199463"/>
                    <a:pt x="44523" y="179375"/>
                    <a:pt x="24335" y="159296"/>
                  </a:cubicBezTo>
                  <a:cubicBezTo>
                    <a:pt x="18515" y="154035"/>
                    <a:pt x="15086" y="145548"/>
                    <a:pt x="15138" y="136531"/>
                  </a:cubicBezTo>
                  <a:cubicBezTo>
                    <a:pt x="15791" y="126045"/>
                    <a:pt x="20339" y="116562"/>
                    <a:pt x="27408" y="110947"/>
                  </a:cubicBezTo>
                  <a:cubicBezTo>
                    <a:pt x="37778" y="101517"/>
                    <a:pt x="67890" y="74905"/>
                    <a:pt x="89888" y="55483"/>
                  </a:cubicBezTo>
                  <a:cubicBezTo>
                    <a:pt x="100485" y="46130"/>
                    <a:pt x="109349" y="38281"/>
                    <a:pt x="114186" y="33928"/>
                  </a:cubicBezTo>
                  <a:cubicBezTo>
                    <a:pt x="122844" y="24596"/>
                    <a:pt x="133809" y="19338"/>
                    <a:pt x="145206" y="19050"/>
                  </a:cubicBezTo>
                  <a:cubicBezTo>
                    <a:pt x="157677" y="19372"/>
                    <a:pt x="169449" y="26362"/>
                    <a:pt x="177574" y="38271"/>
                  </a:cubicBezTo>
                  <a:cubicBezTo>
                    <a:pt x="182310" y="45561"/>
                    <a:pt x="186704" y="53194"/>
                    <a:pt x="190730" y="61131"/>
                  </a:cubicBezTo>
                  <a:cubicBezTo>
                    <a:pt x="192774" y="64989"/>
                    <a:pt x="194803" y="68818"/>
                    <a:pt x="196854" y="72495"/>
                  </a:cubicBezTo>
                  <a:lnTo>
                    <a:pt x="267093" y="199749"/>
                  </a:lnTo>
                  <a:cubicBezTo>
                    <a:pt x="277960" y="216669"/>
                    <a:pt x="284220" y="237534"/>
                    <a:pt x="284949" y="259271"/>
                  </a:cubicBezTo>
                  <a:cubicBezTo>
                    <a:pt x="285181" y="279402"/>
                    <a:pt x="278718" y="298738"/>
                    <a:pt x="267123" y="312611"/>
                  </a:cubicBezTo>
                  <a:cubicBezTo>
                    <a:pt x="256795" y="321248"/>
                    <a:pt x="250719" y="335958"/>
                    <a:pt x="251037" y="351558"/>
                  </a:cubicBezTo>
                  <a:cubicBezTo>
                    <a:pt x="251373" y="358976"/>
                    <a:pt x="252461" y="366310"/>
                    <a:pt x="254277" y="373380"/>
                  </a:cubicBezTo>
                  <a:lnTo>
                    <a:pt x="262679" y="409575"/>
                  </a:lnTo>
                  <a:lnTo>
                    <a:pt x="80085" y="409575"/>
                  </a:lnTo>
                  <a:lnTo>
                    <a:pt x="107033" y="282207"/>
                  </a:lnTo>
                  <a:lnTo>
                    <a:pt x="107033" y="282207"/>
                  </a:lnTo>
                  <a:lnTo>
                    <a:pt x="129605" y="176622"/>
                  </a:lnTo>
                  <a:cubicBezTo>
                    <a:pt x="130019" y="174548"/>
                    <a:pt x="129853" y="172360"/>
                    <a:pt x="129136" y="170421"/>
                  </a:cubicBezTo>
                  <a:lnTo>
                    <a:pt x="113785" y="125311"/>
                  </a:lnTo>
                  <a:lnTo>
                    <a:pt x="119841" y="120167"/>
                  </a:lnTo>
                  <a:cubicBezTo>
                    <a:pt x="123267" y="117154"/>
                    <a:pt x="124104" y="111216"/>
                    <a:pt x="121710" y="106904"/>
                  </a:cubicBezTo>
                  <a:cubicBezTo>
                    <a:pt x="119371" y="102693"/>
                    <a:pt x="114800" y="101575"/>
                    <a:pt x="111378" y="104375"/>
                  </a:cubicBezTo>
                  <a:lnTo>
                    <a:pt x="81470" y="129750"/>
                  </a:lnTo>
                  <a:lnTo>
                    <a:pt x="81470" y="129750"/>
                  </a:lnTo>
                  <a:cubicBezTo>
                    <a:pt x="78046" y="132768"/>
                    <a:pt x="77215" y="138707"/>
                    <a:pt x="79613" y="143016"/>
                  </a:cubicBezTo>
                  <a:cubicBezTo>
                    <a:pt x="81958" y="147227"/>
                    <a:pt x="86536" y="148337"/>
                    <a:pt x="89956" y="145523"/>
                  </a:cubicBezTo>
                  <a:lnTo>
                    <a:pt x="89956" y="145523"/>
                  </a:lnTo>
                  <a:lnTo>
                    <a:pt x="89956" y="145523"/>
                  </a:lnTo>
                  <a:lnTo>
                    <a:pt x="90425" y="145123"/>
                  </a:lnTo>
                  <a:lnTo>
                    <a:pt x="100985" y="136160"/>
                  </a:lnTo>
                  <a:lnTo>
                    <a:pt x="114277" y="174879"/>
                  </a:lnTo>
                  <a:lnTo>
                    <a:pt x="98600" y="248317"/>
                  </a:lnTo>
                  <a:cubicBezTo>
                    <a:pt x="98600" y="248450"/>
                    <a:pt x="98487" y="248545"/>
                    <a:pt x="98464" y="248669"/>
                  </a:cubicBezTo>
                  <a:lnTo>
                    <a:pt x="92461" y="277044"/>
                  </a:lnTo>
                  <a:lnTo>
                    <a:pt x="92416" y="277244"/>
                  </a:lnTo>
                  <a:lnTo>
                    <a:pt x="92416" y="277244"/>
                  </a:lnTo>
                  <a:lnTo>
                    <a:pt x="60389" y="428625"/>
                  </a:lnTo>
                  <a:lnTo>
                    <a:pt x="134927" y="428625"/>
                  </a:lnTo>
                  <a:lnTo>
                    <a:pt x="134927" y="685800"/>
                  </a:lnTo>
                  <a:lnTo>
                    <a:pt x="208814" y="685800"/>
                  </a:lnTo>
                  <a:lnTo>
                    <a:pt x="208814" y="428625"/>
                  </a:lnTo>
                  <a:lnTo>
                    <a:pt x="282883" y="428625"/>
                  </a:lnTo>
                  <a:lnTo>
                    <a:pt x="268728" y="367779"/>
                  </a:lnTo>
                  <a:cubicBezTo>
                    <a:pt x="267314" y="362307"/>
                    <a:pt x="266452" y="356634"/>
                    <a:pt x="266161" y="350891"/>
                  </a:cubicBezTo>
                  <a:close/>
                  <a:moveTo>
                    <a:pt x="193675" y="666750"/>
                  </a:moveTo>
                  <a:lnTo>
                    <a:pt x="150066" y="666750"/>
                  </a:lnTo>
                  <a:lnTo>
                    <a:pt x="150066" y="428625"/>
                  </a:lnTo>
                  <a:lnTo>
                    <a:pt x="193675" y="428625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89" name="Graphic 30" descr="Dance outline">
            <a:extLst>
              <a:ext uri="{FF2B5EF4-FFF2-40B4-BE49-F238E27FC236}">
                <a16:creationId xmlns:a16="http://schemas.microsoft.com/office/drawing/2014/main" id="{9CDC07A3-D388-745E-EBA5-700AAE9ACE32}"/>
              </a:ext>
            </a:extLst>
          </p:cNvPr>
          <p:cNvGrpSpPr/>
          <p:nvPr/>
        </p:nvGrpSpPr>
        <p:grpSpPr>
          <a:xfrm>
            <a:off x="5998302" y="5849998"/>
            <a:ext cx="680774" cy="701124"/>
            <a:chOff x="4588338" y="3234703"/>
            <a:chExt cx="680774" cy="701124"/>
          </a:xfrm>
          <a:solidFill>
            <a:srgbClr val="000000"/>
          </a:solidFill>
        </p:grpSpPr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9E319C98-3A3E-F232-8E71-CD890EBBB61B}"/>
                </a:ext>
              </a:extLst>
            </p:cNvPr>
            <p:cNvSpPr/>
            <p:nvPr/>
          </p:nvSpPr>
          <p:spPr>
            <a:xfrm>
              <a:off x="4588338" y="3430844"/>
              <a:ext cx="371758" cy="504983"/>
            </a:xfrm>
            <a:custGeom>
              <a:avLst/>
              <a:gdLst>
                <a:gd name="connsiteX0" fmla="*/ 328492 w 371758"/>
                <a:gd name="connsiteY0" fmla="*/ 96926 h 504983"/>
                <a:gd name="connsiteX1" fmla="*/ 293233 w 371758"/>
                <a:gd name="connsiteY1" fmla="*/ 119158 h 504983"/>
                <a:gd name="connsiteX2" fmla="*/ 262576 w 371758"/>
                <a:gd name="connsiteY2" fmla="*/ 55426 h 504983"/>
                <a:gd name="connsiteX3" fmla="*/ 245007 w 371758"/>
                <a:gd name="connsiteY3" fmla="*/ 38490 h 504983"/>
                <a:gd name="connsiteX4" fmla="*/ 140644 w 371758"/>
                <a:gd name="connsiteY4" fmla="*/ 952 h 504983"/>
                <a:gd name="connsiteX5" fmla="*/ 111569 w 371758"/>
                <a:gd name="connsiteY5" fmla="*/ 11020 h 504983"/>
                <a:gd name="connsiteX6" fmla="*/ 76166 w 371758"/>
                <a:gd name="connsiteY6" fmla="*/ 55588 h 504983"/>
                <a:gd name="connsiteX7" fmla="*/ 51678 w 371758"/>
                <a:gd name="connsiteY7" fmla="*/ 15583 h 504983"/>
                <a:gd name="connsiteX8" fmla="*/ 10568 w 371758"/>
                <a:gd name="connsiteY8" fmla="*/ 7610 h 504983"/>
                <a:gd name="connsiteX9" fmla="*/ 5617 w 371758"/>
                <a:gd name="connsiteY9" fmla="*/ 58960 h 504983"/>
                <a:gd name="connsiteX10" fmla="*/ 50089 w 371758"/>
                <a:gd name="connsiteY10" fmla="*/ 133588 h 504983"/>
                <a:gd name="connsiteX11" fmla="*/ 50778 w 371758"/>
                <a:gd name="connsiteY11" fmla="*/ 134541 h 504983"/>
                <a:gd name="connsiteX12" fmla="*/ 72457 w 371758"/>
                <a:gd name="connsiteY12" fmla="*/ 148542 h 504983"/>
                <a:gd name="connsiteX13" fmla="*/ 95597 w 371758"/>
                <a:gd name="connsiteY13" fmla="*/ 138293 h 504983"/>
                <a:gd name="connsiteX14" fmla="*/ 118541 w 371758"/>
                <a:gd name="connsiteY14" fmla="*/ 109423 h 504983"/>
                <a:gd name="connsiteX15" fmla="*/ 118662 w 371758"/>
                <a:gd name="connsiteY15" fmla="*/ 109518 h 504983"/>
                <a:gd name="connsiteX16" fmla="*/ 99359 w 371758"/>
                <a:gd name="connsiteY16" fmla="*/ 201320 h 504983"/>
                <a:gd name="connsiteX17" fmla="*/ 96014 w 371758"/>
                <a:gd name="connsiteY17" fmla="*/ 222980 h 504983"/>
                <a:gd name="connsiteX18" fmla="*/ 106059 w 371758"/>
                <a:gd name="connsiteY18" fmla="*/ 259747 h 504983"/>
                <a:gd name="connsiteX19" fmla="*/ 145799 w 371758"/>
                <a:gd name="connsiteY19" fmla="*/ 340138 h 504983"/>
                <a:gd name="connsiteX20" fmla="*/ 119987 w 371758"/>
                <a:gd name="connsiteY20" fmla="*/ 455771 h 504983"/>
                <a:gd name="connsiteX21" fmla="*/ 139486 w 371758"/>
                <a:gd name="connsiteY21" fmla="*/ 502444 h 504983"/>
                <a:gd name="connsiteX22" fmla="*/ 141394 w 371758"/>
                <a:gd name="connsiteY22" fmla="*/ 502977 h 504983"/>
                <a:gd name="connsiteX23" fmla="*/ 142726 w 371758"/>
                <a:gd name="connsiteY23" fmla="*/ 503501 h 504983"/>
                <a:gd name="connsiteX24" fmla="*/ 148078 w 371758"/>
                <a:gd name="connsiteY24" fmla="*/ 504920 h 504983"/>
                <a:gd name="connsiteX25" fmla="*/ 176244 w 371758"/>
                <a:gd name="connsiteY25" fmla="*/ 476917 h 504983"/>
                <a:gd name="connsiteX26" fmla="*/ 205834 w 371758"/>
                <a:gd name="connsiteY26" fmla="*/ 346567 h 504983"/>
                <a:gd name="connsiteX27" fmla="*/ 201928 w 371758"/>
                <a:gd name="connsiteY27" fmla="*/ 316801 h 504983"/>
                <a:gd name="connsiteX28" fmla="*/ 193790 w 371758"/>
                <a:gd name="connsiteY28" fmla="*/ 300533 h 504983"/>
                <a:gd name="connsiteX29" fmla="*/ 193889 w 371758"/>
                <a:gd name="connsiteY29" fmla="*/ 300409 h 504983"/>
                <a:gd name="connsiteX30" fmla="*/ 222040 w 371758"/>
                <a:gd name="connsiteY30" fmla="*/ 321669 h 504983"/>
                <a:gd name="connsiteX31" fmla="*/ 222040 w 371758"/>
                <a:gd name="connsiteY31" fmla="*/ 449304 h 504983"/>
                <a:gd name="connsiteX32" fmla="*/ 241600 w 371758"/>
                <a:gd name="connsiteY32" fmla="*/ 485813 h 504983"/>
                <a:gd name="connsiteX33" fmla="*/ 279890 w 371758"/>
                <a:gd name="connsiteY33" fmla="*/ 462952 h 504983"/>
                <a:gd name="connsiteX34" fmla="*/ 281628 w 371758"/>
                <a:gd name="connsiteY34" fmla="*/ 450628 h 504983"/>
                <a:gd name="connsiteX35" fmla="*/ 281628 w 371758"/>
                <a:gd name="connsiteY35" fmla="*/ 301352 h 504983"/>
                <a:gd name="connsiteX36" fmla="*/ 267602 w 371758"/>
                <a:gd name="connsiteY36" fmla="*/ 268967 h 504983"/>
                <a:gd name="connsiteX37" fmla="*/ 208907 w 371758"/>
                <a:gd name="connsiteY37" fmla="*/ 224295 h 504983"/>
                <a:gd name="connsiteX38" fmla="*/ 230390 w 371758"/>
                <a:gd name="connsiteY38" fmla="*/ 136065 h 504983"/>
                <a:gd name="connsiteX39" fmla="*/ 255710 w 371758"/>
                <a:gd name="connsiteY39" fmla="*/ 188690 h 504983"/>
                <a:gd name="connsiteX40" fmla="*/ 281447 w 371758"/>
                <a:gd name="connsiteY40" fmla="*/ 206378 h 504983"/>
                <a:gd name="connsiteX41" fmla="*/ 295208 w 371758"/>
                <a:gd name="connsiteY41" fmla="*/ 201616 h 504983"/>
                <a:gd name="connsiteX42" fmla="*/ 354501 w 371758"/>
                <a:gd name="connsiteY42" fmla="*/ 164297 h 504983"/>
                <a:gd name="connsiteX43" fmla="*/ 370541 w 371758"/>
                <a:gd name="connsiteY43" fmla="*/ 141065 h 504983"/>
                <a:gd name="connsiteX44" fmla="*/ 368134 w 371758"/>
                <a:gd name="connsiteY44" fmla="*/ 113786 h 504983"/>
                <a:gd name="connsiteX45" fmla="*/ 328492 w 371758"/>
                <a:gd name="connsiteY45" fmla="*/ 96926 h 504983"/>
                <a:gd name="connsiteX46" fmla="*/ 356008 w 371758"/>
                <a:gd name="connsiteY46" fmla="*/ 135541 h 504983"/>
                <a:gd name="connsiteX47" fmla="*/ 347764 w 371758"/>
                <a:gd name="connsiteY47" fmla="*/ 147304 h 504983"/>
                <a:gd name="connsiteX48" fmla="*/ 288479 w 371758"/>
                <a:gd name="connsiteY48" fmla="*/ 184614 h 504983"/>
                <a:gd name="connsiteX49" fmla="*/ 281477 w 371758"/>
                <a:gd name="connsiteY49" fmla="*/ 187347 h 504983"/>
                <a:gd name="connsiteX50" fmla="*/ 268677 w 371758"/>
                <a:gd name="connsiteY50" fmla="*/ 178879 h 504983"/>
                <a:gd name="connsiteX51" fmla="*/ 234697 w 371758"/>
                <a:gd name="connsiteY51" fmla="*/ 108223 h 504983"/>
                <a:gd name="connsiteX52" fmla="*/ 229739 w 371758"/>
                <a:gd name="connsiteY52" fmla="*/ 103603 h 504983"/>
                <a:gd name="connsiteX53" fmla="*/ 220867 w 371758"/>
                <a:gd name="connsiteY53" fmla="*/ 110118 h 504983"/>
                <a:gd name="connsiteX54" fmla="*/ 192700 w 371758"/>
                <a:gd name="connsiteY54" fmla="*/ 225838 h 504983"/>
                <a:gd name="connsiteX55" fmla="*/ 196024 w 371758"/>
                <a:gd name="connsiteY55" fmla="*/ 236782 h 504983"/>
                <a:gd name="connsiteX56" fmla="*/ 259147 w 371758"/>
                <a:gd name="connsiteY56" fmla="*/ 284759 h 504983"/>
                <a:gd name="connsiteX57" fmla="*/ 266489 w 371758"/>
                <a:gd name="connsiteY57" fmla="*/ 301390 h 504983"/>
                <a:gd name="connsiteX58" fmla="*/ 266489 w 371758"/>
                <a:gd name="connsiteY58" fmla="*/ 447827 h 504983"/>
                <a:gd name="connsiteX59" fmla="*/ 261122 w 371758"/>
                <a:gd name="connsiteY59" fmla="*/ 464153 h 504983"/>
                <a:gd name="connsiteX60" fmla="*/ 240815 w 371758"/>
                <a:gd name="connsiteY60" fmla="*/ 462717 h 504983"/>
                <a:gd name="connsiteX61" fmla="*/ 237157 w 371758"/>
                <a:gd name="connsiteY61" fmla="*/ 450628 h 504983"/>
                <a:gd name="connsiteX62" fmla="*/ 237157 w 371758"/>
                <a:gd name="connsiteY62" fmla="*/ 316325 h 504983"/>
                <a:gd name="connsiteX63" fmla="*/ 233486 w 371758"/>
                <a:gd name="connsiteY63" fmla="*/ 308162 h 504983"/>
                <a:gd name="connsiteX64" fmla="*/ 174193 w 371758"/>
                <a:gd name="connsiteY64" fmla="*/ 263395 h 504983"/>
                <a:gd name="connsiteX65" fmla="*/ 163807 w 371758"/>
                <a:gd name="connsiteY65" fmla="*/ 266660 h 504983"/>
                <a:gd name="connsiteX66" fmla="*/ 163890 w 371758"/>
                <a:gd name="connsiteY66" fmla="*/ 276635 h 504983"/>
                <a:gd name="connsiteX67" fmla="*/ 188870 w 371758"/>
                <a:gd name="connsiteY67" fmla="*/ 326593 h 504983"/>
                <a:gd name="connsiteX68" fmla="*/ 191141 w 371758"/>
                <a:gd name="connsiteY68" fmla="*/ 341709 h 504983"/>
                <a:gd name="connsiteX69" fmla="*/ 161529 w 371758"/>
                <a:gd name="connsiteY69" fmla="*/ 472249 h 504983"/>
                <a:gd name="connsiteX70" fmla="*/ 161317 w 371758"/>
                <a:gd name="connsiteY70" fmla="*/ 473526 h 504983"/>
                <a:gd name="connsiteX71" fmla="*/ 148539 w 371758"/>
                <a:gd name="connsiteY71" fmla="*/ 485870 h 504983"/>
                <a:gd name="connsiteX72" fmla="*/ 147495 w 371758"/>
                <a:gd name="connsiteY72" fmla="*/ 485442 h 504983"/>
                <a:gd name="connsiteX73" fmla="*/ 144005 w 371758"/>
                <a:gd name="connsiteY73" fmla="*/ 484232 h 504983"/>
                <a:gd name="connsiteX74" fmla="*/ 134588 w 371758"/>
                <a:gd name="connsiteY74" fmla="*/ 460667 h 504983"/>
                <a:gd name="connsiteX75" fmla="*/ 161271 w 371758"/>
                <a:gd name="connsiteY75" fmla="*/ 341271 h 504983"/>
                <a:gd name="connsiteX76" fmla="*/ 160416 w 371758"/>
                <a:gd name="connsiteY76" fmla="*/ 333651 h 504983"/>
                <a:gd name="connsiteX77" fmla="*/ 118904 w 371758"/>
                <a:gd name="connsiteY77" fmla="*/ 249650 h 504983"/>
                <a:gd name="connsiteX78" fmla="*/ 111153 w 371758"/>
                <a:gd name="connsiteY78" fmla="*/ 222980 h 504983"/>
                <a:gd name="connsiteX79" fmla="*/ 113863 w 371758"/>
                <a:gd name="connsiteY79" fmla="*/ 206788 h 504983"/>
                <a:gd name="connsiteX80" fmla="*/ 140553 w 371758"/>
                <a:gd name="connsiteY80" fmla="*/ 79915 h 504983"/>
                <a:gd name="connsiteX81" fmla="*/ 135175 w 371758"/>
                <a:gd name="connsiteY81" fmla="*/ 68268 h 504983"/>
                <a:gd name="connsiteX82" fmla="*/ 135080 w 371758"/>
                <a:gd name="connsiteY82" fmla="*/ 68237 h 504983"/>
                <a:gd name="connsiteX83" fmla="*/ 127685 w 371758"/>
                <a:gd name="connsiteY83" fmla="*/ 70990 h 504983"/>
                <a:gd name="connsiteX84" fmla="*/ 84894 w 371758"/>
                <a:gd name="connsiteY84" fmla="*/ 124873 h 504983"/>
                <a:gd name="connsiteX85" fmla="*/ 72457 w 371758"/>
                <a:gd name="connsiteY85" fmla="*/ 129540 h 504983"/>
                <a:gd name="connsiteX86" fmla="*/ 61859 w 371758"/>
                <a:gd name="connsiteY86" fmla="*/ 121596 h 504983"/>
                <a:gd name="connsiteX87" fmla="*/ 17956 w 371758"/>
                <a:gd name="connsiteY87" fmla="*/ 47958 h 504983"/>
                <a:gd name="connsiteX88" fmla="*/ 19598 w 371758"/>
                <a:gd name="connsiteY88" fmla="*/ 22879 h 504983"/>
                <a:gd name="connsiteX89" fmla="*/ 39749 w 371758"/>
                <a:gd name="connsiteY89" fmla="*/ 27337 h 504983"/>
                <a:gd name="connsiteX90" fmla="*/ 69399 w 371758"/>
                <a:gd name="connsiteY90" fmla="*/ 75848 h 504983"/>
                <a:gd name="connsiteX91" fmla="*/ 74917 w 371758"/>
                <a:gd name="connsiteY91" fmla="*/ 79543 h 504983"/>
                <a:gd name="connsiteX92" fmla="*/ 80753 w 371758"/>
                <a:gd name="connsiteY92" fmla="*/ 76771 h 504983"/>
                <a:gd name="connsiteX93" fmla="*/ 122258 w 371758"/>
                <a:gd name="connsiteY93" fmla="*/ 24489 h 504983"/>
                <a:gd name="connsiteX94" fmla="*/ 137064 w 371758"/>
                <a:gd name="connsiteY94" fmla="*/ 19450 h 504983"/>
                <a:gd name="connsiteX95" fmla="*/ 241101 w 371758"/>
                <a:gd name="connsiteY95" fmla="*/ 56845 h 504983"/>
                <a:gd name="connsiteX96" fmla="*/ 249798 w 371758"/>
                <a:gd name="connsiteY96" fmla="*/ 65599 h 504983"/>
                <a:gd name="connsiteX97" fmla="*/ 283861 w 371758"/>
                <a:gd name="connsiteY97" fmla="*/ 136503 h 504983"/>
                <a:gd name="connsiteX98" fmla="*/ 293702 w 371758"/>
                <a:gd name="connsiteY98" fmla="*/ 140094 h 504983"/>
                <a:gd name="connsiteX99" fmla="*/ 334805 w 371758"/>
                <a:gd name="connsiteY99" fmla="*/ 114205 h 504983"/>
                <a:gd name="connsiteX100" fmla="*/ 354902 w 371758"/>
                <a:gd name="connsiteY100" fmla="*/ 123234 h 504983"/>
                <a:gd name="connsiteX101" fmla="*/ 356008 w 371758"/>
                <a:gd name="connsiteY101" fmla="*/ 135541 h 50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71758" h="504983">
                  <a:moveTo>
                    <a:pt x="328492" y="96926"/>
                  </a:moveTo>
                  <a:lnTo>
                    <a:pt x="293233" y="119158"/>
                  </a:lnTo>
                  <a:lnTo>
                    <a:pt x="262576" y="55426"/>
                  </a:lnTo>
                  <a:cubicBezTo>
                    <a:pt x="258576" y="47252"/>
                    <a:pt x="252320" y="41221"/>
                    <a:pt x="245007" y="38490"/>
                  </a:cubicBezTo>
                  <a:lnTo>
                    <a:pt x="140644" y="952"/>
                  </a:lnTo>
                  <a:cubicBezTo>
                    <a:pt x="130226" y="-1935"/>
                    <a:pt x="119347" y="1833"/>
                    <a:pt x="111569" y="11020"/>
                  </a:cubicBezTo>
                  <a:lnTo>
                    <a:pt x="76166" y="55588"/>
                  </a:lnTo>
                  <a:lnTo>
                    <a:pt x="51678" y="15583"/>
                  </a:lnTo>
                  <a:cubicBezTo>
                    <a:pt x="41851" y="-431"/>
                    <a:pt x="23771" y="-3937"/>
                    <a:pt x="10568" y="7610"/>
                  </a:cubicBezTo>
                  <a:cubicBezTo>
                    <a:pt x="-1329" y="20580"/>
                    <a:pt x="-3470" y="42787"/>
                    <a:pt x="5617" y="58960"/>
                  </a:cubicBezTo>
                  <a:lnTo>
                    <a:pt x="50089" y="133588"/>
                  </a:lnTo>
                  <a:lnTo>
                    <a:pt x="50778" y="134541"/>
                  </a:lnTo>
                  <a:cubicBezTo>
                    <a:pt x="56239" y="142645"/>
                    <a:pt x="64040" y="147683"/>
                    <a:pt x="72457" y="148542"/>
                  </a:cubicBezTo>
                  <a:cubicBezTo>
                    <a:pt x="80918" y="148885"/>
                    <a:pt x="89173" y="145229"/>
                    <a:pt x="95597" y="138293"/>
                  </a:cubicBezTo>
                  <a:lnTo>
                    <a:pt x="118541" y="109423"/>
                  </a:lnTo>
                  <a:cubicBezTo>
                    <a:pt x="118647" y="109290"/>
                    <a:pt x="118700" y="109328"/>
                    <a:pt x="118662" y="109518"/>
                  </a:cubicBezTo>
                  <a:lnTo>
                    <a:pt x="99359" y="201320"/>
                  </a:lnTo>
                  <a:cubicBezTo>
                    <a:pt x="97414" y="208297"/>
                    <a:pt x="96287" y="215594"/>
                    <a:pt x="96014" y="222980"/>
                  </a:cubicBezTo>
                  <a:cubicBezTo>
                    <a:pt x="96563" y="236176"/>
                    <a:pt x="100044" y="248915"/>
                    <a:pt x="106059" y="259747"/>
                  </a:cubicBezTo>
                  <a:lnTo>
                    <a:pt x="145799" y="340138"/>
                  </a:lnTo>
                  <a:lnTo>
                    <a:pt x="119987" y="455771"/>
                  </a:lnTo>
                  <a:cubicBezTo>
                    <a:pt x="115918" y="475333"/>
                    <a:pt x="124373" y="495571"/>
                    <a:pt x="139486" y="502444"/>
                  </a:cubicBezTo>
                  <a:cubicBezTo>
                    <a:pt x="140076" y="502822"/>
                    <a:pt x="140732" y="503006"/>
                    <a:pt x="141394" y="502977"/>
                  </a:cubicBezTo>
                  <a:cubicBezTo>
                    <a:pt x="141795" y="503091"/>
                    <a:pt x="142256" y="503310"/>
                    <a:pt x="142726" y="503501"/>
                  </a:cubicBezTo>
                  <a:cubicBezTo>
                    <a:pt x="144436" y="504338"/>
                    <a:pt x="146244" y="504818"/>
                    <a:pt x="148078" y="504920"/>
                  </a:cubicBezTo>
                  <a:cubicBezTo>
                    <a:pt x="161762" y="505967"/>
                    <a:pt x="173888" y="493911"/>
                    <a:pt x="176244" y="476917"/>
                  </a:cubicBezTo>
                  <a:lnTo>
                    <a:pt x="205834" y="346567"/>
                  </a:lnTo>
                  <a:cubicBezTo>
                    <a:pt x="207660" y="336384"/>
                    <a:pt x="206258" y="325705"/>
                    <a:pt x="201928" y="316801"/>
                  </a:cubicBezTo>
                  <a:lnTo>
                    <a:pt x="193790" y="300533"/>
                  </a:lnTo>
                  <a:cubicBezTo>
                    <a:pt x="193700" y="300361"/>
                    <a:pt x="193745" y="300304"/>
                    <a:pt x="193889" y="300409"/>
                  </a:cubicBezTo>
                  <a:lnTo>
                    <a:pt x="222040" y="321669"/>
                  </a:lnTo>
                  <a:lnTo>
                    <a:pt x="222040" y="449304"/>
                  </a:lnTo>
                  <a:cubicBezTo>
                    <a:pt x="222519" y="465161"/>
                    <a:pt x="230098" y="479307"/>
                    <a:pt x="241600" y="485813"/>
                  </a:cubicBezTo>
                  <a:cubicBezTo>
                    <a:pt x="257191" y="492805"/>
                    <a:pt x="274334" y="482570"/>
                    <a:pt x="279890" y="462952"/>
                  </a:cubicBezTo>
                  <a:cubicBezTo>
                    <a:pt x="281011" y="458994"/>
                    <a:pt x="281599" y="454829"/>
                    <a:pt x="281628" y="450628"/>
                  </a:cubicBezTo>
                  <a:lnTo>
                    <a:pt x="281628" y="301352"/>
                  </a:lnTo>
                  <a:cubicBezTo>
                    <a:pt x="281231" y="288392"/>
                    <a:pt x="276042" y="276411"/>
                    <a:pt x="267602" y="268967"/>
                  </a:cubicBezTo>
                  <a:lnTo>
                    <a:pt x="208907" y="224295"/>
                  </a:lnTo>
                  <a:lnTo>
                    <a:pt x="230390" y="136065"/>
                  </a:lnTo>
                  <a:lnTo>
                    <a:pt x="255710" y="188690"/>
                  </a:lnTo>
                  <a:cubicBezTo>
                    <a:pt x="261140" y="199976"/>
                    <a:pt x="270965" y="206729"/>
                    <a:pt x="281447" y="206378"/>
                  </a:cubicBezTo>
                  <a:cubicBezTo>
                    <a:pt x="286246" y="206001"/>
                    <a:pt x="290931" y="204380"/>
                    <a:pt x="295208" y="201616"/>
                  </a:cubicBezTo>
                  <a:lnTo>
                    <a:pt x="354501" y="164297"/>
                  </a:lnTo>
                  <a:cubicBezTo>
                    <a:pt x="362147" y="159637"/>
                    <a:pt x="367943" y="151243"/>
                    <a:pt x="370541" y="141065"/>
                  </a:cubicBezTo>
                  <a:cubicBezTo>
                    <a:pt x="372779" y="131945"/>
                    <a:pt x="371908" y="122066"/>
                    <a:pt x="368134" y="113786"/>
                  </a:cubicBezTo>
                  <a:cubicBezTo>
                    <a:pt x="360191" y="96390"/>
                    <a:pt x="343194" y="89162"/>
                    <a:pt x="328492" y="96926"/>
                  </a:cubicBezTo>
                  <a:close/>
                  <a:moveTo>
                    <a:pt x="356008" y="135541"/>
                  </a:moveTo>
                  <a:cubicBezTo>
                    <a:pt x="354675" y="140730"/>
                    <a:pt x="351689" y="144990"/>
                    <a:pt x="347764" y="147304"/>
                  </a:cubicBezTo>
                  <a:lnTo>
                    <a:pt x="288479" y="184614"/>
                  </a:lnTo>
                  <a:cubicBezTo>
                    <a:pt x="286290" y="186033"/>
                    <a:pt x="283920" y="186959"/>
                    <a:pt x="281477" y="187347"/>
                  </a:cubicBezTo>
                  <a:cubicBezTo>
                    <a:pt x="276301" y="187681"/>
                    <a:pt x="271393" y="184433"/>
                    <a:pt x="268677" y="178879"/>
                  </a:cubicBezTo>
                  <a:lnTo>
                    <a:pt x="234697" y="108223"/>
                  </a:lnTo>
                  <a:cubicBezTo>
                    <a:pt x="233531" y="105993"/>
                    <a:pt x="231774" y="104356"/>
                    <a:pt x="229739" y="103603"/>
                  </a:cubicBezTo>
                  <a:cubicBezTo>
                    <a:pt x="225883" y="102532"/>
                    <a:pt x="222021" y="105368"/>
                    <a:pt x="220867" y="110118"/>
                  </a:cubicBezTo>
                  <a:lnTo>
                    <a:pt x="192700" y="225838"/>
                  </a:lnTo>
                  <a:cubicBezTo>
                    <a:pt x="191831" y="230005"/>
                    <a:pt x="193167" y="234405"/>
                    <a:pt x="196024" y="236782"/>
                  </a:cubicBezTo>
                  <a:lnTo>
                    <a:pt x="259147" y="284759"/>
                  </a:lnTo>
                  <a:cubicBezTo>
                    <a:pt x="263431" y="288661"/>
                    <a:pt x="266121" y="294751"/>
                    <a:pt x="266489" y="301390"/>
                  </a:cubicBezTo>
                  <a:lnTo>
                    <a:pt x="266489" y="447827"/>
                  </a:lnTo>
                  <a:cubicBezTo>
                    <a:pt x="266289" y="453896"/>
                    <a:pt x="264387" y="459679"/>
                    <a:pt x="261122" y="464153"/>
                  </a:cubicBezTo>
                  <a:cubicBezTo>
                    <a:pt x="255199" y="470813"/>
                    <a:pt x="246107" y="470170"/>
                    <a:pt x="240815" y="462717"/>
                  </a:cubicBezTo>
                  <a:cubicBezTo>
                    <a:pt x="238454" y="459392"/>
                    <a:pt x="237151" y="455087"/>
                    <a:pt x="237157" y="450628"/>
                  </a:cubicBezTo>
                  <a:lnTo>
                    <a:pt x="237157" y="316325"/>
                  </a:lnTo>
                  <a:cubicBezTo>
                    <a:pt x="237011" y="313033"/>
                    <a:pt x="235653" y="310015"/>
                    <a:pt x="233486" y="308162"/>
                  </a:cubicBezTo>
                  <a:lnTo>
                    <a:pt x="174193" y="263395"/>
                  </a:lnTo>
                  <a:cubicBezTo>
                    <a:pt x="170609" y="260688"/>
                    <a:pt x="165958" y="262150"/>
                    <a:pt x="163807" y="266660"/>
                  </a:cubicBezTo>
                  <a:cubicBezTo>
                    <a:pt x="162339" y="269738"/>
                    <a:pt x="162370" y="273595"/>
                    <a:pt x="163890" y="276635"/>
                  </a:cubicBezTo>
                  <a:lnTo>
                    <a:pt x="188870" y="326593"/>
                  </a:lnTo>
                  <a:cubicBezTo>
                    <a:pt x="191090" y="331103"/>
                    <a:pt x="191899" y="336491"/>
                    <a:pt x="191141" y="341709"/>
                  </a:cubicBezTo>
                  <a:lnTo>
                    <a:pt x="161529" y="472249"/>
                  </a:lnTo>
                  <a:cubicBezTo>
                    <a:pt x="161439" y="472669"/>
                    <a:pt x="161368" y="473095"/>
                    <a:pt x="161317" y="473526"/>
                  </a:cubicBezTo>
                  <a:cubicBezTo>
                    <a:pt x="160206" y="481157"/>
                    <a:pt x="154685" y="486491"/>
                    <a:pt x="148539" y="485870"/>
                  </a:cubicBezTo>
                  <a:cubicBezTo>
                    <a:pt x="148206" y="485756"/>
                    <a:pt x="147850" y="485594"/>
                    <a:pt x="147495" y="485442"/>
                  </a:cubicBezTo>
                  <a:cubicBezTo>
                    <a:pt x="146359" y="484922"/>
                    <a:pt x="145192" y="484518"/>
                    <a:pt x="144005" y="484232"/>
                  </a:cubicBezTo>
                  <a:cubicBezTo>
                    <a:pt x="136612" y="480463"/>
                    <a:pt x="132584" y="470383"/>
                    <a:pt x="134588" y="460667"/>
                  </a:cubicBezTo>
                  <a:lnTo>
                    <a:pt x="161271" y="341271"/>
                  </a:lnTo>
                  <a:cubicBezTo>
                    <a:pt x="161730" y="338685"/>
                    <a:pt x="161426" y="335976"/>
                    <a:pt x="160416" y="333651"/>
                  </a:cubicBezTo>
                  <a:lnTo>
                    <a:pt x="118904" y="249650"/>
                  </a:lnTo>
                  <a:cubicBezTo>
                    <a:pt x="114356" y="241870"/>
                    <a:pt x="111666" y="232618"/>
                    <a:pt x="111153" y="222980"/>
                  </a:cubicBezTo>
                  <a:cubicBezTo>
                    <a:pt x="111454" y="217451"/>
                    <a:pt x="112366" y="212001"/>
                    <a:pt x="113863" y="206788"/>
                  </a:cubicBezTo>
                  <a:lnTo>
                    <a:pt x="140553" y="79915"/>
                  </a:lnTo>
                  <a:cubicBezTo>
                    <a:pt x="141624" y="74829"/>
                    <a:pt x="139217" y="69615"/>
                    <a:pt x="135175" y="68268"/>
                  </a:cubicBezTo>
                  <a:cubicBezTo>
                    <a:pt x="135143" y="68257"/>
                    <a:pt x="135112" y="68247"/>
                    <a:pt x="135080" y="68237"/>
                  </a:cubicBezTo>
                  <a:cubicBezTo>
                    <a:pt x="132409" y="67657"/>
                    <a:pt x="129676" y="68674"/>
                    <a:pt x="127685" y="70990"/>
                  </a:cubicBezTo>
                  <a:lnTo>
                    <a:pt x="84894" y="124873"/>
                  </a:lnTo>
                  <a:cubicBezTo>
                    <a:pt x="81320" y="128238"/>
                    <a:pt x="76912" y="129892"/>
                    <a:pt x="72457" y="129540"/>
                  </a:cubicBezTo>
                  <a:cubicBezTo>
                    <a:pt x="68307" y="128493"/>
                    <a:pt x="64567" y="125690"/>
                    <a:pt x="61859" y="121596"/>
                  </a:cubicBezTo>
                  <a:lnTo>
                    <a:pt x="17956" y="47958"/>
                  </a:lnTo>
                  <a:cubicBezTo>
                    <a:pt x="13572" y="40213"/>
                    <a:pt x="14266" y="29618"/>
                    <a:pt x="19598" y="22879"/>
                  </a:cubicBezTo>
                  <a:cubicBezTo>
                    <a:pt x="26195" y="17423"/>
                    <a:pt x="35027" y="19378"/>
                    <a:pt x="39749" y="27337"/>
                  </a:cubicBezTo>
                  <a:lnTo>
                    <a:pt x="69399" y="75848"/>
                  </a:lnTo>
                  <a:cubicBezTo>
                    <a:pt x="70730" y="78022"/>
                    <a:pt x="72740" y="79369"/>
                    <a:pt x="74917" y="79543"/>
                  </a:cubicBezTo>
                  <a:cubicBezTo>
                    <a:pt x="77090" y="79728"/>
                    <a:pt x="79220" y="78716"/>
                    <a:pt x="80753" y="76771"/>
                  </a:cubicBezTo>
                  <a:lnTo>
                    <a:pt x="122258" y="24489"/>
                  </a:lnTo>
                  <a:cubicBezTo>
                    <a:pt x="126302" y="20003"/>
                    <a:pt x="131774" y="18141"/>
                    <a:pt x="137064" y="19450"/>
                  </a:cubicBezTo>
                  <a:lnTo>
                    <a:pt x="241101" y="56845"/>
                  </a:lnTo>
                  <a:cubicBezTo>
                    <a:pt x="244730" y="58382"/>
                    <a:pt x="247810" y="61482"/>
                    <a:pt x="249798" y="65599"/>
                  </a:cubicBezTo>
                  <a:lnTo>
                    <a:pt x="283861" y="136503"/>
                  </a:lnTo>
                  <a:cubicBezTo>
                    <a:pt x="285901" y="140736"/>
                    <a:pt x="290178" y="142297"/>
                    <a:pt x="293702" y="140094"/>
                  </a:cubicBezTo>
                  <a:lnTo>
                    <a:pt x="334805" y="114205"/>
                  </a:lnTo>
                  <a:cubicBezTo>
                    <a:pt x="342358" y="110709"/>
                    <a:pt x="350817" y="114509"/>
                    <a:pt x="354902" y="123234"/>
                  </a:cubicBezTo>
                  <a:cubicBezTo>
                    <a:pt x="356612" y="126965"/>
                    <a:pt x="357013" y="131423"/>
                    <a:pt x="356008" y="135541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6BC704B8-5233-5253-98C8-1F1E565CB074}"/>
                </a:ext>
              </a:extLst>
            </p:cNvPr>
            <p:cNvSpPr/>
            <p:nvPr/>
          </p:nvSpPr>
          <p:spPr>
            <a:xfrm>
              <a:off x="4767347" y="3329981"/>
              <a:ext cx="90901" cy="114431"/>
            </a:xfrm>
            <a:custGeom>
              <a:avLst/>
              <a:gdLst>
                <a:gd name="connsiteX0" fmla="*/ 35060 w 90901"/>
                <a:gd name="connsiteY0" fmla="*/ 112931 h 114431"/>
                <a:gd name="connsiteX1" fmla="*/ 89719 w 90901"/>
                <a:gd name="connsiteY1" fmla="*/ 70099 h 114431"/>
                <a:gd name="connsiteX2" fmla="*/ 89713 w 90901"/>
                <a:gd name="connsiteY2" fmla="*/ 44122 h 114431"/>
                <a:gd name="connsiteX3" fmla="*/ 55831 w 90901"/>
                <a:gd name="connsiteY3" fmla="*/ 1498 h 114431"/>
                <a:gd name="connsiteX4" fmla="*/ 1180 w 90901"/>
                <a:gd name="connsiteY4" fmla="*/ 44345 h 114431"/>
                <a:gd name="connsiteX5" fmla="*/ 1186 w 90901"/>
                <a:gd name="connsiteY5" fmla="*/ 70297 h 114431"/>
                <a:gd name="connsiteX6" fmla="*/ 35060 w 90901"/>
                <a:gd name="connsiteY6" fmla="*/ 112931 h 114431"/>
                <a:gd name="connsiteX7" fmla="*/ 37232 w 90901"/>
                <a:gd name="connsiteY7" fmla="*/ 20472 h 114431"/>
                <a:gd name="connsiteX8" fmla="*/ 74654 w 90901"/>
                <a:gd name="connsiteY8" fmla="*/ 47073 h 114431"/>
                <a:gd name="connsiteX9" fmla="*/ 74642 w 90901"/>
                <a:gd name="connsiteY9" fmla="*/ 67621 h 114431"/>
                <a:gd name="connsiteX10" fmla="*/ 53674 w 90901"/>
                <a:gd name="connsiteY10" fmla="*/ 94005 h 114431"/>
                <a:gd name="connsiteX11" fmla="*/ 16254 w 90901"/>
                <a:gd name="connsiteY11" fmla="*/ 67398 h 114431"/>
                <a:gd name="connsiteX12" fmla="*/ 16257 w 90901"/>
                <a:gd name="connsiteY12" fmla="*/ 46904 h 114431"/>
                <a:gd name="connsiteX13" fmla="*/ 37232 w 90901"/>
                <a:gd name="connsiteY13" fmla="*/ 20472 h 11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901" h="114431">
                  <a:moveTo>
                    <a:pt x="35060" y="112931"/>
                  </a:moveTo>
                  <a:cubicBezTo>
                    <a:pt x="59553" y="120096"/>
                    <a:pt x="84025" y="100919"/>
                    <a:pt x="89719" y="70099"/>
                  </a:cubicBezTo>
                  <a:cubicBezTo>
                    <a:pt x="91297" y="61554"/>
                    <a:pt x="91295" y="52666"/>
                    <a:pt x="89713" y="44122"/>
                  </a:cubicBezTo>
                  <a:cubicBezTo>
                    <a:pt x="85069" y="23474"/>
                    <a:pt x="72242" y="7337"/>
                    <a:pt x="55831" y="1498"/>
                  </a:cubicBezTo>
                  <a:cubicBezTo>
                    <a:pt x="31336" y="-5660"/>
                    <a:pt x="6868" y="13523"/>
                    <a:pt x="1180" y="44345"/>
                  </a:cubicBezTo>
                  <a:cubicBezTo>
                    <a:pt x="-395" y="52883"/>
                    <a:pt x="-393" y="61761"/>
                    <a:pt x="1186" y="70297"/>
                  </a:cubicBezTo>
                  <a:cubicBezTo>
                    <a:pt x="5825" y="90948"/>
                    <a:pt x="18650" y="107089"/>
                    <a:pt x="35060" y="112931"/>
                  </a:cubicBezTo>
                  <a:close/>
                  <a:moveTo>
                    <a:pt x="37232" y="20472"/>
                  </a:moveTo>
                  <a:cubicBezTo>
                    <a:pt x="53404" y="14814"/>
                    <a:pt x="70159" y="26724"/>
                    <a:pt x="74654" y="47073"/>
                  </a:cubicBezTo>
                  <a:cubicBezTo>
                    <a:pt x="76140" y="53796"/>
                    <a:pt x="76136" y="60902"/>
                    <a:pt x="74642" y="67621"/>
                  </a:cubicBezTo>
                  <a:cubicBezTo>
                    <a:pt x="71350" y="80084"/>
                    <a:pt x="63579" y="89862"/>
                    <a:pt x="53674" y="94005"/>
                  </a:cubicBezTo>
                  <a:cubicBezTo>
                    <a:pt x="37501" y="99660"/>
                    <a:pt x="20748" y="87748"/>
                    <a:pt x="16254" y="67398"/>
                  </a:cubicBezTo>
                  <a:cubicBezTo>
                    <a:pt x="14773" y="60693"/>
                    <a:pt x="14774" y="53607"/>
                    <a:pt x="16257" y="46904"/>
                  </a:cubicBezTo>
                  <a:cubicBezTo>
                    <a:pt x="19542" y="34422"/>
                    <a:pt x="27318" y="24624"/>
                    <a:pt x="37232" y="20472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B03DEDEF-3238-8CC1-EAA0-B4C04B72CA0F}"/>
                </a:ext>
              </a:extLst>
            </p:cNvPr>
            <p:cNvSpPr/>
            <p:nvPr/>
          </p:nvSpPr>
          <p:spPr>
            <a:xfrm>
              <a:off x="5002013" y="3234703"/>
              <a:ext cx="90906" cy="114431"/>
            </a:xfrm>
            <a:custGeom>
              <a:avLst/>
              <a:gdLst>
                <a:gd name="connsiteX0" fmla="*/ 35067 w 90906"/>
                <a:gd name="connsiteY0" fmla="*/ 112931 h 114431"/>
                <a:gd name="connsiteX1" fmla="*/ 89725 w 90906"/>
                <a:gd name="connsiteY1" fmla="*/ 70096 h 114431"/>
                <a:gd name="connsiteX2" fmla="*/ 89720 w 90906"/>
                <a:gd name="connsiteY2" fmla="*/ 44132 h 114431"/>
                <a:gd name="connsiteX3" fmla="*/ 55838 w 90906"/>
                <a:gd name="connsiteY3" fmla="*/ 1498 h 114431"/>
                <a:gd name="connsiteX4" fmla="*/ 1180 w 90906"/>
                <a:gd name="connsiteY4" fmla="*/ 44355 h 114431"/>
                <a:gd name="connsiteX5" fmla="*/ 1186 w 90906"/>
                <a:gd name="connsiteY5" fmla="*/ 70306 h 114431"/>
                <a:gd name="connsiteX6" fmla="*/ 35067 w 90906"/>
                <a:gd name="connsiteY6" fmla="*/ 112931 h 114431"/>
                <a:gd name="connsiteX7" fmla="*/ 37232 w 90906"/>
                <a:gd name="connsiteY7" fmla="*/ 20472 h 114431"/>
                <a:gd name="connsiteX8" fmla="*/ 74646 w 90906"/>
                <a:gd name="connsiteY8" fmla="*/ 47064 h 114431"/>
                <a:gd name="connsiteX9" fmla="*/ 74641 w 90906"/>
                <a:gd name="connsiteY9" fmla="*/ 67573 h 114431"/>
                <a:gd name="connsiteX10" fmla="*/ 53674 w 90906"/>
                <a:gd name="connsiteY10" fmla="*/ 93966 h 114431"/>
                <a:gd name="connsiteX11" fmla="*/ 16259 w 90906"/>
                <a:gd name="connsiteY11" fmla="*/ 67346 h 114431"/>
                <a:gd name="connsiteX12" fmla="*/ 16264 w 90906"/>
                <a:gd name="connsiteY12" fmla="*/ 46865 h 114431"/>
                <a:gd name="connsiteX13" fmla="*/ 37232 w 90906"/>
                <a:gd name="connsiteY13" fmla="*/ 20472 h 11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906" h="114431">
                  <a:moveTo>
                    <a:pt x="35067" y="112931"/>
                  </a:moveTo>
                  <a:cubicBezTo>
                    <a:pt x="59560" y="120094"/>
                    <a:pt x="84032" y="100916"/>
                    <a:pt x="89725" y="70096"/>
                  </a:cubicBezTo>
                  <a:cubicBezTo>
                    <a:pt x="91302" y="61555"/>
                    <a:pt x="91301" y="52672"/>
                    <a:pt x="89720" y="44132"/>
                  </a:cubicBezTo>
                  <a:cubicBezTo>
                    <a:pt x="85075" y="23481"/>
                    <a:pt x="72249" y="7342"/>
                    <a:pt x="55838" y="1498"/>
                  </a:cubicBezTo>
                  <a:cubicBezTo>
                    <a:pt x="31340" y="-5660"/>
                    <a:pt x="6868" y="13528"/>
                    <a:pt x="1180" y="44355"/>
                  </a:cubicBezTo>
                  <a:cubicBezTo>
                    <a:pt x="-396" y="52893"/>
                    <a:pt x="-393" y="61770"/>
                    <a:pt x="1186" y="70306"/>
                  </a:cubicBezTo>
                  <a:cubicBezTo>
                    <a:pt x="5830" y="90955"/>
                    <a:pt x="18657" y="107092"/>
                    <a:pt x="35067" y="112931"/>
                  </a:cubicBezTo>
                  <a:close/>
                  <a:moveTo>
                    <a:pt x="37232" y="20472"/>
                  </a:moveTo>
                  <a:cubicBezTo>
                    <a:pt x="53400" y="14815"/>
                    <a:pt x="70150" y="26720"/>
                    <a:pt x="74646" y="47064"/>
                  </a:cubicBezTo>
                  <a:cubicBezTo>
                    <a:pt x="76129" y="53773"/>
                    <a:pt x="76127" y="60864"/>
                    <a:pt x="74641" y="67573"/>
                  </a:cubicBezTo>
                  <a:cubicBezTo>
                    <a:pt x="71349" y="80038"/>
                    <a:pt x="63578" y="89819"/>
                    <a:pt x="53674" y="93966"/>
                  </a:cubicBezTo>
                  <a:cubicBezTo>
                    <a:pt x="37500" y="99616"/>
                    <a:pt x="20749" y="87698"/>
                    <a:pt x="16259" y="67346"/>
                  </a:cubicBezTo>
                  <a:cubicBezTo>
                    <a:pt x="14782" y="60646"/>
                    <a:pt x="14783" y="53565"/>
                    <a:pt x="16264" y="46865"/>
                  </a:cubicBezTo>
                  <a:cubicBezTo>
                    <a:pt x="19557" y="34400"/>
                    <a:pt x="27327" y="24619"/>
                    <a:pt x="37232" y="20472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695965D1-B945-16D9-204C-8B82CCFE3CB8}"/>
                </a:ext>
              </a:extLst>
            </p:cNvPr>
            <p:cNvSpPr/>
            <p:nvPr/>
          </p:nvSpPr>
          <p:spPr>
            <a:xfrm>
              <a:off x="4899401" y="3336458"/>
              <a:ext cx="369710" cy="485006"/>
            </a:xfrm>
            <a:custGeom>
              <a:avLst/>
              <a:gdLst>
                <a:gd name="connsiteX0" fmla="*/ 359833 w 369710"/>
                <a:gd name="connsiteY0" fmla="*/ 9204 h 485006"/>
                <a:gd name="connsiteX1" fmla="*/ 318586 w 369710"/>
                <a:gd name="connsiteY1" fmla="*/ 11109 h 485006"/>
                <a:gd name="connsiteX2" fmla="*/ 292758 w 369710"/>
                <a:gd name="connsiteY2" fmla="*/ 43609 h 485006"/>
                <a:gd name="connsiteX3" fmla="*/ 253835 w 369710"/>
                <a:gd name="connsiteY3" fmla="*/ 7680 h 485006"/>
                <a:gd name="connsiteX4" fmla="*/ 228046 w 369710"/>
                <a:gd name="connsiteY4" fmla="*/ 2432 h 485006"/>
                <a:gd name="connsiteX5" fmla="*/ 124471 w 369710"/>
                <a:gd name="connsiteY5" fmla="*/ 39637 h 485006"/>
                <a:gd name="connsiteX6" fmla="*/ 112715 w 369710"/>
                <a:gd name="connsiteY6" fmla="*/ 49343 h 485006"/>
                <a:gd name="connsiteX7" fmla="*/ 76593 w 369710"/>
                <a:gd name="connsiteY7" fmla="*/ 94805 h 485006"/>
                <a:gd name="connsiteX8" fmla="*/ 30653 w 369710"/>
                <a:gd name="connsiteY8" fmla="*/ 94805 h 485006"/>
                <a:gd name="connsiteX9" fmla="*/ 1752 w 369710"/>
                <a:gd name="connsiteY9" fmla="*/ 119313 h 485006"/>
                <a:gd name="connsiteX10" fmla="*/ 19809 w 369710"/>
                <a:gd name="connsiteY10" fmla="*/ 167336 h 485006"/>
                <a:gd name="connsiteX11" fmla="*/ 29593 w 369710"/>
                <a:gd name="connsiteY11" fmla="*/ 169529 h 485006"/>
                <a:gd name="connsiteX12" fmla="*/ 88568 w 369710"/>
                <a:gd name="connsiteY12" fmla="*/ 169529 h 485006"/>
                <a:gd name="connsiteX13" fmla="*/ 109006 w 369710"/>
                <a:gd name="connsiteY13" fmla="*/ 160471 h 485006"/>
                <a:gd name="connsiteX14" fmla="*/ 110126 w 369710"/>
                <a:gd name="connsiteY14" fmla="*/ 159318 h 485006"/>
                <a:gd name="connsiteX15" fmla="*/ 141328 w 369710"/>
                <a:gd name="connsiteY15" fmla="*/ 120047 h 485006"/>
                <a:gd name="connsiteX16" fmla="*/ 166512 w 369710"/>
                <a:gd name="connsiteY16" fmla="*/ 213630 h 485006"/>
                <a:gd name="connsiteX17" fmla="*/ 102367 w 369710"/>
                <a:gd name="connsiteY17" fmla="*/ 266884 h 485006"/>
                <a:gd name="connsiteX18" fmla="*/ 88379 w 369710"/>
                <a:gd name="connsiteY18" fmla="*/ 302974 h 485006"/>
                <a:gd name="connsiteX19" fmla="*/ 88454 w 369710"/>
                <a:gd name="connsiteY19" fmla="*/ 304232 h 485006"/>
                <a:gd name="connsiteX20" fmla="*/ 103192 w 369710"/>
                <a:gd name="connsiteY20" fmla="*/ 434143 h 485006"/>
                <a:gd name="connsiteX21" fmla="*/ 132805 w 369710"/>
                <a:gd name="connsiteY21" fmla="*/ 466442 h 485006"/>
                <a:gd name="connsiteX22" fmla="*/ 135757 w 369710"/>
                <a:gd name="connsiteY22" fmla="*/ 466442 h 485006"/>
                <a:gd name="connsiteX23" fmla="*/ 136597 w 369710"/>
                <a:gd name="connsiteY23" fmla="*/ 466385 h 485006"/>
                <a:gd name="connsiteX24" fmla="*/ 156369 w 369710"/>
                <a:gd name="connsiteY24" fmla="*/ 451783 h 485006"/>
                <a:gd name="connsiteX25" fmla="*/ 162425 w 369710"/>
                <a:gd name="connsiteY25" fmla="*/ 423990 h 485006"/>
                <a:gd name="connsiteX26" fmla="*/ 149859 w 369710"/>
                <a:gd name="connsiteY26" fmla="*/ 316786 h 485006"/>
                <a:gd name="connsiteX27" fmla="*/ 184036 w 369710"/>
                <a:gd name="connsiteY27" fmla="*/ 288468 h 485006"/>
                <a:gd name="connsiteX28" fmla="*/ 184142 w 369710"/>
                <a:gd name="connsiteY28" fmla="*/ 288582 h 485006"/>
                <a:gd name="connsiteX29" fmla="*/ 179017 w 369710"/>
                <a:gd name="connsiteY29" fmla="*/ 302641 h 485006"/>
                <a:gd name="connsiteX30" fmla="*/ 178745 w 369710"/>
                <a:gd name="connsiteY30" fmla="*/ 303527 h 485006"/>
                <a:gd name="connsiteX31" fmla="*/ 176928 w 369710"/>
                <a:gd name="connsiteY31" fmla="*/ 322805 h 485006"/>
                <a:gd name="connsiteX32" fmla="*/ 191674 w 369710"/>
                <a:gd name="connsiteY32" fmla="*/ 452698 h 485006"/>
                <a:gd name="connsiteX33" fmla="*/ 221271 w 369710"/>
                <a:gd name="connsiteY33" fmla="*/ 485007 h 485006"/>
                <a:gd name="connsiteX34" fmla="*/ 224223 w 369710"/>
                <a:gd name="connsiteY34" fmla="*/ 485007 h 485006"/>
                <a:gd name="connsiteX35" fmla="*/ 225078 w 369710"/>
                <a:gd name="connsiteY35" fmla="*/ 484950 h 485006"/>
                <a:gd name="connsiteX36" fmla="*/ 250898 w 369710"/>
                <a:gd name="connsiteY36" fmla="*/ 442668 h 485006"/>
                <a:gd name="connsiteX37" fmla="*/ 237909 w 369710"/>
                <a:gd name="connsiteY37" fmla="*/ 320996 h 485006"/>
                <a:gd name="connsiteX38" fmla="*/ 270958 w 369710"/>
                <a:gd name="connsiteY38" fmla="*/ 226946 h 485006"/>
                <a:gd name="connsiteX39" fmla="*/ 274554 w 369710"/>
                <a:gd name="connsiteY39" fmla="*/ 204410 h 485006"/>
                <a:gd name="connsiteX40" fmla="*/ 271344 w 369710"/>
                <a:gd name="connsiteY40" fmla="*/ 183531 h 485006"/>
                <a:gd name="connsiteX41" fmla="*/ 253442 w 369710"/>
                <a:gd name="connsiteY41" fmla="*/ 99016 h 485006"/>
                <a:gd name="connsiteX42" fmla="*/ 253563 w 369710"/>
                <a:gd name="connsiteY42" fmla="*/ 98920 h 485006"/>
                <a:gd name="connsiteX43" fmla="*/ 277528 w 369710"/>
                <a:gd name="connsiteY43" fmla="*/ 121533 h 485006"/>
                <a:gd name="connsiteX44" fmla="*/ 316565 w 369710"/>
                <a:gd name="connsiteY44" fmla="*/ 118485 h 485006"/>
                <a:gd name="connsiteX45" fmla="*/ 360802 w 369710"/>
                <a:gd name="connsiteY45" fmla="*/ 62811 h 485006"/>
                <a:gd name="connsiteX46" fmla="*/ 361699 w 369710"/>
                <a:gd name="connsiteY46" fmla="*/ 11447 h 485006"/>
                <a:gd name="connsiteX47" fmla="*/ 359833 w 369710"/>
                <a:gd name="connsiteY47" fmla="*/ 9204 h 485006"/>
                <a:gd name="connsiteX48" fmla="*/ 350098 w 369710"/>
                <a:gd name="connsiteY48" fmla="*/ 49343 h 485006"/>
                <a:gd name="connsiteX49" fmla="*/ 306369 w 369710"/>
                <a:gd name="connsiteY49" fmla="*/ 104435 h 485006"/>
                <a:gd name="connsiteX50" fmla="*/ 286264 w 369710"/>
                <a:gd name="connsiteY50" fmla="*/ 105988 h 485006"/>
                <a:gd name="connsiteX51" fmla="*/ 244979 w 369710"/>
                <a:gd name="connsiteY51" fmla="*/ 67021 h 485006"/>
                <a:gd name="connsiteX52" fmla="*/ 234385 w 369710"/>
                <a:gd name="connsiteY52" fmla="*/ 68956 h 485006"/>
                <a:gd name="connsiteX53" fmla="*/ 233133 w 369710"/>
                <a:gd name="connsiteY53" fmla="*/ 77089 h 485006"/>
                <a:gd name="connsiteX54" fmla="*/ 256833 w 369710"/>
                <a:gd name="connsiteY54" fmla="*/ 188913 h 485006"/>
                <a:gd name="connsiteX55" fmla="*/ 259414 w 369710"/>
                <a:gd name="connsiteY55" fmla="*/ 204676 h 485006"/>
                <a:gd name="connsiteX56" fmla="*/ 257106 w 369710"/>
                <a:gd name="connsiteY56" fmla="*/ 219250 h 485006"/>
                <a:gd name="connsiteX57" fmla="*/ 223194 w 369710"/>
                <a:gd name="connsiteY57" fmla="*/ 315747 h 485006"/>
                <a:gd name="connsiteX58" fmla="*/ 222618 w 369710"/>
                <a:gd name="connsiteY58" fmla="*/ 320853 h 485006"/>
                <a:gd name="connsiteX59" fmla="*/ 235850 w 369710"/>
                <a:gd name="connsiteY59" fmla="*/ 445116 h 485006"/>
                <a:gd name="connsiteX60" fmla="*/ 223739 w 369710"/>
                <a:gd name="connsiteY60" fmla="*/ 465957 h 485006"/>
                <a:gd name="connsiteX61" fmla="*/ 221309 w 369710"/>
                <a:gd name="connsiteY61" fmla="*/ 465957 h 485006"/>
                <a:gd name="connsiteX62" fmla="*/ 206692 w 369710"/>
                <a:gd name="connsiteY62" fmla="*/ 450012 h 485006"/>
                <a:gd name="connsiteX63" fmla="*/ 191946 w 369710"/>
                <a:gd name="connsiteY63" fmla="*/ 320224 h 485006"/>
                <a:gd name="connsiteX64" fmla="*/ 192968 w 369710"/>
                <a:gd name="connsiteY64" fmla="*/ 310109 h 485006"/>
                <a:gd name="connsiteX65" fmla="*/ 208864 w 369710"/>
                <a:gd name="connsiteY65" fmla="*/ 266475 h 485006"/>
                <a:gd name="connsiteX66" fmla="*/ 207797 w 369710"/>
                <a:gd name="connsiteY66" fmla="*/ 255740 h 485006"/>
                <a:gd name="connsiteX67" fmla="*/ 197956 w 369710"/>
                <a:gd name="connsiteY67" fmla="*/ 254121 h 485006"/>
                <a:gd name="connsiteX68" fmla="*/ 137490 w 369710"/>
                <a:gd name="connsiteY68" fmla="*/ 304222 h 485006"/>
                <a:gd name="connsiteX69" fmla="*/ 134167 w 369710"/>
                <a:gd name="connsiteY69" fmla="*/ 313566 h 485006"/>
                <a:gd name="connsiteX70" fmla="*/ 147414 w 369710"/>
                <a:gd name="connsiteY70" fmla="*/ 426561 h 485006"/>
                <a:gd name="connsiteX71" fmla="*/ 144258 w 369710"/>
                <a:gd name="connsiteY71" fmla="*/ 440239 h 485006"/>
                <a:gd name="connsiteX72" fmla="*/ 135174 w 369710"/>
                <a:gd name="connsiteY72" fmla="*/ 447383 h 485006"/>
                <a:gd name="connsiteX73" fmla="*/ 132759 w 369710"/>
                <a:gd name="connsiteY73" fmla="*/ 447383 h 485006"/>
                <a:gd name="connsiteX74" fmla="*/ 118135 w 369710"/>
                <a:gd name="connsiteY74" fmla="*/ 431438 h 485006"/>
                <a:gd name="connsiteX75" fmla="*/ 103525 w 369710"/>
                <a:gd name="connsiteY75" fmla="*/ 302260 h 485006"/>
                <a:gd name="connsiteX76" fmla="*/ 110436 w 369710"/>
                <a:gd name="connsiteY76" fmla="*/ 283010 h 485006"/>
                <a:gd name="connsiteX77" fmla="*/ 179736 w 369710"/>
                <a:gd name="connsiteY77" fmla="*/ 225489 h 485006"/>
                <a:gd name="connsiteX78" fmla="*/ 182764 w 369710"/>
                <a:gd name="connsiteY78" fmla="*/ 214478 h 485006"/>
                <a:gd name="connsiteX79" fmla="*/ 151797 w 369710"/>
                <a:gd name="connsiteY79" fmla="*/ 99416 h 485006"/>
                <a:gd name="connsiteX80" fmla="*/ 142201 w 369710"/>
                <a:gd name="connsiteY80" fmla="*/ 93445 h 485006"/>
                <a:gd name="connsiteX81" fmla="*/ 139269 w 369710"/>
                <a:gd name="connsiteY81" fmla="*/ 95739 h 485006"/>
                <a:gd name="connsiteX82" fmla="*/ 99983 w 369710"/>
                <a:gd name="connsiteY82" fmla="*/ 145155 h 485006"/>
                <a:gd name="connsiteX83" fmla="*/ 88568 w 369710"/>
                <a:gd name="connsiteY83" fmla="*/ 150479 h 485006"/>
                <a:gd name="connsiteX84" fmla="*/ 31796 w 369710"/>
                <a:gd name="connsiteY84" fmla="*/ 150479 h 485006"/>
                <a:gd name="connsiteX85" fmla="*/ 18927 w 369710"/>
                <a:gd name="connsiteY85" fmla="*/ 143812 h 485006"/>
                <a:gd name="connsiteX86" fmla="*/ 20109 w 369710"/>
                <a:gd name="connsiteY86" fmla="*/ 118436 h 485006"/>
                <a:gd name="connsiteX87" fmla="*/ 29593 w 369710"/>
                <a:gd name="connsiteY87" fmla="*/ 113894 h 485006"/>
                <a:gd name="connsiteX88" fmla="*/ 79727 w 369710"/>
                <a:gd name="connsiteY88" fmla="*/ 113894 h 485006"/>
                <a:gd name="connsiteX89" fmla="*/ 85078 w 369710"/>
                <a:gd name="connsiteY89" fmla="*/ 111103 h 485006"/>
                <a:gd name="connsiteX90" fmla="*/ 123464 w 369710"/>
                <a:gd name="connsiteY90" fmla="*/ 62792 h 485006"/>
                <a:gd name="connsiteX91" fmla="*/ 128982 w 369710"/>
                <a:gd name="connsiteY91" fmla="*/ 57848 h 485006"/>
                <a:gd name="connsiteX92" fmla="*/ 232451 w 369710"/>
                <a:gd name="connsiteY92" fmla="*/ 20644 h 485006"/>
                <a:gd name="connsiteX93" fmla="*/ 244812 w 369710"/>
                <a:gd name="connsiteY93" fmla="*/ 22968 h 485006"/>
                <a:gd name="connsiteX94" fmla="*/ 289042 w 369710"/>
                <a:gd name="connsiteY94" fmla="*/ 63792 h 485006"/>
                <a:gd name="connsiteX95" fmla="*/ 298882 w 369710"/>
                <a:gd name="connsiteY95" fmla="*/ 62840 h 485006"/>
                <a:gd name="connsiteX96" fmla="*/ 329713 w 369710"/>
                <a:gd name="connsiteY96" fmla="*/ 23997 h 485006"/>
                <a:gd name="connsiteX97" fmla="*/ 350278 w 369710"/>
                <a:gd name="connsiteY97" fmla="*/ 23996 h 485006"/>
                <a:gd name="connsiteX98" fmla="*/ 354534 w 369710"/>
                <a:gd name="connsiteY98" fmla="*/ 36570 h 485006"/>
                <a:gd name="connsiteX99" fmla="*/ 350098 w 369710"/>
                <a:gd name="connsiteY99" fmla="*/ 49343 h 48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69710" h="485006">
                  <a:moveTo>
                    <a:pt x="359833" y="9204"/>
                  </a:moveTo>
                  <a:cubicBezTo>
                    <a:pt x="347785" y="-3765"/>
                    <a:pt x="329846" y="-2937"/>
                    <a:pt x="318586" y="11109"/>
                  </a:cubicBezTo>
                  <a:lnTo>
                    <a:pt x="292758" y="43609"/>
                  </a:lnTo>
                  <a:lnTo>
                    <a:pt x="253835" y="7680"/>
                  </a:lnTo>
                  <a:cubicBezTo>
                    <a:pt x="246497" y="558"/>
                    <a:pt x="236795" y="-1416"/>
                    <a:pt x="228046" y="2432"/>
                  </a:cubicBezTo>
                  <a:lnTo>
                    <a:pt x="124471" y="39637"/>
                  </a:lnTo>
                  <a:cubicBezTo>
                    <a:pt x="119973" y="41595"/>
                    <a:pt x="115933" y="44931"/>
                    <a:pt x="112715" y="49343"/>
                  </a:cubicBezTo>
                  <a:lnTo>
                    <a:pt x="76593" y="94805"/>
                  </a:lnTo>
                  <a:lnTo>
                    <a:pt x="30653" y="94805"/>
                  </a:lnTo>
                  <a:cubicBezTo>
                    <a:pt x="18101" y="95403"/>
                    <a:pt x="6903" y="104898"/>
                    <a:pt x="1752" y="119313"/>
                  </a:cubicBezTo>
                  <a:cubicBezTo>
                    <a:pt x="-3801" y="138849"/>
                    <a:pt x="4284" y="160350"/>
                    <a:pt x="19809" y="167336"/>
                  </a:cubicBezTo>
                  <a:cubicBezTo>
                    <a:pt x="22950" y="168750"/>
                    <a:pt x="26257" y="169491"/>
                    <a:pt x="29593" y="169529"/>
                  </a:cubicBezTo>
                  <a:lnTo>
                    <a:pt x="88568" y="169529"/>
                  </a:lnTo>
                  <a:cubicBezTo>
                    <a:pt x="95943" y="169121"/>
                    <a:pt x="103055" y="165968"/>
                    <a:pt x="109006" y="160471"/>
                  </a:cubicBezTo>
                  <a:lnTo>
                    <a:pt x="110126" y="159318"/>
                  </a:lnTo>
                  <a:lnTo>
                    <a:pt x="141328" y="120047"/>
                  </a:lnTo>
                  <a:lnTo>
                    <a:pt x="166512" y="213630"/>
                  </a:lnTo>
                  <a:lnTo>
                    <a:pt x="102367" y="266884"/>
                  </a:lnTo>
                  <a:cubicBezTo>
                    <a:pt x="92926" y="274918"/>
                    <a:pt x="87597" y="288667"/>
                    <a:pt x="88379" y="302974"/>
                  </a:cubicBezTo>
                  <a:lnTo>
                    <a:pt x="88454" y="304232"/>
                  </a:lnTo>
                  <a:lnTo>
                    <a:pt x="103192" y="434143"/>
                  </a:lnTo>
                  <a:cubicBezTo>
                    <a:pt x="105366" y="452637"/>
                    <a:pt x="117948" y="466361"/>
                    <a:pt x="132805" y="466442"/>
                  </a:cubicBezTo>
                  <a:lnTo>
                    <a:pt x="135757" y="466442"/>
                  </a:lnTo>
                  <a:lnTo>
                    <a:pt x="136597" y="466385"/>
                  </a:lnTo>
                  <a:cubicBezTo>
                    <a:pt x="144479" y="465058"/>
                    <a:pt x="151605" y="459795"/>
                    <a:pt x="156369" y="451783"/>
                  </a:cubicBezTo>
                  <a:cubicBezTo>
                    <a:pt x="161186" y="443863"/>
                    <a:pt x="163358" y="433893"/>
                    <a:pt x="162425" y="423990"/>
                  </a:cubicBezTo>
                  <a:lnTo>
                    <a:pt x="149859" y="316786"/>
                  </a:lnTo>
                  <a:lnTo>
                    <a:pt x="184036" y="288468"/>
                  </a:lnTo>
                  <a:cubicBezTo>
                    <a:pt x="184150" y="288363"/>
                    <a:pt x="184202" y="288420"/>
                    <a:pt x="184142" y="288582"/>
                  </a:cubicBezTo>
                  <a:lnTo>
                    <a:pt x="179017" y="302641"/>
                  </a:lnTo>
                  <a:lnTo>
                    <a:pt x="178745" y="303527"/>
                  </a:lnTo>
                  <a:cubicBezTo>
                    <a:pt x="176855" y="309657"/>
                    <a:pt x="176229" y="316289"/>
                    <a:pt x="176928" y="322805"/>
                  </a:cubicBezTo>
                  <a:lnTo>
                    <a:pt x="191674" y="452698"/>
                  </a:lnTo>
                  <a:cubicBezTo>
                    <a:pt x="193833" y="471194"/>
                    <a:pt x="206413" y="484928"/>
                    <a:pt x="221271" y="485007"/>
                  </a:cubicBezTo>
                  <a:lnTo>
                    <a:pt x="224223" y="485007"/>
                  </a:lnTo>
                  <a:lnTo>
                    <a:pt x="225078" y="484950"/>
                  </a:lnTo>
                  <a:cubicBezTo>
                    <a:pt x="241395" y="482045"/>
                    <a:pt x="252870" y="463254"/>
                    <a:pt x="250898" y="442668"/>
                  </a:cubicBezTo>
                  <a:lnTo>
                    <a:pt x="237909" y="320996"/>
                  </a:lnTo>
                  <a:lnTo>
                    <a:pt x="270958" y="226946"/>
                  </a:lnTo>
                  <a:cubicBezTo>
                    <a:pt x="273322" y="219804"/>
                    <a:pt x="274544" y="212146"/>
                    <a:pt x="274554" y="204410"/>
                  </a:cubicBezTo>
                  <a:cubicBezTo>
                    <a:pt x="274174" y="197310"/>
                    <a:pt x="273096" y="190296"/>
                    <a:pt x="271344" y="183531"/>
                  </a:cubicBezTo>
                  <a:lnTo>
                    <a:pt x="253442" y="99016"/>
                  </a:lnTo>
                  <a:cubicBezTo>
                    <a:pt x="253442" y="98873"/>
                    <a:pt x="253442" y="98825"/>
                    <a:pt x="253563" y="98920"/>
                  </a:cubicBezTo>
                  <a:lnTo>
                    <a:pt x="277528" y="121533"/>
                  </a:lnTo>
                  <a:cubicBezTo>
                    <a:pt x="289595" y="131723"/>
                    <a:pt x="305592" y="130473"/>
                    <a:pt x="316565" y="118485"/>
                  </a:cubicBezTo>
                  <a:lnTo>
                    <a:pt x="360802" y="62811"/>
                  </a:lnTo>
                  <a:cubicBezTo>
                    <a:pt x="372321" y="48939"/>
                    <a:pt x="372722" y="25943"/>
                    <a:pt x="361699" y="11447"/>
                  </a:cubicBezTo>
                  <a:cubicBezTo>
                    <a:pt x="361104" y="10665"/>
                    <a:pt x="360481" y="9917"/>
                    <a:pt x="359833" y="9204"/>
                  </a:cubicBezTo>
                  <a:close/>
                  <a:moveTo>
                    <a:pt x="350098" y="49343"/>
                  </a:moveTo>
                  <a:lnTo>
                    <a:pt x="306369" y="104435"/>
                  </a:lnTo>
                  <a:cubicBezTo>
                    <a:pt x="300698" y="110556"/>
                    <a:pt x="292486" y="111190"/>
                    <a:pt x="286264" y="105988"/>
                  </a:cubicBezTo>
                  <a:lnTo>
                    <a:pt x="244979" y="67021"/>
                  </a:lnTo>
                  <a:cubicBezTo>
                    <a:pt x="241629" y="63874"/>
                    <a:pt x="236886" y="64740"/>
                    <a:pt x="234385" y="68956"/>
                  </a:cubicBezTo>
                  <a:cubicBezTo>
                    <a:pt x="233003" y="71284"/>
                    <a:pt x="232542" y="74279"/>
                    <a:pt x="233133" y="77089"/>
                  </a:cubicBezTo>
                  <a:lnTo>
                    <a:pt x="256833" y="188913"/>
                  </a:lnTo>
                  <a:cubicBezTo>
                    <a:pt x="258175" y="194024"/>
                    <a:pt x="259042" y="199314"/>
                    <a:pt x="259414" y="204676"/>
                  </a:cubicBezTo>
                  <a:cubicBezTo>
                    <a:pt x="259364" y="209671"/>
                    <a:pt x="258582" y="214612"/>
                    <a:pt x="257106" y="219250"/>
                  </a:cubicBezTo>
                  <a:lnTo>
                    <a:pt x="223194" y="315747"/>
                  </a:lnTo>
                  <a:cubicBezTo>
                    <a:pt x="222691" y="317370"/>
                    <a:pt x="222494" y="319118"/>
                    <a:pt x="222618" y="320853"/>
                  </a:cubicBezTo>
                  <a:lnTo>
                    <a:pt x="235850" y="445116"/>
                  </a:lnTo>
                  <a:cubicBezTo>
                    <a:pt x="236623" y="454931"/>
                    <a:pt x="231406" y="463908"/>
                    <a:pt x="223739" y="465957"/>
                  </a:cubicBezTo>
                  <a:lnTo>
                    <a:pt x="221309" y="465957"/>
                  </a:lnTo>
                  <a:cubicBezTo>
                    <a:pt x="213975" y="465915"/>
                    <a:pt x="207765" y="459141"/>
                    <a:pt x="206692" y="450012"/>
                  </a:cubicBezTo>
                  <a:lnTo>
                    <a:pt x="191946" y="320224"/>
                  </a:lnTo>
                  <a:cubicBezTo>
                    <a:pt x="191575" y="316798"/>
                    <a:pt x="191928" y="313309"/>
                    <a:pt x="192968" y="310109"/>
                  </a:cubicBezTo>
                  <a:lnTo>
                    <a:pt x="208864" y="266475"/>
                  </a:lnTo>
                  <a:cubicBezTo>
                    <a:pt x="210053" y="262912"/>
                    <a:pt x="209646" y="258824"/>
                    <a:pt x="207797" y="255740"/>
                  </a:cubicBezTo>
                  <a:cubicBezTo>
                    <a:pt x="205294" y="252192"/>
                    <a:pt x="201099" y="251502"/>
                    <a:pt x="197956" y="254121"/>
                  </a:cubicBezTo>
                  <a:lnTo>
                    <a:pt x="137490" y="304222"/>
                  </a:lnTo>
                  <a:cubicBezTo>
                    <a:pt x="135154" y="306385"/>
                    <a:pt x="133892" y="309933"/>
                    <a:pt x="134167" y="313566"/>
                  </a:cubicBezTo>
                  <a:lnTo>
                    <a:pt x="147414" y="426561"/>
                  </a:lnTo>
                  <a:cubicBezTo>
                    <a:pt x="147807" y="431463"/>
                    <a:pt x="146675" y="436365"/>
                    <a:pt x="144258" y="440239"/>
                  </a:cubicBezTo>
                  <a:cubicBezTo>
                    <a:pt x="142067" y="443995"/>
                    <a:pt x="138817" y="446551"/>
                    <a:pt x="135174" y="447383"/>
                  </a:cubicBezTo>
                  <a:lnTo>
                    <a:pt x="132759" y="447383"/>
                  </a:lnTo>
                  <a:cubicBezTo>
                    <a:pt x="125427" y="447333"/>
                    <a:pt x="119217" y="440564"/>
                    <a:pt x="118135" y="431438"/>
                  </a:cubicBezTo>
                  <a:lnTo>
                    <a:pt x="103525" y="302260"/>
                  </a:lnTo>
                  <a:cubicBezTo>
                    <a:pt x="103176" y="294805"/>
                    <a:pt x="105760" y="287609"/>
                    <a:pt x="110436" y="283010"/>
                  </a:cubicBezTo>
                  <a:lnTo>
                    <a:pt x="179736" y="225489"/>
                  </a:lnTo>
                  <a:cubicBezTo>
                    <a:pt x="182501" y="222999"/>
                    <a:pt x="183714" y="218585"/>
                    <a:pt x="182764" y="214478"/>
                  </a:cubicBezTo>
                  <a:lnTo>
                    <a:pt x="151797" y="99416"/>
                  </a:lnTo>
                  <a:cubicBezTo>
                    <a:pt x="150457" y="94432"/>
                    <a:pt x="146161" y="91759"/>
                    <a:pt x="142201" y="93445"/>
                  </a:cubicBezTo>
                  <a:cubicBezTo>
                    <a:pt x="141096" y="93916"/>
                    <a:pt x="140093" y="94701"/>
                    <a:pt x="139269" y="95739"/>
                  </a:cubicBezTo>
                  <a:lnTo>
                    <a:pt x="99983" y="145155"/>
                  </a:lnTo>
                  <a:cubicBezTo>
                    <a:pt x="96632" y="148198"/>
                    <a:pt x="92686" y="150038"/>
                    <a:pt x="88568" y="150479"/>
                  </a:cubicBezTo>
                  <a:lnTo>
                    <a:pt x="31796" y="150479"/>
                  </a:lnTo>
                  <a:cubicBezTo>
                    <a:pt x="27015" y="150238"/>
                    <a:pt x="22457" y="147876"/>
                    <a:pt x="18927" y="143812"/>
                  </a:cubicBezTo>
                  <a:cubicBezTo>
                    <a:pt x="13685" y="136394"/>
                    <a:pt x="14214" y="125033"/>
                    <a:pt x="20109" y="118436"/>
                  </a:cubicBezTo>
                  <a:cubicBezTo>
                    <a:pt x="22721" y="115513"/>
                    <a:pt x="26096" y="113896"/>
                    <a:pt x="29593" y="113894"/>
                  </a:cubicBezTo>
                  <a:lnTo>
                    <a:pt x="79727" y="113894"/>
                  </a:lnTo>
                  <a:cubicBezTo>
                    <a:pt x="81711" y="113758"/>
                    <a:pt x="83599" y="112773"/>
                    <a:pt x="85078" y="111103"/>
                  </a:cubicBezTo>
                  <a:lnTo>
                    <a:pt x="123464" y="62792"/>
                  </a:lnTo>
                  <a:cubicBezTo>
                    <a:pt x="124943" y="60586"/>
                    <a:pt x="126841" y="58886"/>
                    <a:pt x="128982" y="57848"/>
                  </a:cubicBezTo>
                  <a:lnTo>
                    <a:pt x="232451" y="20644"/>
                  </a:lnTo>
                  <a:cubicBezTo>
                    <a:pt x="236603" y="18560"/>
                    <a:pt x="241326" y="19447"/>
                    <a:pt x="244812" y="22968"/>
                  </a:cubicBezTo>
                  <a:lnTo>
                    <a:pt x="289042" y="63792"/>
                  </a:lnTo>
                  <a:cubicBezTo>
                    <a:pt x="292088" y="66445"/>
                    <a:pt x="296194" y="66048"/>
                    <a:pt x="298882" y="62840"/>
                  </a:cubicBezTo>
                  <a:lnTo>
                    <a:pt x="329713" y="23997"/>
                  </a:lnTo>
                  <a:cubicBezTo>
                    <a:pt x="335392" y="16851"/>
                    <a:pt x="344599" y="16851"/>
                    <a:pt x="350278" y="23996"/>
                  </a:cubicBezTo>
                  <a:cubicBezTo>
                    <a:pt x="352934" y="27338"/>
                    <a:pt x="354459" y="31844"/>
                    <a:pt x="354534" y="36570"/>
                  </a:cubicBezTo>
                  <a:cubicBezTo>
                    <a:pt x="354471" y="41402"/>
                    <a:pt x="352873" y="46001"/>
                    <a:pt x="350098" y="49343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94" name="Graphic 32" descr="Child with balloon outline">
            <a:extLst>
              <a:ext uri="{FF2B5EF4-FFF2-40B4-BE49-F238E27FC236}">
                <a16:creationId xmlns:a16="http://schemas.microsoft.com/office/drawing/2014/main" id="{7E5B6175-97D9-6E58-3D57-5D34C0C31924}"/>
              </a:ext>
            </a:extLst>
          </p:cNvPr>
          <p:cNvGrpSpPr/>
          <p:nvPr/>
        </p:nvGrpSpPr>
        <p:grpSpPr>
          <a:xfrm>
            <a:off x="4974671" y="635163"/>
            <a:ext cx="319906" cy="642931"/>
            <a:chOff x="4927898" y="3295190"/>
            <a:chExt cx="319906" cy="876300"/>
          </a:xfrm>
          <a:solidFill>
            <a:srgbClr val="000000"/>
          </a:solidFill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ABAFE36A-2448-E1CC-A8D0-779852F07DA0}"/>
                </a:ext>
              </a:extLst>
            </p:cNvPr>
            <p:cNvSpPr/>
            <p:nvPr/>
          </p:nvSpPr>
          <p:spPr>
            <a:xfrm>
              <a:off x="4997409" y="3638090"/>
              <a:ext cx="113544" cy="142875"/>
            </a:xfrm>
            <a:custGeom>
              <a:avLst/>
              <a:gdLst>
                <a:gd name="connsiteX0" fmla="*/ 56772 w 113544"/>
                <a:gd name="connsiteY0" fmla="*/ 142875 h 142875"/>
                <a:gd name="connsiteX1" fmla="*/ 113544 w 113544"/>
                <a:gd name="connsiteY1" fmla="*/ 71438 h 142875"/>
                <a:gd name="connsiteX2" fmla="*/ 56772 w 113544"/>
                <a:gd name="connsiteY2" fmla="*/ 0 h 142875"/>
                <a:gd name="connsiteX3" fmla="*/ 0 w 113544"/>
                <a:gd name="connsiteY3" fmla="*/ 71438 h 142875"/>
                <a:gd name="connsiteX4" fmla="*/ 56772 w 113544"/>
                <a:gd name="connsiteY4" fmla="*/ 142875 h 142875"/>
                <a:gd name="connsiteX5" fmla="*/ 56772 w 113544"/>
                <a:gd name="connsiteY5" fmla="*/ 19050 h 142875"/>
                <a:gd name="connsiteX6" fmla="*/ 98405 w 113544"/>
                <a:gd name="connsiteY6" fmla="*/ 71438 h 142875"/>
                <a:gd name="connsiteX7" fmla="*/ 56772 w 113544"/>
                <a:gd name="connsiteY7" fmla="*/ 123825 h 142875"/>
                <a:gd name="connsiteX8" fmla="*/ 15139 w 113544"/>
                <a:gd name="connsiteY8" fmla="*/ 71438 h 142875"/>
                <a:gd name="connsiteX9" fmla="*/ 56772 w 113544"/>
                <a:gd name="connsiteY9" fmla="*/ 1905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544" h="142875">
                  <a:moveTo>
                    <a:pt x="56772" y="142875"/>
                  </a:moveTo>
                  <a:cubicBezTo>
                    <a:pt x="88126" y="142875"/>
                    <a:pt x="113544" y="110891"/>
                    <a:pt x="113544" y="71438"/>
                  </a:cubicBezTo>
                  <a:cubicBezTo>
                    <a:pt x="113544" y="31984"/>
                    <a:pt x="88126" y="0"/>
                    <a:pt x="56772" y="0"/>
                  </a:cubicBezTo>
                  <a:cubicBezTo>
                    <a:pt x="25418" y="0"/>
                    <a:pt x="0" y="31984"/>
                    <a:pt x="0" y="71438"/>
                  </a:cubicBezTo>
                  <a:cubicBezTo>
                    <a:pt x="38" y="110872"/>
                    <a:pt x="25433" y="142827"/>
                    <a:pt x="56772" y="142875"/>
                  </a:cubicBezTo>
                  <a:close/>
                  <a:moveTo>
                    <a:pt x="56772" y="19050"/>
                  </a:moveTo>
                  <a:cubicBezTo>
                    <a:pt x="79766" y="19050"/>
                    <a:pt x="98405" y="42504"/>
                    <a:pt x="98405" y="71438"/>
                  </a:cubicBezTo>
                  <a:cubicBezTo>
                    <a:pt x="98405" y="100371"/>
                    <a:pt x="79766" y="123825"/>
                    <a:pt x="56772" y="123825"/>
                  </a:cubicBezTo>
                  <a:cubicBezTo>
                    <a:pt x="33779" y="123825"/>
                    <a:pt x="15139" y="100371"/>
                    <a:pt x="15139" y="71438"/>
                  </a:cubicBezTo>
                  <a:cubicBezTo>
                    <a:pt x="15164" y="42518"/>
                    <a:pt x="33789" y="19081"/>
                    <a:pt x="56772" y="19050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DBF50C18-BCB3-4AD8-87F6-6F32E8F4F526}"/>
                </a:ext>
              </a:extLst>
            </p:cNvPr>
            <p:cNvSpPr/>
            <p:nvPr/>
          </p:nvSpPr>
          <p:spPr>
            <a:xfrm>
              <a:off x="4927898" y="3295190"/>
              <a:ext cx="319906" cy="876300"/>
            </a:xfrm>
            <a:custGeom>
              <a:avLst/>
              <a:gdLst>
                <a:gd name="connsiteX0" fmla="*/ 319907 w 319906"/>
                <a:gd name="connsiteY0" fmla="*/ 81496 h 876300"/>
                <a:gd name="connsiteX1" fmla="*/ 262294 w 319906"/>
                <a:gd name="connsiteY1" fmla="*/ 0 h 876300"/>
                <a:gd name="connsiteX2" fmla="*/ 204682 w 319906"/>
                <a:gd name="connsiteY2" fmla="*/ 81496 h 876300"/>
                <a:gd name="connsiteX3" fmla="*/ 255262 w 319906"/>
                <a:gd name="connsiteY3" fmla="*/ 179699 h 876300"/>
                <a:gd name="connsiteX4" fmla="*/ 262166 w 319906"/>
                <a:gd name="connsiteY4" fmla="*/ 260137 h 876300"/>
                <a:gd name="connsiteX5" fmla="*/ 269947 w 319906"/>
                <a:gd name="connsiteY5" fmla="*/ 306705 h 876300"/>
                <a:gd name="connsiteX6" fmla="*/ 259471 w 319906"/>
                <a:gd name="connsiteY6" fmla="*/ 384553 h 876300"/>
                <a:gd name="connsiteX7" fmla="*/ 257677 w 319906"/>
                <a:gd name="connsiteY7" fmla="*/ 390963 h 876300"/>
                <a:gd name="connsiteX8" fmla="*/ 235785 w 319906"/>
                <a:gd name="connsiteY8" fmla="*/ 403203 h 876300"/>
                <a:gd name="connsiteX9" fmla="*/ 163117 w 319906"/>
                <a:gd name="connsiteY9" fmla="*/ 499329 h 876300"/>
                <a:gd name="connsiteX10" fmla="*/ 128297 w 319906"/>
                <a:gd name="connsiteY10" fmla="*/ 499329 h 876300"/>
                <a:gd name="connsiteX11" fmla="*/ 115269 w 319906"/>
                <a:gd name="connsiteY11" fmla="*/ 499996 h 876300"/>
                <a:gd name="connsiteX12" fmla="*/ 47143 w 319906"/>
                <a:gd name="connsiteY12" fmla="*/ 546992 h 876300"/>
                <a:gd name="connsiteX13" fmla="*/ 41730 w 319906"/>
                <a:gd name="connsiteY13" fmla="*/ 557813 h 876300"/>
                <a:gd name="connsiteX14" fmla="*/ 38884 w 319906"/>
                <a:gd name="connsiteY14" fmla="*/ 564928 h 876300"/>
                <a:gd name="connsiteX15" fmla="*/ 2497 w 319906"/>
                <a:gd name="connsiteY15" fmla="*/ 674370 h 876300"/>
                <a:gd name="connsiteX16" fmla="*/ 13776 w 319906"/>
                <a:gd name="connsiteY16" fmla="*/ 721338 h 876300"/>
                <a:gd name="connsiteX17" fmla="*/ 29278 w 319906"/>
                <a:gd name="connsiteY17" fmla="*/ 726881 h 876300"/>
                <a:gd name="connsiteX18" fmla="*/ 36848 w 319906"/>
                <a:gd name="connsiteY18" fmla="*/ 717356 h 876300"/>
                <a:gd name="connsiteX19" fmla="*/ 29278 w 319906"/>
                <a:gd name="connsiteY19" fmla="*/ 707831 h 876300"/>
                <a:gd name="connsiteX20" fmla="*/ 21671 w 319906"/>
                <a:gd name="connsiteY20" fmla="*/ 705088 h 876300"/>
                <a:gd name="connsiteX21" fmla="*/ 16455 w 319906"/>
                <a:gd name="connsiteY21" fmla="*/ 681723 h 876300"/>
                <a:gd name="connsiteX22" fmla="*/ 52646 w 319906"/>
                <a:gd name="connsiteY22" fmla="*/ 572853 h 876300"/>
                <a:gd name="connsiteX23" fmla="*/ 55257 w 319906"/>
                <a:gd name="connsiteY23" fmla="*/ 566385 h 876300"/>
                <a:gd name="connsiteX24" fmla="*/ 59042 w 319906"/>
                <a:gd name="connsiteY24" fmla="*/ 558765 h 876300"/>
                <a:gd name="connsiteX25" fmla="*/ 116306 w 319906"/>
                <a:gd name="connsiteY25" fmla="*/ 518884 h 876300"/>
                <a:gd name="connsiteX26" fmla="*/ 128645 w 319906"/>
                <a:gd name="connsiteY26" fmla="*/ 518255 h 876300"/>
                <a:gd name="connsiteX27" fmla="*/ 169627 w 319906"/>
                <a:gd name="connsiteY27" fmla="*/ 518255 h 876300"/>
                <a:gd name="connsiteX28" fmla="*/ 246746 w 319906"/>
                <a:gd name="connsiteY28" fmla="*/ 416300 h 876300"/>
                <a:gd name="connsiteX29" fmla="*/ 267260 w 319906"/>
                <a:gd name="connsiteY29" fmla="*/ 413880 h 876300"/>
                <a:gd name="connsiteX30" fmla="*/ 268851 w 319906"/>
                <a:gd name="connsiteY30" fmla="*/ 439287 h 876300"/>
                <a:gd name="connsiteX31" fmla="*/ 268350 w 319906"/>
                <a:gd name="connsiteY31" fmla="*/ 439988 h 876300"/>
                <a:gd name="connsiteX32" fmla="*/ 167916 w 319906"/>
                <a:gd name="connsiteY32" fmla="*/ 572605 h 876300"/>
                <a:gd name="connsiteX33" fmla="*/ 167916 w 319906"/>
                <a:gd name="connsiteY33" fmla="*/ 857250 h 876300"/>
                <a:gd name="connsiteX34" fmla="*/ 133853 w 319906"/>
                <a:gd name="connsiteY34" fmla="*/ 857250 h 876300"/>
                <a:gd name="connsiteX35" fmla="*/ 133853 w 319906"/>
                <a:gd name="connsiteY35" fmla="*/ 704850 h 876300"/>
                <a:gd name="connsiteX36" fmla="*/ 118714 w 319906"/>
                <a:gd name="connsiteY36" fmla="*/ 704850 h 876300"/>
                <a:gd name="connsiteX37" fmla="*/ 118714 w 319906"/>
                <a:gd name="connsiteY37" fmla="*/ 857250 h 876300"/>
                <a:gd name="connsiteX38" fmla="*/ 84650 w 319906"/>
                <a:gd name="connsiteY38" fmla="*/ 857250 h 876300"/>
                <a:gd name="connsiteX39" fmla="*/ 84650 w 319906"/>
                <a:gd name="connsiteY39" fmla="*/ 619125 h 876300"/>
                <a:gd name="connsiteX40" fmla="*/ 77081 w 319906"/>
                <a:gd name="connsiteY40" fmla="*/ 609600 h 876300"/>
                <a:gd name="connsiteX41" fmla="*/ 69511 w 319906"/>
                <a:gd name="connsiteY41" fmla="*/ 619125 h 876300"/>
                <a:gd name="connsiteX42" fmla="*/ 69511 w 319906"/>
                <a:gd name="connsiteY42" fmla="*/ 876300 h 876300"/>
                <a:gd name="connsiteX43" fmla="*/ 183055 w 319906"/>
                <a:gd name="connsiteY43" fmla="*/ 876300 h 876300"/>
                <a:gd name="connsiteX44" fmla="*/ 183055 w 319906"/>
                <a:gd name="connsiteY44" fmla="*/ 580234 h 876300"/>
                <a:gd name="connsiteX45" fmla="*/ 279318 w 319906"/>
                <a:gd name="connsiteY45" fmla="*/ 453123 h 876300"/>
                <a:gd name="connsiteX46" fmla="*/ 287387 w 319906"/>
                <a:gd name="connsiteY46" fmla="*/ 425682 h 876300"/>
                <a:gd name="connsiteX47" fmla="*/ 277115 w 319906"/>
                <a:gd name="connsiteY47" fmla="*/ 399412 h 876300"/>
                <a:gd name="connsiteX48" fmla="*/ 272490 w 319906"/>
                <a:gd name="connsiteY48" fmla="*/ 395373 h 876300"/>
                <a:gd name="connsiteX49" fmla="*/ 273732 w 319906"/>
                <a:gd name="connsiteY49" fmla="*/ 390935 h 876300"/>
                <a:gd name="connsiteX50" fmla="*/ 285086 w 319906"/>
                <a:gd name="connsiteY50" fmla="*/ 305343 h 876300"/>
                <a:gd name="connsiteX51" fmla="*/ 276669 w 319906"/>
                <a:gd name="connsiteY51" fmla="*/ 254508 h 876300"/>
                <a:gd name="connsiteX52" fmla="*/ 270560 w 319906"/>
                <a:gd name="connsiteY52" fmla="*/ 179261 h 876300"/>
                <a:gd name="connsiteX53" fmla="*/ 319907 w 319906"/>
                <a:gd name="connsiteY53" fmla="*/ 81496 h 876300"/>
                <a:gd name="connsiteX54" fmla="*/ 219821 w 319906"/>
                <a:gd name="connsiteY54" fmla="*/ 81496 h 876300"/>
                <a:gd name="connsiteX55" fmla="*/ 262294 w 319906"/>
                <a:gd name="connsiteY55" fmla="*/ 19050 h 876300"/>
                <a:gd name="connsiteX56" fmla="*/ 304767 w 319906"/>
                <a:gd name="connsiteY56" fmla="*/ 81496 h 876300"/>
                <a:gd name="connsiteX57" fmla="*/ 262294 w 319906"/>
                <a:gd name="connsiteY57" fmla="*/ 161925 h 876300"/>
                <a:gd name="connsiteX58" fmla="*/ 219821 w 319906"/>
                <a:gd name="connsiteY58" fmla="*/ 81496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19906" h="876300">
                  <a:moveTo>
                    <a:pt x="319907" y="81496"/>
                  </a:moveTo>
                  <a:cubicBezTo>
                    <a:pt x="319907" y="33509"/>
                    <a:pt x="296214" y="0"/>
                    <a:pt x="262294" y="0"/>
                  </a:cubicBezTo>
                  <a:cubicBezTo>
                    <a:pt x="228375" y="0"/>
                    <a:pt x="204682" y="33509"/>
                    <a:pt x="204682" y="81496"/>
                  </a:cubicBezTo>
                  <a:cubicBezTo>
                    <a:pt x="204682" y="123968"/>
                    <a:pt x="230297" y="171745"/>
                    <a:pt x="255262" y="179699"/>
                  </a:cubicBezTo>
                  <a:cubicBezTo>
                    <a:pt x="252550" y="206822"/>
                    <a:pt x="254914" y="234367"/>
                    <a:pt x="262166" y="260137"/>
                  </a:cubicBezTo>
                  <a:cubicBezTo>
                    <a:pt x="266317" y="275182"/>
                    <a:pt x="268933" y="290830"/>
                    <a:pt x="269947" y="306705"/>
                  </a:cubicBezTo>
                  <a:cubicBezTo>
                    <a:pt x="271487" y="333337"/>
                    <a:pt x="267893" y="360043"/>
                    <a:pt x="259471" y="384553"/>
                  </a:cubicBezTo>
                  <a:cubicBezTo>
                    <a:pt x="258888" y="386610"/>
                    <a:pt x="258275" y="388830"/>
                    <a:pt x="257677" y="390963"/>
                  </a:cubicBezTo>
                  <a:cubicBezTo>
                    <a:pt x="249375" y="391209"/>
                    <a:pt x="241494" y="395615"/>
                    <a:pt x="235785" y="403203"/>
                  </a:cubicBezTo>
                  <a:lnTo>
                    <a:pt x="163117" y="499329"/>
                  </a:lnTo>
                  <a:lnTo>
                    <a:pt x="128297" y="499329"/>
                  </a:lnTo>
                  <a:lnTo>
                    <a:pt x="115269" y="499996"/>
                  </a:lnTo>
                  <a:cubicBezTo>
                    <a:pt x="88495" y="503628"/>
                    <a:pt x="63975" y="520541"/>
                    <a:pt x="47143" y="546992"/>
                  </a:cubicBezTo>
                  <a:cubicBezTo>
                    <a:pt x="45052" y="550359"/>
                    <a:pt x="43238" y="553984"/>
                    <a:pt x="41730" y="557813"/>
                  </a:cubicBezTo>
                  <a:lnTo>
                    <a:pt x="38884" y="564928"/>
                  </a:lnTo>
                  <a:lnTo>
                    <a:pt x="2497" y="674370"/>
                  </a:lnTo>
                  <a:cubicBezTo>
                    <a:pt x="-3374" y="691390"/>
                    <a:pt x="1396" y="711257"/>
                    <a:pt x="13776" y="721338"/>
                  </a:cubicBezTo>
                  <a:cubicBezTo>
                    <a:pt x="18439" y="724946"/>
                    <a:pt x="23804" y="726864"/>
                    <a:pt x="29278" y="726881"/>
                  </a:cubicBezTo>
                  <a:cubicBezTo>
                    <a:pt x="33459" y="726881"/>
                    <a:pt x="36848" y="722617"/>
                    <a:pt x="36848" y="717356"/>
                  </a:cubicBezTo>
                  <a:cubicBezTo>
                    <a:pt x="36848" y="712096"/>
                    <a:pt x="33459" y="707831"/>
                    <a:pt x="29278" y="707831"/>
                  </a:cubicBezTo>
                  <a:cubicBezTo>
                    <a:pt x="26590" y="707812"/>
                    <a:pt x="23959" y="706863"/>
                    <a:pt x="21671" y="705088"/>
                  </a:cubicBezTo>
                  <a:cubicBezTo>
                    <a:pt x="15641" y="699938"/>
                    <a:pt x="13439" y="690070"/>
                    <a:pt x="16455" y="681723"/>
                  </a:cubicBezTo>
                  <a:lnTo>
                    <a:pt x="52646" y="572853"/>
                  </a:lnTo>
                  <a:lnTo>
                    <a:pt x="55257" y="566385"/>
                  </a:lnTo>
                  <a:cubicBezTo>
                    <a:pt x="56312" y="563691"/>
                    <a:pt x="57580" y="561138"/>
                    <a:pt x="59042" y="558765"/>
                  </a:cubicBezTo>
                  <a:cubicBezTo>
                    <a:pt x="73178" y="536452"/>
                    <a:pt x="93774" y="522108"/>
                    <a:pt x="116306" y="518884"/>
                  </a:cubicBezTo>
                  <a:lnTo>
                    <a:pt x="128645" y="518255"/>
                  </a:lnTo>
                  <a:lnTo>
                    <a:pt x="169627" y="518255"/>
                  </a:lnTo>
                  <a:lnTo>
                    <a:pt x="246746" y="416300"/>
                  </a:lnTo>
                  <a:cubicBezTo>
                    <a:pt x="252026" y="408860"/>
                    <a:pt x="260973" y="407804"/>
                    <a:pt x="267260" y="413880"/>
                  </a:cubicBezTo>
                  <a:cubicBezTo>
                    <a:pt x="273275" y="420343"/>
                    <a:pt x="273988" y="431719"/>
                    <a:pt x="268851" y="439287"/>
                  </a:cubicBezTo>
                  <a:cubicBezTo>
                    <a:pt x="268689" y="439526"/>
                    <a:pt x="268522" y="439761"/>
                    <a:pt x="268350" y="439988"/>
                  </a:cubicBezTo>
                  <a:lnTo>
                    <a:pt x="167916" y="572605"/>
                  </a:lnTo>
                  <a:lnTo>
                    <a:pt x="167916" y="857250"/>
                  </a:lnTo>
                  <a:lnTo>
                    <a:pt x="133853" y="857250"/>
                  </a:lnTo>
                  <a:lnTo>
                    <a:pt x="133853" y="704850"/>
                  </a:lnTo>
                  <a:lnTo>
                    <a:pt x="118714" y="704850"/>
                  </a:lnTo>
                  <a:lnTo>
                    <a:pt x="118714" y="857250"/>
                  </a:lnTo>
                  <a:lnTo>
                    <a:pt x="84650" y="857250"/>
                  </a:lnTo>
                  <a:lnTo>
                    <a:pt x="84650" y="619125"/>
                  </a:lnTo>
                  <a:cubicBezTo>
                    <a:pt x="84650" y="613864"/>
                    <a:pt x="81261" y="609600"/>
                    <a:pt x="77081" y="609600"/>
                  </a:cubicBezTo>
                  <a:cubicBezTo>
                    <a:pt x="72900" y="609600"/>
                    <a:pt x="69511" y="613864"/>
                    <a:pt x="69511" y="619125"/>
                  </a:cubicBezTo>
                  <a:lnTo>
                    <a:pt x="69511" y="876300"/>
                  </a:lnTo>
                  <a:lnTo>
                    <a:pt x="183055" y="876300"/>
                  </a:lnTo>
                  <a:lnTo>
                    <a:pt x="183055" y="580234"/>
                  </a:lnTo>
                  <a:lnTo>
                    <a:pt x="279318" y="453123"/>
                  </a:lnTo>
                  <a:cubicBezTo>
                    <a:pt x="284874" y="445747"/>
                    <a:pt x="287789" y="435832"/>
                    <a:pt x="287387" y="425682"/>
                  </a:cubicBezTo>
                  <a:cubicBezTo>
                    <a:pt x="287004" y="415513"/>
                    <a:pt x="283284" y="405999"/>
                    <a:pt x="277115" y="399412"/>
                  </a:cubicBezTo>
                  <a:cubicBezTo>
                    <a:pt x="275686" y="397873"/>
                    <a:pt x="274137" y="396519"/>
                    <a:pt x="272490" y="395373"/>
                  </a:cubicBezTo>
                  <a:cubicBezTo>
                    <a:pt x="272907" y="393906"/>
                    <a:pt x="273331" y="392354"/>
                    <a:pt x="273732" y="390935"/>
                  </a:cubicBezTo>
                  <a:cubicBezTo>
                    <a:pt x="282894" y="363954"/>
                    <a:pt x="286788" y="334605"/>
                    <a:pt x="285086" y="305343"/>
                  </a:cubicBezTo>
                  <a:cubicBezTo>
                    <a:pt x="283993" y="288020"/>
                    <a:pt x="281164" y="270940"/>
                    <a:pt x="276669" y="254508"/>
                  </a:cubicBezTo>
                  <a:cubicBezTo>
                    <a:pt x="269816" y="230419"/>
                    <a:pt x="267720" y="204595"/>
                    <a:pt x="270560" y="179261"/>
                  </a:cubicBezTo>
                  <a:cubicBezTo>
                    <a:pt x="295093" y="170221"/>
                    <a:pt x="319907" y="123292"/>
                    <a:pt x="319907" y="81496"/>
                  </a:cubicBezTo>
                  <a:close/>
                  <a:moveTo>
                    <a:pt x="219821" y="81496"/>
                  </a:moveTo>
                  <a:cubicBezTo>
                    <a:pt x="219821" y="44139"/>
                    <a:pt x="236891" y="19050"/>
                    <a:pt x="262294" y="19050"/>
                  </a:cubicBezTo>
                  <a:cubicBezTo>
                    <a:pt x="287698" y="19050"/>
                    <a:pt x="304767" y="44139"/>
                    <a:pt x="304767" y="81496"/>
                  </a:cubicBezTo>
                  <a:cubicBezTo>
                    <a:pt x="304767" y="121387"/>
                    <a:pt x="277517" y="161925"/>
                    <a:pt x="262294" y="161925"/>
                  </a:cubicBezTo>
                  <a:cubicBezTo>
                    <a:pt x="247072" y="161925"/>
                    <a:pt x="219821" y="121387"/>
                    <a:pt x="219821" y="81496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97" name="Graphic 34" descr="Man with cane outline">
            <a:extLst>
              <a:ext uri="{FF2B5EF4-FFF2-40B4-BE49-F238E27FC236}">
                <a16:creationId xmlns:a16="http://schemas.microsoft.com/office/drawing/2014/main" id="{D422DE8A-7F43-74EC-4147-9FC88D52559F}"/>
              </a:ext>
            </a:extLst>
          </p:cNvPr>
          <p:cNvGrpSpPr/>
          <p:nvPr/>
        </p:nvGrpSpPr>
        <p:grpSpPr>
          <a:xfrm flipH="1">
            <a:off x="3116564" y="5813433"/>
            <a:ext cx="432048" cy="758169"/>
            <a:chOff x="5035141" y="3483347"/>
            <a:chExt cx="383457" cy="811996"/>
          </a:xfrm>
          <a:solidFill>
            <a:srgbClr val="000000"/>
          </a:solidFill>
        </p:grpSpPr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2892B585-D5AE-901B-F8C5-D157CA9AC01C}"/>
                </a:ext>
              </a:extLst>
            </p:cNvPr>
            <p:cNvSpPr/>
            <p:nvPr/>
          </p:nvSpPr>
          <p:spPr>
            <a:xfrm>
              <a:off x="5035141" y="3645214"/>
              <a:ext cx="383457" cy="650128"/>
            </a:xfrm>
            <a:custGeom>
              <a:avLst/>
              <a:gdLst>
                <a:gd name="connsiteX0" fmla="*/ 339455 w 383457"/>
                <a:gd name="connsiteY0" fmla="*/ 247736 h 650128"/>
                <a:gd name="connsiteX1" fmla="*/ 316663 w 383457"/>
                <a:gd name="connsiteY1" fmla="*/ 195444 h 650128"/>
                <a:gd name="connsiteX2" fmla="*/ 261549 w 383457"/>
                <a:gd name="connsiteY2" fmla="*/ 167821 h 650128"/>
                <a:gd name="connsiteX3" fmla="*/ 222497 w 383457"/>
                <a:gd name="connsiteY3" fmla="*/ 54388 h 650128"/>
                <a:gd name="connsiteX4" fmla="*/ 160214 w 383457"/>
                <a:gd name="connsiteY4" fmla="*/ 0 h 650128"/>
                <a:gd name="connsiteX5" fmla="*/ 121420 w 383457"/>
                <a:gd name="connsiteY5" fmla="*/ 15507 h 650128"/>
                <a:gd name="connsiteX6" fmla="*/ 37071 w 383457"/>
                <a:gd name="connsiteY6" fmla="*/ 86820 h 650128"/>
                <a:gd name="connsiteX7" fmla="*/ 21697 w 383457"/>
                <a:gd name="connsiteY7" fmla="*/ 114719 h 650128"/>
                <a:gd name="connsiteX8" fmla="*/ 1032 w 383457"/>
                <a:gd name="connsiteY8" fmla="*/ 240173 h 650128"/>
                <a:gd name="connsiteX9" fmla="*/ 28038 w 383457"/>
                <a:gd name="connsiteY9" fmla="*/ 295798 h 650128"/>
                <a:gd name="connsiteX10" fmla="*/ 28798 w 383457"/>
                <a:gd name="connsiteY10" fmla="*/ 296018 h 650128"/>
                <a:gd name="connsiteX11" fmla="*/ 37913 w 383457"/>
                <a:gd name="connsiteY11" fmla="*/ 288954 h 650128"/>
                <a:gd name="connsiteX12" fmla="*/ 32300 w 383457"/>
                <a:gd name="connsiteY12" fmla="*/ 277484 h 650128"/>
                <a:gd name="connsiteX13" fmla="*/ 32159 w 383457"/>
                <a:gd name="connsiteY13" fmla="*/ 277444 h 650128"/>
                <a:gd name="connsiteX14" fmla="*/ 15587 w 383457"/>
                <a:gd name="connsiteY14" fmla="*/ 245483 h 650128"/>
                <a:gd name="connsiteX15" fmla="*/ 15823 w 383457"/>
                <a:gd name="connsiteY15" fmla="*/ 244221 h 650128"/>
                <a:gd name="connsiteX16" fmla="*/ 36360 w 383457"/>
                <a:gd name="connsiteY16" fmla="*/ 119396 h 650128"/>
                <a:gd name="connsiteX17" fmla="*/ 45837 w 383457"/>
                <a:gd name="connsiteY17" fmla="*/ 102346 h 650128"/>
                <a:gd name="connsiteX18" fmla="*/ 129951 w 383457"/>
                <a:gd name="connsiteY18" fmla="*/ 31242 h 650128"/>
                <a:gd name="connsiteX19" fmla="*/ 160229 w 383457"/>
                <a:gd name="connsiteY19" fmla="*/ 19050 h 650128"/>
                <a:gd name="connsiteX20" fmla="*/ 208455 w 383457"/>
                <a:gd name="connsiteY20" fmla="*/ 61455 h 650128"/>
                <a:gd name="connsiteX21" fmla="*/ 248900 w 383457"/>
                <a:gd name="connsiteY21" fmla="*/ 179070 h 650128"/>
                <a:gd name="connsiteX22" fmla="*/ 253048 w 383457"/>
                <a:gd name="connsiteY22" fmla="*/ 184137 h 650128"/>
                <a:gd name="connsiteX23" fmla="*/ 311069 w 383457"/>
                <a:gd name="connsiteY23" fmla="*/ 213179 h 650128"/>
                <a:gd name="connsiteX24" fmla="*/ 323470 w 383457"/>
                <a:gd name="connsiteY24" fmla="*/ 249402 h 650128"/>
                <a:gd name="connsiteX25" fmla="*/ 323112 w 383457"/>
                <a:gd name="connsiteY25" fmla="*/ 250469 h 650128"/>
                <a:gd name="connsiteX26" fmla="*/ 322855 w 383457"/>
                <a:gd name="connsiteY26" fmla="*/ 251041 h 650128"/>
                <a:gd name="connsiteX27" fmla="*/ 304173 w 383457"/>
                <a:gd name="connsiteY27" fmla="*/ 266891 h 650128"/>
                <a:gd name="connsiteX28" fmla="*/ 294613 w 383457"/>
                <a:gd name="connsiteY28" fmla="*/ 264986 h 650128"/>
                <a:gd name="connsiteX29" fmla="*/ 224087 w 383457"/>
                <a:gd name="connsiteY29" fmla="*/ 229400 h 650128"/>
                <a:gd name="connsiteX30" fmla="*/ 214158 w 383457"/>
                <a:gd name="connsiteY30" fmla="*/ 234439 h 650128"/>
                <a:gd name="connsiteX31" fmla="*/ 218163 w 383457"/>
                <a:gd name="connsiteY31" fmla="*/ 246931 h 650128"/>
                <a:gd name="connsiteX32" fmla="*/ 218455 w 383457"/>
                <a:gd name="connsiteY32" fmla="*/ 247079 h 650128"/>
                <a:gd name="connsiteX33" fmla="*/ 288973 w 383457"/>
                <a:gd name="connsiteY33" fmla="*/ 282673 h 650128"/>
                <a:gd name="connsiteX34" fmla="*/ 295483 w 383457"/>
                <a:gd name="connsiteY34" fmla="*/ 285064 h 650128"/>
                <a:gd name="connsiteX35" fmla="*/ 305922 w 383457"/>
                <a:gd name="connsiteY35" fmla="*/ 345243 h 650128"/>
                <a:gd name="connsiteX36" fmla="*/ 316625 w 383457"/>
                <a:gd name="connsiteY36" fmla="*/ 345009 h 650128"/>
                <a:gd name="connsiteX37" fmla="*/ 316625 w 383457"/>
                <a:gd name="connsiteY37" fmla="*/ 331775 h 650128"/>
                <a:gd name="connsiteX38" fmla="*/ 312628 w 383457"/>
                <a:gd name="connsiteY38" fmla="*/ 284264 h 650128"/>
                <a:gd name="connsiteX39" fmla="*/ 332521 w 383457"/>
                <a:gd name="connsiteY39" fmla="*/ 267433 h 650128"/>
                <a:gd name="connsiteX40" fmla="*/ 367758 w 383457"/>
                <a:gd name="connsiteY40" fmla="*/ 297235 h 650128"/>
                <a:gd name="connsiteX41" fmla="*/ 368318 w 383457"/>
                <a:gd name="connsiteY41" fmla="*/ 304800 h 650128"/>
                <a:gd name="connsiteX42" fmla="*/ 368318 w 383457"/>
                <a:gd name="connsiteY42" fmla="*/ 640604 h 650128"/>
                <a:gd name="connsiteX43" fmla="*/ 375888 w 383457"/>
                <a:gd name="connsiteY43" fmla="*/ 650129 h 650128"/>
                <a:gd name="connsiteX44" fmla="*/ 383457 w 383457"/>
                <a:gd name="connsiteY44" fmla="*/ 640604 h 650128"/>
                <a:gd name="connsiteX45" fmla="*/ 383457 w 383457"/>
                <a:gd name="connsiteY45" fmla="*/ 304800 h 650128"/>
                <a:gd name="connsiteX46" fmla="*/ 339455 w 383457"/>
                <a:gd name="connsiteY46" fmla="*/ 247736 h 6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83457" h="650128">
                  <a:moveTo>
                    <a:pt x="339455" y="247736"/>
                  </a:moveTo>
                  <a:cubicBezTo>
                    <a:pt x="342853" y="225674"/>
                    <a:pt x="333275" y="203696"/>
                    <a:pt x="316663" y="195444"/>
                  </a:cubicBezTo>
                  <a:lnTo>
                    <a:pt x="261549" y="167821"/>
                  </a:lnTo>
                  <a:lnTo>
                    <a:pt x="222497" y="54388"/>
                  </a:lnTo>
                  <a:cubicBezTo>
                    <a:pt x="212800" y="21670"/>
                    <a:pt x="187964" y="-17"/>
                    <a:pt x="160214" y="0"/>
                  </a:cubicBezTo>
                  <a:cubicBezTo>
                    <a:pt x="146328" y="68"/>
                    <a:pt x="132791" y="5479"/>
                    <a:pt x="121420" y="15507"/>
                  </a:cubicBezTo>
                  <a:lnTo>
                    <a:pt x="37071" y="86820"/>
                  </a:lnTo>
                  <a:cubicBezTo>
                    <a:pt x="29627" y="93715"/>
                    <a:pt x="24219" y="103530"/>
                    <a:pt x="21697" y="114719"/>
                  </a:cubicBezTo>
                  <a:lnTo>
                    <a:pt x="1032" y="240173"/>
                  </a:lnTo>
                  <a:cubicBezTo>
                    <a:pt x="-3718" y="264917"/>
                    <a:pt x="8373" y="289821"/>
                    <a:pt x="28038" y="295798"/>
                  </a:cubicBezTo>
                  <a:cubicBezTo>
                    <a:pt x="28291" y="295874"/>
                    <a:pt x="28543" y="295947"/>
                    <a:pt x="28798" y="296018"/>
                  </a:cubicBezTo>
                  <a:cubicBezTo>
                    <a:pt x="32865" y="297234"/>
                    <a:pt x="36946" y="294072"/>
                    <a:pt x="37913" y="288954"/>
                  </a:cubicBezTo>
                  <a:cubicBezTo>
                    <a:pt x="38880" y="283836"/>
                    <a:pt x="36367" y="278702"/>
                    <a:pt x="32300" y="277484"/>
                  </a:cubicBezTo>
                  <a:cubicBezTo>
                    <a:pt x="32253" y="277471"/>
                    <a:pt x="32206" y="277458"/>
                    <a:pt x="32159" y="277444"/>
                  </a:cubicBezTo>
                  <a:cubicBezTo>
                    <a:pt x="20569" y="274377"/>
                    <a:pt x="13149" y="260068"/>
                    <a:pt x="15587" y="245483"/>
                  </a:cubicBezTo>
                  <a:cubicBezTo>
                    <a:pt x="15658" y="245060"/>
                    <a:pt x="15736" y="244639"/>
                    <a:pt x="15823" y="244221"/>
                  </a:cubicBezTo>
                  <a:lnTo>
                    <a:pt x="36360" y="119396"/>
                  </a:lnTo>
                  <a:cubicBezTo>
                    <a:pt x="37978" y="112577"/>
                    <a:pt x="41302" y="106598"/>
                    <a:pt x="45837" y="102346"/>
                  </a:cubicBezTo>
                  <a:lnTo>
                    <a:pt x="129951" y="31242"/>
                  </a:lnTo>
                  <a:cubicBezTo>
                    <a:pt x="138816" y="23381"/>
                    <a:pt x="149383" y="19126"/>
                    <a:pt x="160229" y="19050"/>
                  </a:cubicBezTo>
                  <a:cubicBezTo>
                    <a:pt x="181779" y="19068"/>
                    <a:pt x="201033" y="35998"/>
                    <a:pt x="208455" y="61455"/>
                  </a:cubicBezTo>
                  <a:lnTo>
                    <a:pt x="248900" y="179070"/>
                  </a:lnTo>
                  <a:cubicBezTo>
                    <a:pt x="249695" y="181384"/>
                    <a:pt x="251187" y="183206"/>
                    <a:pt x="253048" y="184137"/>
                  </a:cubicBezTo>
                  <a:lnTo>
                    <a:pt x="311069" y="213179"/>
                  </a:lnTo>
                  <a:cubicBezTo>
                    <a:pt x="322443" y="218872"/>
                    <a:pt x="327995" y="235090"/>
                    <a:pt x="323470" y="249402"/>
                  </a:cubicBezTo>
                  <a:cubicBezTo>
                    <a:pt x="323357" y="249761"/>
                    <a:pt x="323237" y="250117"/>
                    <a:pt x="323112" y="250469"/>
                  </a:cubicBezTo>
                  <a:cubicBezTo>
                    <a:pt x="323044" y="250679"/>
                    <a:pt x="322931" y="250841"/>
                    <a:pt x="322855" y="251041"/>
                  </a:cubicBezTo>
                  <a:cubicBezTo>
                    <a:pt x="315672" y="254275"/>
                    <a:pt x="309249" y="259724"/>
                    <a:pt x="304173" y="266891"/>
                  </a:cubicBezTo>
                  <a:cubicBezTo>
                    <a:pt x="300914" y="267153"/>
                    <a:pt x="297648" y="266503"/>
                    <a:pt x="294613" y="264986"/>
                  </a:cubicBezTo>
                  <a:lnTo>
                    <a:pt x="224087" y="229400"/>
                  </a:lnTo>
                  <a:cubicBezTo>
                    <a:pt x="220240" y="227342"/>
                    <a:pt x="215794" y="229597"/>
                    <a:pt x="214158" y="234439"/>
                  </a:cubicBezTo>
                  <a:cubicBezTo>
                    <a:pt x="212522" y="239279"/>
                    <a:pt x="214316" y="244873"/>
                    <a:pt x="218163" y="246931"/>
                  </a:cubicBezTo>
                  <a:cubicBezTo>
                    <a:pt x="218259" y="246983"/>
                    <a:pt x="218356" y="247032"/>
                    <a:pt x="218455" y="247079"/>
                  </a:cubicBezTo>
                  <a:lnTo>
                    <a:pt x="288973" y="282673"/>
                  </a:lnTo>
                  <a:cubicBezTo>
                    <a:pt x="291082" y="283714"/>
                    <a:pt x="293261" y="284514"/>
                    <a:pt x="295483" y="285064"/>
                  </a:cubicBezTo>
                  <a:cubicBezTo>
                    <a:pt x="289272" y="305963"/>
                    <a:pt x="293355" y="329502"/>
                    <a:pt x="305922" y="345243"/>
                  </a:cubicBezTo>
                  <a:cubicBezTo>
                    <a:pt x="308929" y="348898"/>
                    <a:pt x="313721" y="348793"/>
                    <a:pt x="316625" y="345009"/>
                  </a:cubicBezTo>
                  <a:cubicBezTo>
                    <a:pt x="319459" y="341318"/>
                    <a:pt x="319459" y="335466"/>
                    <a:pt x="316625" y="331775"/>
                  </a:cubicBezTo>
                  <a:cubicBezTo>
                    <a:pt x="306530" y="319122"/>
                    <a:pt x="304861" y="299296"/>
                    <a:pt x="312628" y="284264"/>
                  </a:cubicBezTo>
                  <a:cubicBezTo>
                    <a:pt x="320561" y="281590"/>
                    <a:pt x="327560" y="275668"/>
                    <a:pt x="332521" y="267433"/>
                  </a:cubicBezTo>
                  <a:cubicBezTo>
                    <a:pt x="348792" y="263419"/>
                    <a:pt x="364568" y="276761"/>
                    <a:pt x="367758" y="297235"/>
                  </a:cubicBezTo>
                  <a:cubicBezTo>
                    <a:pt x="368146" y="299727"/>
                    <a:pt x="368334" y="302261"/>
                    <a:pt x="368318" y="304800"/>
                  </a:cubicBezTo>
                  <a:lnTo>
                    <a:pt x="368318" y="640604"/>
                  </a:lnTo>
                  <a:cubicBezTo>
                    <a:pt x="368318" y="645865"/>
                    <a:pt x="371707" y="650129"/>
                    <a:pt x="375888" y="650129"/>
                  </a:cubicBezTo>
                  <a:cubicBezTo>
                    <a:pt x="380069" y="650129"/>
                    <a:pt x="383457" y="645865"/>
                    <a:pt x="383457" y="640604"/>
                  </a:cubicBezTo>
                  <a:lnTo>
                    <a:pt x="383457" y="304800"/>
                  </a:lnTo>
                  <a:cubicBezTo>
                    <a:pt x="383432" y="273953"/>
                    <a:pt x="363958" y="248697"/>
                    <a:pt x="339455" y="247736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025512AA-6501-1131-DAB5-00BF3EA1FDFF}"/>
                </a:ext>
              </a:extLst>
            </p:cNvPr>
            <p:cNvSpPr/>
            <p:nvPr/>
          </p:nvSpPr>
          <p:spPr>
            <a:xfrm>
              <a:off x="5069344" y="3759219"/>
              <a:ext cx="220402" cy="533727"/>
            </a:xfrm>
            <a:custGeom>
              <a:avLst/>
              <a:gdLst>
                <a:gd name="connsiteX0" fmla="*/ 203705 w 220402"/>
                <a:gd name="connsiteY0" fmla="*/ 252974 h 533727"/>
                <a:gd name="connsiteX1" fmla="*/ 154177 w 220402"/>
                <a:gd name="connsiteY1" fmla="*/ 184394 h 533727"/>
                <a:gd name="connsiteX2" fmla="*/ 154177 w 220402"/>
                <a:gd name="connsiteY2" fmla="*/ 9525 h 533727"/>
                <a:gd name="connsiteX3" fmla="*/ 146607 w 220402"/>
                <a:gd name="connsiteY3" fmla="*/ 0 h 533727"/>
                <a:gd name="connsiteX4" fmla="*/ 139038 w 220402"/>
                <a:gd name="connsiteY4" fmla="*/ 9525 h 533727"/>
                <a:gd name="connsiteX5" fmla="*/ 139038 w 220402"/>
                <a:gd name="connsiteY5" fmla="*/ 188090 h 533727"/>
                <a:gd name="connsiteX6" fmla="*/ 141006 w 220402"/>
                <a:gd name="connsiteY6" fmla="*/ 194491 h 533727"/>
                <a:gd name="connsiteX7" fmla="*/ 192351 w 220402"/>
                <a:gd name="connsiteY7" fmla="*/ 265576 h 533727"/>
                <a:gd name="connsiteX8" fmla="*/ 197899 w 220402"/>
                <a:gd name="connsiteY8" fmla="*/ 282997 h 533727"/>
                <a:gd name="connsiteX9" fmla="*/ 205257 w 220402"/>
                <a:gd name="connsiteY9" fmla="*/ 468125 h 533727"/>
                <a:gd name="connsiteX10" fmla="*/ 184864 w 220402"/>
                <a:gd name="connsiteY10" fmla="*/ 497053 h 533727"/>
                <a:gd name="connsiteX11" fmla="*/ 183350 w 220402"/>
                <a:gd name="connsiteY11" fmla="*/ 497053 h 533727"/>
                <a:gd name="connsiteX12" fmla="*/ 161527 w 220402"/>
                <a:gd name="connsiteY12" fmla="*/ 470935 h 533727"/>
                <a:gd name="connsiteX13" fmla="*/ 154904 w 220402"/>
                <a:gd name="connsiteY13" fmla="*/ 298733 h 533727"/>
                <a:gd name="connsiteX14" fmla="*/ 152958 w 220402"/>
                <a:gd name="connsiteY14" fmla="*/ 292808 h 533727"/>
                <a:gd name="connsiteX15" fmla="*/ 118138 w 220402"/>
                <a:gd name="connsiteY15" fmla="*/ 244297 h 533727"/>
                <a:gd name="connsiteX16" fmla="*/ 85589 w 220402"/>
                <a:gd name="connsiteY16" fmla="*/ 212950 h 533727"/>
                <a:gd name="connsiteX17" fmla="*/ 83318 w 220402"/>
                <a:gd name="connsiteY17" fmla="*/ 211493 h 533727"/>
                <a:gd name="connsiteX18" fmla="*/ 51419 w 220402"/>
                <a:gd name="connsiteY18" fmla="*/ 143466 h 533727"/>
                <a:gd name="connsiteX19" fmla="*/ 52017 w 220402"/>
                <a:gd name="connsiteY19" fmla="*/ 128626 h 533727"/>
                <a:gd name="connsiteX20" fmla="*/ 59882 w 220402"/>
                <a:gd name="connsiteY20" fmla="*/ 23479 h 533727"/>
                <a:gd name="connsiteX21" fmla="*/ 53726 w 220402"/>
                <a:gd name="connsiteY21" fmla="*/ 12459 h 533727"/>
                <a:gd name="connsiteX22" fmla="*/ 44969 w 220402"/>
                <a:gd name="connsiteY22" fmla="*/ 20205 h 533727"/>
                <a:gd name="connsiteX23" fmla="*/ 44910 w 220402"/>
                <a:gd name="connsiteY23" fmla="*/ 20707 h 533727"/>
                <a:gd name="connsiteX24" fmla="*/ 36280 w 220402"/>
                <a:gd name="connsiteY24" fmla="*/ 140541 h 533727"/>
                <a:gd name="connsiteX25" fmla="*/ 36280 w 220402"/>
                <a:gd name="connsiteY25" fmla="*/ 142446 h 533727"/>
                <a:gd name="connsiteX26" fmla="*/ 29475 w 220402"/>
                <a:gd name="connsiteY26" fmla="*/ 313668 h 533727"/>
                <a:gd name="connsiteX27" fmla="*/ 930 w 220402"/>
                <a:gd name="connsiteY27" fmla="*/ 476698 h 533727"/>
                <a:gd name="connsiteX28" fmla="*/ 27991 w 220402"/>
                <a:gd name="connsiteY28" fmla="*/ 532286 h 533727"/>
                <a:gd name="connsiteX29" fmla="*/ 37007 w 220402"/>
                <a:gd name="connsiteY29" fmla="*/ 533695 h 533727"/>
                <a:gd name="connsiteX30" fmla="*/ 73084 w 220402"/>
                <a:gd name="connsiteY30" fmla="*/ 497500 h 533727"/>
                <a:gd name="connsiteX31" fmla="*/ 102507 w 220402"/>
                <a:gd name="connsiteY31" fmla="*/ 330813 h 533727"/>
                <a:gd name="connsiteX32" fmla="*/ 102825 w 220402"/>
                <a:gd name="connsiteY32" fmla="*/ 328279 h 533727"/>
                <a:gd name="connsiteX33" fmla="*/ 103408 w 220402"/>
                <a:gd name="connsiteY33" fmla="*/ 323679 h 533727"/>
                <a:gd name="connsiteX34" fmla="*/ 105065 w 220402"/>
                <a:gd name="connsiteY34" fmla="*/ 282826 h 533727"/>
                <a:gd name="connsiteX35" fmla="*/ 95671 w 220402"/>
                <a:gd name="connsiteY35" fmla="*/ 269853 h 533727"/>
                <a:gd name="connsiteX36" fmla="*/ 90683 w 220402"/>
                <a:gd name="connsiteY36" fmla="*/ 263509 h 533727"/>
                <a:gd name="connsiteX37" fmla="*/ 88276 w 220402"/>
                <a:gd name="connsiteY37" fmla="*/ 322812 h 533727"/>
                <a:gd name="connsiteX38" fmla="*/ 88125 w 220402"/>
                <a:gd name="connsiteY38" fmla="*/ 323764 h 533727"/>
                <a:gd name="connsiteX39" fmla="*/ 87572 w 220402"/>
                <a:gd name="connsiteY39" fmla="*/ 327574 h 533727"/>
                <a:gd name="connsiteX40" fmla="*/ 58300 w 220402"/>
                <a:gd name="connsiteY40" fmla="*/ 493404 h 533727"/>
                <a:gd name="connsiteX41" fmla="*/ 37007 w 220402"/>
                <a:gd name="connsiteY41" fmla="*/ 514645 h 533727"/>
                <a:gd name="connsiteX42" fmla="*/ 32132 w 220402"/>
                <a:gd name="connsiteY42" fmla="*/ 513979 h 533727"/>
                <a:gd name="connsiteX43" fmla="*/ 15706 w 220402"/>
                <a:gd name="connsiteY43" fmla="*/ 480860 h 533727"/>
                <a:gd name="connsiteX44" fmla="*/ 44395 w 220402"/>
                <a:gd name="connsiteY44" fmla="*/ 317030 h 533727"/>
                <a:gd name="connsiteX45" fmla="*/ 44561 w 220402"/>
                <a:gd name="connsiteY45" fmla="*/ 315458 h 533727"/>
                <a:gd name="connsiteX46" fmla="*/ 49277 w 220402"/>
                <a:gd name="connsiteY46" fmla="*/ 198158 h 533727"/>
                <a:gd name="connsiteX47" fmla="*/ 76528 w 220402"/>
                <a:gd name="connsiteY47" fmla="*/ 228514 h 533727"/>
                <a:gd name="connsiteX48" fmla="*/ 78799 w 220402"/>
                <a:gd name="connsiteY48" fmla="*/ 229972 h 533727"/>
                <a:gd name="connsiteX49" fmla="*/ 106943 w 220402"/>
                <a:gd name="connsiteY49" fmla="*/ 257108 h 533727"/>
                <a:gd name="connsiteX50" fmla="*/ 139931 w 220402"/>
                <a:gd name="connsiteY50" fmla="*/ 303095 h 533727"/>
                <a:gd name="connsiteX51" fmla="*/ 146388 w 220402"/>
                <a:gd name="connsiteY51" fmla="*/ 471849 h 533727"/>
                <a:gd name="connsiteX52" fmla="*/ 183373 w 220402"/>
                <a:gd name="connsiteY52" fmla="*/ 516103 h 533727"/>
                <a:gd name="connsiteX53" fmla="*/ 185190 w 220402"/>
                <a:gd name="connsiteY53" fmla="*/ 516103 h 533727"/>
                <a:gd name="connsiteX54" fmla="*/ 220358 w 220402"/>
                <a:gd name="connsiteY54" fmla="*/ 467230 h 533727"/>
                <a:gd name="connsiteX55" fmla="*/ 213001 w 220402"/>
                <a:gd name="connsiteY55" fmla="*/ 282521 h 533727"/>
                <a:gd name="connsiteX56" fmla="*/ 203705 w 220402"/>
                <a:gd name="connsiteY56" fmla="*/ 252974 h 53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20402" h="533727">
                  <a:moveTo>
                    <a:pt x="203705" y="252974"/>
                  </a:moveTo>
                  <a:lnTo>
                    <a:pt x="154177" y="184394"/>
                  </a:lnTo>
                  <a:lnTo>
                    <a:pt x="154177" y="9525"/>
                  </a:lnTo>
                  <a:cubicBezTo>
                    <a:pt x="154177" y="4264"/>
                    <a:pt x="150788" y="0"/>
                    <a:pt x="146607" y="0"/>
                  </a:cubicBezTo>
                  <a:cubicBezTo>
                    <a:pt x="142427" y="0"/>
                    <a:pt x="139038" y="4264"/>
                    <a:pt x="139038" y="9525"/>
                  </a:cubicBezTo>
                  <a:lnTo>
                    <a:pt x="139038" y="188090"/>
                  </a:lnTo>
                  <a:cubicBezTo>
                    <a:pt x="139039" y="190457"/>
                    <a:pt x="139740" y="192739"/>
                    <a:pt x="141006" y="194491"/>
                  </a:cubicBezTo>
                  <a:lnTo>
                    <a:pt x="192351" y="265576"/>
                  </a:lnTo>
                  <a:cubicBezTo>
                    <a:pt x="195779" y="270375"/>
                    <a:pt x="197745" y="276547"/>
                    <a:pt x="197899" y="282997"/>
                  </a:cubicBezTo>
                  <a:lnTo>
                    <a:pt x="205257" y="468125"/>
                  </a:lnTo>
                  <a:cubicBezTo>
                    <a:pt x="205897" y="483165"/>
                    <a:pt x="196808" y="496057"/>
                    <a:pt x="184864" y="497053"/>
                  </a:cubicBezTo>
                  <a:lnTo>
                    <a:pt x="183350" y="497053"/>
                  </a:lnTo>
                  <a:cubicBezTo>
                    <a:pt x="171756" y="496904"/>
                    <a:pt x="162226" y="485499"/>
                    <a:pt x="161527" y="470935"/>
                  </a:cubicBezTo>
                  <a:lnTo>
                    <a:pt x="154904" y="298733"/>
                  </a:lnTo>
                  <a:cubicBezTo>
                    <a:pt x="154819" y="296534"/>
                    <a:pt x="154132" y="294441"/>
                    <a:pt x="152958" y="292808"/>
                  </a:cubicBezTo>
                  <a:lnTo>
                    <a:pt x="118138" y="244297"/>
                  </a:lnTo>
                  <a:cubicBezTo>
                    <a:pt x="108911" y="231419"/>
                    <a:pt x="97877" y="220793"/>
                    <a:pt x="85589" y="212950"/>
                  </a:cubicBezTo>
                  <a:lnTo>
                    <a:pt x="83318" y="211493"/>
                  </a:lnTo>
                  <a:cubicBezTo>
                    <a:pt x="63097" y="198525"/>
                    <a:pt x="50663" y="172008"/>
                    <a:pt x="51419" y="143466"/>
                  </a:cubicBezTo>
                  <a:lnTo>
                    <a:pt x="52017" y="128626"/>
                  </a:lnTo>
                  <a:cubicBezTo>
                    <a:pt x="53630" y="96088"/>
                    <a:pt x="56188" y="55140"/>
                    <a:pt x="59882" y="23479"/>
                  </a:cubicBezTo>
                  <a:cubicBezTo>
                    <a:pt x="60601" y="18297"/>
                    <a:pt x="57845" y="13363"/>
                    <a:pt x="53726" y="12459"/>
                  </a:cubicBezTo>
                  <a:cubicBezTo>
                    <a:pt x="49607" y="11555"/>
                    <a:pt x="45687" y="15024"/>
                    <a:pt x="44969" y="20205"/>
                  </a:cubicBezTo>
                  <a:cubicBezTo>
                    <a:pt x="44945" y="20372"/>
                    <a:pt x="44925" y="20540"/>
                    <a:pt x="44910" y="20707"/>
                  </a:cubicBezTo>
                  <a:cubicBezTo>
                    <a:pt x="40618" y="57445"/>
                    <a:pt x="37847" y="106156"/>
                    <a:pt x="36280" y="140541"/>
                  </a:cubicBezTo>
                  <a:cubicBezTo>
                    <a:pt x="36280" y="141189"/>
                    <a:pt x="36280" y="141827"/>
                    <a:pt x="36280" y="142446"/>
                  </a:cubicBezTo>
                  <a:lnTo>
                    <a:pt x="29475" y="313668"/>
                  </a:lnTo>
                  <a:lnTo>
                    <a:pt x="930" y="476698"/>
                  </a:lnTo>
                  <a:cubicBezTo>
                    <a:pt x="-3532" y="501397"/>
                    <a:pt x="8478" y="526066"/>
                    <a:pt x="27991" y="532286"/>
                  </a:cubicBezTo>
                  <a:cubicBezTo>
                    <a:pt x="30913" y="533385"/>
                    <a:pt x="33960" y="533862"/>
                    <a:pt x="37007" y="533695"/>
                  </a:cubicBezTo>
                  <a:cubicBezTo>
                    <a:pt x="54197" y="533435"/>
                    <a:pt x="69054" y="518530"/>
                    <a:pt x="73084" y="497500"/>
                  </a:cubicBezTo>
                  <a:lnTo>
                    <a:pt x="102507" y="330813"/>
                  </a:lnTo>
                  <a:cubicBezTo>
                    <a:pt x="102673" y="329982"/>
                    <a:pt x="102779" y="329133"/>
                    <a:pt x="102825" y="328279"/>
                  </a:cubicBezTo>
                  <a:cubicBezTo>
                    <a:pt x="103173" y="326783"/>
                    <a:pt x="103369" y="325237"/>
                    <a:pt x="103408" y="323679"/>
                  </a:cubicBezTo>
                  <a:lnTo>
                    <a:pt x="105065" y="282826"/>
                  </a:lnTo>
                  <a:lnTo>
                    <a:pt x="95671" y="269853"/>
                  </a:lnTo>
                  <a:cubicBezTo>
                    <a:pt x="94082" y="267633"/>
                    <a:pt x="92409" y="265528"/>
                    <a:pt x="90683" y="263509"/>
                  </a:cubicBezTo>
                  <a:lnTo>
                    <a:pt x="88276" y="322812"/>
                  </a:lnTo>
                  <a:cubicBezTo>
                    <a:pt x="88276" y="322974"/>
                    <a:pt x="88125" y="323602"/>
                    <a:pt x="88125" y="323764"/>
                  </a:cubicBezTo>
                  <a:cubicBezTo>
                    <a:pt x="87855" y="325012"/>
                    <a:pt x="87670" y="326286"/>
                    <a:pt x="87572" y="327574"/>
                  </a:cubicBezTo>
                  <a:lnTo>
                    <a:pt x="58300" y="493404"/>
                  </a:lnTo>
                  <a:cubicBezTo>
                    <a:pt x="55901" y="505781"/>
                    <a:pt x="47130" y="514529"/>
                    <a:pt x="37007" y="514645"/>
                  </a:cubicBezTo>
                  <a:cubicBezTo>
                    <a:pt x="35364" y="514756"/>
                    <a:pt x="33718" y="514530"/>
                    <a:pt x="32132" y="513979"/>
                  </a:cubicBezTo>
                  <a:cubicBezTo>
                    <a:pt x="20388" y="510436"/>
                    <a:pt x="13075" y="495691"/>
                    <a:pt x="15706" y="480860"/>
                  </a:cubicBezTo>
                  <a:lnTo>
                    <a:pt x="44395" y="317030"/>
                  </a:lnTo>
                  <a:cubicBezTo>
                    <a:pt x="44487" y="316514"/>
                    <a:pt x="44543" y="315987"/>
                    <a:pt x="44561" y="315458"/>
                  </a:cubicBezTo>
                  <a:lnTo>
                    <a:pt x="49277" y="198158"/>
                  </a:lnTo>
                  <a:cubicBezTo>
                    <a:pt x="56194" y="210992"/>
                    <a:pt x="65565" y="221431"/>
                    <a:pt x="76528" y="228514"/>
                  </a:cubicBezTo>
                  <a:lnTo>
                    <a:pt x="78799" y="229972"/>
                  </a:lnTo>
                  <a:cubicBezTo>
                    <a:pt x="89423" y="236770"/>
                    <a:pt x="98963" y="245969"/>
                    <a:pt x="106943" y="257108"/>
                  </a:cubicBezTo>
                  <a:lnTo>
                    <a:pt x="139931" y="303095"/>
                  </a:lnTo>
                  <a:lnTo>
                    <a:pt x="146388" y="471849"/>
                  </a:lnTo>
                  <a:cubicBezTo>
                    <a:pt x="147554" y="496542"/>
                    <a:pt x="163716" y="515881"/>
                    <a:pt x="183373" y="516103"/>
                  </a:cubicBezTo>
                  <a:lnTo>
                    <a:pt x="185190" y="516103"/>
                  </a:lnTo>
                  <a:cubicBezTo>
                    <a:pt x="205616" y="514799"/>
                    <a:pt x="221348" y="492935"/>
                    <a:pt x="220358" y="467230"/>
                  </a:cubicBezTo>
                  <a:lnTo>
                    <a:pt x="213001" y="282521"/>
                  </a:lnTo>
                  <a:cubicBezTo>
                    <a:pt x="212805" y="271591"/>
                    <a:pt x="209508" y="261111"/>
                    <a:pt x="203705" y="252974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A3583A78-042F-2B6B-26B0-A254D53A2777}"/>
                </a:ext>
              </a:extLst>
            </p:cNvPr>
            <p:cNvSpPr/>
            <p:nvPr/>
          </p:nvSpPr>
          <p:spPr>
            <a:xfrm>
              <a:off x="5180155" y="3483347"/>
              <a:ext cx="121114" cy="152400"/>
            </a:xfrm>
            <a:custGeom>
              <a:avLst/>
              <a:gdLst>
                <a:gd name="connsiteX0" fmla="*/ 60557 w 121114"/>
                <a:gd name="connsiteY0" fmla="*/ 152400 h 152400"/>
                <a:gd name="connsiteX1" fmla="*/ 121114 w 121114"/>
                <a:gd name="connsiteY1" fmla="*/ 76200 h 152400"/>
                <a:gd name="connsiteX2" fmla="*/ 60557 w 121114"/>
                <a:gd name="connsiteY2" fmla="*/ 0 h 152400"/>
                <a:gd name="connsiteX3" fmla="*/ 0 w 121114"/>
                <a:gd name="connsiteY3" fmla="*/ 76200 h 152400"/>
                <a:gd name="connsiteX4" fmla="*/ 60557 w 121114"/>
                <a:gd name="connsiteY4" fmla="*/ 152400 h 152400"/>
                <a:gd name="connsiteX5" fmla="*/ 60557 w 121114"/>
                <a:gd name="connsiteY5" fmla="*/ 19050 h 152400"/>
                <a:gd name="connsiteX6" fmla="*/ 105975 w 121114"/>
                <a:gd name="connsiteY6" fmla="*/ 76200 h 152400"/>
                <a:gd name="connsiteX7" fmla="*/ 60557 w 121114"/>
                <a:gd name="connsiteY7" fmla="*/ 133350 h 152400"/>
                <a:gd name="connsiteX8" fmla="*/ 15139 w 121114"/>
                <a:gd name="connsiteY8" fmla="*/ 76200 h 152400"/>
                <a:gd name="connsiteX9" fmla="*/ 60557 w 121114"/>
                <a:gd name="connsiteY9" fmla="*/ 18993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114" h="152400">
                  <a:moveTo>
                    <a:pt x="60557" y="152400"/>
                  </a:moveTo>
                  <a:cubicBezTo>
                    <a:pt x="94002" y="152400"/>
                    <a:pt x="121114" y="118284"/>
                    <a:pt x="121114" y="76200"/>
                  </a:cubicBezTo>
                  <a:cubicBezTo>
                    <a:pt x="121114" y="34116"/>
                    <a:pt x="94002" y="0"/>
                    <a:pt x="60557" y="0"/>
                  </a:cubicBezTo>
                  <a:cubicBezTo>
                    <a:pt x="27112" y="0"/>
                    <a:pt x="0" y="34116"/>
                    <a:pt x="0" y="76200"/>
                  </a:cubicBezTo>
                  <a:cubicBezTo>
                    <a:pt x="0" y="118284"/>
                    <a:pt x="27112" y="152400"/>
                    <a:pt x="60557" y="152400"/>
                  </a:cubicBezTo>
                  <a:close/>
                  <a:moveTo>
                    <a:pt x="60557" y="19050"/>
                  </a:moveTo>
                  <a:cubicBezTo>
                    <a:pt x="85640" y="19050"/>
                    <a:pt x="105975" y="44637"/>
                    <a:pt x="105975" y="76200"/>
                  </a:cubicBezTo>
                  <a:cubicBezTo>
                    <a:pt x="105975" y="107763"/>
                    <a:pt x="85640" y="133350"/>
                    <a:pt x="60557" y="133350"/>
                  </a:cubicBezTo>
                  <a:cubicBezTo>
                    <a:pt x="35474" y="133350"/>
                    <a:pt x="15139" y="107763"/>
                    <a:pt x="15139" y="76200"/>
                  </a:cubicBezTo>
                  <a:cubicBezTo>
                    <a:pt x="15152" y="44634"/>
                    <a:pt x="35471" y="19040"/>
                    <a:pt x="60557" y="18993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  <p:grpSp>
        <p:nvGrpSpPr>
          <p:cNvPr id="101" name="Graphic 36" descr="Run outline">
            <a:extLst>
              <a:ext uri="{FF2B5EF4-FFF2-40B4-BE49-F238E27FC236}">
                <a16:creationId xmlns:a16="http://schemas.microsoft.com/office/drawing/2014/main" id="{6E6513D9-1723-4A7D-221D-BD772155FECF}"/>
              </a:ext>
            </a:extLst>
          </p:cNvPr>
          <p:cNvGrpSpPr/>
          <p:nvPr/>
        </p:nvGrpSpPr>
        <p:grpSpPr>
          <a:xfrm rot="1506726" flipH="1" flipV="1">
            <a:off x="987431" y="2434243"/>
            <a:ext cx="624812" cy="448556"/>
            <a:chOff x="5092938" y="3622412"/>
            <a:chExt cx="570832" cy="820502"/>
          </a:xfrm>
          <a:solidFill>
            <a:srgbClr val="000000"/>
          </a:solidFill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4DB86FC9-45AE-0E43-27B6-BDD892C1CACF}"/>
                </a:ext>
              </a:extLst>
            </p:cNvPr>
            <p:cNvSpPr/>
            <p:nvPr/>
          </p:nvSpPr>
          <p:spPr>
            <a:xfrm>
              <a:off x="5439915" y="3622412"/>
              <a:ext cx="121114" cy="152400"/>
            </a:xfrm>
            <a:custGeom>
              <a:avLst/>
              <a:gdLst>
                <a:gd name="connsiteX0" fmla="*/ 60557 w 121114"/>
                <a:gd name="connsiteY0" fmla="*/ 152400 h 152400"/>
                <a:gd name="connsiteX1" fmla="*/ 121114 w 121114"/>
                <a:gd name="connsiteY1" fmla="*/ 76200 h 152400"/>
                <a:gd name="connsiteX2" fmla="*/ 60557 w 121114"/>
                <a:gd name="connsiteY2" fmla="*/ 0 h 152400"/>
                <a:gd name="connsiteX3" fmla="*/ 0 w 121114"/>
                <a:gd name="connsiteY3" fmla="*/ 76200 h 152400"/>
                <a:gd name="connsiteX4" fmla="*/ 60557 w 121114"/>
                <a:gd name="connsiteY4" fmla="*/ 152400 h 152400"/>
                <a:gd name="connsiteX5" fmla="*/ 60557 w 121114"/>
                <a:gd name="connsiteY5" fmla="*/ 19050 h 152400"/>
                <a:gd name="connsiteX6" fmla="*/ 105975 w 121114"/>
                <a:gd name="connsiteY6" fmla="*/ 76200 h 152400"/>
                <a:gd name="connsiteX7" fmla="*/ 60557 w 121114"/>
                <a:gd name="connsiteY7" fmla="*/ 133350 h 152400"/>
                <a:gd name="connsiteX8" fmla="*/ 15139 w 121114"/>
                <a:gd name="connsiteY8" fmla="*/ 76200 h 152400"/>
                <a:gd name="connsiteX9" fmla="*/ 60557 w 121114"/>
                <a:gd name="connsiteY9" fmla="*/ 19012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114" h="152400">
                  <a:moveTo>
                    <a:pt x="60557" y="152400"/>
                  </a:moveTo>
                  <a:cubicBezTo>
                    <a:pt x="94002" y="152400"/>
                    <a:pt x="121114" y="118284"/>
                    <a:pt x="121114" y="76200"/>
                  </a:cubicBezTo>
                  <a:cubicBezTo>
                    <a:pt x="121114" y="34116"/>
                    <a:pt x="94002" y="0"/>
                    <a:pt x="60557" y="0"/>
                  </a:cubicBezTo>
                  <a:cubicBezTo>
                    <a:pt x="27112" y="0"/>
                    <a:pt x="0" y="34116"/>
                    <a:pt x="0" y="76200"/>
                  </a:cubicBezTo>
                  <a:cubicBezTo>
                    <a:pt x="0" y="118284"/>
                    <a:pt x="27112" y="152400"/>
                    <a:pt x="60557" y="152400"/>
                  </a:cubicBezTo>
                  <a:close/>
                  <a:moveTo>
                    <a:pt x="60557" y="19050"/>
                  </a:moveTo>
                  <a:cubicBezTo>
                    <a:pt x="85640" y="19050"/>
                    <a:pt x="105975" y="44637"/>
                    <a:pt x="105975" y="76200"/>
                  </a:cubicBezTo>
                  <a:cubicBezTo>
                    <a:pt x="105975" y="107763"/>
                    <a:pt x="85640" y="133350"/>
                    <a:pt x="60557" y="133350"/>
                  </a:cubicBezTo>
                  <a:cubicBezTo>
                    <a:pt x="35474" y="133350"/>
                    <a:pt x="15139" y="107763"/>
                    <a:pt x="15139" y="76200"/>
                  </a:cubicBezTo>
                  <a:cubicBezTo>
                    <a:pt x="15156" y="44639"/>
                    <a:pt x="35476" y="19054"/>
                    <a:pt x="60557" y="19012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19836B98-007D-C1BE-3E5C-3E8DABC96B65}"/>
                </a:ext>
              </a:extLst>
            </p:cNvPr>
            <p:cNvSpPr/>
            <p:nvPr/>
          </p:nvSpPr>
          <p:spPr>
            <a:xfrm>
              <a:off x="5092938" y="4070239"/>
              <a:ext cx="249101" cy="184595"/>
            </a:xfrm>
            <a:custGeom>
              <a:avLst/>
              <a:gdLst>
                <a:gd name="connsiteX0" fmla="*/ 198922 w 249101"/>
                <a:gd name="connsiteY0" fmla="*/ 150800 h 184595"/>
                <a:gd name="connsiteX1" fmla="*/ 179438 w 249101"/>
                <a:gd name="connsiteY1" fmla="*/ 165535 h 184595"/>
                <a:gd name="connsiteX2" fmla="*/ 37470 w 249101"/>
                <a:gd name="connsiteY2" fmla="*/ 165535 h 184595"/>
                <a:gd name="connsiteX3" fmla="*/ 15139 w 249101"/>
                <a:gd name="connsiteY3" fmla="*/ 137436 h 184595"/>
                <a:gd name="connsiteX4" fmla="*/ 37470 w 249101"/>
                <a:gd name="connsiteY4" fmla="*/ 109337 h 184595"/>
                <a:gd name="connsiteX5" fmla="*/ 161521 w 249101"/>
                <a:gd name="connsiteY5" fmla="*/ 109337 h 184595"/>
                <a:gd name="connsiteX6" fmla="*/ 168190 w 249101"/>
                <a:gd name="connsiteY6" fmla="*/ 104318 h 184595"/>
                <a:gd name="connsiteX7" fmla="*/ 203767 w 249101"/>
                <a:gd name="connsiteY7" fmla="*/ 20888 h 184595"/>
                <a:gd name="connsiteX8" fmla="*/ 195486 w 249101"/>
                <a:gd name="connsiteY8" fmla="*/ 0 h 184595"/>
                <a:gd name="connsiteX9" fmla="*/ 156979 w 249101"/>
                <a:gd name="connsiteY9" fmla="*/ 90297 h 184595"/>
                <a:gd name="connsiteX10" fmla="*/ 37470 w 249101"/>
                <a:gd name="connsiteY10" fmla="*/ 90297 h 184595"/>
                <a:gd name="connsiteX11" fmla="*/ 0 w 249101"/>
                <a:gd name="connsiteY11" fmla="*/ 137446 h 184595"/>
                <a:gd name="connsiteX12" fmla="*/ 37470 w 249101"/>
                <a:gd name="connsiteY12" fmla="*/ 184594 h 184595"/>
                <a:gd name="connsiteX13" fmla="*/ 179438 w 249101"/>
                <a:gd name="connsiteY13" fmla="*/ 184594 h 184595"/>
                <a:gd name="connsiteX14" fmla="*/ 212245 w 249101"/>
                <a:gd name="connsiteY14" fmla="*/ 159829 h 184595"/>
                <a:gd name="connsiteX15" fmla="*/ 249101 w 249101"/>
                <a:gd name="connsiteY15" fmla="*/ 74343 h 184595"/>
                <a:gd name="connsiteX16" fmla="*/ 237558 w 249101"/>
                <a:gd name="connsiteY16" fmla="*/ 61208 h 184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9101" h="184595">
                  <a:moveTo>
                    <a:pt x="198922" y="150800"/>
                  </a:moveTo>
                  <a:cubicBezTo>
                    <a:pt x="195132" y="159914"/>
                    <a:pt x="187613" y="165602"/>
                    <a:pt x="179438" y="165535"/>
                  </a:cubicBezTo>
                  <a:lnTo>
                    <a:pt x="37470" y="165535"/>
                  </a:lnTo>
                  <a:cubicBezTo>
                    <a:pt x="25137" y="165535"/>
                    <a:pt x="15139" y="152954"/>
                    <a:pt x="15139" y="137436"/>
                  </a:cubicBezTo>
                  <a:cubicBezTo>
                    <a:pt x="15139" y="121918"/>
                    <a:pt x="25137" y="109337"/>
                    <a:pt x="37470" y="109337"/>
                  </a:cubicBezTo>
                  <a:lnTo>
                    <a:pt x="161521" y="109337"/>
                  </a:lnTo>
                  <a:cubicBezTo>
                    <a:pt x="164309" y="109337"/>
                    <a:pt x="166871" y="107409"/>
                    <a:pt x="168190" y="104318"/>
                  </a:cubicBezTo>
                  <a:lnTo>
                    <a:pt x="203767" y="20888"/>
                  </a:lnTo>
                  <a:cubicBezTo>
                    <a:pt x="200033" y="14607"/>
                    <a:pt x="197228" y="7531"/>
                    <a:pt x="195486" y="0"/>
                  </a:cubicBezTo>
                  <a:lnTo>
                    <a:pt x="156979" y="90297"/>
                  </a:lnTo>
                  <a:lnTo>
                    <a:pt x="37470" y="90297"/>
                  </a:lnTo>
                  <a:cubicBezTo>
                    <a:pt x="16776" y="90297"/>
                    <a:pt x="0" y="111406"/>
                    <a:pt x="0" y="137446"/>
                  </a:cubicBezTo>
                  <a:cubicBezTo>
                    <a:pt x="0" y="163485"/>
                    <a:pt x="16776" y="184594"/>
                    <a:pt x="37470" y="184594"/>
                  </a:cubicBezTo>
                  <a:lnTo>
                    <a:pt x="179438" y="184594"/>
                  </a:lnTo>
                  <a:cubicBezTo>
                    <a:pt x="193194" y="184713"/>
                    <a:pt x="205852" y="175157"/>
                    <a:pt x="212245" y="159829"/>
                  </a:cubicBezTo>
                  <a:lnTo>
                    <a:pt x="249101" y="74343"/>
                  </a:lnTo>
                  <a:lnTo>
                    <a:pt x="237558" y="61208"/>
                  </a:ln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C35D6DD1-6427-38CC-381D-3FF64DE9AD16}"/>
                </a:ext>
              </a:extLst>
            </p:cNvPr>
            <p:cNvSpPr/>
            <p:nvPr/>
          </p:nvSpPr>
          <p:spPr>
            <a:xfrm>
              <a:off x="5236957" y="3785683"/>
              <a:ext cx="426813" cy="657231"/>
            </a:xfrm>
            <a:custGeom>
              <a:avLst/>
              <a:gdLst>
                <a:gd name="connsiteX0" fmla="*/ 425505 w 426813"/>
                <a:gd name="connsiteY0" fmla="*/ 48184 h 657231"/>
                <a:gd name="connsiteX1" fmla="*/ 407057 w 426813"/>
                <a:gd name="connsiteY1" fmla="*/ 19505 h 657231"/>
                <a:gd name="connsiteX2" fmla="*/ 378845 w 426813"/>
                <a:gd name="connsiteY2" fmla="*/ 16380 h 657231"/>
                <a:gd name="connsiteX3" fmla="*/ 357302 w 426813"/>
                <a:gd name="connsiteY3" fmla="*/ 39298 h 657231"/>
                <a:gd name="connsiteX4" fmla="*/ 335426 w 426813"/>
                <a:gd name="connsiteY4" fmla="*/ 91266 h 657231"/>
                <a:gd name="connsiteX5" fmla="*/ 312838 w 426813"/>
                <a:gd name="connsiteY5" fmla="*/ 73349 h 657231"/>
                <a:gd name="connsiteX6" fmla="*/ 312838 w 426813"/>
                <a:gd name="connsiteY6" fmla="*/ 73349 h 657231"/>
                <a:gd name="connsiteX7" fmla="*/ 280198 w 426813"/>
                <a:gd name="connsiteY7" fmla="*/ 47480 h 657231"/>
                <a:gd name="connsiteX8" fmla="*/ 280122 w 426813"/>
                <a:gd name="connsiteY8" fmla="*/ 47422 h 657231"/>
                <a:gd name="connsiteX9" fmla="*/ 280122 w 426813"/>
                <a:gd name="connsiteY9" fmla="*/ 47422 h 657231"/>
                <a:gd name="connsiteX10" fmla="*/ 244091 w 426813"/>
                <a:gd name="connsiteY10" fmla="*/ 18847 h 657231"/>
                <a:gd name="connsiteX11" fmla="*/ 244091 w 426813"/>
                <a:gd name="connsiteY11" fmla="*/ 18847 h 657231"/>
                <a:gd name="connsiteX12" fmla="*/ 229300 w 426813"/>
                <a:gd name="connsiteY12" fmla="*/ 7132 h 657231"/>
                <a:gd name="connsiteX13" fmla="*/ 209679 w 426813"/>
                <a:gd name="connsiteY13" fmla="*/ 7 h 657231"/>
                <a:gd name="connsiteX14" fmla="*/ 84781 w 426813"/>
                <a:gd name="connsiteY14" fmla="*/ 7 h 657231"/>
                <a:gd name="connsiteX15" fmla="*/ 52405 w 426813"/>
                <a:gd name="connsiteY15" fmla="*/ 24420 h 657231"/>
                <a:gd name="connsiteX16" fmla="*/ 4717 w 426813"/>
                <a:gd name="connsiteY16" fmla="*/ 135167 h 657231"/>
                <a:gd name="connsiteX17" fmla="*/ 1484 w 426813"/>
                <a:gd name="connsiteY17" fmla="*/ 170171 h 657231"/>
                <a:gd name="connsiteX18" fmla="*/ 19652 w 426813"/>
                <a:gd name="connsiteY18" fmla="*/ 198403 h 657231"/>
                <a:gd name="connsiteX19" fmla="*/ 37001 w 426813"/>
                <a:gd name="connsiteY19" fmla="*/ 204032 h 657231"/>
                <a:gd name="connsiteX20" fmla="*/ 69376 w 426813"/>
                <a:gd name="connsiteY20" fmla="*/ 179648 h 657231"/>
                <a:gd name="connsiteX21" fmla="*/ 106907 w 426813"/>
                <a:gd name="connsiteY21" fmla="*/ 93047 h 657231"/>
                <a:gd name="connsiteX22" fmla="*/ 133113 w 426813"/>
                <a:gd name="connsiteY22" fmla="*/ 93047 h 657231"/>
                <a:gd name="connsiteX23" fmla="*/ 68771 w 426813"/>
                <a:gd name="connsiteY23" fmla="*/ 244104 h 657231"/>
                <a:gd name="connsiteX24" fmla="*/ 76499 w 426813"/>
                <a:gd name="connsiteY24" fmla="*/ 300540 h 657231"/>
                <a:gd name="connsiteX25" fmla="*/ 187266 w 426813"/>
                <a:gd name="connsiteY25" fmla="*/ 427003 h 657231"/>
                <a:gd name="connsiteX26" fmla="*/ 180832 w 426813"/>
                <a:gd name="connsiteY26" fmla="*/ 607978 h 657231"/>
                <a:gd name="connsiteX27" fmla="*/ 189514 w 426813"/>
                <a:gd name="connsiteY27" fmla="*/ 641611 h 657231"/>
                <a:gd name="connsiteX28" fmla="*/ 215561 w 426813"/>
                <a:gd name="connsiteY28" fmla="*/ 657232 h 657231"/>
                <a:gd name="connsiteX29" fmla="*/ 217030 w 426813"/>
                <a:gd name="connsiteY29" fmla="*/ 657232 h 657231"/>
                <a:gd name="connsiteX30" fmla="*/ 253984 w 426813"/>
                <a:gd name="connsiteY30" fmla="*/ 612988 h 657231"/>
                <a:gd name="connsiteX31" fmla="*/ 261312 w 426813"/>
                <a:gd name="connsiteY31" fmla="*/ 409868 h 657231"/>
                <a:gd name="connsiteX32" fmla="*/ 249375 w 426813"/>
                <a:gd name="connsiteY32" fmla="*/ 373435 h 657231"/>
                <a:gd name="connsiteX33" fmla="*/ 182368 w 426813"/>
                <a:gd name="connsiteY33" fmla="*/ 295196 h 657231"/>
                <a:gd name="connsiteX34" fmla="*/ 263689 w 426813"/>
                <a:gd name="connsiteY34" fmla="*/ 104544 h 657231"/>
                <a:gd name="connsiteX35" fmla="*/ 260927 w 426813"/>
                <a:gd name="connsiteY35" fmla="*/ 91530 h 657231"/>
                <a:gd name="connsiteX36" fmla="*/ 250584 w 426813"/>
                <a:gd name="connsiteY36" fmla="*/ 95005 h 657231"/>
                <a:gd name="connsiteX37" fmla="*/ 250359 w 426813"/>
                <a:gd name="connsiteY37" fmla="*/ 95533 h 657231"/>
                <a:gd name="connsiteX38" fmla="*/ 166268 w 426813"/>
                <a:gd name="connsiteY38" fmla="*/ 292701 h 657231"/>
                <a:gd name="connsiteX39" fmla="*/ 167782 w 426813"/>
                <a:gd name="connsiteY39" fmla="*/ 304188 h 657231"/>
                <a:gd name="connsiteX40" fmla="*/ 239178 w 426813"/>
                <a:gd name="connsiteY40" fmla="*/ 387560 h 657231"/>
                <a:gd name="connsiteX41" fmla="*/ 246203 w 426813"/>
                <a:gd name="connsiteY41" fmla="*/ 408677 h 657231"/>
                <a:gd name="connsiteX42" fmla="*/ 238853 w 426813"/>
                <a:gd name="connsiteY42" fmla="*/ 612131 h 657231"/>
                <a:gd name="connsiteX43" fmla="*/ 217030 w 426813"/>
                <a:gd name="connsiteY43" fmla="*/ 638182 h 657231"/>
                <a:gd name="connsiteX44" fmla="*/ 215909 w 426813"/>
                <a:gd name="connsiteY44" fmla="*/ 638182 h 657231"/>
                <a:gd name="connsiteX45" fmla="*/ 200914 w 426813"/>
                <a:gd name="connsiteY45" fmla="*/ 629105 h 657231"/>
                <a:gd name="connsiteX46" fmla="*/ 195933 w 426813"/>
                <a:gd name="connsiteY46" fmla="*/ 609283 h 657231"/>
                <a:gd name="connsiteX47" fmla="*/ 202541 w 426813"/>
                <a:gd name="connsiteY47" fmla="*/ 423374 h 657231"/>
                <a:gd name="connsiteX48" fmla="*/ 200066 w 426813"/>
                <a:gd name="connsiteY48" fmla="*/ 415897 h 657231"/>
                <a:gd name="connsiteX49" fmla="*/ 86635 w 426813"/>
                <a:gd name="connsiteY49" fmla="*/ 286433 h 657231"/>
                <a:gd name="connsiteX50" fmla="*/ 82093 w 426813"/>
                <a:gd name="connsiteY50" fmla="*/ 253096 h 657231"/>
                <a:gd name="connsiteX51" fmla="*/ 152445 w 426813"/>
                <a:gd name="connsiteY51" fmla="*/ 88008 h 657231"/>
                <a:gd name="connsiteX52" fmla="*/ 149356 w 426813"/>
                <a:gd name="connsiteY52" fmla="*/ 75111 h 657231"/>
                <a:gd name="connsiteX53" fmla="*/ 145777 w 426813"/>
                <a:gd name="connsiteY53" fmla="*/ 73978 h 657231"/>
                <a:gd name="connsiteX54" fmla="*/ 102395 w 426813"/>
                <a:gd name="connsiteY54" fmla="*/ 73978 h 657231"/>
                <a:gd name="connsiteX55" fmla="*/ 95749 w 426813"/>
                <a:gd name="connsiteY55" fmla="*/ 78950 h 657231"/>
                <a:gd name="connsiteX56" fmla="*/ 56046 w 426813"/>
                <a:gd name="connsiteY56" fmla="*/ 170552 h 657231"/>
                <a:gd name="connsiteX57" fmla="*/ 36986 w 426813"/>
                <a:gd name="connsiteY57" fmla="*/ 184963 h 657231"/>
                <a:gd name="connsiteX58" fmla="*/ 26555 w 426813"/>
                <a:gd name="connsiteY58" fmla="*/ 181439 h 657231"/>
                <a:gd name="connsiteX59" fmla="*/ 16041 w 426813"/>
                <a:gd name="connsiteY59" fmla="*/ 164875 h 657231"/>
                <a:gd name="connsiteX60" fmla="*/ 17926 w 426813"/>
                <a:gd name="connsiteY60" fmla="*/ 144454 h 657231"/>
                <a:gd name="connsiteX61" fmla="*/ 65705 w 426813"/>
                <a:gd name="connsiteY61" fmla="*/ 33449 h 657231"/>
                <a:gd name="connsiteX62" fmla="*/ 84758 w 426813"/>
                <a:gd name="connsiteY62" fmla="*/ 19057 h 657231"/>
                <a:gd name="connsiteX63" fmla="*/ 209657 w 426813"/>
                <a:gd name="connsiteY63" fmla="*/ 19057 h 657231"/>
                <a:gd name="connsiteX64" fmla="*/ 221057 w 426813"/>
                <a:gd name="connsiteY64" fmla="*/ 23143 h 657231"/>
                <a:gd name="connsiteX65" fmla="*/ 232464 w 426813"/>
                <a:gd name="connsiteY65" fmla="*/ 32192 h 657231"/>
                <a:gd name="connsiteX66" fmla="*/ 232464 w 426813"/>
                <a:gd name="connsiteY66" fmla="*/ 32192 h 657231"/>
                <a:gd name="connsiteX67" fmla="*/ 283786 w 426813"/>
                <a:gd name="connsiteY67" fmla="*/ 72873 h 657231"/>
                <a:gd name="connsiteX68" fmla="*/ 283786 w 426813"/>
                <a:gd name="connsiteY68" fmla="*/ 72873 h 657231"/>
                <a:gd name="connsiteX69" fmla="*/ 334222 w 426813"/>
                <a:gd name="connsiteY69" fmla="*/ 112878 h 657231"/>
                <a:gd name="connsiteX70" fmla="*/ 344662 w 426813"/>
                <a:gd name="connsiteY70" fmla="*/ 109900 h 657231"/>
                <a:gd name="connsiteX71" fmla="*/ 344949 w 426813"/>
                <a:gd name="connsiteY71" fmla="*/ 109278 h 657231"/>
                <a:gd name="connsiteX72" fmla="*/ 370746 w 426813"/>
                <a:gd name="connsiteY72" fmla="*/ 48032 h 657231"/>
                <a:gd name="connsiteX73" fmla="*/ 383281 w 426813"/>
                <a:gd name="connsiteY73" fmla="*/ 34611 h 657231"/>
                <a:gd name="connsiteX74" fmla="*/ 400002 w 426813"/>
                <a:gd name="connsiteY74" fmla="*/ 36392 h 657231"/>
                <a:gd name="connsiteX75" fmla="*/ 410933 w 426813"/>
                <a:gd name="connsiteY75" fmla="*/ 53347 h 657231"/>
                <a:gd name="connsiteX76" fmla="*/ 408738 w 426813"/>
                <a:gd name="connsiteY76" fmla="*/ 73607 h 657231"/>
                <a:gd name="connsiteX77" fmla="*/ 368248 w 426813"/>
                <a:gd name="connsiteY77" fmla="*/ 170828 h 657231"/>
                <a:gd name="connsiteX78" fmla="*/ 354623 w 426813"/>
                <a:gd name="connsiteY78" fmla="*/ 184392 h 657231"/>
                <a:gd name="connsiteX79" fmla="*/ 337122 w 426813"/>
                <a:gd name="connsiteY79" fmla="*/ 180906 h 657231"/>
                <a:gd name="connsiteX80" fmla="*/ 270660 w 426813"/>
                <a:gd name="connsiteY80" fmla="*/ 128261 h 657231"/>
                <a:gd name="connsiteX81" fmla="*/ 267973 w 426813"/>
                <a:gd name="connsiteY81" fmla="*/ 134719 h 657231"/>
                <a:gd name="connsiteX82" fmla="*/ 263537 w 426813"/>
                <a:gd name="connsiteY82" fmla="*/ 145120 h 657231"/>
                <a:gd name="connsiteX83" fmla="*/ 328901 w 426813"/>
                <a:gd name="connsiteY83" fmla="*/ 196889 h 657231"/>
                <a:gd name="connsiteX84" fmla="*/ 358604 w 426813"/>
                <a:gd name="connsiteY84" fmla="*/ 202775 h 657231"/>
                <a:gd name="connsiteX85" fmla="*/ 381684 w 426813"/>
                <a:gd name="connsiteY85" fmla="*/ 179506 h 657231"/>
                <a:gd name="connsiteX86" fmla="*/ 421954 w 426813"/>
                <a:gd name="connsiteY86" fmla="*/ 82751 h 657231"/>
                <a:gd name="connsiteX87" fmla="*/ 425505 w 426813"/>
                <a:gd name="connsiteY87" fmla="*/ 48184 h 657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426813" h="657231">
                  <a:moveTo>
                    <a:pt x="425505" y="48184"/>
                  </a:moveTo>
                  <a:cubicBezTo>
                    <a:pt x="422715" y="35863"/>
                    <a:pt x="416053" y="25505"/>
                    <a:pt x="407057" y="19505"/>
                  </a:cubicBezTo>
                  <a:cubicBezTo>
                    <a:pt x="398325" y="13927"/>
                    <a:pt x="388218" y="12808"/>
                    <a:pt x="378845" y="16380"/>
                  </a:cubicBezTo>
                  <a:cubicBezTo>
                    <a:pt x="369464" y="19965"/>
                    <a:pt x="361672" y="28254"/>
                    <a:pt x="357302" y="39298"/>
                  </a:cubicBezTo>
                  <a:lnTo>
                    <a:pt x="335426" y="91266"/>
                  </a:lnTo>
                  <a:lnTo>
                    <a:pt x="312838" y="73349"/>
                  </a:lnTo>
                  <a:lnTo>
                    <a:pt x="312838" y="73349"/>
                  </a:lnTo>
                  <a:lnTo>
                    <a:pt x="280198" y="47480"/>
                  </a:lnTo>
                  <a:lnTo>
                    <a:pt x="280122" y="47422"/>
                  </a:lnTo>
                  <a:lnTo>
                    <a:pt x="280122" y="47422"/>
                  </a:lnTo>
                  <a:lnTo>
                    <a:pt x="244091" y="18847"/>
                  </a:lnTo>
                  <a:lnTo>
                    <a:pt x="244091" y="18847"/>
                  </a:lnTo>
                  <a:lnTo>
                    <a:pt x="229300" y="7132"/>
                  </a:lnTo>
                  <a:cubicBezTo>
                    <a:pt x="223476" y="2334"/>
                    <a:pt x="216640" y="-149"/>
                    <a:pt x="209679" y="7"/>
                  </a:cubicBezTo>
                  <a:lnTo>
                    <a:pt x="84781" y="7"/>
                  </a:lnTo>
                  <a:cubicBezTo>
                    <a:pt x="71209" y="-118"/>
                    <a:pt x="58718" y="9301"/>
                    <a:pt x="52405" y="24420"/>
                  </a:cubicBezTo>
                  <a:lnTo>
                    <a:pt x="4717" y="135167"/>
                  </a:lnTo>
                  <a:cubicBezTo>
                    <a:pt x="-133" y="145782"/>
                    <a:pt x="-1302" y="158439"/>
                    <a:pt x="1484" y="170171"/>
                  </a:cubicBezTo>
                  <a:cubicBezTo>
                    <a:pt x="4241" y="182296"/>
                    <a:pt x="10800" y="192488"/>
                    <a:pt x="19652" y="198403"/>
                  </a:cubicBezTo>
                  <a:cubicBezTo>
                    <a:pt x="25028" y="201886"/>
                    <a:pt x="30957" y="203809"/>
                    <a:pt x="37001" y="204032"/>
                  </a:cubicBezTo>
                  <a:cubicBezTo>
                    <a:pt x="50508" y="203893"/>
                    <a:pt x="62898" y="194563"/>
                    <a:pt x="69376" y="179648"/>
                  </a:cubicBezTo>
                  <a:lnTo>
                    <a:pt x="106907" y="93047"/>
                  </a:lnTo>
                  <a:lnTo>
                    <a:pt x="133113" y="93047"/>
                  </a:lnTo>
                  <a:lnTo>
                    <a:pt x="68771" y="244104"/>
                  </a:lnTo>
                  <a:cubicBezTo>
                    <a:pt x="60727" y="262914"/>
                    <a:pt x="63916" y="286203"/>
                    <a:pt x="76499" y="300540"/>
                  </a:cubicBezTo>
                  <a:lnTo>
                    <a:pt x="187266" y="427003"/>
                  </a:lnTo>
                  <a:lnTo>
                    <a:pt x="180832" y="607978"/>
                  </a:lnTo>
                  <a:cubicBezTo>
                    <a:pt x="179919" y="620216"/>
                    <a:pt x="183061" y="632384"/>
                    <a:pt x="189514" y="641611"/>
                  </a:cubicBezTo>
                  <a:cubicBezTo>
                    <a:pt x="196130" y="651086"/>
                    <a:pt x="205545" y="656733"/>
                    <a:pt x="215561" y="657232"/>
                  </a:cubicBezTo>
                  <a:lnTo>
                    <a:pt x="217030" y="657232"/>
                  </a:lnTo>
                  <a:cubicBezTo>
                    <a:pt x="236675" y="657000"/>
                    <a:pt x="252823" y="637667"/>
                    <a:pt x="253984" y="612988"/>
                  </a:cubicBezTo>
                  <a:lnTo>
                    <a:pt x="261312" y="409868"/>
                  </a:lnTo>
                  <a:cubicBezTo>
                    <a:pt x="262142" y="396030"/>
                    <a:pt x="257714" y="382515"/>
                    <a:pt x="249375" y="373435"/>
                  </a:cubicBezTo>
                  <a:lnTo>
                    <a:pt x="182368" y="295196"/>
                  </a:lnTo>
                  <a:lnTo>
                    <a:pt x="263689" y="104544"/>
                  </a:lnTo>
                  <a:cubicBezTo>
                    <a:pt x="265782" y="99990"/>
                    <a:pt x="264546" y="94163"/>
                    <a:pt x="260927" y="91530"/>
                  </a:cubicBezTo>
                  <a:cubicBezTo>
                    <a:pt x="257308" y="88895"/>
                    <a:pt x="252677" y="90452"/>
                    <a:pt x="250584" y="95005"/>
                  </a:cubicBezTo>
                  <a:cubicBezTo>
                    <a:pt x="250505" y="95178"/>
                    <a:pt x="250429" y="95354"/>
                    <a:pt x="250359" y="95533"/>
                  </a:cubicBezTo>
                  <a:lnTo>
                    <a:pt x="166268" y="292701"/>
                  </a:lnTo>
                  <a:cubicBezTo>
                    <a:pt x="164637" y="296517"/>
                    <a:pt x="165259" y="301238"/>
                    <a:pt x="167782" y="304188"/>
                  </a:cubicBezTo>
                  <a:lnTo>
                    <a:pt x="239178" y="387560"/>
                  </a:lnTo>
                  <a:cubicBezTo>
                    <a:pt x="244101" y="392751"/>
                    <a:pt x="246719" y="400622"/>
                    <a:pt x="246203" y="408677"/>
                  </a:cubicBezTo>
                  <a:lnTo>
                    <a:pt x="238853" y="612131"/>
                  </a:lnTo>
                  <a:cubicBezTo>
                    <a:pt x="238145" y="626680"/>
                    <a:pt x="228613" y="638059"/>
                    <a:pt x="217030" y="638182"/>
                  </a:cubicBezTo>
                  <a:lnTo>
                    <a:pt x="215909" y="638182"/>
                  </a:lnTo>
                  <a:cubicBezTo>
                    <a:pt x="210131" y="637884"/>
                    <a:pt x="204705" y="634600"/>
                    <a:pt x="200914" y="629105"/>
                  </a:cubicBezTo>
                  <a:cubicBezTo>
                    <a:pt x="197137" y="623655"/>
                    <a:pt x="195333" y="616475"/>
                    <a:pt x="195933" y="609283"/>
                  </a:cubicBezTo>
                  <a:lnTo>
                    <a:pt x="202541" y="423374"/>
                  </a:lnTo>
                  <a:cubicBezTo>
                    <a:pt x="202648" y="420541"/>
                    <a:pt x="201740" y="417797"/>
                    <a:pt x="200066" y="415897"/>
                  </a:cubicBezTo>
                  <a:lnTo>
                    <a:pt x="86635" y="286433"/>
                  </a:lnTo>
                  <a:cubicBezTo>
                    <a:pt x="79209" y="277957"/>
                    <a:pt x="77335" y="264200"/>
                    <a:pt x="82093" y="253096"/>
                  </a:cubicBezTo>
                  <a:lnTo>
                    <a:pt x="152445" y="88008"/>
                  </a:lnTo>
                  <a:cubicBezTo>
                    <a:pt x="154423" y="83374"/>
                    <a:pt x="153040" y="77600"/>
                    <a:pt x="149356" y="75111"/>
                  </a:cubicBezTo>
                  <a:cubicBezTo>
                    <a:pt x="148256" y="74368"/>
                    <a:pt x="147026" y="73978"/>
                    <a:pt x="145777" y="73978"/>
                  </a:cubicBezTo>
                  <a:lnTo>
                    <a:pt x="102395" y="73978"/>
                  </a:lnTo>
                  <a:cubicBezTo>
                    <a:pt x="99623" y="73979"/>
                    <a:pt x="97074" y="75887"/>
                    <a:pt x="95749" y="78950"/>
                  </a:cubicBezTo>
                  <a:lnTo>
                    <a:pt x="56046" y="170552"/>
                  </a:lnTo>
                  <a:cubicBezTo>
                    <a:pt x="52196" y="179298"/>
                    <a:pt x="44930" y="184792"/>
                    <a:pt x="36986" y="184963"/>
                  </a:cubicBezTo>
                  <a:cubicBezTo>
                    <a:pt x="33347" y="184749"/>
                    <a:pt x="29789" y="183547"/>
                    <a:pt x="26555" y="181439"/>
                  </a:cubicBezTo>
                  <a:cubicBezTo>
                    <a:pt x="21412" y="177938"/>
                    <a:pt x="17618" y="171961"/>
                    <a:pt x="16041" y="164875"/>
                  </a:cubicBezTo>
                  <a:cubicBezTo>
                    <a:pt x="14399" y="158032"/>
                    <a:pt x="15082" y="150641"/>
                    <a:pt x="17926" y="144454"/>
                  </a:cubicBezTo>
                  <a:lnTo>
                    <a:pt x="65705" y="33449"/>
                  </a:lnTo>
                  <a:cubicBezTo>
                    <a:pt x="69414" y="24542"/>
                    <a:pt x="76767" y="18988"/>
                    <a:pt x="84758" y="19057"/>
                  </a:cubicBezTo>
                  <a:lnTo>
                    <a:pt x="209657" y="19057"/>
                  </a:lnTo>
                  <a:cubicBezTo>
                    <a:pt x="213700" y="18920"/>
                    <a:pt x="217678" y="20346"/>
                    <a:pt x="221057" y="23143"/>
                  </a:cubicBezTo>
                  <a:lnTo>
                    <a:pt x="232464" y="32192"/>
                  </a:lnTo>
                  <a:lnTo>
                    <a:pt x="232464" y="32192"/>
                  </a:lnTo>
                  <a:lnTo>
                    <a:pt x="283786" y="72873"/>
                  </a:lnTo>
                  <a:lnTo>
                    <a:pt x="283786" y="72873"/>
                  </a:lnTo>
                  <a:lnTo>
                    <a:pt x="334222" y="112878"/>
                  </a:lnTo>
                  <a:cubicBezTo>
                    <a:pt x="337759" y="115683"/>
                    <a:pt x="342433" y="114350"/>
                    <a:pt x="344662" y="109900"/>
                  </a:cubicBezTo>
                  <a:cubicBezTo>
                    <a:pt x="344764" y="109697"/>
                    <a:pt x="344859" y="109489"/>
                    <a:pt x="344949" y="109278"/>
                  </a:cubicBezTo>
                  <a:lnTo>
                    <a:pt x="370746" y="48032"/>
                  </a:lnTo>
                  <a:cubicBezTo>
                    <a:pt x="373273" y="41573"/>
                    <a:pt x="377810" y="36716"/>
                    <a:pt x="383281" y="34611"/>
                  </a:cubicBezTo>
                  <a:cubicBezTo>
                    <a:pt x="388830" y="32491"/>
                    <a:pt x="394815" y="33128"/>
                    <a:pt x="400002" y="36392"/>
                  </a:cubicBezTo>
                  <a:cubicBezTo>
                    <a:pt x="405325" y="39941"/>
                    <a:pt x="409270" y="46062"/>
                    <a:pt x="410933" y="53347"/>
                  </a:cubicBezTo>
                  <a:cubicBezTo>
                    <a:pt x="412424" y="60194"/>
                    <a:pt x="411632" y="67512"/>
                    <a:pt x="408738" y="73607"/>
                  </a:cubicBezTo>
                  <a:lnTo>
                    <a:pt x="368248" y="170828"/>
                  </a:lnTo>
                  <a:cubicBezTo>
                    <a:pt x="365476" y="177613"/>
                    <a:pt x="360508" y="182559"/>
                    <a:pt x="354623" y="184392"/>
                  </a:cubicBezTo>
                  <a:cubicBezTo>
                    <a:pt x="348659" y="186385"/>
                    <a:pt x="342304" y="185120"/>
                    <a:pt x="337122" y="180906"/>
                  </a:cubicBezTo>
                  <a:lnTo>
                    <a:pt x="270660" y="128261"/>
                  </a:lnTo>
                  <a:lnTo>
                    <a:pt x="267973" y="134719"/>
                  </a:lnTo>
                  <a:lnTo>
                    <a:pt x="263537" y="145120"/>
                  </a:lnTo>
                  <a:lnTo>
                    <a:pt x="328901" y="196889"/>
                  </a:lnTo>
                  <a:cubicBezTo>
                    <a:pt x="337686" y="204079"/>
                    <a:pt x="348488" y="206220"/>
                    <a:pt x="358604" y="202775"/>
                  </a:cubicBezTo>
                  <a:cubicBezTo>
                    <a:pt x="368601" y="199561"/>
                    <a:pt x="377012" y="191081"/>
                    <a:pt x="381684" y="179506"/>
                  </a:cubicBezTo>
                  <a:lnTo>
                    <a:pt x="421954" y="82751"/>
                  </a:lnTo>
                  <a:cubicBezTo>
                    <a:pt x="426810" y="72309"/>
                    <a:pt x="428091" y="59836"/>
                    <a:pt x="425505" y="48184"/>
                  </a:cubicBezTo>
                  <a:close/>
                </a:path>
              </a:pathLst>
            </a:custGeom>
            <a:solidFill>
              <a:srgbClr val="000000"/>
            </a:solidFill>
            <a:ln w="75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CZ"/>
            </a:p>
          </p:txBody>
        </p:sp>
      </p:grpSp>
    </p:spTree>
    <p:extLst>
      <p:ext uri="{BB962C8B-B14F-4D97-AF65-F5344CB8AC3E}">
        <p14:creationId xmlns:p14="http://schemas.microsoft.com/office/powerpoint/2010/main" val="3118971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sah 3" descr="Obsah obrázku text, snímek obrazovky, investor, design&#10;&#10;Popis se vygeneroval automaticky.">
            <a:extLst>
              <a:ext uri="{FF2B5EF4-FFF2-40B4-BE49-F238E27FC236}">
                <a16:creationId xmlns:a16="http://schemas.microsoft.com/office/drawing/2014/main" id="{6BD20B66-36A0-1E17-E64E-BA017CC1C7B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49569" y="625011"/>
            <a:ext cx="6212323" cy="6245418"/>
          </a:xfrm>
        </p:spPr>
      </p:pic>
      <p:pic>
        <p:nvPicPr>
          <p:cNvPr id="6" name="Obrázek 5" descr="Obsah obrázku text, Písmo, Elektricky modrá, snímek obrazovky&#10;&#10;Popis se vygeneroval automaticky.">
            <a:extLst>
              <a:ext uri="{FF2B5EF4-FFF2-40B4-BE49-F238E27FC236}">
                <a16:creationId xmlns:a16="http://schemas.microsoft.com/office/drawing/2014/main" id="{24545519-32EE-4736-F4B1-9A6E5279FE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" y="5145"/>
            <a:ext cx="2699905" cy="700052"/>
          </a:xfrm>
          <a:prstGeom prst="rect">
            <a:avLst/>
          </a:prstGeom>
        </p:spPr>
      </p:pic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97CEA496-BF48-EBB1-EF89-92EEDAE4F2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558" y="136385"/>
            <a:ext cx="2266528" cy="486454"/>
          </a:xfrm>
          <a:prstGeom prst="rect">
            <a:avLst/>
          </a:prstGeom>
        </p:spPr>
      </p:pic>
      <p:pic>
        <p:nvPicPr>
          <p:cNvPr id="2" name="Obrázek 1" descr="Obsah obrázku text&#10;&#10;Popis byl vytvořen automaticky">
            <a:extLst>
              <a:ext uri="{FF2B5EF4-FFF2-40B4-BE49-F238E27FC236}">
                <a16:creationId xmlns:a16="http://schemas.microsoft.com/office/drawing/2014/main" id="{F5A138EE-A81B-D97F-4628-1A6B28D1B5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9172" y="5657349"/>
            <a:ext cx="1800225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122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8C211-88C3-3F80-886B-5B5E16C4E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DLUHY JAKO KLÍČOVÝ FAKTOR V OBLASTI ZAMĚSTNANOSTI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E370B-9A29-5C7B-C4BE-8603FC38C4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ČÁST II </a:t>
            </a:r>
          </a:p>
        </p:txBody>
      </p:sp>
      <p:pic>
        <p:nvPicPr>
          <p:cNvPr id="4" name="Obrázek 3" descr="Obsah obrázku text&#10;&#10;Popis byl vytvořen automaticky">
            <a:extLst>
              <a:ext uri="{FF2B5EF4-FFF2-40B4-BE49-F238E27FC236}">
                <a16:creationId xmlns:a16="http://schemas.microsoft.com/office/drawing/2014/main" id="{A94E50D9-2A0D-07CE-D340-8DBF2C12C8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3491"/>
            <a:ext cx="2266528" cy="486454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44DE353E-43AD-4CD8-5570-7DB350E1C3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4BD62135-04B4-EC97-50B7-C6797B92E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6825" y="5765633"/>
            <a:ext cx="1800225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718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699642"/>
            <a:ext cx="8075240" cy="1146152"/>
          </a:xfrm>
        </p:spPr>
        <p:txBody>
          <a:bodyPr>
            <a:noAutofit/>
          </a:bodyPr>
          <a:lstStyle/>
          <a:p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8C94A44E-5CD6-1E0B-15A0-30BDA38F5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864037"/>
            <a:ext cx="7749319" cy="34545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cs-CZ" dirty="0">
                <a:ea typeface="Calibri"/>
                <a:cs typeface="Calibri"/>
              </a:rPr>
              <a:t>     </a:t>
            </a:r>
            <a:r>
              <a:rPr lang="cs-CZ" b="1" dirty="0">
                <a:ea typeface="Calibri"/>
                <a:cs typeface="Calibri"/>
              </a:rPr>
              <a:t>  Nová motivace v řešení předlužení </a:t>
            </a:r>
          </a:p>
          <a:p>
            <a:pPr marL="0" indent="0" algn="ctr">
              <a:buNone/>
            </a:pPr>
            <a:r>
              <a:rPr lang="cs-CZ" b="1" dirty="0">
                <a:ea typeface="Calibri"/>
                <a:cs typeface="Calibri"/>
              </a:rPr>
              <a:t>      Zkrácení oddlužení na 3 roky nejen pro podnikatele</a:t>
            </a:r>
          </a:p>
          <a:p>
            <a:pPr marL="0" indent="0" algn="ctr">
              <a:buNone/>
            </a:pPr>
            <a:endParaRPr lang="cs-CZ" b="1" dirty="0">
              <a:ea typeface="Calibri"/>
              <a:cs typeface="Calibri"/>
            </a:endParaRPr>
          </a:p>
          <a:p>
            <a:pPr marL="0" indent="0" algn="ctr">
              <a:buNone/>
            </a:pPr>
            <a:r>
              <a:rPr lang="cs-CZ" b="1" dirty="0">
                <a:solidFill>
                  <a:schemeClr val="bg1"/>
                </a:solidFill>
                <a:highlight>
                  <a:srgbClr val="008080"/>
                </a:highlight>
                <a:ea typeface="Calibri"/>
                <a:cs typeface="Calibri"/>
              </a:rPr>
              <a:t> </a:t>
            </a:r>
            <a:endParaRPr lang="cs-CZ" dirty="0">
              <a:solidFill>
                <a:schemeClr val="bg1"/>
              </a:solidFill>
              <a:highlight>
                <a:srgbClr val="008080"/>
              </a:highlight>
              <a:ea typeface="Calibri"/>
              <a:cs typeface="Calibri"/>
            </a:endParaRPr>
          </a:p>
        </p:txBody>
      </p:sp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95AE493-2546-4C2A-B550-B6B06222E5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177" y="5545932"/>
            <a:ext cx="2522446" cy="122530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B3DA778-9AA3-4C82-B622-415D360431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25"/>
            <a:ext cx="3753652" cy="973275"/>
          </a:xfrm>
          <a:prstGeom prst="rect">
            <a:avLst/>
          </a:prstGeom>
        </p:spPr>
      </p:pic>
      <p:pic>
        <p:nvPicPr>
          <p:cNvPr id="10" name="Obrázek 9" descr="Obsah obrázku text&#10;&#10;Popis byl vytvořen automaticky">
            <a:extLst>
              <a:ext uri="{FF2B5EF4-FFF2-40B4-BE49-F238E27FC236}">
                <a16:creationId xmlns:a16="http://schemas.microsoft.com/office/drawing/2014/main" id="{867B880A-1FC7-4BB8-B860-B163F8BEF0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41" y="353491"/>
            <a:ext cx="2795487" cy="603426"/>
          </a:xfrm>
          <a:prstGeom prst="rect">
            <a:avLst/>
          </a:prstGeom>
        </p:spPr>
      </p:pic>
      <p:sp>
        <p:nvSpPr>
          <p:cNvPr id="3" name="Obdélník: se zakulacenými rohy na opačné straně 2">
            <a:extLst>
              <a:ext uri="{FF2B5EF4-FFF2-40B4-BE49-F238E27FC236}">
                <a16:creationId xmlns:a16="http://schemas.microsoft.com/office/drawing/2014/main" id="{62E516D9-839B-64E9-358A-7D36991EC08C}"/>
              </a:ext>
            </a:extLst>
          </p:cNvPr>
          <p:cNvSpPr/>
          <p:nvPr/>
        </p:nvSpPr>
        <p:spPr>
          <a:xfrm>
            <a:off x="2339752" y="3645024"/>
            <a:ext cx="5472608" cy="1296144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/>
              <a:t>ŠANCE PRO RYCHLEJŠÍ RESTART </a:t>
            </a:r>
          </a:p>
        </p:txBody>
      </p:sp>
    </p:spTree>
    <p:extLst>
      <p:ext uri="{BB962C8B-B14F-4D97-AF65-F5344CB8AC3E}">
        <p14:creationId xmlns:p14="http://schemas.microsoft.com/office/powerpoint/2010/main" val="2239872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8C94A44E-5CD6-1E0B-15A0-30BDA38F5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0753"/>
            <a:ext cx="8191711" cy="4740669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cs-CZ" sz="3000" b="1" dirty="0">
                <a:ea typeface="Calibri"/>
                <a:cs typeface="Calibri"/>
              </a:rPr>
              <a:t>Pozitivní trend:</a:t>
            </a:r>
          </a:p>
          <a:p>
            <a:pPr marL="0" indent="0">
              <a:buNone/>
            </a:pPr>
            <a:r>
              <a:rPr lang="cs-CZ" sz="3000" dirty="0">
                <a:ea typeface="Calibri"/>
                <a:cs typeface="Calibri"/>
              </a:rPr>
              <a:t>snižování počtu zadlužených osob posledních 7 </a:t>
            </a:r>
            <a:r>
              <a:rPr lang="cs-CZ" sz="3000" dirty="0" err="1">
                <a:ea typeface="Calibri"/>
                <a:cs typeface="Calibri"/>
              </a:rPr>
              <a:t>let,meziroční</a:t>
            </a:r>
            <a:r>
              <a:rPr lang="cs-CZ" sz="3000" dirty="0">
                <a:ea typeface="Calibri"/>
                <a:cs typeface="Calibri"/>
              </a:rPr>
              <a:t> průměr 2- 3 lidí měsíčně, od dubna 2024 pokles pod 4 miliony běžících řízení</a:t>
            </a:r>
          </a:p>
          <a:p>
            <a:r>
              <a:rPr lang="cs-CZ" sz="3000" b="1" dirty="0">
                <a:ea typeface="Calibri"/>
                <a:cs typeface="Calibri"/>
              </a:rPr>
              <a:t>V posledním období 2024 nárůst počtu podaných Insolvenčních návrhů: </a:t>
            </a:r>
          </a:p>
          <a:p>
            <a:pPr marL="0" indent="0">
              <a:buNone/>
            </a:pPr>
            <a:r>
              <a:rPr lang="cs-CZ" sz="3000" dirty="0">
                <a:ea typeface="Calibri"/>
                <a:cs typeface="Calibri"/>
              </a:rPr>
              <a:t>od července 2023 každý měsíc meziročně nárůst</a:t>
            </a:r>
          </a:p>
          <a:p>
            <a:pPr marL="0" indent="0">
              <a:buNone/>
            </a:pPr>
            <a:endParaRPr lang="en-US" sz="3000" dirty="0">
              <a:ea typeface="Calibri"/>
              <a:cs typeface="Calibri"/>
            </a:endParaRPr>
          </a:p>
          <a:p>
            <a:r>
              <a:rPr lang="cs-CZ" sz="3000" dirty="0">
                <a:ea typeface="Calibri"/>
                <a:cs typeface="Calibri"/>
              </a:rPr>
              <a:t>Projevují se účinky vlivu změn v zákonech a nařízeních </a:t>
            </a:r>
            <a:endParaRPr lang="en-US" sz="3000" dirty="0">
              <a:ea typeface="Calibri"/>
              <a:cs typeface="Calibri"/>
            </a:endParaRPr>
          </a:p>
          <a:p>
            <a:r>
              <a:rPr lang="cs-CZ" sz="3000" dirty="0">
                <a:ea typeface="Calibri"/>
                <a:cs typeface="Calibri"/>
              </a:rPr>
              <a:t>Obecně se zvýšilo povědomí o problematice předlužení a tím i zájem o spolupráci se subjekty, které tuto problematiku řeší, aktivnější přístup dlužníků.</a:t>
            </a:r>
          </a:p>
          <a:p>
            <a:r>
              <a:rPr lang="cs-CZ" sz="3000" dirty="0">
                <a:ea typeface="Calibri"/>
                <a:cs typeface="Calibri"/>
              </a:rPr>
              <a:t>Zvýšení nezabavitelné částky vedlo k větší a dravější aktivitě exekutorů</a:t>
            </a:r>
            <a:endParaRPr lang="en-US" sz="3000" dirty="0">
              <a:ea typeface="Calibri"/>
              <a:cs typeface="Calibri"/>
            </a:endParaRPr>
          </a:p>
          <a:p>
            <a:endParaRPr lang="cs-CZ" dirty="0">
              <a:ea typeface="Calibri"/>
              <a:cs typeface="Calibri"/>
            </a:endParaRPr>
          </a:p>
        </p:txBody>
      </p:sp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95AE493-2546-4C2A-B550-B6B06222E5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6038080"/>
            <a:ext cx="1509295" cy="733154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B3DA778-9AA3-4C82-B622-415D360431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25"/>
            <a:ext cx="3753652" cy="973275"/>
          </a:xfrm>
          <a:prstGeom prst="rect">
            <a:avLst/>
          </a:prstGeom>
        </p:spPr>
      </p:pic>
      <p:pic>
        <p:nvPicPr>
          <p:cNvPr id="10" name="Obrázek 9" descr="Obsah obrázku text&#10;&#10;Popis byl vytvořen automaticky">
            <a:extLst>
              <a:ext uri="{FF2B5EF4-FFF2-40B4-BE49-F238E27FC236}">
                <a16:creationId xmlns:a16="http://schemas.microsoft.com/office/drawing/2014/main" id="{867B880A-1FC7-4BB8-B860-B163F8BEF0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41" y="353491"/>
            <a:ext cx="2795487" cy="60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472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cs-CZ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63BCF03-86B6-1272-455E-1402A0DE1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11524"/>
            <a:ext cx="4040188" cy="639762"/>
          </a:xfrm>
        </p:spPr>
        <p:txBody>
          <a:bodyPr/>
          <a:lstStyle/>
          <a:p>
            <a:r>
              <a:rPr lang="cs-CZ" dirty="0">
                <a:ea typeface="Calibri"/>
                <a:cs typeface="Calibri"/>
              </a:rPr>
              <a:t>Exekuce </a:t>
            </a:r>
            <a:endParaRPr lang="cs-CZ" dirty="0"/>
          </a:p>
        </p:txBody>
      </p:sp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8C94A44E-5CD6-1E0B-15A0-30BDA38F5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408487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83A2D19-D8C2-9AAB-D048-9F13C14CD6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1211524"/>
            <a:ext cx="4041775" cy="639762"/>
          </a:xfrm>
        </p:spPr>
        <p:txBody>
          <a:bodyPr/>
          <a:lstStyle/>
          <a:p>
            <a:r>
              <a:rPr lang="cs-CZ" dirty="0">
                <a:ea typeface="Calibri"/>
                <a:cs typeface="Calibri"/>
              </a:rPr>
              <a:t>Insolvence </a:t>
            </a:r>
            <a:endParaRPr lang="cs-CZ" dirty="0"/>
          </a:p>
        </p:txBody>
      </p:sp>
      <p:pic>
        <p:nvPicPr>
          <p:cNvPr id="13" name="Zástupný obsah 12">
            <a:extLst>
              <a:ext uri="{FF2B5EF4-FFF2-40B4-BE49-F238E27FC236}">
                <a16:creationId xmlns:a16="http://schemas.microsoft.com/office/drawing/2014/main" id="{DD02249E-A22B-9D04-ED83-053E8BE1F06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61703" y="1849072"/>
            <a:ext cx="3528392" cy="4452455"/>
          </a:xfrm>
        </p:spPr>
      </p:pic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95AE493-2546-4C2A-B550-B6B06222E5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225" y="6244734"/>
            <a:ext cx="1197896" cy="61353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B3DA778-9AA3-4C82-B622-415D360431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25"/>
            <a:ext cx="3753652" cy="973275"/>
          </a:xfrm>
          <a:prstGeom prst="rect">
            <a:avLst/>
          </a:prstGeom>
        </p:spPr>
      </p:pic>
      <p:pic>
        <p:nvPicPr>
          <p:cNvPr id="10" name="Obrázek 9" descr="Obsah obrázku text&#10;&#10;Popis byl vytvořen automaticky">
            <a:extLst>
              <a:ext uri="{FF2B5EF4-FFF2-40B4-BE49-F238E27FC236}">
                <a16:creationId xmlns:a16="http://schemas.microsoft.com/office/drawing/2014/main" id="{867B880A-1FC7-4BB8-B860-B163F8BEF0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41" y="353491"/>
            <a:ext cx="2795487" cy="60342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3A994BE6-B424-DFAF-4651-F7BE9609AC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429" y="1845372"/>
            <a:ext cx="3456384" cy="426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38853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69B201C872544698162AEFCD170F04" ma:contentTypeVersion="18" ma:contentTypeDescription="Vytvoří nový dokument" ma:contentTypeScope="" ma:versionID="e9a8d72a35166ef425d0248a2a76ea42">
  <xsd:schema xmlns:xsd="http://www.w3.org/2001/XMLSchema" xmlns:xs="http://www.w3.org/2001/XMLSchema" xmlns:p="http://schemas.microsoft.com/office/2006/metadata/properties" xmlns:ns2="23025eb5-ad5b-4253-bdcc-90a990103c8c" xmlns:ns3="d0280b36-3abd-49ec-8fdc-0788154456f5" targetNamespace="http://schemas.microsoft.com/office/2006/metadata/properties" ma:root="true" ma:fieldsID="6111fe8c0c141a2fb9b8ed717f8c2d7a" ns2:_="" ns3:_="">
    <xsd:import namespace="23025eb5-ad5b-4253-bdcc-90a990103c8c"/>
    <xsd:import namespace="d0280b36-3abd-49ec-8fdc-0788154456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25eb5-ad5b-4253-bdcc-90a990103c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80b36-3abd-49ec-8fdc-0788154456f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fb4dca2-059c-4c1e-83de-4cbe48cb5285}" ma:internalName="TaxCatchAll" ma:showField="CatchAllData" ma:web="d0280b36-3abd-49ec-8fdc-0788154456f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025eb5-ad5b-4253-bdcc-90a990103c8c">
      <Terms xmlns="http://schemas.microsoft.com/office/infopath/2007/PartnerControls"/>
    </lcf76f155ced4ddcb4097134ff3c332f>
    <TaxCatchAll xmlns="d0280b36-3abd-49ec-8fdc-0788154456f5" xsi:nil="true"/>
    <SharedWithUsers xmlns="d0280b36-3abd-49ec-8fdc-0788154456f5">
      <UserInfo>
        <DisplayName>Syruček Petr</DisplayName>
        <AccountId>28</AccountId>
        <AccountType/>
      </UserInfo>
      <UserInfo>
        <DisplayName>Trlifajová Lucie</DisplayName>
        <AccountId>429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0BDCF90-1E7E-4759-AA28-C43757A2DC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BC7125-6D35-44DA-8154-DAA751C9F0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025eb5-ad5b-4253-bdcc-90a990103c8c"/>
    <ds:schemaRef ds:uri="d0280b36-3abd-49ec-8fdc-0788154456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44393C-5443-4451-B7C5-68C3EBACA9D5}">
  <ds:schemaRefs>
    <ds:schemaRef ds:uri="http://schemas.microsoft.com/office/2006/metadata/properties"/>
    <ds:schemaRef ds:uri="http://schemas.microsoft.com/office/infopath/2007/PartnerControls"/>
    <ds:schemaRef ds:uri="47350f85-5bf0-4688-9428-d22433eaccdb"/>
    <ds:schemaRef ds:uri="dbfd958b-5bb3-461b-ab7e-e7ff3c2daff6"/>
    <ds:schemaRef ds:uri="23025eb5-ad5b-4253-bdcc-90a990103c8c"/>
    <ds:schemaRef ds:uri="d0280b36-3abd-49ec-8fdc-0788154456f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1512</Words>
  <Application>Microsoft Macintosh PowerPoint</Application>
  <PresentationFormat>On-screen Show (4:3)</PresentationFormat>
  <Paragraphs>206</Paragraphs>
  <Slides>26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Aptos</vt:lpstr>
      <vt:lpstr>Aptos Light</vt:lpstr>
      <vt:lpstr>Arial</vt:lpstr>
      <vt:lpstr>Calibri</vt:lpstr>
      <vt:lpstr>Motiv sady Office</vt:lpstr>
      <vt:lpstr>Rozvoj systémů pro sociální začleňování_RSSZ, reg. č. projektu CZ.03.02.02/00/22_004/0000366 </vt:lpstr>
      <vt:lpstr>JAK UVAŽOVAT O ZAMĚSTNÁNÍ V KONTEXTU SOC. ZAČLEŇOVÁNÍ</vt:lpstr>
      <vt:lpstr>Zaměstnanost a sociální začleňování</vt:lpstr>
      <vt:lpstr>Na koho se zaměřujeme? Lidé s vícečetnými znevýhodněními </vt:lpstr>
      <vt:lpstr>PowerPoint Presentation</vt:lpstr>
      <vt:lpstr>DLUHY JAKO KLÍČOVÝ FAKTOR V OBLASTI ZAMĚSTNANOSTI</vt:lpstr>
      <vt:lpstr>   </vt:lpstr>
      <vt:lpstr>   </vt:lpstr>
      <vt:lpstr>   </vt:lpstr>
      <vt:lpstr>   </vt:lpstr>
      <vt:lpstr>   </vt:lpstr>
      <vt:lpstr>   </vt:lpstr>
      <vt:lpstr>PowerPoint Presentation</vt:lpstr>
      <vt:lpstr>Vnímaný zájem zaměstnavatelů o finanční problémy zaměstnanců Jak důležitá je pro vaši firmu, dle vašeho názoru, otázka finanční situace zaměstnanců?</vt:lpstr>
      <vt:lpstr> </vt:lpstr>
      <vt:lpstr>VÍCEČETNÉ BARIÉRY – obecnější principy podpory </vt:lpstr>
      <vt:lpstr>Proč nestačí ”jen” řešit dluhy?</vt:lpstr>
      <vt:lpstr>Jak uvažovat o podpoře? </vt:lpstr>
      <vt:lpstr>Proč nefunguje work first?</vt:lpstr>
      <vt:lpstr>Jak využít zkušenosti z VPP?</vt:lpstr>
      <vt:lpstr>        Prostupné zaměstnání jako klíčový nástroj?</vt:lpstr>
      <vt:lpstr>   Proč je důležitá adekvátní mzda? </vt:lpstr>
      <vt:lpstr>PowerPoint Presentation</vt:lpstr>
      <vt:lpstr>    Tréninkové / podporované zaměstnání</vt:lpstr>
      <vt:lpstr>    Tréninkové / podporované zaměstnání</vt:lpstr>
      <vt:lpstr>    PROČ JE OBEC DŮLEŽITÁ / v jedinečné pozici?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Fógelová Ladislava</dc:creator>
  <cp:lastModifiedBy>lucie.trlifajova</cp:lastModifiedBy>
  <cp:revision>236</cp:revision>
  <dcterms:created xsi:type="dcterms:W3CDTF">2015-05-26T11:30:55Z</dcterms:created>
  <dcterms:modified xsi:type="dcterms:W3CDTF">2024-06-05T16:30:49Z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0x0101008069B201C872544698162AEFCD170F04</vt:lpwstr>
  </property>
  <property fmtid="{D5CDD505-2E9C-101B-9397-08002B2CF9AE}" pid="3" name="MediaServiceImageTags">
    <vt:lpwstr/>
  </property>
</Properties>
</file>