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ppt/theme/themeOverride3.xml" ContentType="application/vnd.openxmlformats-officedocument.themeOverride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5" r:id="rId1"/>
  </p:sldMasterIdLst>
  <p:notesMasterIdLst>
    <p:notesMasterId r:id="rId15"/>
  </p:notesMasterIdLst>
  <p:handoutMasterIdLst>
    <p:handoutMasterId r:id="rId16"/>
  </p:handoutMasterIdLst>
  <p:sldIdLst>
    <p:sldId id="256" r:id="rId2"/>
    <p:sldId id="257" r:id="rId3"/>
    <p:sldId id="279" r:id="rId4"/>
    <p:sldId id="258" r:id="rId5"/>
    <p:sldId id="264" r:id="rId6"/>
    <p:sldId id="280" r:id="rId7"/>
    <p:sldId id="270" r:id="rId8"/>
    <p:sldId id="263" r:id="rId9"/>
    <p:sldId id="272" r:id="rId10"/>
    <p:sldId id="273" r:id="rId11"/>
    <p:sldId id="275" r:id="rId12"/>
    <p:sldId id="281" r:id="rId13"/>
    <p:sldId id="278" r:id="rId14"/>
  </p:sldIdLst>
  <p:sldSz cx="9144000" cy="5143500" type="screen16x9"/>
  <p:notesSz cx="6858000" cy="9144000"/>
  <p:defaultTextStyle>
    <a:defPPr>
      <a:defRPr lang="cs-CZ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 userDrawn="1">
          <p15:clr>
            <a:srgbClr val="A4A3A4"/>
          </p15:clr>
        </p15:guide>
        <p15:guide id="2" pos="2880" userDrawn="1">
          <p15:clr>
            <a:srgbClr val="A4A3A4"/>
          </p15:clr>
        </p15:guide>
        <p15:guide id="3" orient="horz" pos="668" userDrawn="1">
          <p15:clr>
            <a:srgbClr val="A4A3A4"/>
          </p15:clr>
        </p15:guide>
        <p15:guide id="4" orient="horz" pos="3049" userDrawn="1">
          <p15:clr>
            <a:srgbClr val="A4A3A4"/>
          </p15:clr>
        </p15:guide>
        <p15:guide id="5" pos="5511" userDrawn="1">
          <p15:clr>
            <a:srgbClr val="A4A3A4"/>
          </p15:clr>
        </p15:guide>
        <p15:guide id="6" pos="249" userDrawn="1">
          <p15:clr>
            <a:srgbClr val="A4A3A4"/>
          </p15:clr>
        </p15:guide>
        <p15:guide id="7" orient="horz" pos="1008" userDrawn="1">
          <p15:clr>
            <a:srgbClr val="A4A3A4"/>
          </p15:clr>
        </p15:guide>
        <p15:guide id="8" orient="horz" pos="9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Lenka Malerova" initials="LM" lastIdx="1" clrIdx="0">
    <p:extLst>
      <p:ext uri="{19B8F6BF-5375-455C-9EA6-DF929625EA0E}">
        <p15:presenceInfo xmlns:p15="http://schemas.microsoft.com/office/powerpoint/2012/main" userId="Lenka Malerova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B7D00"/>
    <a:srgbClr val="00AF3F"/>
    <a:srgbClr val="000099"/>
    <a:srgbClr val="F9E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73" autoAdjust="0"/>
  </p:normalViewPr>
  <p:slideViewPr>
    <p:cSldViewPr>
      <p:cViewPr varScale="1">
        <p:scale>
          <a:sx n="110" d="100"/>
          <a:sy n="110" d="100"/>
        </p:scale>
        <p:origin x="566" y="67"/>
      </p:cViewPr>
      <p:guideLst>
        <p:guide orient="horz" pos="1620"/>
        <p:guide pos="2880"/>
        <p:guide orient="horz" pos="668"/>
        <p:guide orient="horz" pos="3049"/>
        <p:guide pos="5511"/>
        <p:guide pos="249"/>
        <p:guide orient="horz" pos="1008"/>
        <p:guide orient="horz" pos="9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69" d="100"/>
          <a:sy n="69" d="100"/>
        </p:scale>
        <p:origin x="3264" y="7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handoutMaster" Target="handoutMasters/handout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1D2E2DF-E58E-477B-B03F-54FE954C9ABE}" type="doc">
      <dgm:prSet loTypeId="urn:microsoft.com/office/officeart/2009/layout/CircleArrowProcess" loCatId="cycle" qsTypeId="urn:microsoft.com/office/officeart/2005/8/quickstyle/3d5" qsCatId="3D" csTypeId="urn:microsoft.com/office/officeart/2005/8/colors/accent1_2" csCatId="accent1" phldr="1"/>
      <dgm:spPr/>
      <dgm:t>
        <a:bodyPr/>
        <a:lstStyle/>
        <a:p>
          <a:endParaRPr lang="cs-CZ"/>
        </a:p>
      </dgm:t>
    </dgm:pt>
    <dgm:pt modelId="{1FF635EB-A344-4777-865C-96FD1EEA09EA}">
      <dgm:prSet phldrT="[Text]"/>
      <dgm:spPr/>
      <dgm:t>
        <a:bodyPr/>
        <a:lstStyle/>
        <a:p>
          <a:r>
            <a:rPr lang="cs-CZ" dirty="0"/>
            <a:t>včas upozornit, iniciovat setkání</a:t>
          </a:r>
        </a:p>
      </dgm:t>
    </dgm:pt>
    <dgm:pt modelId="{BFD33E1F-A8F4-4A0F-B054-759F82977086}" type="parTrans" cxnId="{A2EBD807-B867-4E24-A352-7170EAB06982}">
      <dgm:prSet/>
      <dgm:spPr/>
      <dgm:t>
        <a:bodyPr/>
        <a:lstStyle/>
        <a:p>
          <a:endParaRPr lang="cs-CZ"/>
        </a:p>
      </dgm:t>
    </dgm:pt>
    <dgm:pt modelId="{293F7C2D-B32F-4978-AB48-060E824FD279}" type="sibTrans" cxnId="{A2EBD807-B867-4E24-A352-7170EAB06982}">
      <dgm:prSet/>
      <dgm:spPr/>
      <dgm:t>
        <a:bodyPr/>
        <a:lstStyle/>
        <a:p>
          <a:endParaRPr lang="cs-CZ"/>
        </a:p>
      </dgm:t>
    </dgm:pt>
    <dgm:pt modelId="{D228FED5-EE29-41FE-84BA-631B21369D61}">
      <dgm:prSet phldrT="[Text]"/>
      <dgm:spPr/>
      <dgm:t>
        <a:bodyPr/>
        <a:lstStyle/>
        <a:p>
          <a:r>
            <a:rPr lang="cs-CZ" dirty="0"/>
            <a:t>podpořit dítě v prostředí školy</a:t>
          </a:r>
        </a:p>
      </dgm:t>
    </dgm:pt>
    <dgm:pt modelId="{5F1E7CA0-CFAF-4066-BDF3-3E0C94500FD3}" type="parTrans" cxnId="{8374B4D9-2954-48FC-8455-487518B80698}">
      <dgm:prSet/>
      <dgm:spPr/>
      <dgm:t>
        <a:bodyPr/>
        <a:lstStyle/>
        <a:p>
          <a:endParaRPr lang="cs-CZ"/>
        </a:p>
      </dgm:t>
    </dgm:pt>
    <dgm:pt modelId="{9917A83D-6D7E-43ED-93BF-31DA9DEF12B3}" type="sibTrans" cxnId="{8374B4D9-2954-48FC-8455-487518B80698}">
      <dgm:prSet/>
      <dgm:spPr/>
      <dgm:t>
        <a:bodyPr/>
        <a:lstStyle/>
        <a:p>
          <a:endParaRPr lang="cs-CZ"/>
        </a:p>
      </dgm:t>
    </dgm:pt>
    <dgm:pt modelId="{3F82F3C1-4436-4610-AE40-E9174587C475}">
      <dgm:prSet phldrT="[Text]"/>
      <dgm:spPr/>
      <dgm:t>
        <a:bodyPr/>
        <a:lstStyle/>
        <a:p>
          <a:r>
            <a:rPr lang="cs-CZ" dirty="0"/>
            <a:t>podpořit dítě v jeho náročné situaci</a:t>
          </a:r>
        </a:p>
      </dgm:t>
    </dgm:pt>
    <dgm:pt modelId="{39F40171-AA32-4720-83AF-5843FAB72981}" type="parTrans" cxnId="{430C78A0-B72F-4463-BDD9-0B9F91B5473C}">
      <dgm:prSet/>
      <dgm:spPr/>
      <dgm:t>
        <a:bodyPr/>
        <a:lstStyle/>
        <a:p>
          <a:endParaRPr lang="cs-CZ"/>
        </a:p>
      </dgm:t>
    </dgm:pt>
    <dgm:pt modelId="{F9CE1F86-9036-483F-88F6-A33933FB7A4A}" type="sibTrans" cxnId="{430C78A0-B72F-4463-BDD9-0B9F91B5473C}">
      <dgm:prSet/>
      <dgm:spPr/>
      <dgm:t>
        <a:bodyPr/>
        <a:lstStyle/>
        <a:p>
          <a:endParaRPr lang="cs-CZ"/>
        </a:p>
      </dgm:t>
    </dgm:pt>
    <dgm:pt modelId="{22B9B633-B65C-460D-87DA-C395F7516243}">
      <dgm:prSet phldrT="[Text]"/>
      <dgm:spPr/>
      <dgm:t>
        <a:bodyPr/>
        <a:lstStyle/>
        <a:p>
          <a:r>
            <a:rPr lang="cs-CZ" dirty="0"/>
            <a:t>pochopit širší zázemí rodiny</a:t>
          </a:r>
        </a:p>
      </dgm:t>
    </dgm:pt>
    <dgm:pt modelId="{DB4A1993-6309-424D-A0DE-CD5093A1CC91}" type="parTrans" cxnId="{F638A92D-74F7-476B-A910-D9902BC8F3C5}">
      <dgm:prSet/>
      <dgm:spPr/>
      <dgm:t>
        <a:bodyPr/>
        <a:lstStyle/>
        <a:p>
          <a:endParaRPr lang="cs-CZ"/>
        </a:p>
      </dgm:t>
    </dgm:pt>
    <dgm:pt modelId="{DAAF41B3-0D94-437B-A2AC-D5B067447A99}" type="sibTrans" cxnId="{F638A92D-74F7-476B-A910-D9902BC8F3C5}">
      <dgm:prSet/>
      <dgm:spPr/>
      <dgm:t>
        <a:bodyPr/>
        <a:lstStyle/>
        <a:p>
          <a:endParaRPr lang="cs-CZ"/>
        </a:p>
      </dgm:t>
    </dgm:pt>
    <dgm:pt modelId="{14918F99-243D-4517-A3B9-45F0D3E9D0DE}" type="pres">
      <dgm:prSet presAssocID="{61D2E2DF-E58E-477B-B03F-54FE954C9ABE}" presName="Name0" presStyleCnt="0">
        <dgm:presLayoutVars>
          <dgm:chMax val="7"/>
          <dgm:chPref val="7"/>
          <dgm:dir/>
          <dgm:animLvl val="lvl"/>
        </dgm:presLayoutVars>
      </dgm:prSet>
      <dgm:spPr/>
    </dgm:pt>
    <dgm:pt modelId="{2229121C-E252-46E1-AA0C-F2780B230051}" type="pres">
      <dgm:prSet presAssocID="{1FF635EB-A344-4777-865C-96FD1EEA09EA}" presName="Accent1" presStyleCnt="0"/>
      <dgm:spPr/>
    </dgm:pt>
    <dgm:pt modelId="{4FABA234-761D-4A24-BA93-93B2082D2F34}" type="pres">
      <dgm:prSet presAssocID="{1FF635EB-A344-4777-865C-96FD1EEA09EA}" presName="Accent" presStyleLbl="node1" presStyleIdx="0" presStyleCnt="4"/>
      <dgm:spPr>
        <a:solidFill>
          <a:srgbClr val="92D050"/>
        </a:solidFill>
      </dgm:spPr>
    </dgm:pt>
    <dgm:pt modelId="{135BB9A9-991B-4818-BA84-BB8A55987CFF}" type="pres">
      <dgm:prSet presAssocID="{1FF635EB-A344-4777-865C-96FD1EEA09EA}" presName="Parent1" presStyleLbl="revTx" presStyleIdx="0" presStyleCnt="4">
        <dgm:presLayoutVars>
          <dgm:chMax val="1"/>
          <dgm:chPref val="1"/>
          <dgm:bulletEnabled val="1"/>
        </dgm:presLayoutVars>
      </dgm:prSet>
      <dgm:spPr/>
    </dgm:pt>
    <dgm:pt modelId="{CB5797BB-1CD2-4794-80E6-1ECC04048736}" type="pres">
      <dgm:prSet presAssocID="{22B9B633-B65C-460D-87DA-C395F7516243}" presName="Accent2" presStyleCnt="0"/>
      <dgm:spPr/>
    </dgm:pt>
    <dgm:pt modelId="{3F88B34A-EC53-4786-A37A-E4DED7865760}" type="pres">
      <dgm:prSet presAssocID="{22B9B633-B65C-460D-87DA-C395F7516243}" presName="Accent" presStyleLbl="node1" presStyleIdx="1" presStyleCnt="4" custLinFactNeighborX="-252" custLinFactNeighborY="2395"/>
      <dgm:spPr>
        <a:solidFill>
          <a:srgbClr val="00B0F0"/>
        </a:solidFill>
      </dgm:spPr>
    </dgm:pt>
    <dgm:pt modelId="{3A5D18FA-35A0-4AE9-8ADE-C3C57D28184A}" type="pres">
      <dgm:prSet presAssocID="{22B9B633-B65C-460D-87DA-C395F7516243}" presName="Parent2" presStyleLbl="revTx" presStyleIdx="1" presStyleCnt="4">
        <dgm:presLayoutVars>
          <dgm:chMax val="1"/>
          <dgm:chPref val="1"/>
          <dgm:bulletEnabled val="1"/>
        </dgm:presLayoutVars>
      </dgm:prSet>
      <dgm:spPr/>
    </dgm:pt>
    <dgm:pt modelId="{EE6BB997-9E42-41A1-AB32-55CC4D65BBAF}" type="pres">
      <dgm:prSet presAssocID="{D228FED5-EE29-41FE-84BA-631B21369D61}" presName="Accent3" presStyleCnt="0"/>
      <dgm:spPr/>
    </dgm:pt>
    <dgm:pt modelId="{23D0D85F-BD83-4186-89E4-0BD840CCDF55}" type="pres">
      <dgm:prSet presAssocID="{D228FED5-EE29-41FE-84BA-631B21369D61}" presName="Accent" presStyleLbl="node1" presStyleIdx="2" presStyleCnt="4"/>
      <dgm:spPr>
        <a:solidFill>
          <a:srgbClr val="7030A0"/>
        </a:solidFill>
      </dgm:spPr>
    </dgm:pt>
    <dgm:pt modelId="{B0513354-4ECC-4A72-BD0A-5C28486E5ABC}" type="pres">
      <dgm:prSet presAssocID="{D228FED5-EE29-41FE-84BA-631B21369D61}" presName="Parent3" presStyleLbl="revTx" presStyleIdx="2" presStyleCnt="4">
        <dgm:presLayoutVars>
          <dgm:chMax val="1"/>
          <dgm:chPref val="1"/>
          <dgm:bulletEnabled val="1"/>
        </dgm:presLayoutVars>
      </dgm:prSet>
      <dgm:spPr/>
    </dgm:pt>
    <dgm:pt modelId="{688F793F-92FF-4A0F-A3CD-666A5507A0CA}" type="pres">
      <dgm:prSet presAssocID="{3F82F3C1-4436-4610-AE40-E9174587C475}" presName="Accent4" presStyleCnt="0"/>
      <dgm:spPr/>
    </dgm:pt>
    <dgm:pt modelId="{66CF4CF1-BA96-49D1-A6AC-E31C7FCFC080}" type="pres">
      <dgm:prSet presAssocID="{3F82F3C1-4436-4610-AE40-E9174587C475}" presName="Accent" presStyleLbl="node1" presStyleIdx="3" presStyleCnt="4"/>
      <dgm:spPr>
        <a:solidFill>
          <a:schemeClr val="accent1">
            <a:lumMod val="20000"/>
            <a:lumOff val="80000"/>
          </a:schemeClr>
        </a:solidFill>
      </dgm:spPr>
    </dgm:pt>
    <dgm:pt modelId="{B8374FDA-64C6-48BE-BAC8-EBE06F17967B}" type="pres">
      <dgm:prSet presAssocID="{3F82F3C1-4436-4610-AE40-E9174587C475}" presName="Parent4" presStyleLbl="revTx" presStyleIdx="3" presStyleCnt="4">
        <dgm:presLayoutVars>
          <dgm:chMax val="1"/>
          <dgm:chPref val="1"/>
          <dgm:bulletEnabled val="1"/>
        </dgm:presLayoutVars>
      </dgm:prSet>
      <dgm:spPr/>
    </dgm:pt>
  </dgm:ptLst>
  <dgm:cxnLst>
    <dgm:cxn modelId="{A2EBD807-B867-4E24-A352-7170EAB06982}" srcId="{61D2E2DF-E58E-477B-B03F-54FE954C9ABE}" destId="{1FF635EB-A344-4777-865C-96FD1EEA09EA}" srcOrd="0" destOrd="0" parTransId="{BFD33E1F-A8F4-4A0F-B054-759F82977086}" sibTransId="{293F7C2D-B32F-4978-AB48-060E824FD279}"/>
    <dgm:cxn modelId="{21395D0D-3ABD-4355-AEC1-76557D44F7F0}" type="presOf" srcId="{22B9B633-B65C-460D-87DA-C395F7516243}" destId="{3A5D18FA-35A0-4AE9-8ADE-C3C57D28184A}" srcOrd="0" destOrd="0" presId="urn:microsoft.com/office/officeart/2009/layout/CircleArrowProcess"/>
    <dgm:cxn modelId="{F638A92D-74F7-476B-A910-D9902BC8F3C5}" srcId="{61D2E2DF-E58E-477B-B03F-54FE954C9ABE}" destId="{22B9B633-B65C-460D-87DA-C395F7516243}" srcOrd="1" destOrd="0" parTransId="{DB4A1993-6309-424D-A0DE-CD5093A1CC91}" sibTransId="{DAAF41B3-0D94-437B-A2AC-D5B067447A99}"/>
    <dgm:cxn modelId="{58187034-4CF3-429F-B88E-0B4AE149EDD7}" type="presOf" srcId="{3F82F3C1-4436-4610-AE40-E9174587C475}" destId="{B8374FDA-64C6-48BE-BAC8-EBE06F17967B}" srcOrd="0" destOrd="0" presId="urn:microsoft.com/office/officeart/2009/layout/CircleArrowProcess"/>
    <dgm:cxn modelId="{E8C4A961-89CD-4539-9460-9B8B625C8DF3}" type="presOf" srcId="{1FF635EB-A344-4777-865C-96FD1EEA09EA}" destId="{135BB9A9-991B-4818-BA84-BB8A55987CFF}" srcOrd="0" destOrd="0" presId="urn:microsoft.com/office/officeart/2009/layout/CircleArrowProcess"/>
    <dgm:cxn modelId="{6F71B077-8BB5-4FAF-A892-1B194E7DEC6C}" type="presOf" srcId="{D228FED5-EE29-41FE-84BA-631B21369D61}" destId="{B0513354-4ECC-4A72-BD0A-5C28486E5ABC}" srcOrd="0" destOrd="0" presId="urn:microsoft.com/office/officeart/2009/layout/CircleArrowProcess"/>
    <dgm:cxn modelId="{430C78A0-B72F-4463-BDD9-0B9F91B5473C}" srcId="{61D2E2DF-E58E-477B-B03F-54FE954C9ABE}" destId="{3F82F3C1-4436-4610-AE40-E9174587C475}" srcOrd="3" destOrd="0" parTransId="{39F40171-AA32-4720-83AF-5843FAB72981}" sibTransId="{F9CE1F86-9036-483F-88F6-A33933FB7A4A}"/>
    <dgm:cxn modelId="{8374B4D9-2954-48FC-8455-487518B80698}" srcId="{61D2E2DF-E58E-477B-B03F-54FE954C9ABE}" destId="{D228FED5-EE29-41FE-84BA-631B21369D61}" srcOrd="2" destOrd="0" parTransId="{5F1E7CA0-CFAF-4066-BDF3-3E0C94500FD3}" sibTransId="{9917A83D-6D7E-43ED-93BF-31DA9DEF12B3}"/>
    <dgm:cxn modelId="{A86920F4-0414-42BD-A907-25F78C538754}" type="presOf" srcId="{61D2E2DF-E58E-477B-B03F-54FE954C9ABE}" destId="{14918F99-243D-4517-A3B9-45F0D3E9D0DE}" srcOrd="0" destOrd="0" presId="urn:microsoft.com/office/officeart/2009/layout/CircleArrowProcess"/>
    <dgm:cxn modelId="{2F914D80-CE8F-4079-BA76-372E5F8F6EF7}" type="presParOf" srcId="{14918F99-243D-4517-A3B9-45F0D3E9D0DE}" destId="{2229121C-E252-46E1-AA0C-F2780B230051}" srcOrd="0" destOrd="0" presId="urn:microsoft.com/office/officeart/2009/layout/CircleArrowProcess"/>
    <dgm:cxn modelId="{644F507C-41AC-4206-B1A6-35E30FB52147}" type="presParOf" srcId="{2229121C-E252-46E1-AA0C-F2780B230051}" destId="{4FABA234-761D-4A24-BA93-93B2082D2F34}" srcOrd="0" destOrd="0" presId="urn:microsoft.com/office/officeart/2009/layout/CircleArrowProcess"/>
    <dgm:cxn modelId="{5D3C5641-F1E0-47E4-8C08-173D2FED4CF7}" type="presParOf" srcId="{14918F99-243D-4517-A3B9-45F0D3E9D0DE}" destId="{135BB9A9-991B-4818-BA84-BB8A55987CFF}" srcOrd="1" destOrd="0" presId="urn:microsoft.com/office/officeart/2009/layout/CircleArrowProcess"/>
    <dgm:cxn modelId="{1829DEDD-4E99-4C44-8092-1450EE570F87}" type="presParOf" srcId="{14918F99-243D-4517-A3B9-45F0D3E9D0DE}" destId="{CB5797BB-1CD2-4794-80E6-1ECC04048736}" srcOrd="2" destOrd="0" presId="urn:microsoft.com/office/officeart/2009/layout/CircleArrowProcess"/>
    <dgm:cxn modelId="{E7E3F2E6-7D97-4707-A18A-B0D1D8A9FA54}" type="presParOf" srcId="{CB5797BB-1CD2-4794-80E6-1ECC04048736}" destId="{3F88B34A-EC53-4786-A37A-E4DED7865760}" srcOrd="0" destOrd="0" presId="urn:microsoft.com/office/officeart/2009/layout/CircleArrowProcess"/>
    <dgm:cxn modelId="{E04DD6AA-B669-4D87-9D86-047BC578567B}" type="presParOf" srcId="{14918F99-243D-4517-A3B9-45F0D3E9D0DE}" destId="{3A5D18FA-35A0-4AE9-8ADE-C3C57D28184A}" srcOrd="3" destOrd="0" presId="urn:microsoft.com/office/officeart/2009/layout/CircleArrowProcess"/>
    <dgm:cxn modelId="{0BC75230-0EAE-49EE-B214-A757674831FC}" type="presParOf" srcId="{14918F99-243D-4517-A3B9-45F0D3E9D0DE}" destId="{EE6BB997-9E42-41A1-AB32-55CC4D65BBAF}" srcOrd="4" destOrd="0" presId="urn:microsoft.com/office/officeart/2009/layout/CircleArrowProcess"/>
    <dgm:cxn modelId="{798FCA30-85B6-4685-B2E3-693DE2CF417D}" type="presParOf" srcId="{EE6BB997-9E42-41A1-AB32-55CC4D65BBAF}" destId="{23D0D85F-BD83-4186-89E4-0BD840CCDF55}" srcOrd="0" destOrd="0" presId="urn:microsoft.com/office/officeart/2009/layout/CircleArrowProcess"/>
    <dgm:cxn modelId="{5535E004-9621-480C-B556-51B43E50F7BE}" type="presParOf" srcId="{14918F99-243D-4517-A3B9-45F0D3E9D0DE}" destId="{B0513354-4ECC-4A72-BD0A-5C28486E5ABC}" srcOrd="5" destOrd="0" presId="urn:microsoft.com/office/officeart/2009/layout/CircleArrowProcess"/>
    <dgm:cxn modelId="{7EC4C806-2FC9-4B16-A5F2-7F60AE5E10DE}" type="presParOf" srcId="{14918F99-243D-4517-A3B9-45F0D3E9D0DE}" destId="{688F793F-92FF-4A0F-A3CD-666A5507A0CA}" srcOrd="6" destOrd="0" presId="urn:microsoft.com/office/officeart/2009/layout/CircleArrowProcess"/>
    <dgm:cxn modelId="{C1D0C6F8-1CE6-4D32-B5DB-FA2D112BBCF7}" type="presParOf" srcId="{688F793F-92FF-4A0F-A3CD-666A5507A0CA}" destId="{66CF4CF1-BA96-49D1-A6AC-E31C7FCFC080}" srcOrd="0" destOrd="0" presId="urn:microsoft.com/office/officeart/2009/layout/CircleArrowProcess"/>
    <dgm:cxn modelId="{4B3F3F9D-9D63-4EBD-A04F-2CA15C837358}" type="presParOf" srcId="{14918F99-243D-4517-A3B9-45F0D3E9D0DE}" destId="{B8374FDA-64C6-48BE-BAC8-EBE06F17967B}" srcOrd="7" destOrd="0" presId="urn:microsoft.com/office/officeart/2009/layout/CircleArrowProces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FABA234-761D-4A24-BA93-93B2082D2F34}">
      <dsp:nvSpPr>
        <dsp:cNvPr id="0" name=""/>
        <dsp:cNvSpPr/>
      </dsp:nvSpPr>
      <dsp:spPr>
        <a:xfrm>
          <a:off x="1048116" y="0"/>
          <a:ext cx="1683950" cy="1684122"/>
        </a:xfrm>
        <a:prstGeom prst="circularArrow">
          <a:avLst>
            <a:gd name="adj1" fmla="val 10980"/>
            <a:gd name="adj2" fmla="val 1142322"/>
            <a:gd name="adj3" fmla="val 4500000"/>
            <a:gd name="adj4" fmla="val 10800000"/>
            <a:gd name="adj5" fmla="val 12500"/>
          </a:avLst>
        </a:prstGeom>
        <a:solidFill>
          <a:srgbClr val="92D050"/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35BB9A9-991B-4818-BA84-BB8A55987CFF}">
      <dsp:nvSpPr>
        <dsp:cNvPr id="0" name=""/>
        <dsp:cNvSpPr/>
      </dsp:nvSpPr>
      <dsp:spPr>
        <a:xfrm>
          <a:off x="1419906" y="609606"/>
          <a:ext cx="939739" cy="46982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000" kern="1200" dirty="0"/>
            <a:t>včas upozornit, iniciovat setkání</a:t>
          </a:r>
        </a:p>
      </dsp:txBody>
      <dsp:txXfrm>
        <a:off x="1419906" y="609606"/>
        <a:ext cx="939739" cy="469821"/>
      </dsp:txXfrm>
    </dsp:sp>
    <dsp:sp modelId="{3F88B34A-EC53-4786-A37A-E4DED7865760}">
      <dsp:nvSpPr>
        <dsp:cNvPr id="0" name=""/>
        <dsp:cNvSpPr/>
      </dsp:nvSpPr>
      <dsp:spPr>
        <a:xfrm>
          <a:off x="576056" y="1008113"/>
          <a:ext cx="1683950" cy="1684122"/>
        </a:xfrm>
        <a:prstGeom prst="leftCircularArrow">
          <a:avLst>
            <a:gd name="adj1" fmla="val 10980"/>
            <a:gd name="adj2" fmla="val 1142322"/>
            <a:gd name="adj3" fmla="val 6300000"/>
            <a:gd name="adj4" fmla="val 18900000"/>
            <a:gd name="adj5" fmla="val 12500"/>
          </a:avLst>
        </a:prstGeom>
        <a:solidFill>
          <a:srgbClr val="00B0F0"/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A5D18FA-35A0-4AE9-8ADE-C3C57D28184A}">
      <dsp:nvSpPr>
        <dsp:cNvPr id="0" name=""/>
        <dsp:cNvSpPr/>
      </dsp:nvSpPr>
      <dsp:spPr>
        <a:xfrm>
          <a:off x="950194" y="1579171"/>
          <a:ext cx="939739" cy="46982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000" kern="1200" dirty="0"/>
            <a:t>pochopit širší zázemí rodiny</a:t>
          </a:r>
        </a:p>
      </dsp:txBody>
      <dsp:txXfrm>
        <a:off x="950194" y="1579171"/>
        <a:ext cx="939739" cy="469821"/>
      </dsp:txXfrm>
    </dsp:sp>
    <dsp:sp modelId="{23D0D85F-BD83-4186-89E4-0BD840CCDF55}">
      <dsp:nvSpPr>
        <dsp:cNvPr id="0" name=""/>
        <dsp:cNvSpPr/>
      </dsp:nvSpPr>
      <dsp:spPr>
        <a:xfrm>
          <a:off x="1048116" y="1939129"/>
          <a:ext cx="1683950" cy="1684122"/>
        </a:xfrm>
        <a:prstGeom prst="circularArrow">
          <a:avLst>
            <a:gd name="adj1" fmla="val 10980"/>
            <a:gd name="adj2" fmla="val 1142322"/>
            <a:gd name="adj3" fmla="val 4500000"/>
            <a:gd name="adj4" fmla="val 13500000"/>
            <a:gd name="adj5" fmla="val 12500"/>
          </a:avLst>
        </a:prstGeom>
        <a:solidFill>
          <a:srgbClr val="7030A0"/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0513354-4ECC-4A72-BD0A-5C28486E5ABC}">
      <dsp:nvSpPr>
        <dsp:cNvPr id="0" name=""/>
        <dsp:cNvSpPr/>
      </dsp:nvSpPr>
      <dsp:spPr>
        <a:xfrm>
          <a:off x="1419906" y="2548736"/>
          <a:ext cx="939739" cy="46982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000" kern="1200" dirty="0"/>
            <a:t>podpořit dítě v prostředí školy</a:t>
          </a:r>
        </a:p>
      </dsp:txBody>
      <dsp:txXfrm>
        <a:off x="1419906" y="2548736"/>
        <a:ext cx="939739" cy="469821"/>
      </dsp:txXfrm>
    </dsp:sp>
    <dsp:sp modelId="{66CF4CF1-BA96-49D1-A6AC-E31C7FCFC080}">
      <dsp:nvSpPr>
        <dsp:cNvPr id="0" name=""/>
        <dsp:cNvSpPr/>
      </dsp:nvSpPr>
      <dsp:spPr>
        <a:xfrm>
          <a:off x="700334" y="3018557"/>
          <a:ext cx="1446725" cy="1447425"/>
        </a:xfrm>
        <a:prstGeom prst="blockArc">
          <a:avLst>
            <a:gd name="adj1" fmla="val 0"/>
            <a:gd name="adj2" fmla="val 18900000"/>
            <a:gd name="adj3" fmla="val 12740"/>
          </a:avLst>
        </a:prstGeom>
        <a:solidFill>
          <a:schemeClr val="accent1">
            <a:lumMod val="20000"/>
            <a:lumOff val="8000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8374FDA-64C6-48BE-BAC8-EBE06F17967B}">
      <dsp:nvSpPr>
        <dsp:cNvPr id="0" name=""/>
        <dsp:cNvSpPr/>
      </dsp:nvSpPr>
      <dsp:spPr>
        <a:xfrm>
          <a:off x="950194" y="3518301"/>
          <a:ext cx="939739" cy="46982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000" kern="1200" dirty="0"/>
            <a:t>podpořit dítě v jeho náročné situaci</a:t>
          </a:r>
        </a:p>
      </dsp:txBody>
      <dsp:txXfrm>
        <a:off x="950194" y="3518301"/>
        <a:ext cx="939739" cy="46982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9/layout/CircleArrowProcess">
  <dgm:title val=""/>
  <dgm:desc val=""/>
  <dgm:catLst>
    <dgm:cat type="process" pri="16500"/>
    <dgm:cat type="cycle" pri="16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30" srcId="0" destId="10" srcOrd="0" destOrd="0"/>
        <dgm:cxn modelId="4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50" srcId="0" destId="10" srcOrd="0" destOrd="0"/>
        <dgm:cxn modelId="60" srcId="0" destId="20" srcOrd="1" destOrd="0"/>
        <dgm:cxn modelId="70" srcId="0" destId="30" srcOrd="2" destOrd="0"/>
        <dgm:cxn modelId="80" srcId="0" destId="40" srcOrd="3" destOrd="0"/>
      </dgm:cxnLst>
      <dgm:bg/>
      <dgm:whole/>
    </dgm:dataModel>
  </dgm:clrData>
  <dgm:layoutNode name="Name0">
    <dgm:varLst>
      <dgm:chMax val="7"/>
      <dgm:chPref val="7"/>
      <dgm:dir/>
      <dgm:animLvl val="lvl"/>
    </dgm:varLst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" ptType="node" func="cnt" op="equ" val="1">
            <dgm:alg type="composite">
              <dgm:param type="ar" val="1.599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Child1" refType="w" fact="0.625"/>
              <dgm:constr type="t" for="ch" forName="Child1" refType="h" fact="0.2981"/>
              <dgm:constr type="w" for="ch" forName="Child1" refType="w" fact="0.375"/>
              <dgm:constr type="h" for="ch" forName="Child1" refType="h" fact="0.4001"/>
              <dgm:constr type="l" for="ch" forName="Accent1" refType="w" fact="0"/>
              <dgm:constr type="t" for="ch" forName="Accent1" refType="h" fact="0"/>
              <dgm:constr type="w" for="ch" forName="Accent1" refType="w" fact="0.6249"/>
              <dgm:constr type="h" for="ch" forName="Accent1" refType="h"/>
              <dgm:constr type="l" for="ch" forName="Parent1" refType="w" fact="0.138"/>
              <dgm:constr type="t" for="ch" forName="Parent1" refType="h" fact="0.362"/>
              <dgm:constr type="w" for="ch" forName="Parent1" refType="w" fact="0.3487"/>
              <dgm:constr type="h" for="ch" forName="Parent1" refType="h" fact="0.2789"/>
            </dgm:constrLst>
          </dgm:if>
          <dgm:if name="Name5" axis="ch" ptType="node" func="cnt" op="equ" val="2">
            <dgm:alg type="composite">
              <dgm:param type="ar" val="1.2026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l" for="ch" forName="Accent1" refType="w" fact="0.1144"/>
              <dgm:constr type="t" for="ch" forName="Accent1" refType="h" fact="0"/>
              <dgm:constr type="w" for="ch" forName="Accent1" refType="w" fact="0.5542"/>
              <dgm:constr type="h" for="ch" forName="Accent1" refType="h" fact="0.6665"/>
              <dgm:constr type="l" for="ch" forName="Parent1" refType="w" fact="0.2368"/>
              <dgm:constr type="t" for="ch" forName="Parent1" refType="h" fact="0.2413"/>
              <dgm:constr type="w" for="ch" forName="Parent1" refType="w" fact="0.3092"/>
              <dgm:constr type="h" for="ch" forName="Parent1" refType="h" fact="0.1859"/>
              <dgm:constr type="l" for="ch" forName="Parent2" refType="w" fact="0.0822"/>
              <dgm:constr type="t" for="ch" forName="Parent2" refType="h" fact="0.625"/>
              <dgm:constr type="w" for="ch" forName="Parent2" refType="w" fact="0.3092"/>
              <dgm:constr type="h" for="ch" forName="Parent2" refType="h" fact="0.1859"/>
              <dgm:constr type="l" for="ch" forName="Child1" refType="w" fact="0.6678"/>
              <dgm:constr type="t" for="ch" forName="Child1" refType="h" fact="0.1978"/>
              <dgm:constr type="w" for="ch" forName="Child1" refType="w" fact="0.3322"/>
              <dgm:constr type="h" for="ch" forName="Child1" refType="h" fact="0.265"/>
              <dgm:constr type="l" for="ch" forName="Child2" refType="w" fact="0.5164"/>
              <dgm:constr type="t" for="ch" forName="Child2" refType="h" fact="0.5855"/>
              <dgm:constr type="w" for="ch" forName="Child2" refType="w" fact="0.3322"/>
              <dgm:constr type="h" for="ch" forName="Child2" refType="h" fact="0.265"/>
              <dgm:constr type="l" for="ch" forName="Accent2" refType="w" fact="0"/>
              <dgm:constr type="t" for="ch" forName="Accent2" refType="h" fact="0.4272"/>
              <dgm:constr type="w" for="ch" forName="Accent2" refType="w" fact="0.4761"/>
              <dgm:constr type="h" for="ch" forName="Accent2" refType="h" fact="0.5728"/>
            </dgm:constrLst>
          </dgm:if>
          <dgm:if name="Name6" axis="ch" ptType="node" func="cnt" op="equ" val="3">
            <dgm:alg type="composite">
              <dgm:param type="ar" val="0.9039"/>
            </dgm:alg>
            <dgm:shape xmlns:r="http://schemas.openxmlformats.org/officeDocument/2006/relationships" r:blip="">
              <dgm:adjLst/>
            </dgm:shape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Accent1" refType="w" fact="0.1479"/>
              <dgm:constr type="t" for="ch" forName="Accent1" refType="h" fact="0"/>
              <dgm:constr type="w" for="ch" forName="Accent1" refType="w" fact="0.5325"/>
              <dgm:constr type="h" for="ch" forName="Accent1" refType="h" fact="0.4814"/>
              <dgm:constr type="l" for="ch" forName="Accent2" refType="w" fact="0"/>
              <dgm:constr type="t" for="ch" forName="Accent2" refType="h" fact="0.2766"/>
              <dgm:constr type="w" for="ch" forName="Accent2" refType="w" fact="0.5325"/>
              <dgm:constr type="h" for="ch" forName="Accent2" refType="h" fact="0.4814"/>
              <dgm:constr type="l" for="ch" forName="Parent1" refType="w" fact="0.2656"/>
              <dgm:constr type="t" for="ch" forName="Parent1" refType="h" fact="0.1738"/>
              <dgm:constr type="w" for="ch" forName="Parent1" refType="w" fact="0.2959"/>
              <dgm:constr type="h" for="ch" forName="Parent1" refType="h" fact="0.1337"/>
              <dgm:constr type="l" for="ch" forName="Accent3" refType="w" fact="0.1858"/>
              <dgm:constr type="t" for="ch" forName="Accent3" refType="h" fact="0.5863"/>
              <dgm:constr type="w" for="ch" forName="Accent3" refType="w" fact="0.4575"/>
              <dgm:constr type="h" for="ch" forName="Accent3" refType="h" fact="0.4137"/>
              <dgm:constr type="l" for="ch" forName="Parent2" refType="w" fact="0.1183"/>
              <dgm:constr type="t" for="ch" forName="Parent2" refType="h" fact="0.452"/>
              <dgm:constr type="w" for="ch" forName="Parent2" refType="w" fact="0.2959"/>
              <dgm:constr type="h" for="ch" forName="Parent2" refType="h" fact="0.1337"/>
              <dgm:constr type="l" for="ch" forName="Parent3" refType="w" fact="0.2663"/>
              <dgm:constr type="t" for="ch" forName="Parent3" refType="h" fact="0.7306"/>
              <dgm:constr type="w" for="ch" forName="Parent3" refType="w" fact="0.2959"/>
              <dgm:constr type="h" for="ch" forName="Parent3" refType="h" fact="0.1337"/>
              <dgm:constr type="l" for="ch" forName="Child2" refType="w" fact="0.5325"/>
              <dgm:constr type="t" for="ch" forName="Child2" refType="h" fact="0.4217"/>
              <dgm:constr type="w" for="ch" forName="Child2" refType="w" fact="0.3195"/>
              <dgm:constr type="h" for="ch" forName="Child2" refType="h" fact="0.1926"/>
              <dgm:constr type="l" for="ch" forName="Child1" refType="w" fact="0.6805"/>
              <dgm:constr type="t" for="ch" forName="Child1" refType="h" fact="0.1435"/>
              <dgm:constr type="w" for="ch" forName="Child1" refType="w" fact="0.3195"/>
              <dgm:constr type="h" for="ch" forName="Child1" refType="h" fact="0.1926"/>
              <dgm:constr type="l" for="ch" forName="Child3" refType="w" fact="0.6805"/>
              <dgm:constr type="t" for="ch" forName="Child3" refType="h" fact="0.6998"/>
              <dgm:constr type="w" for="ch" forName="Child3" refType="w" fact="0.3195"/>
              <dgm:constr type="h" for="ch" forName="Child3" refType="h" fact="0.1926"/>
            </dgm:constrLst>
          </dgm:if>
          <dgm:if name="Name7" axis="ch" ptType="node" func="cnt" op="equ" val="4">
            <dgm:alg type="composite">
              <dgm:param type="ar" val="0.707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3771"/>
              <dgm:constr type="l" for="ch" forName="Accent2" refType="w" fact="0"/>
              <dgm:constr type="t" for="ch" forName="Accent2" refType="h" fact="0.2167"/>
              <dgm:constr type="w" for="ch" forName="Accent2" refType="w" fact="0.5331"/>
              <dgm:constr type="h" for="ch" forName="Accent2" refType="h" fact="0.3771"/>
              <dgm:constr type="l" for="ch" forName="Accent3" refType="w" fact="0.1481"/>
              <dgm:constr type="t" for="ch" forName="Accent3" refType="h" fact="0.4342"/>
              <dgm:constr type="w" for="ch" forName="Accent3" refType="w" fact="0.5331"/>
              <dgm:constr type="h" for="ch" forName="Accent3" refType="h" fact="0.3771"/>
              <dgm:constr type="l" for="ch" forName="Parent1" refType="w" fact="0.2658"/>
              <dgm:constr type="t" for="ch" forName="Parent1" refType="h" fact="0.1365"/>
              <dgm:constr type="w" for="ch" forName="Parent1" refType="w" fact="0.2975"/>
              <dgm:constr type="h" for="ch" forName="Parent1" refType="h" fact="0.1052"/>
              <dgm:constr type="l" for="ch" forName="Parent2" refType="w" fact="0.1171"/>
              <dgm:constr type="t" for="ch" forName="Parent2" refType="h" fact="0.3536"/>
              <dgm:constr type="w" for="ch" forName="Parent2" refType="w" fact="0.2975"/>
              <dgm:constr type="h" for="ch" forName="Parent2" refType="h" fact="0.1052"/>
              <dgm:constr type="l" for="ch" forName="Parent3" refType="w" fact="0.2658"/>
              <dgm:constr type="t" for="ch" forName="Parent3" refType="h" fact="0.5707"/>
              <dgm:constr type="w" for="ch" forName="Parent3" refType="w" fact="0.2975"/>
              <dgm:constr type="h" for="ch" forName="Parent3" refType="h" fact="0.1052"/>
              <dgm:constr type="l" for="ch" forName="Parent4" refType="w" fact="0.1171"/>
              <dgm:constr type="t" for="ch" forName="Parent4" refType="h" fact="0.7878"/>
              <dgm:constr type="w" for="ch" forName="Parent4" refType="w" fact="0.2975"/>
              <dgm:constr type="h" for="ch" forName="Parent4" refType="h" fact="0.1052"/>
              <dgm:constr type="l" for="ch" forName="Child1" refType="w" fact="0.6804"/>
              <dgm:constr type="t" for="ch" forName="Child1" refType="h" fact="0.1119"/>
              <dgm:constr type="w" for="ch" forName="Child1" refType="w" fact="0.3196"/>
              <dgm:constr type="h" for="ch" forName="Child1" refType="h" fact="0.15"/>
              <dgm:constr type="l" for="ch" forName="Child2" refType="w" fact="0.5348"/>
              <dgm:constr type="t" for="ch" forName="Child2" refType="h" fact="0.3312"/>
              <dgm:constr type="w" for="ch" forName="Child2" refType="w" fact="0.3196"/>
              <dgm:constr type="h" for="ch" forName="Child2" refType="h" fact="0.15"/>
              <dgm:constr type="l" for="ch" forName="Child3" refType="w" fact="0.6804"/>
              <dgm:constr type="t" for="ch" forName="Child3" refType="h" fact="0.5461"/>
              <dgm:constr type="w" for="ch" forName="Child3" refType="w" fact="0.3196"/>
              <dgm:constr type="h" for="ch" forName="Child3" refType="h" fact="0.15"/>
              <dgm:constr type="l" for="ch" forName="Child4" refType="w" fact="0.5348"/>
              <dgm:constr type="t" for="ch" forName="Child4" refType="h" fact="0.7632"/>
              <dgm:constr type="w" for="ch" forName="Child4" refType="w" fact="0.3196"/>
              <dgm:constr type="h" for="ch" forName="Child4" refType="h" fact="0.15"/>
              <dgm:constr type="l" for="ch" forName="Accent4" refType="w" fact="0.038"/>
              <dgm:constr type="t" for="ch" forName="Accent4" refType="h" fact="0.6759"/>
              <dgm:constr type="w" for="ch" forName="Accent4" refType="w" fact="0.458"/>
              <dgm:constr type="h" for="ch" forName="Accent4" refType="h" fact="0.3241"/>
            </dgm:constrLst>
          </dgm:if>
          <dgm:if name="Name8" axis="ch" ptType="node" func="cnt" op="equ" val="5">
            <dgm:alg type="composite">
              <dgm:param type="ar" val="0.581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3098"/>
              <dgm:constr type="l" for="ch" forName="Accent2" refType="w" fact="0"/>
              <dgm:constr type="t" for="ch" forName="Accent2" refType="h" fact="0.178"/>
              <dgm:constr type="w" for="ch" forName="Accent2" refType="w" fact="0.5331"/>
              <dgm:constr type="h" for="ch" forName="Accent2" refType="h" fact="0.3098"/>
              <dgm:constr type="l" for="ch" forName="Accent3" refType="w" fact="0.1481"/>
              <dgm:constr type="t" for="ch" forName="Accent3" refType="h" fact="0.3568"/>
              <dgm:constr type="w" for="ch" forName="Accent3" refType="w" fact="0.5331"/>
              <dgm:constr type="h" for="ch" forName="Accent3" refType="h" fact="0.3098"/>
              <dgm:constr type="l" for="ch" forName="Accent4" refType="w" fact="0"/>
              <dgm:constr type="t" for="ch" forName="Accent4" refType="h" fact="0.5351"/>
              <dgm:constr type="w" for="ch" forName="Accent4" refType="w" fact="0.5331"/>
              <dgm:constr type="h" for="ch" forName="Accent4" refType="h" fact="0.3098"/>
              <dgm:constr type="l" for="ch" forName="Accent5" refType="w" fact="0.186"/>
              <dgm:constr type="t" for="ch" forName="Accent5" refType="h" fact="0.7337"/>
              <dgm:constr type="w" for="ch" forName="Accent5" refType="w" fact="0.458"/>
              <dgm:constr type="h" for="ch" forName="Accent5" refType="h" fact="0.2663"/>
              <dgm:constr type="l" for="ch" forName="Parent1" refType="w" fact="0.2658"/>
              <dgm:constr type="t" for="ch" forName="Parent1" refType="h" fact="0.1122"/>
              <dgm:constr type="w" for="ch" forName="Parent1" refType="w" fact="0.2975"/>
              <dgm:constr type="h" for="ch" forName="Parent1" refType="h" fact="0.0864"/>
              <dgm:constr type="l" for="ch" forName="Parent2" refType="w" fact="0.1171"/>
              <dgm:constr type="t" for="ch" forName="Parent2" refType="h" fact="0.2906"/>
              <dgm:constr type="w" for="ch" forName="Parent2" refType="w" fact="0.2975"/>
              <dgm:constr type="h" for="ch" forName="Parent2" refType="h" fact="0.0864"/>
              <dgm:constr type="l" for="ch" forName="Parent3" refType="w" fact="0.2658"/>
              <dgm:constr type="t" for="ch" forName="Parent3" refType="h" fact="0.4689"/>
              <dgm:constr type="w" for="ch" forName="Parent3" refType="w" fact="0.2975"/>
              <dgm:constr type="h" for="ch" forName="Parent3" refType="h" fact="0.0864"/>
              <dgm:constr type="l" for="ch" forName="Parent4" refType="w" fact="0.1171"/>
              <dgm:constr type="t" for="ch" forName="Parent4" refType="h" fact="0.6473"/>
              <dgm:constr type="w" for="ch" forName="Parent4" refType="w" fact="0.2975"/>
              <dgm:constr type="h" for="ch" forName="Parent4" refType="h" fact="0.0864"/>
              <dgm:constr type="l" for="ch" forName="Parent5" refType="w" fact="0.2658"/>
              <dgm:constr type="t" for="ch" forName="Parent5" refType="h" fact="0.8257"/>
              <dgm:constr type="w" for="ch" forName="Parent5" refType="w" fact="0.2975"/>
              <dgm:constr type="h" for="ch" forName="Parent5" refType="h" fact="0.0864"/>
              <dgm:constr type="l" for="ch" forName="Child1" refType="w" fact="0.6804"/>
              <dgm:constr type="t" for="ch" forName="Child1" refType="h" fact="0.0919"/>
              <dgm:constr type="w" for="ch" forName="Child1" refType="w" fact="0.3196"/>
              <dgm:constr type="h" for="ch" forName="Child1" refType="h" fact="0.1232"/>
              <dgm:constr type="l" for="ch" forName="Child2" refType="w" fact="0.5348"/>
              <dgm:constr type="t" for="ch" forName="Child2" refType="h" fact="0.2722"/>
              <dgm:constr type="w" for="ch" forName="Child2" refType="w" fact="0.3196"/>
              <dgm:constr type="h" for="ch" forName="Child2" refType="h" fact="0.1232"/>
              <dgm:constr type="l" for="ch" forName="Child3" refType="w" fact="0.6804"/>
              <dgm:constr type="t" for="ch" forName="Child3" refType="h" fact="0.4487"/>
              <dgm:constr type="w" for="ch" forName="Child3" refType="w" fact="0.3196"/>
              <dgm:constr type="h" for="ch" forName="Child3" refType="h" fact="0.1232"/>
              <dgm:constr type="l" for="ch" forName="Child4" refType="w" fact="0.5348"/>
              <dgm:constr type="t" for="ch" forName="Child4" refType="h" fact="0.6271"/>
              <dgm:constr type="w" for="ch" forName="Child4" refType="w" fact="0.3196"/>
              <dgm:constr type="h" for="ch" forName="Child4" refType="h" fact="0.1232"/>
              <dgm:constr type="l" for="ch" forName="Child5" refType="w" fact="0.6804"/>
              <dgm:constr type="t" for="ch" forName="Child5" refType="h" fact="0.8073"/>
              <dgm:constr type="w" for="ch" forName="Child5" refType="w" fact="0.3196"/>
              <dgm:constr type="h" for="ch" forName="Child5" refType="h" fact="0.1232"/>
            </dgm:constrLst>
          </dgm:if>
          <dgm:if name="Name9" axis="ch" ptType="node" func="cnt" op="equ" val="6">
            <dgm:alg type="composite">
              <dgm:param type="ar" val="0.493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2629"/>
              <dgm:constr type="l" for="ch" forName="Accent2" refType="w" fact="0"/>
              <dgm:constr type="t" for="ch" forName="Accent2" refType="h" fact="0.1511"/>
              <dgm:constr type="w" for="ch" forName="Accent2" refType="w" fact="0.5331"/>
              <dgm:constr type="h" for="ch" forName="Accent2" refType="h" fact="0.2629"/>
              <dgm:constr type="l" for="ch" forName="Accent3" refType="w" fact="0.1481"/>
              <dgm:constr type="t" for="ch" forName="Accent3" refType="h" fact="0.3027"/>
              <dgm:constr type="w" for="ch" forName="Accent3" refType="w" fact="0.5331"/>
              <dgm:constr type="h" for="ch" forName="Accent3" refType="h" fact="0.2629"/>
              <dgm:constr type="l" for="ch" forName="Accent4" refType="w" fact="0"/>
              <dgm:constr type="t" for="ch" forName="Accent4" refType="h" fact="0.4541"/>
              <dgm:constr type="w" for="ch" forName="Accent4" refType="w" fact="0.5331"/>
              <dgm:constr type="h" for="ch" forName="Accent4" refType="h" fact="0.2629"/>
              <dgm:constr type="l" for="ch" forName="Parent1" refType="w" fact="0.2658"/>
              <dgm:constr type="t" for="ch" forName="Parent1" refType="h" fact="0.0952"/>
              <dgm:constr type="w" for="ch" forName="Parent1" refType="w" fact="0.2975"/>
              <dgm:constr type="h" for="ch" forName="Parent1" refType="h" fact="0.0733"/>
              <dgm:constr type="l" for="ch" forName="Parent2" refType="w" fact="0.1171"/>
              <dgm:constr type="t" for="ch" forName="Parent2" refType="h" fact="0.2466"/>
              <dgm:constr type="w" for="ch" forName="Parent2" refType="w" fact="0.2975"/>
              <dgm:constr type="h" for="ch" forName="Parent2" refType="h" fact="0.0733"/>
              <dgm:constr type="l" for="ch" forName="Parent3" refType="w" fact="0.2658"/>
              <dgm:constr type="t" for="ch" forName="Parent3" refType="h" fact="0.3979"/>
              <dgm:constr type="w" for="ch" forName="Parent3" refType="w" fact="0.2975"/>
              <dgm:constr type="h" for="ch" forName="Parent3" refType="h" fact="0.0733"/>
              <dgm:constr type="l" for="ch" forName="Parent4" refType="w" fact="0.1171"/>
              <dgm:constr type="t" for="ch" forName="Parent4" refType="h" fact="0.5493"/>
              <dgm:constr type="w" for="ch" forName="Parent4" refType="w" fact="0.2975"/>
              <dgm:constr type="h" for="ch" forName="Parent4" refType="h" fact="0.0733"/>
              <dgm:constr type="l" for="ch" forName="Child1" refType="w" fact="0.6804"/>
              <dgm:constr type="t" for="ch" forName="Child1" refType="h" fact="0.078"/>
              <dgm:constr type="w" for="ch" forName="Child1" refType="w" fact="0.3196"/>
              <dgm:constr type="h" for="ch" forName="Child1" refType="h" fact="0.1046"/>
              <dgm:constr type="l" for="ch" forName="Child2" refType="w" fact="0.5348"/>
              <dgm:constr type="t" for="ch" forName="Child2" refType="h" fact="0.231"/>
              <dgm:constr type="w" for="ch" forName="Child2" refType="w" fact="0.3196"/>
              <dgm:constr type="h" for="ch" forName="Child2" refType="h" fact="0.1046"/>
              <dgm:constr type="l" for="ch" forName="Child3" refType="w" fact="0.6804"/>
              <dgm:constr type="t" for="ch" forName="Child3" refType="h" fact="0.3808"/>
              <dgm:constr type="w" for="ch" forName="Child3" refType="w" fact="0.3196"/>
              <dgm:constr type="h" for="ch" forName="Child3" refType="h" fact="0.1046"/>
              <dgm:constr type="l" for="ch" forName="Child4" refType="w" fact="0.5348"/>
              <dgm:constr type="t" for="ch" forName="Child4" refType="h" fact="0.5322"/>
              <dgm:constr type="w" for="ch" forName="Child4" refType="w" fact="0.3196"/>
              <dgm:constr type="h" for="ch" forName="Child4" refType="h" fact="0.1046"/>
              <dgm:constr type="l" for="ch" forName="Accent5" refType="w" fact="0.1481"/>
              <dgm:constr type="t" for="ch" forName="Accent5" refType="h" fact="0.6053"/>
              <dgm:constr type="w" for="ch" forName="Accent5" refType="w" fact="0.5331"/>
              <dgm:constr type="h" for="ch" forName="Accent5" refType="h" fact="0.2629"/>
              <dgm:constr type="l" for="ch" forName="Accent6" refType="w" fact="0.038"/>
              <dgm:constr type="t" for="ch" forName="Accent6" refType="h" fact="0.774"/>
              <dgm:constr type="w" for="ch" forName="Accent6" refType="w" fact="0.458"/>
              <dgm:constr type="h" for="ch" forName="Accent6" refType="h" fact="0.226"/>
              <dgm:constr type="l" for="ch" forName="Parent5" refType="w" fact="0.2658"/>
              <dgm:constr type="t" for="ch" forName="Parent5" refType="h" fact="0.7005"/>
              <dgm:constr type="w" for="ch" forName="Parent5" refType="w" fact="0.2975"/>
              <dgm:constr type="h" for="ch" forName="Parent5" refType="h" fact="0.0733"/>
              <dgm:constr type="l" for="ch" forName="Parent6" refType="w" fact="0.1171"/>
              <dgm:constr type="t" for="ch" forName="Parent6" refType="h" fact="0.8519"/>
              <dgm:constr type="w" for="ch" forName="Parent6" refType="w" fact="0.2975"/>
              <dgm:constr type="h" for="ch" forName="Parent6" refType="h" fact="0.0733"/>
              <dgm:constr type="l" for="ch" forName="Child5" refType="w" fact="0.6804"/>
              <dgm:constr type="t" for="ch" forName="Child5" refType="h" fact="0.6833"/>
              <dgm:constr type="w" for="ch" forName="Child5" refType="w" fact="0.3196"/>
              <dgm:constr type="h" for="ch" forName="Child5" refType="h" fact="0.1046"/>
              <dgm:constr type="l" for="ch" forName="Child6" refType="w" fact="0.5348"/>
              <dgm:constr type="t" for="ch" forName="Child6" refType="h" fact="0.8347"/>
              <dgm:constr type="w" for="ch" forName="Child6" refType="w" fact="0.3196"/>
              <dgm:constr type="h" for="ch" forName="Child6" refType="h" fact="0.1046"/>
            </dgm:constrLst>
          </dgm:if>
          <dgm:else name="Name10">
            <dgm:alg type="composite">
              <dgm:param type="ar" val="0.428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2284"/>
              <dgm:constr type="l" for="ch" forName="Accent2" refType="w" fact="0"/>
              <dgm:constr type="t" for="ch" forName="Accent2" refType="h" fact="0.1312"/>
              <dgm:constr type="w" for="ch" forName="Accent2" refType="w" fact="0.5331"/>
              <dgm:constr type="h" for="ch" forName="Accent2" refType="h" fact="0.2284"/>
              <dgm:constr type="l" for="ch" forName="Accent3" refType="w" fact="0.1481"/>
              <dgm:constr type="t" for="ch" forName="Accent3" refType="h" fact="0.263"/>
              <dgm:constr type="w" for="ch" forName="Accent3" refType="w" fact="0.5331"/>
              <dgm:constr type="h" for="ch" forName="Accent3" refType="h" fact="0.2284"/>
              <dgm:constr type="l" for="ch" forName="Accent4" refType="w" fact="0"/>
              <dgm:constr type="t" for="ch" forName="Accent4" refType="h" fact="0.3945"/>
              <dgm:constr type="w" for="ch" forName="Accent4" refType="w" fact="0.5331"/>
              <dgm:constr type="h" for="ch" forName="Accent4" refType="h" fact="0.2284"/>
              <dgm:constr type="l" for="ch" forName="Parent1" refType="w" fact="0.2658"/>
              <dgm:constr type="t" for="ch" forName="Parent1" refType="h" fact="0.0827"/>
              <dgm:constr type="w" for="ch" forName="Parent1" refType="w" fact="0.2975"/>
              <dgm:constr type="h" for="ch" forName="Parent1" refType="h" fact="0.0637"/>
              <dgm:constr type="l" for="ch" forName="Parent2" refType="w" fact="0.1171"/>
              <dgm:constr type="t" for="ch" forName="Parent2" refType="h" fact="0.2142"/>
              <dgm:constr type="w" for="ch" forName="Parent2" refType="w" fact="0.2975"/>
              <dgm:constr type="h" for="ch" forName="Parent2" refType="h" fact="0.0637"/>
              <dgm:constr type="l" for="ch" forName="Parent3" refType="w" fact="0.2658"/>
              <dgm:constr type="t" for="ch" forName="Parent3" refType="h" fact="0.3457"/>
              <dgm:constr type="w" for="ch" forName="Parent3" refType="w" fact="0.2975"/>
              <dgm:constr type="h" for="ch" forName="Parent3" refType="h" fact="0.0637"/>
              <dgm:constr type="l" for="ch" forName="Parent4" refType="w" fact="0.1171"/>
              <dgm:constr type="t" for="ch" forName="Parent4" refType="h" fact="0.4772"/>
              <dgm:constr type="w" for="ch" forName="Parent4" refType="w" fact="0.2975"/>
              <dgm:constr type="h" for="ch" forName="Parent4" refType="h" fact="0.0637"/>
              <dgm:constr type="l" for="ch" forName="Child1" refType="w" fact="0.6804"/>
              <dgm:constr type="t" for="ch" forName="Child1" refType="h" fact="0.0678"/>
              <dgm:constr type="w" for="ch" forName="Child1" refType="w" fact="0.3196"/>
              <dgm:constr type="h" for="ch" forName="Child1" refType="h" fact="0.0908"/>
              <dgm:constr type="l" for="ch" forName="Child2" refType="w" fact="0.5348"/>
              <dgm:constr type="t" for="ch" forName="Child2" refType="h" fact="0.2006"/>
              <dgm:constr type="w" for="ch" forName="Child2" refType="w" fact="0.3196"/>
              <dgm:constr type="h" for="ch" forName="Child2" refType="h" fact="0.0908"/>
              <dgm:constr type="l" for="ch" forName="Child3" refType="w" fact="0.6804"/>
              <dgm:constr type="t" for="ch" forName="Child3" refType="h" fact="0.3308"/>
              <dgm:constr type="w" for="ch" forName="Child3" refType="w" fact="0.3196"/>
              <dgm:constr type="h" for="ch" forName="Child3" refType="h" fact="0.0908"/>
              <dgm:constr type="l" for="ch" forName="Child4" refType="w" fact="0.5348"/>
              <dgm:constr type="t" for="ch" forName="Child4" refType="h" fact="0.4623"/>
              <dgm:constr type="w" for="ch" forName="Child4" refType="w" fact="0.3196"/>
              <dgm:constr type="h" for="ch" forName="Child4" refType="h" fact="0.0908"/>
              <dgm:constr type="l" for="ch" forName="Accent5" refType="w" fact="0.1481"/>
              <dgm:constr type="t" for="ch" forName="Accent5" refType="h" fact="0.5258"/>
              <dgm:constr type="w" for="ch" forName="Accent5" refType="w" fact="0.5331"/>
              <dgm:constr type="h" for="ch" forName="Accent5" refType="h" fact="0.2284"/>
              <dgm:constr type="l" for="ch" forName="Accent6" refType="w" fact="0"/>
              <dgm:constr type="t" for="ch" forName="Accent6" refType="h" fact="0.6573"/>
              <dgm:constr type="w" for="ch" forName="Accent6" refType="w" fact="0.5331"/>
              <dgm:constr type="h" for="ch" forName="Accent6" refType="h" fact="0.2284"/>
              <dgm:constr type="l" for="ch" forName="Accent7" refType="w" fact="0.186"/>
              <dgm:constr type="t" for="ch" forName="Accent7" refType="h" fact="0.8037"/>
              <dgm:constr type="w" for="ch" forName="Accent7" refType="w" fact="0.458"/>
              <dgm:constr type="h" for="ch" forName="Accent7" refType="h" fact="0.1963"/>
              <dgm:constr type="l" for="ch" forName="Parent5" refType="w" fact="0.2658"/>
              <dgm:constr type="t" for="ch" forName="Parent5" refType="h" fact="0.6085"/>
              <dgm:constr type="w" for="ch" forName="Parent5" refType="w" fact="0.2975"/>
              <dgm:constr type="h" for="ch" forName="Parent5" refType="h" fact="0.0637"/>
              <dgm:constr type="l" for="ch" forName="Parent6" refType="w" fact="0.1171"/>
              <dgm:constr type="t" for="ch" forName="Parent6" refType="h" fact="0.74"/>
              <dgm:constr type="w" for="ch" forName="Parent6" refType="w" fact="0.2975"/>
              <dgm:constr type="h" for="ch" forName="Parent6" refType="h" fact="0.0637"/>
              <dgm:constr type="l" for="ch" forName="Parent7" refType="w" fact="0.2658"/>
              <dgm:constr type="t" for="ch" forName="Parent7" refType="h" fact="0.8715"/>
              <dgm:constr type="w" for="ch" forName="Parent7" refType="w" fact="0.2975"/>
              <dgm:constr type="h" for="ch" forName="Parent7" refType="h" fact="0.0637"/>
              <dgm:constr type="l" for="ch" forName="Child5" refType="w" fact="0.6804"/>
              <dgm:constr type="t" for="ch" forName="Child5" refType="h" fact="0.5936"/>
              <dgm:constr type="w" for="ch" forName="Child5" refType="w" fact="0.3196"/>
              <dgm:constr type="h" for="ch" forName="Child5" refType="h" fact="0.0908"/>
              <dgm:constr type="l" for="ch" forName="Child6" refType="w" fact="0.5348"/>
              <dgm:constr type="t" for="ch" forName="Child6" refType="h" fact="0.7251"/>
              <dgm:constr type="w" for="ch" forName="Child6" refType="w" fact="0.3196"/>
              <dgm:constr type="h" for="ch" forName="Child6" refType="h" fact="0.0908"/>
              <dgm:constr type="l" for="ch" forName="Child7" refType="w" fact="0.6804"/>
              <dgm:constr type="t" for="ch" forName="Child7" refType="h" fact="0.8579"/>
              <dgm:constr type="w" for="ch" forName="Child7" refType="w" fact="0.3196"/>
              <dgm:constr type="h" for="ch" forName="Child7" refType="h" fact="0.0908"/>
            </dgm:constrLst>
          </dgm:else>
        </dgm:choose>
      </dgm:if>
      <dgm:else name="Name11">
        <dgm:choose name="Name12">
          <dgm:if name="Name13" axis="ch" ptType="node" func="cnt" op="equ" val="1">
            <dgm:alg type="composite">
              <dgm:param type="ar" val="1.599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Child1" refType="w" fact="0.625"/>
              <dgm:constr type="t" for="ch" forName="Child1" refType="h" fact="0.2981"/>
              <dgm:constr type="w" for="ch" forName="Child1" refType="w" fact="0.375"/>
              <dgm:constr type="h" for="ch" forName="Child1" refType="h" fact="0.4001"/>
              <dgm:constr type="l" for="ch" forName="Accent1" refType="w" fact="0"/>
              <dgm:constr type="t" for="ch" forName="Accent1" refType="h" fact="0"/>
              <dgm:constr type="w" for="ch" forName="Accent1" refType="w" fact="0.6249"/>
              <dgm:constr type="h" for="ch" forName="Accent1" refType="h"/>
              <dgm:constr type="l" for="ch" forName="Parent1" refType="w" fact="0.138"/>
              <dgm:constr type="t" for="ch" forName="Parent1" refType="h" fact="0.362"/>
              <dgm:constr type="w" for="ch" forName="Parent1" refType="w" fact="0.3487"/>
              <dgm:constr type="h" for="ch" forName="Parent1" refType="h" fact="0.2789"/>
            </dgm:constrLst>
          </dgm:if>
          <dgm:if name="Name14" axis="ch" ptType="node" func="cnt" op="equ" val="2">
            <dgm:alg type="composite">
              <dgm:param type="ar" val="1.2026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l" for="ch" forName="Accent1" refType="w" fact="-0.0407"/>
              <dgm:constr type="t" for="ch" forName="Accent1" refType="h" fact="0"/>
              <dgm:constr type="w" for="ch" forName="Accent1" refType="w" fact="0.5542"/>
              <dgm:constr type="h" for="ch" forName="Accent1" refType="h" fact="0.6665"/>
              <dgm:constr type="l" for="ch" forName="Accent2" refType="w" fact="0.1533"/>
              <dgm:constr type="t" for="ch" forName="Accent2" refType="h" fact="0.4272"/>
              <dgm:constr type="w" for="ch" forName="Accent2" refType="w" fact="0.4761"/>
              <dgm:constr type="h" for="ch" forName="Accent2" refType="h" fact="0.5728"/>
              <dgm:constr type="l" for="ch" forName="Parent1" refType="w" fact="0.0822"/>
              <dgm:constr type="t" for="ch" forName="Parent1" refType="h" fact="0.2413"/>
              <dgm:constr type="w" for="ch" forName="Parent1" refType="w" fact="0.3092"/>
              <dgm:constr type="h" for="ch" forName="Parent1" refType="h" fact="0.1859"/>
              <dgm:constr type="l" for="ch" forName="Parent2" refType="w" fact="0.2368"/>
              <dgm:constr type="t" for="ch" forName="Parent2" refType="h" fact="0.625"/>
              <dgm:constr type="w" for="ch" forName="Parent2" refType="w" fact="0.3092"/>
              <dgm:constr type="h" for="ch" forName="Parent2" refType="h" fact="0.1859"/>
              <dgm:constr type="l" for="ch" forName="Child1" refType="w" fact="0.5164"/>
              <dgm:constr type="t" for="ch" forName="Child1" refType="h" fact="0.1978"/>
              <dgm:constr type="w" for="ch" forName="Child1" refType="w" fact="0.3322"/>
              <dgm:constr type="h" for="ch" forName="Child1" refType="h" fact="0.265"/>
              <dgm:constr type="l" for="ch" forName="Child2" refType="w" fact="0.6678"/>
              <dgm:constr type="t" for="ch" forName="Child2" refType="h" fact="0.5855"/>
              <dgm:constr type="w" for="ch" forName="Child2" refType="w" fact="0.3322"/>
              <dgm:constr type="h" for="ch" forName="Child2" refType="h" fact="0.265"/>
            </dgm:constrLst>
          </dgm:if>
          <dgm:if name="Name15" axis="ch" ptType="node" func="cnt" op="equ" val="3">
            <dgm:alg type="composite">
              <dgm:param type="ar" val="0.9039"/>
            </dgm:alg>
            <dgm:shape xmlns:r="http://schemas.openxmlformats.org/officeDocument/2006/relationships" r:blip="">
              <dgm:adjLst/>
            </dgm:shape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25"/>
              <dgm:constr type="h" for="ch" forName="Accent1" refType="h" fact="0.4814"/>
              <dgm:constr type="l" for="ch" forName="Accent2" refType="w" fact="0.1479"/>
              <dgm:constr type="t" for="ch" forName="Accent2" refType="h" fact="0.2766"/>
              <dgm:constr type="w" for="ch" forName="Accent2" refType="w" fact="0.5325"/>
              <dgm:constr type="h" for="ch" forName="Accent2" refType="h" fact="0.4814"/>
              <dgm:constr type="l" for="ch" forName="Accent3" refType="w" fact="0.0378"/>
              <dgm:constr type="t" for="ch" forName="Accent3" refType="h" fact="0.5863"/>
              <dgm:constr type="w" for="ch" forName="Accent3" refType="w" fact="0.4575"/>
              <dgm:constr type="h" for="ch" forName="Accent3" refType="h" fact="0.4137"/>
              <dgm:constr type="l" for="ch" forName="Parent1" refType="w" fact="0.1183"/>
              <dgm:constr type="t" for="ch" forName="Parent1" refType="h" fact="0.1738"/>
              <dgm:constr type="w" for="ch" forName="Parent1" refType="w" fact="0.2959"/>
              <dgm:constr type="h" for="ch" forName="Parent1" refType="h" fact="0.1337"/>
              <dgm:constr type="l" for="ch" forName="Parent2" refType="w" fact="0.2656"/>
              <dgm:constr type="t" for="ch" forName="Parent2" refType="h" fact="0.452"/>
              <dgm:constr type="w" for="ch" forName="Parent2" refType="w" fact="0.2959"/>
              <dgm:constr type="h" for="ch" forName="Parent2" refType="h" fact="0.1337"/>
              <dgm:constr type="l" for="ch" forName="Parent3" refType="w" fact="0.1183"/>
              <dgm:constr type="t" for="ch" forName="Parent3" refType="h" fact="0.7306"/>
              <dgm:constr type="w" for="ch" forName="Parent3" refType="w" fact="0.2959"/>
              <dgm:constr type="h" for="ch" forName="Parent3" refType="h" fact="0.1337"/>
              <dgm:constr type="l" for="ch" forName="Child1" refType="w" fact="0.5325"/>
              <dgm:constr type="t" for="ch" forName="Child1" refType="h" fact="0.1435"/>
              <dgm:constr type="w" for="ch" forName="Child1" refType="w" fact="0.3195"/>
              <dgm:constr type="h" for="ch" forName="Child1" refType="h" fact="0.1926"/>
              <dgm:constr type="l" for="ch" forName="Child2" refType="w" fact="0.6805"/>
              <dgm:constr type="t" for="ch" forName="Child2" refType="h" fact="0.4217"/>
              <dgm:constr type="w" for="ch" forName="Child2" refType="w" fact="0.3195"/>
              <dgm:constr type="h" for="ch" forName="Child2" refType="h" fact="0.1926"/>
              <dgm:constr type="l" for="ch" forName="Child3" refType="w" fact="0.5325"/>
              <dgm:constr type="t" for="ch" forName="Child3" refType="h" fact="0.6998"/>
              <dgm:constr type="w" for="ch" forName="Child3" refType="w" fact="0.3195"/>
              <dgm:constr type="h" for="ch" forName="Child3" refType="h" fact="0.1926"/>
            </dgm:constrLst>
          </dgm:if>
          <dgm:if name="Name16" axis="ch" ptType="node" func="cnt" op="equ" val="4">
            <dgm:alg type="composite">
              <dgm:param type="ar" val="0.707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3771"/>
              <dgm:constr type="l" for="ch" forName="Accent2" refType="w" fact="0.1481"/>
              <dgm:constr type="t" for="ch" forName="Accent2" refType="h" fact="0.2167"/>
              <dgm:constr type="w" for="ch" forName="Accent2" refType="w" fact="0.5331"/>
              <dgm:constr type="h" for="ch" forName="Accent2" refType="h" fact="0.3771"/>
              <dgm:constr type="l" for="ch" forName="Accent3" refType="w" fact="0"/>
              <dgm:constr type="t" for="ch" forName="Accent3" refType="h" fact="0.4342"/>
              <dgm:constr type="w" for="ch" forName="Accent3" refType="w" fact="0.5331"/>
              <dgm:constr type="h" for="ch" forName="Accent3" refType="h" fact="0.3771"/>
              <dgm:constr type="l" for="ch" forName="Accent4" refType="w" fact="0.186"/>
              <dgm:constr type="t" for="ch" forName="Accent4" refType="h" fact="0.6759"/>
              <dgm:constr type="w" for="ch" forName="Accent4" refType="w" fact="0.458"/>
              <dgm:constr type="h" for="ch" forName="Accent4" refType="h" fact="0.3241"/>
              <dgm:constr type="l" for="ch" forName="Parent1" refType="w" fact="0.1171"/>
              <dgm:constr type="t" for="ch" forName="Parent1" refType="h" fact="0.1365"/>
              <dgm:constr type="w" for="ch" forName="Parent1" refType="w" fact="0.2975"/>
              <dgm:constr type="h" for="ch" forName="Parent1" refType="h" fact="0.1052"/>
              <dgm:constr type="l" for="ch" forName="Parent2" refType="w" fact="0.2658"/>
              <dgm:constr type="t" for="ch" forName="Parent2" refType="h" fact="0.3536"/>
              <dgm:constr type="w" for="ch" forName="Parent2" refType="w" fact="0.2975"/>
              <dgm:constr type="h" for="ch" forName="Parent2" refType="h" fact="0.1052"/>
              <dgm:constr type="l" for="ch" forName="Parent3" refType="w" fact="0.1171"/>
              <dgm:constr type="t" for="ch" forName="Parent3" refType="h" fact="0.5707"/>
              <dgm:constr type="w" for="ch" forName="Parent3" refType="w" fact="0.2975"/>
              <dgm:constr type="h" for="ch" forName="Parent3" refType="h" fact="0.1052"/>
              <dgm:constr type="l" for="ch" forName="Parent4" refType="w" fact="0.2658"/>
              <dgm:constr type="t" for="ch" forName="Parent4" refType="h" fact="0.7878"/>
              <dgm:constr type="w" for="ch" forName="Parent4" refType="w" fact="0.2975"/>
              <dgm:constr type="h" for="ch" forName="Parent4" refType="h" fact="0.1052"/>
              <dgm:constr type="l" for="ch" forName="Child1" refType="w" fact="0.5348"/>
              <dgm:constr type="t" for="ch" forName="Child1" refType="h" fact="0.1119"/>
              <dgm:constr type="w" for="ch" forName="Child1" refType="w" fact="0.3196"/>
              <dgm:constr type="h" for="ch" forName="Child1" refType="h" fact="0.15"/>
              <dgm:constr type="l" for="ch" forName="Child2" refType="w" fact="0.6804"/>
              <dgm:constr type="t" for="ch" forName="Child2" refType="h" fact="0.3312"/>
              <dgm:constr type="w" for="ch" forName="Child2" refType="w" fact="0.3196"/>
              <dgm:constr type="h" for="ch" forName="Child2" refType="h" fact="0.15"/>
              <dgm:constr type="l" for="ch" forName="Child3" refType="w" fact="0.5348"/>
              <dgm:constr type="t" for="ch" forName="Child3" refType="h" fact="0.5461"/>
              <dgm:constr type="w" for="ch" forName="Child3" refType="w" fact="0.3196"/>
              <dgm:constr type="h" for="ch" forName="Child3" refType="h" fact="0.15"/>
              <dgm:constr type="l" for="ch" forName="Child4" refType="w" fact="0.6804"/>
              <dgm:constr type="t" for="ch" forName="Child4" refType="h" fact="0.7632"/>
              <dgm:constr type="w" for="ch" forName="Child4" refType="w" fact="0.3196"/>
              <dgm:constr type="h" for="ch" forName="Child4" refType="h" fact="0.15"/>
            </dgm:constrLst>
          </dgm:if>
          <dgm:if name="Name17" axis="ch" ptType="node" func="cnt" op="equ" val="5">
            <dgm:alg type="composite">
              <dgm:param type="ar" val="0.581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3098"/>
              <dgm:constr type="l" for="ch" forName="Accent2" refType="w" fact="0.1481"/>
              <dgm:constr type="t" for="ch" forName="Accent2" refType="h" fact="0.178"/>
              <dgm:constr type="w" for="ch" forName="Accent2" refType="w" fact="0.5331"/>
              <dgm:constr type="h" for="ch" forName="Accent2" refType="h" fact="0.3098"/>
              <dgm:constr type="l" for="ch" forName="Accent3" refType="w" fact="0"/>
              <dgm:constr type="t" for="ch" forName="Accent3" refType="h" fact="0.3568"/>
              <dgm:constr type="w" for="ch" forName="Accent3" refType="w" fact="0.5331"/>
              <dgm:constr type="h" for="ch" forName="Accent3" refType="h" fact="0.3098"/>
              <dgm:constr type="l" for="ch" forName="Accent4" refType="w" fact="0.1481"/>
              <dgm:constr type="t" for="ch" forName="Accent4" refType="h" fact="0.5351"/>
              <dgm:constr type="w" for="ch" forName="Accent4" refType="w" fact="0.5331"/>
              <dgm:constr type="h" for="ch" forName="Accent4" refType="h" fact="0.3098"/>
              <dgm:constr type="l" for="ch" forName="Accent5" refType="w" fact="0.0378"/>
              <dgm:constr type="t" for="ch" forName="Accent5" refType="h" fact="0.7337"/>
              <dgm:constr type="w" for="ch" forName="Accent5" refType="w" fact="0.458"/>
              <dgm:constr type="h" for="ch" forName="Accent5" refType="h" fact="0.2663"/>
              <dgm:constr type="l" for="ch" forName="Parent1" refType="w" fact="0.1171"/>
              <dgm:constr type="t" for="ch" forName="Parent1" refType="h" fact="0.1122"/>
              <dgm:constr type="w" for="ch" forName="Parent1" refType="w" fact="0.2975"/>
              <dgm:constr type="h" for="ch" forName="Parent1" refType="h" fact="0.0864"/>
              <dgm:constr type="l" for="ch" forName="Parent2" refType="w" fact="0.2658"/>
              <dgm:constr type="t" for="ch" forName="Parent2" refType="h" fact="0.2906"/>
              <dgm:constr type="w" for="ch" forName="Parent2" refType="w" fact="0.2975"/>
              <dgm:constr type="h" for="ch" forName="Parent2" refType="h" fact="0.0864"/>
              <dgm:constr type="l" for="ch" forName="Parent3" refType="w" fact="0.1171"/>
              <dgm:constr type="t" for="ch" forName="Parent3" refType="h" fact="0.4689"/>
              <dgm:constr type="w" for="ch" forName="Parent3" refType="w" fact="0.2975"/>
              <dgm:constr type="h" for="ch" forName="Parent3" refType="h" fact="0.0864"/>
              <dgm:constr type="l" for="ch" forName="Parent4" refType="w" fact="0.2658"/>
              <dgm:constr type="t" for="ch" forName="Parent4" refType="h" fact="0.6473"/>
              <dgm:constr type="w" for="ch" forName="Parent4" refType="w" fact="0.2975"/>
              <dgm:constr type="h" for="ch" forName="Parent4" refType="h" fact="0.0864"/>
              <dgm:constr type="l" for="ch" forName="Parent5" refType="w" fact="0.1171"/>
              <dgm:constr type="t" for="ch" forName="Parent5" refType="h" fact="0.8257"/>
              <dgm:constr type="w" for="ch" forName="Parent5" refType="w" fact="0.2975"/>
              <dgm:constr type="h" for="ch" forName="Parent5" refType="h" fact="0.0864"/>
              <dgm:constr type="l" for="ch" forName="Child1" refType="w" fact="0.5348"/>
              <dgm:constr type="t" for="ch" forName="Child1" refType="h" fact="0.0919"/>
              <dgm:constr type="w" for="ch" forName="Child1" refType="w" fact="0.3196"/>
              <dgm:constr type="h" for="ch" forName="Child1" refType="h" fact="0.1232"/>
              <dgm:constr type="l" for="ch" forName="Child2" refType="w" fact="0.6804"/>
              <dgm:constr type="t" for="ch" forName="Child2" refType="h" fact="0.2722"/>
              <dgm:constr type="w" for="ch" forName="Child2" refType="w" fact="0.3196"/>
              <dgm:constr type="h" for="ch" forName="Child2" refType="h" fact="0.1232"/>
              <dgm:constr type="l" for="ch" forName="Child3" refType="w" fact="0.5348"/>
              <dgm:constr type="t" for="ch" forName="Child3" refType="h" fact="0.4487"/>
              <dgm:constr type="w" for="ch" forName="Child3" refType="w" fact="0.3196"/>
              <dgm:constr type="h" for="ch" forName="Child3" refType="h" fact="0.1232"/>
              <dgm:constr type="l" for="ch" forName="Child4" refType="w" fact="0.6804"/>
              <dgm:constr type="t" for="ch" forName="Child4" refType="h" fact="0.6271"/>
              <dgm:constr type="w" for="ch" forName="Child4" refType="w" fact="0.3196"/>
              <dgm:constr type="h" for="ch" forName="Child4" refType="h" fact="0.1232"/>
              <dgm:constr type="l" for="ch" forName="Child5" refType="w" fact="0.5348"/>
              <dgm:constr type="t" for="ch" forName="Child5" refType="h" fact="0.8073"/>
              <dgm:constr type="w" for="ch" forName="Child5" refType="w" fact="0.3196"/>
              <dgm:constr type="h" for="ch" forName="Child5" refType="h" fact="0.1232"/>
            </dgm:constrLst>
          </dgm:if>
          <dgm:if name="Name18" axis="ch" ptType="node" func="cnt" op="equ" val="6">
            <dgm:alg type="composite">
              <dgm:param type="ar" val="0.493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2629"/>
              <dgm:constr type="l" for="ch" forName="Accent2" refType="w" fact="0.1481"/>
              <dgm:constr type="t" for="ch" forName="Accent2" refType="h" fact="0.1511"/>
              <dgm:constr type="w" for="ch" forName="Accent2" refType="w" fact="0.5331"/>
              <dgm:constr type="h" for="ch" forName="Accent2" refType="h" fact="0.2629"/>
              <dgm:constr type="l" for="ch" forName="Accent3" refType="w" fact="0"/>
              <dgm:constr type="t" for="ch" forName="Accent3" refType="h" fact="0.3027"/>
              <dgm:constr type="w" for="ch" forName="Accent3" refType="w" fact="0.5331"/>
              <dgm:constr type="h" for="ch" forName="Accent3" refType="h" fact="0.2629"/>
              <dgm:constr type="l" for="ch" forName="Accent4" refType="w" fact="0.1481"/>
              <dgm:constr type="t" for="ch" forName="Accent4" refType="h" fact="0.4541"/>
              <dgm:constr type="w" for="ch" forName="Accent4" refType="w" fact="0.5331"/>
              <dgm:constr type="h" for="ch" forName="Accent4" refType="h" fact="0.2629"/>
              <dgm:constr type="l" for="ch" forName="Accent5" refType="w" fact="0"/>
              <dgm:constr type="t" for="ch" forName="Accent5" refType="h" fact="0.6053"/>
              <dgm:constr type="w" for="ch" forName="Accent5" refType="w" fact="0.5331"/>
              <dgm:constr type="h" for="ch" forName="Accent5" refType="h" fact="0.2629"/>
              <dgm:constr type="l" for="ch" forName="Accent6" refType="w" fact="0.186"/>
              <dgm:constr type="t" for="ch" forName="Accent6" refType="h" fact="0.774"/>
              <dgm:constr type="w" for="ch" forName="Accent6" refType="w" fact="0.458"/>
              <dgm:constr type="h" for="ch" forName="Accent6" refType="h" fact="0.226"/>
              <dgm:constr type="l" for="ch" forName="Parent1" refType="w" fact="0.1171"/>
              <dgm:constr type="t" for="ch" forName="Parent1" refType="h" fact="0.0952"/>
              <dgm:constr type="w" for="ch" forName="Parent1" refType="w" fact="0.2975"/>
              <dgm:constr type="h" for="ch" forName="Parent1" refType="h" fact="0.0733"/>
              <dgm:constr type="l" for="ch" forName="Parent2" refType="w" fact="0.2658"/>
              <dgm:constr type="t" for="ch" forName="Parent2" refType="h" fact="0.2466"/>
              <dgm:constr type="w" for="ch" forName="Parent2" refType="w" fact="0.2975"/>
              <dgm:constr type="h" for="ch" forName="Parent2" refType="h" fact="0.0733"/>
              <dgm:constr type="l" for="ch" forName="Parent3" refType="w" fact="0.1171"/>
              <dgm:constr type="t" for="ch" forName="Parent3" refType="h" fact="0.3979"/>
              <dgm:constr type="w" for="ch" forName="Parent3" refType="w" fact="0.2975"/>
              <dgm:constr type="h" for="ch" forName="Parent3" refType="h" fact="0.0733"/>
              <dgm:constr type="l" for="ch" forName="Parent4" refType="w" fact="0.2658"/>
              <dgm:constr type="t" for="ch" forName="Parent4" refType="h" fact="0.5493"/>
              <dgm:constr type="w" for="ch" forName="Parent4" refType="w" fact="0.2975"/>
              <dgm:constr type="h" for="ch" forName="Parent4" refType="h" fact="0.0733"/>
              <dgm:constr type="l" for="ch" forName="Parent5" refType="w" fact="0.1171"/>
              <dgm:constr type="t" for="ch" forName="Parent5" refType="h" fact="0.7005"/>
              <dgm:constr type="w" for="ch" forName="Parent5" refType="w" fact="0.2975"/>
              <dgm:constr type="h" for="ch" forName="Parent5" refType="h" fact="0.0733"/>
              <dgm:constr type="l" for="ch" forName="Parent6" refType="w" fact="0.2658"/>
              <dgm:constr type="t" for="ch" forName="Parent6" refType="h" fact="0.8519"/>
              <dgm:constr type="w" for="ch" forName="Parent6" refType="w" fact="0.2975"/>
              <dgm:constr type="h" for="ch" forName="Parent6" refType="h" fact="0.0733"/>
              <dgm:constr type="l" for="ch" forName="Child1" refType="w" fact="0.5348"/>
              <dgm:constr type="t" for="ch" forName="Child1" refType="h" fact="0.078"/>
              <dgm:constr type="w" for="ch" forName="Child1" refType="w" fact="0.3196"/>
              <dgm:constr type="h" for="ch" forName="Child1" refType="h" fact="0.1046"/>
              <dgm:constr type="l" for="ch" forName="Child2" refType="w" fact="0.6804"/>
              <dgm:constr type="t" for="ch" forName="Child2" refType="h" fact="0.231"/>
              <dgm:constr type="w" for="ch" forName="Child2" refType="w" fact="0.3196"/>
              <dgm:constr type="h" for="ch" forName="Child2" refType="h" fact="0.1046"/>
              <dgm:constr type="l" for="ch" forName="Child3" refType="w" fact="0.5348"/>
              <dgm:constr type="t" for="ch" forName="Child3" refType="h" fact="0.3808"/>
              <dgm:constr type="w" for="ch" forName="Child3" refType="w" fact="0.3196"/>
              <dgm:constr type="h" for="ch" forName="Child3" refType="h" fact="0.1046"/>
              <dgm:constr type="l" for="ch" forName="Child4" refType="w" fact="0.6804"/>
              <dgm:constr type="t" for="ch" forName="Child4" refType="h" fact="0.5322"/>
              <dgm:constr type="w" for="ch" forName="Child4" refType="w" fact="0.3196"/>
              <dgm:constr type="h" for="ch" forName="Child4" refType="h" fact="0.1046"/>
              <dgm:constr type="l" for="ch" forName="Child5" refType="w" fact="0.5348"/>
              <dgm:constr type="t" for="ch" forName="Child5" refType="h" fact="0.6833"/>
              <dgm:constr type="w" for="ch" forName="Child5" refType="w" fact="0.3196"/>
              <dgm:constr type="h" for="ch" forName="Child5" refType="h" fact="0.1046"/>
              <dgm:constr type="l" for="ch" forName="Child6" refType="w" fact="0.6804"/>
              <dgm:constr type="t" for="ch" forName="Child6" refType="h" fact="0.8347"/>
              <dgm:constr type="w" for="ch" forName="Child6" refType="w" fact="0.3196"/>
              <dgm:constr type="h" for="ch" forName="Child6" refType="h" fact="0.1046"/>
            </dgm:constrLst>
          </dgm:if>
          <dgm:else name="Name19">
            <dgm:alg type="composite">
              <dgm:param type="ar" val="0.428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2284"/>
              <dgm:constr type="l" for="ch" forName="Accent2" refType="w" fact="0.1481"/>
              <dgm:constr type="t" for="ch" forName="Accent2" refType="h" fact="0.1312"/>
              <dgm:constr type="w" for="ch" forName="Accent2" refType="w" fact="0.5331"/>
              <dgm:constr type="h" for="ch" forName="Accent2" refType="h" fact="0.2284"/>
              <dgm:constr type="l" for="ch" forName="Accent3" refType="w" fact="0"/>
              <dgm:constr type="t" for="ch" forName="Accent3" refType="h" fact="0.263"/>
              <dgm:constr type="w" for="ch" forName="Accent3" refType="w" fact="0.5331"/>
              <dgm:constr type="h" for="ch" forName="Accent3" refType="h" fact="0.2284"/>
              <dgm:constr type="l" for="ch" forName="Accent4" refType="w" fact="0.1481"/>
              <dgm:constr type="t" for="ch" forName="Accent4" refType="h" fact="0.3945"/>
              <dgm:constr type="w" for="ch" forName="Accent4" refType="w" fact="0.5331"/>
              <dgm:constr type="h" for="ch" forName="Accent4" refType="h" fact="0.2284"/>
              <dgm:constr type="l" for="ch" forName="Accent5" refType="w" fact="0"/>
              <dgm:constr type="t" for="ch" forName="Accent5" refType="h" fact="0.5258"/>
              <dgm:constr type="w" for="ch" forName="Accent5" refType="w" fact="0.5331"/>
              <dgm:constr type="h" for="ch" forName="Accent5" refType="h" fact="0.2284"/>
              <dgm:constr type="l" for="ch" forName="Accent6" refType="w" fact="0.1481"/>
              <dgm:constr type="t" for="ch" forName="Accent6" refType="h" fact="0.6573"/>
              <dgm:constr type="w" for="ch" forName="Accent6" refType="w" fact="0.5331"/>
              <dgm:constr type="h" for="ch" forName="Accent6" refType="h" fact="0.2284"/>
              <dgm:constr type="l" for="ch" forName="Accent7" refType="w" fact="0.0378"/>
              <dgm:constr type="t" for="ch" forName="Accent7" refType="h" fact="0.8037"/>
              <dgm:constr type="w" for="ch" forName="Accent7" refType="w" fact="0.458"/>
              <dgm:constr type="h" for="ch" forName="Accent7" refType="h" fact="0.1963"/>
              <dgm:constr type="l" for="ch" forName="Parent1" refType="w" fact="0.1171"/>
              <dgm:constr type="t" for="ch" forName="Parent1" refType="h" fact="0.0827"/>
              <dgm:constr type="w" for="ch" forName="Parent1" refType="w" fact="0.2975"/>
              <dgm:constr type="h" for="ch" forName="Parent1" refType="h" fact="0.0637"/>
              <dgm:constr type="l" for="ch" forName="Parent2" refType="w" fact="0.2658"/>
              <dgm:constr type="t" for="ch" forName="Parent2" refType="h" fact="0.2142"/>
              <dgm:constr type="w" for="ch" forName="Parent2" refType="w" fact="0.2975"/>
              <dgm:constr type="h" for="ch" forName="Parent2" refType="h" fact="0.0637"/>
              <dgm:constr type="l" for="ch" forName="Parent3" refType="w" fact="0.1171"/>
              <dgm:constr type="t" for="ch" forName="Parent3" refType="h" fact="0.3457"/>
              <dgm:constr type="w" for="ch" forName="Parent3" refType="w" fact="0.2975"/>
              <dgm:constr type="h" for="ch" forName="Parent3" refType="h" fact="0.0637"/>
              <dgm:constr type="l" for="ch" forName="Parent4" refType="w" fact="0.2658"/>
              <dgm:constr type="t" for="ch" forName="Parent4" refType="h" fact="0.4772"/>
              <dgm:constr type="w" for="ch" forName="Parent4" refType="w" fact="0.2975"/>
              <dgm:constr type="h" for="ch" forName="Parent4" refType="h" fact="0.0637"/>
              <dgm:constr type="l" for="ch" forName="Parent5" refType="w" fact="0.1171"/>
              <dgm:constr type="t" for="ch" forName="Parent5" refType="h" fact="0.6085"/>
              <dgm:constr type="w" for="ch" forName="Parent5" refType="w" fact="0.2975"/>
              <dgm:constr type="h" for="ch" forName="Parent5" refType="h" fact="0.0637"/>
              <dgm:constr type="l" for="ch" forName="Parent6" refType="w" fact="0.2658"/>
              <dgm:constr type="t" for="ch" forName="Parent6" refType="h" fact="0.74"/>
              <dgm:constr type="w" for="ch" forName="Parent6" refType="w" fact="0.2975"/>
              <dgm:constr type="h" for="ch" forName="Parent6" refType="h" fact="0.0637"/>
              <dgm:constr type="l" for="ch" forName="Parent7" refType="w" fact="0.1171"/>
              <dgm:constr type="t" for="ch" forName="Parent7" refType="h" fact="0.8715"/>
              <dgm:constr type="w" for="ch" forName="Parent7" refType="w" fact="0.2975"/>
              <dgm:constr type="h" for="ch" forName="Parent7" refType="h" fact="0.0637"/>
              <dgm:constr type="l" for="ch" forName="Child1" refType="w" fact="0.5348"/>
              <dgm:constr type="t" for="ch" forName="Child1" refType="h" fact="0.0678"/>
              <dgm:constr type="w" for="ch" forName="Child1" refType="w" fact="0.3196"/>
              <dgm:constr type="h" for="ch" forName="Child1" refType="h" fact="0.0908"/>
              <dgm:constr type="l" for="ch" forName="Child2" refType="w" fact="0.6804"/>
              <dgm:constr type="t" for="ch" forName="Child2" refType="h" fact="0.2006"/>
              <dgm:constr type="w" for="ch" forName="Child2" refType="w" fact="0.3196"/>
              <dgm:constr type="h" for="ch" forName="Child2" refType="h" fact="0.0908"/>
              <dgm:constr type="l" for="ch" forName="Child3" refType="w" fact="0.5348"/>
              <dgm:constr type="t" for="ch" forName="Child3" refType="h" fact="0.3308"/>
              <dgm:constr type="w" for="ch" forName="Child3" refType="w" fact="0.3196"/>
              <dgm:constr type="h" for="ch" forName="Child3" refType="h" fact="0.0908"/>
              <dgm:constr type="l" for="ch" forName="Child4" refType="w" fact="0.6804"/>
              <dgm:constr type="t" for="ch" forName="Child4" refType="h" fact="0.4623"/>
              <dgm:constr type="w" for="ch" forName="Child4" refType="w" fact="0.3196"/>
              <dgm:constr type="h" for="ch" forName="Child4" refType="h" fact="0.0908"/>
              <dgm:constr type="l" for="ch" forName="Child5" refType="w" fact="0.5348"/>
              <dgm:constr type="t" for="ch" forName="Child5" refType="h" fact="0.5936"/>
              <dgm:constr type="w" for="ch" forName="Child5" refType="w" fact="0.3196"/>
              <dgm:constr type="h" for="ch" forName="Child5" refType="h" fact="0.0908"/>
              <dgm:constr type="l" for="ch" forName="Child6" refType="w" fact="0.6804"/>
              <dgm:constr type="t" for="ch" forName="Child6" refType="h" fact="0.7251"/>
              <dgm:constr type="w" for="ch" forName="Child6" refType="w" fact="0.3196"/>
              <dgm:constr type="h" for="ch" forName="Child6" refType="h" fact="0.0908"/>
              <dgm:constr type="l" for="ch" forName="Child7" refType="w" fact="0.5348"/>
              <dgm:constr type="t" for="ch" forName="Child7" refType="h" fact="0.8579"/>
              <dgm:constr type="w" for="ch" forName="Child7" refType="w" fact="0.3196"/>
              <dgm:constr type="h" for="ch" forName="Child7" refType="h" fact="0.0908"/>
            </dgm:constrLst>
          </dgm:else>
        </dgm:choose>
      </dgm:else>
    </dgm:choose>
    <dgm:forEach name="wrapper" axis="self" ptType="parTrans">
      <dgm:forEach name="accentRepeat" axis="self">
        <dgm:layoutNode name="Accent" styleLbl="node1">
          <dgm:alg type="sp"/>
          <dgm:choose name="Name20">
            <dgm:if name="Name21" func="var" arg="dir" op="equ" val="norm">
              <dgm:choose name="Name22">
                <dgm:if name="Name23" axis="precedSib" ptType="node" func="cnt" op="equ" val="0">
                  <dgm:choose name="Name24">
                    <dgm:if name="Name25" axis="followSib" ptType="node" func="cnt" op="equ" val="0">
                      <dgm:shape xmlns:r="http://schemas.openxmlformats.org/officeDocument/2006/relationships" type="circularArrow" r:blip="">
                        <dgm:adjLst>
                          <dgm:adj idx="1" val="0.1098"/>
                          <dgm:adj idx="2" val="19.0387"/>
                          <dgm:adj idx="3" val="150"/>
                          <dgm:adj idx="4" val="180"/>
                          <dgm:adj idx="5" val="0.125"/>
                        </dgm:adjLst>
                      </dgm:shape>
                    </dgm:if>
                    <dgm:else name="Name26">
                      <dgm:shape xmlns:r="http://schemas.openxmlformats.org/officeDocument/2006/relationships" type="circularArrow" r:blip="">
                        <dgm:adjLst>
                          <dgm:adj idx="1" val="0.1098"/>
                          <dgm:adj idx="2" val="19.0387"/>
                          <dgm:adj idx="3" val="75"/>
                          <dgm:adj idx="4" val="180"/>
                          <dgm:adj idx="5" val="0.125"/>
                        </dgm:adjLst>
                      </dgm:shape>
                    </dgm:else>
                  </dgm:choose>
                </dgm:if>
                <dgm:else name="Name27">
                  <dgm:choose name="Name28">
                    <dgm:if name="Name29" axis="followSib" ptType="node" func="cnt" op="equ" val="0">
                      <dgm:choose name="Name30">
                        <dgm:if name="Name31" axis="precedSib" ptType="node" func="cnt" op="equ" val="1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32" axis="precedSib" ptType="node" func="cnt" op="equ" val="2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33" axis="precedSib" ptType="node" func="cnt" op="equ" val="3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34" axis="precedSib" ptType="node" func="cnt" op="equ" val="4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35" axis="precedSib" ptType="node" func="cnt" op="equ" val="5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36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else name="Name37"/>
                      </dgm:choose>
                    </dgm:if>
                    <dgm:else name="Name38">
                      <dgm:choose name="Name39">
                        <dgm:if name="Name40" axis="precedSib" ptType="node" func="cnt" op="equ" val="0">
                          <dgm:shape xmlns:r="http://schemas.openxmlformats.org/officeDocument/2006/relationships" type="blockArc" r:blip="">
                            <dgm:adjLst>
                              <dgm:adj idx="1" val="-133.1632"/>
                              <dgm:adj idx="2" val="65"/>
                              <dgm:adj idx="3" val="0.13"/>
                            </dgm:adjLst>
                          </dgm:shape>
                        </dgm:if>
                        <dgm:if name="Name41" axis="precedSib" ptType="node" func="cnt" op="equ" val="1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42" axis="precedSib" ptType="node" func="cnt" op="equ" val="2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43" axis="precedSib" ptType="node" func="cnt" op="equ" val="3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44" axis="precedSib" ptType="node" func="cnt" op="equ" val="4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45" axis="precedSib" ptType="node" func="cnt" op="equ" val="5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46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else name="Name47"/>
                      </dgm:choose>
                    </dgm:else>
                  </dgm:choose>
                </dgm:else>
              </dgm:choose>
            </dgm:if>
            <dgm:else name="Name48">
              <dgm:choose name="Name49">
                <dgm:if name="Name50" axis="precedSib" ptType="node" func="cnt" op="equ" val="0">
                  <dgm:choose name="Name51">
                    <dgm:if name="Name52" axis="followSib" ptType="node" func="cnt" op="equ" val="0">
                      <dgm:shape xmlns:r="http://schemas.openxmlformats.org/officeDocument/2006/relationships" type="leftCircularArrow" r:blip="">
                        <dgm:adjLst>
                          <dgm:adj idx="1" val="0.1098"/>
                          <dgm:adj idx="2" val="19.0387"/>
                          <dgm:adj idx="3" val="30"/>
                          <dgm:adj idx="4" val="0"/>
                          <dgm:adj idx="5" val="0.125"/>
                        </dgm:adjLst>
                      </dgm:shape>
                    </dgm:if>
                    <dgm:else name="Name53">
                      <dgm:shape xmlns:r="http://schemas.openxmlformats.org/officeDocument/2006/relationships" type="leftCircularArrow" r:blip="">
                        <dgm:adjLst>
                          <dgm:adj idx="1" val="0.1098"/>
                          <dgm:adj idx="2" val="19.0387"/>
                          <dgm:adj idx="3" val="105"/>
                          <dgm:adj idx="4" val="0"/>
                          <dgm:adj idx="5" val="0.125"/>
                        </dgm:adjLst>
                      </dgm:shape>
                    </dgm:else>
                  </dgm:choose>
                </dgm:if>
                <dgm:else name="Name54">
                  <dgm:choose name="Name55">
                    <dgm:if name="Name56" axis="followSib" ptType="node" func="cnt" op="equ" val="0">
                      <dgm:choose name="Name57">
                        <dgm:if name="Name58" axis="precedSib" ptType="node" func="cnt" op="equ" val="1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59" axis="precedSib" ptType="node" func="cnt" op="equ" val="2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60" axis="precedSib" ptType="node" func="cnt" op="equ" val="3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61" axis="precedSib" ptType="node" func="cnt" op="equ" val="4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62" axis="precedSib" ptType="node" func="cnt" op="equ" val="5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63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else name="Name64"/>
                      </dgm:choose>
                    </dgm:if>
                    <dgm:else name="Name65">
                      <dgm:choose name="Name66">
                        <dgm:if name="Name67" axis="precedSib" ptType="node" func="cnt" op="equ" val="0">
                          <dgm:shape xmlns:r="http://schemas.openxmlformats.org/officeDocument/2006/relationships" type="blockArc" r:blip="">
                            <dgm:adjLst>
                              <dgm:adj idx="1" val="-133.1632"/>
                              <dgm:adj idx="2" val="65"/>
                              <dgm:adj idx="3" val="0.13"/>
                            </dgm:adjLst>
                          </dgm:shape>
                        </dgm:if>
                        <dgm:if name="Name68" axis="precedSib" ptType="node" func="cnt" op="equ" val="1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69" axis="precedSib" ptType="node" func="cnt" op="equ" val="2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70" axis="precedSib" ptType="node" func="cnt" op="equ" val="3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71" axis="precedSib" ptType="node" func="cnt" op="equ" val="4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72" axis="precedSib" ptType="node" func="cnt" op="equ" val="5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73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else name="Name74"/>
                      </dgm:choose>
                    </dgm:else>
                  </dgm:choose>
                </dgm:else>
              </dgm:choose>
            </dgm:else>
          </dgm:choose>
          <dgm:presOf/>
        </dgm:layoutNode>
      </dgm:forEach>
    </dgm:forEach>
    <dgm:forEach name="Name75" axis="ch" ptType="node" cnt="1">
      <dgm:layoutNode name="Accent1">
        <dgm:alg type="sp"/>
        <dgm:shape xmlns:r="http://schemas.openxmlformats.org/officeDocument/2006/relationships" r:blip="">
          <dgm:adjLst/>
        </dgm:shape>
        <dgm:presOf/>
        <dgm:constrLst/>
        <dgm:forEach name="Name76" ref="accentRepeat"/>
      </dgm:layoutNode>
      <dgm:choose name="Name77">
        <dgm:if name="Name78" axis="ch" ptType="node" func="cnt" op="gte" val="1">
          <dgm:layoutNode name="Child1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79"/>
      </dgm:choose>
      <dgm:layoutNode name="Parent1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80" axis="ch" ptType="node" st="2" cnt="1">
      <dgm:layoutNode name="Accent2">
        <dgm:alg type="sp"/>
        <dgm:shape xmlns:r="http://schemas.openxmlformats.org/officeDocument/2006/relationships" r:blip="">
          <dgm:adjLst/>
        </dgm:shape>
        <dgm:presOf/>
        <dgm:constrLst/>
        <dgm:forEach name="Name81" ref="accentRepeat"/>
      </dgm:layoutNode>
      <dgm:choose name="Name82">
        <dgm:if name="Name83" axis="ch" ptType="node" func="cnt" op="gte" val="1">
          <dgm:layoutNode name="Child2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84"/>
      </dgm:choose>
      <dgm:layoutNode name="Parent2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85" axis="ch" ptType="node" st="3" cnt="1">
      <dgm:layoutNode name="Accent3">
        <dgm:alg type="sp"/>
        <dgm:shape xmlns:r="http://schemas.openxmlformats.org/officeDocument/2006/relationships" r:blip="">
          <dgm:adjLst/>
        </dgm:shape>
        <dgm:presOf/>
        <dgm:constrLst/>
        <dgm:forEach name="Name86" ref="accentRepeat"/>
      </dgm:layoutNode>
      <dgm:choose name="Name87">
        <dgm:if name="Name88" axis="ch" ptType="node" func="cnt" op="gte" val="1">
          <dgm:layoutNode name="Child3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89"/>
      </dgm:choose>
      <dgm:layoutNode name="Parent3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Accent4">
        <dgm:alg type="sp"/>
        <dgm:shape xmlns:r="http://schemas.openxmlformats.org/officeDocument/2006/relationships" r:blip="">
          <dgm:adjLst/>
        </dgm:shape>
        <dgm:presOf/>
        <dgm:constrLst/>
        <dgm:forEach name="Name91" ref="accentRepeat"/>
      </dgm:layoutNode>
      <dgm:choose name="Name92">
        <dgm:if name="Name93" axis="ch" ptType="node" func="cnt" op="gte" val="1">
          <dgm:layoutNode name="Child4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94"/>
      </dgm:choose>
      <dgm:layoutNode name="Parent4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95" axis="ch" ptType="node" st="5" cnt="1">
      <dgm:layoutNode name="Accent5">
        <dgm:alg type="sp"/>
        <dgm:shape xmlns:r="http://schemas.openxmlformats.org/officeDocument/2006/relationships" r:blip="">
          <dgm:adjLst/>
        </dgm:shape>
        <dgm:presOf/>
        <dgm:constrLst/>
        <dgm:forEach name="Name96" ref="accentRepeat"/>
      </dgm:layoutNode>
      <dgm:choose name="Name97">
        <dgm:if name="Name98" axis="ch" ptType="node" func="cnt" op="gte" val="1">
          <dgm:layoutNode name="Child5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99"/>
      </dgm:choose>
      <dgm:layoutNode name="Parent5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100" axis="ch" ptType="node" st="6" cnt="1">
      <dgm:layoutNode name="Accent6">
        <dgm:alg type="sp"/>
        <dgm:shape xmlns:r="http://schemas.openxmlformats.org/officeDocument/2006/relationships" r:blip="">
          <dgm:adjLst/>
        </dgm:shape>
        <dgm:presOf/>
        <dgm:constrLst/>
        <dgm:forEach name="Name101" ref="accentRepeat"/>
      </dgm:layoutNode>
      <dgm:choose name="Name102">
        <dgm:if name="Name103" axis="ch" ptType="node" func="cnt" op="gte" val="1">
          <dgm:layoutNode name="Child6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104"/>
      </dgm:choose>
      <dgm:layoutNode name="Parent6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105" axis="ch" ptType="node" st="7" cnt="1">
      <dgm:layoutNode name="Accent7">
        <dgm:alg type="sp"/>
        <dgm:shape xmlns:r="http://schemas.openxmlformats.org/officeDocument/2006/relationships" r:blip="">
          <dgm:adjLst/>
        </dgm:shape>
        <dgm:presOf/>
        <dgm:constrLst/>
        <dgm:forEach name="Name106" ref="accentRepeat"/>
      </dgm:layoutNode>
      <dgm:choose name="Name107">
        <dgm:if name="Name108" axis="ch" ptType="node" func="cnt" op="gte" val="1">
          <dgm:layoutNode name="Child7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109"/>
      </dgm:choose>
      <dgm:layoutNode name="Parent7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5">
  <dgm:title val=""/>
  <dgm:desc val=""/>
  <dgm:catLst>
    <dgm:cat type="3D" pri="11500"/>
  </dgm:catLst>
  <dgm:scene3d>
    <a:camera prst="isometricOffAxis2Left" zoom="95000"/>
    <a:lightRig rig="flat" dir="t"/>
  </dgm:scene3d>
  <dgm:styleLbl name="node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z="5715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381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52400" extrusionH="1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38100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3810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400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150"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63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4005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40050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4005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15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9F1C2EFA-0950-4EDD-B902-2C9FD7601EB2}" type="datetimeFigureOut">
              <a:rPr lang="cs-CZ"/>
              <a:pPr>
                <a:defRPr/>
              </a:pPr>
              <a:t>29.01.2021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anose="020F0502020204030204" pitchFamily="34" charset="0"/>
              </a:defRPr>
            </a:lvl1pPr>
          </a:lstStyle>
          <a:p>
            <a:fld id="{1938F04E-C256-4330-A7EA-E0EE7F5DA386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ED22B08D-22A7-44C7-9A9A-15F0430FEC6E}" type="datetimeFigureOut">
              <a:rPr lang="cs-CZ"/>
              <a:pPr>
                <a:defRPr/>
              </a:pPr>
              <a:t>29.01.2021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cs-CZ" noProof="0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noProof="0"/>
              <a:t>Klepnutím lze upravit styly předlohy textu.</a:t>
            </a:r>
          </a:p>
          <a:p>
            <a:pPr lvl="1"/>
            <a:r>
              <a:rPr lang="cs-CZ" noProof="0"/>
              <a:t>Druhá úroveň</a:t>
            </a:r>
          </a:p>
          <a:p>
            <a:pPr lvl="2"/>
            <a:r>
              <a:rPr lang="cs-CZ" noProof="0"/>
              <a:t>Třetí úroveň</a:t>
            </a:r>
          </a:p>
          <a:p>
            <a:pPr lvl="3"/>
            <a:r>
              <a:rPr lang="cs-CZ" noProof="0"/>
              <a:t>Čtvrtá úroveň</a:t>
            </a:r>
          </a:p>
          <a:p>
            <a:pPr lvl="4"/>
            <a:r>
              <a:rPr lang="cs-CZ" noProof="0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anose="020F0502020204030204" pitchFamily="34" charset="0"/>
              </a:defRPr>
            </a:lvl1pPr>
          </a:lstStyle>
          <a:p>
            <a:fld id="{687C561E-2E38-4584-AB37-860AD06BBB35}" type="slidenum">
              <a:rPr lang="cs-CZ" altLang="cs-CZ"/>
              <a:pPr/>
              <a:t>‹#›</a:t>
            </a:fld>
            <a:endParaRPr lang="cs-CZ" alt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Relationship Id="rId5" Type="http://schemas.openxmlformats.org/officeDocument/2006/relationships/image" Target="../media/image5.jpeg"/><Relationship Id="rId4" Type="http://schemas.openxmlformats.org/officeDocument/2006/relationships/image" Target="../media/image2.emf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2.xml"/><Relationship Id="rId5" Type="http://schemas.openxmlformats.org/officeDocument/2006/relationships/image" Target="../media/image6.jpeg"/><Relationship Id="rId4" Type="http://schemas.openxmlformats.org/officeDocument/2006/relationships/image" Target="../media/image2.emf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3.xml"/><Relationship Id="rId5" Type="http://schemas.openxmlformats.org/officeDocument/2006/relationships/image" Target="../media/image6.jpeg"/><Relationship Id="rId4" Type="http://schemas.openxmlformats.org/officeDocument/2006/relationships/image" Target="../media/image2.emf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Úvodní li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9" descr="podtisk_modry.em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007" b="8623"/>
          <a:stretch>
            <a:fillRect/>
          </a:stretch>
        </p:blipFill>
        <p:spPr bwMode="auto">
          <a:xfrm>
            <a:off x="-19690" y="1545638"/>
            <a:ext cx="7908925" cy="36516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Obdélník 6"/>
          <p:cNvSpPr>
            <a:spLocks noChangeAspect="1"/>
          </p:cNvSpPr>
          <p:nvPr/>
        </p:nvSpPr>
        <p:spPr>
          <a:xfrm>
            <a:off x="0" y="2"/>
            <a:ext cx="9144000" cy="195263"/>
          </a:xfrm>
          <a:prstGeom prst="rect">
            <a:avLst/>
          </a:prstGeom>
          <a:solidFill>
            <a:srgbClr val="0000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cs-CZ">
              <a:noFill/>
            </a:endParaRPr>
          </a:p>
        </p:txBody>
      </p:sp>
      <p:sp>
        <p:nvSpPr>
          <p:cNvPr id="8" name="Obdélník 7"/>
          <p:cNvSpPr/>
          <p:nvPr/>
        </p:nvSpPr>
        <p:spPr>
          <a:xfrm>
            <a:off x="0" y="195487"/>
            <a:ext cx="9144000" cy="108012"/>
          </a:xfrm>
          <a:prstGeom prst="rect">
            <a:avLst/>
          </a:prstGeom>
          <a:gradFill>
            <a:gsLst>
              <a:gs pos="0">
                <a:srgbClr val="000099"/>
              </a:gs>
              <a:gs pos="100000">
                <a:schemeClr val="bg1">
                  <a:alpha val="0"/>
                </a:schemeClr>
              </a:gs>
            </a:gsLst>
            <a:lin ang="0" scaled="1"/>
          </a:gradFill>
          <a:ln>
            <a:noFill/>
          </a:ln>
          <a:effectLst>
            <a:reflection blurRad="6350" stA="52000" endA="300" endPos="350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cs-CZ">
              <a:noFill/>
            </a:endParaRPr>
          </a:p>
        </p:txBody>
      </p:sp>
      <p:sp>
        <p:nvSpPr>
          <p:cNvPr id="9" name="Podnadpis 2"/>
          <p:cNvSpPr txBox="1">
            <a:spLocks/>
          </p:cNvSpPr>
          <p:nvPr/>
        </p:nvSpPr>
        <p:spPr>
          <a:xfrm>
            <a:off x="2297539" y="2848145"/>
            <a:ext cx="4548931" cy="432197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600" baseline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cs-CZ" sz="1800" dirty="0"/>
              <a:t>Odbor</a:t>
            </a:r>
            <a:r>
              <a:rPr lang="cs-CZ" sz="1800" baseline="0" dirty="0"/>
              <a:t> pro sociální začleňování (Agentura)</a:t>
            </a:r>
            <a:endParaRPr lang="cs-CZ" sz="1800" dirty="0"/>
          </a:p>
        </p:txBody>
      </p:sp>
      <p:pic>
        <p:nvPicPr>
          <p:cNvPr id="10" name="Obrázek 7" descr="mmr_cr_rgb.em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4115602"/>
            <a:ext cx="2520280" cy="415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Nadpis 13"/>
          <p:cNvSpPr>
            <a:spLocks noGrp="1" noChangeAspect="1"/>
          </p:cNvSpPr>
          <p:nvPr>
            <p:ph type="title"/>
          </p:nvPr>
        </p:nvSpPr>
        <p:spPr>
          <a:xfrm>
            <a:off x="930423" y="1380380"/>
            <a:ext cx="7283152" cy="1404156"/>
          </a:xfrm>
          <a:prstGeom prst="rect">
            <a:avLst/>
          </a:prstGeom>
        </p:spPr>
        <p:txBody>
          <a:bodyPr/>
          <a:lstStyle>
            <a:lvl1pPr algn="l">
              <a:defRPr b="1" baseline="0">
                <a:solidFill>
                  <a:srgbClr val="000099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cs-CZ" dirty="0"/>
              <a:t>Kliknutím lze upravit styl.</a:t>
            </a:r>
          </a:p>
        </p:txBody>
      </p:sp>
      <p:pic>
        <p:nvPicPr>
          <p:cNvPr id="2" name="Obrázek 1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4274" y="359859"/>
            <a:ext cx="5735457" cy="954683"/>
          </a:xfrm>
          <a:prstGeom prst="rect">
            <a:avLst/>
          </a:prstGeom>
        </p:spPr>
      </p:pic>
      <p:sp>
        <p:nvSpPr>
          <p:cNvPr id="11" name="Podnadpis 2"/>
          <p:cNvSpPr txBox="1">
            <a:spLocks/>
          </p:cNvSpPr>
          <p:nvPr userDrawn="1"/>
        </p:nvSpPr>
        <p:spPr bwMode="auto">
          <a:xfrm>
            <a:off x="539553" y="4717570"/>
            <a:ext cx="8033914" cy="2929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  <a:noAutofit/>
          </a:bodyPr>
          <a:lstStyle>
            <a:lvl1pPr marL="0" indent="0" algn="l" rtl="0" eaLnBrk="1" fontAlgn="base" hangingPunct="1"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None/>
              <a:defRPr sz="2000" kern="1200" baseline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7200" indent="0" algn="ctr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cs-CZ" sz="1200" dirty="0"/>
              <a:t>Prezentace se koná v rámci projektu „Inkluzivní a kvalitní vzdělávání v územích se sociálně vyloučenými lokalitami“ č. CZ.02.3.62/0.0/0.0/15_001/0000586</a:t>
            </a:r>
          </a:p>
        </p:txBody>
      </p:sp>
      <p:pic>
        <p:nvPicPr>
          <p:cNvPr id="12" name="Obrázek 11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2166" y="4107768"/>
            <a:ext cx="2432671" cy="5015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29867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nitřní list s na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9" descr="podtisk_modry.em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007" b="8623"/>
          <a:stretch>
            <a:fillRect/>
          </a:stretch>
        </p:blipFill>
        <p:spPr bwMode="auto">
          <a:xfrm>
            <a:off x="6" y="1491855"/>
            <a:ext cx="7908925" cy="36516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Obdélník 4"/>
          <p:cNvSpPr>
            <a:spLocks noChangeAspect="1"/>
          </p:cNvSpPr>
          <p:nvPr/>
        </p:nvSpPr>
        <p:spPr>
          <a:xfrm>
            <a:off x="0" y="2"/>
            <a:ext cx="9144000" cy="195263"/>
          </a:xfrm>
          <a:prstGeom prst="rect">
            <a:avLst/>
          </a:prstGeom>
          <a:solidFill>
            <a:srgbClr val="0000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cs-CZ">
              <a:noFill/>
            </a:endParaRPr>
          </a:p>
        </p:txBody>
      </p:sp>
      <p:sp>
        <p:nvSpPr>
          <p:cNvPr id="6" name="Obdélník 5"/>
          <p:cNvSpPr/>
          <p:nvPr/>
        </p:nvSpPr>
        <p:spPr>
          <a:xfrm>
            <a:off x="0" y="195487"/>
            <a:ext cx="9144000" cy="108012"/>
          </a:xfrm>
          <a:prstGeom prst="rect">
            <a:avLst/>
          </a:prstGeom>
          <a:gradFill>
            <a:gsLst>
              <a:gs pos="0">
                <a:srgbClr val="000099"/>
              </a:gs>
              <a:gs pos="100000">
                <a:schemeClr val="bg1">
                  <a:alpha val="0"/>
                </a:schemeClr>
              </a:gs>
            </a:gsLst>
            <a:lin ang="0" scaled="1"/>
          </a:gradFill>
          <a:ln>
            <a:noFill/>
          </a:ln>
          <a:effectLst>
            <a:reflection blurRad="6350" stA="52000" endA="300" endPos="350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cs-CZ">
              <a:noFill/>
            </a:endParaRPr>
          </a:p>
        </p:txBody>
      </p:sp>
      <p:pic>
        <p:nvPicPr>
          <p:cNvPr id="7" name="Obrázek 3" descr="mmr_cr_rgb.em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5405" y="4507818"/>
            <a:ext cx="2016125" cy="3321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95536" y="1545636"/>
            <a:ext cx="8291264" cy="3294366"/>
          </a:xfrm>
          <a:prstGeom prst="rect">
            <a:avLst/>
          </a:prstGeom>
        </p:spPr>
        <p:txBody>
          <a:bodyPr anchor="t" anchorCtr="0">
            <a:normAutofit/>
          </a:bodyPr>
          <a:lstStyle>
            <a:lvl1pPr marL="0" indent="0" algn="l">
              <a:spcBef>
                <a:spcPts val="1000"/>
              </a:spcBef>
              <a:spcAft>
                <a:spcPts val="1000"/>
              </a:spcAft>
              <a:buFontTx/>
              <a:buNone/>
              <a:defRPr sz="2400">
                <a:latin typeface="Arial" pitchFamily="34" charset="0"/>
                <a:cs typeface="Arial" pitchFamily="34" charset="0"/>
              </a:defRPr>
            </a:lvl1pPr>
            <a:lvl2pPr algn="l">
              <a:buFontTx/>
              <a:buNone/>
              <a:defRPr sz="2400">
                <a:latin typeface="Arial" pitchFamily="34" charset="0"/>
                <a:cs typeface="Arial" pitchFamily="34" charset="0"/>
              </a:defRPr>
            </a:lvl2pPr>
            <a:lvl3pPr algn="l">
              <a:buFontTx/>
              <a:buNone/>
              <a:defRPr sz="2000">
                <a:latin typeface="Arial" pitchFamily="34" charset="0"/>
                <a:cs typeface="Arial" pitchFamily="34" charset="0"/>
              </a:defRPr>
            </a:lvl3pPr>
            <a:lvl4pPr algn="l">
              <a:buFontTx/>
              <a:buNone/>
              <a:defRPr sz="1800">
                <a:latin typeface="Arial" pitchFamily="34" charset="0"/>
                <a:cs typeface="Arial" pitchFamily="34" charset="0"/>
              </a:defRPr>
            </a:lvl4pPr>
            <a:lvl5pPr algn="l">
              <a:buFontTx/>
              <a:buNone/>
              <a:defRPr sz="1800">
                <a:latin typeface="Arial" pitchFamily="34" charset="0"/>
                <a:cs typeface="Arial" pitchFamily="34" charset="0"/>
              </a:defRPr>
            </a:lvl5pPr>
            <a:lvl6pPr>
              <a:buNone/>
              <a:defRPr/>
            </a:lvl6pPr>
          </a:lstStyle>
          <a:p>
            <a:pPr lvl="0"/>
            <a:r>
              <a:rPr lang="cs-CZ" dirty="0"/>
              <a:t>Upravte styly předlohy textu.</a:t>
            </a:r>
          </a:p>
        </p:txBody>
      </p:sp>
      <p:sp>
        <p:nvSpPr>
          <p:cNvPr id="10" name="Nadpis 9"/>
          <p:cNvSpPr>
            <a:spLocks noGrp="1"/>
          </p:cNvSpPr>
          <p:nvPr>
            <p:ph type="title"/>
          </p:nvPr>
        </p:nvSpPr>
        <p:spPr>
          <a:xfrm>
            <a:off x="395536" y="1059582"/>
            <a:ext cx="8291264" cy="378042"/>
          </a:xfrm>
          <a:prstGeom prst="rect">
            <a:avLst/>
          </a:prstGeom>
        </p:spPr>
        <p:txBody>
          <a:bodyPr anchor="t">
            <a:noAutofit/>
          </a:bodyPr>
          <a:lstStyle>
            <a:lvl1pPr algn="l">
              <a:defRPr sz="2800" b="1">
                <a:solidFill>
                  <a:srgbClr val="000099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cs-CZ" dirty="0"/>
              <a:t>Kliknutím lze upravit styl.</a:t>
            </a:r>
          </a:p>
        </p:txBody>
      </p:sp>
      <p:pic>
        <p:nvPicPr>
          <p:cNvPr id="2" name="Obrázek 1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6250" y="314605"/>
            <a:ext cx="5009847" cy="8339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97049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orient="horz" pos="1620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nitřní list bez nadpis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9" descr="podtisk_modry.em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007" b="8623"/>
          <a:stretch>
            <a:fillRect/>
          </a:stretch>
        </p:blipFill>
        <p:spPr bwMode="auto">
          <a:xfrm>
            <a:off x="6" y="1491855"/>
            <a:ext cx="7908925" cy="36516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Obdélník 3"/>
          <p:cNvSpPr>
            <a:spLocks noChangeAspect="1"/>
          </p:cNvSpPr>
          <p:nvPr/>
        </p:nvSpPr>
        <p:spPr>
          <a:xfrm>
            <a:off x="0" y="2"/>
            <a:ext cx="9144000" cy="195263"/>
          </a:xfrm>
          <a:prstGeom prst="rect">
            <a:avLst/>
          </a:prstGeom>
          <a:solidFill>
            <a:srgbClr val="0000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cs-CZ">
              <a:noFill/>
            </a:endParaRPr>
          </a:p>
        </p:txBody>
      </p:sp>
      <p:sp>
        <p:nvSpPr>
          <p:cNvPr id="5" name="Obdélník 4"/>
          <p:cNvSpPr/>
          <p:nvPr/>
        </p:nvSpPr>
        <p:spPr>
          <a:xfrm>
            <a:off x="0" y="195487"/>
            <a:ext cx="9144000" cy="108012"/>
          </a:xfrm>
          <a:prstGeom prst="rect">
            <a:avLst/>
          </a:prstGeom>
          <a:gradFill>
            <a:gsLst>
              <a:gs pos="0">
                <a:srgbClr val="000099"/>
              </a:gs>
              <a:gs pos="100000">
                <a:schemeClr val="bg1">
                  <a:alpha val="0"/>
                </a:schemeClr>
              </a:gs>
            </a:gsLst>
            <a:lin ang="0" scaled="1"/>
          </a:gradFill>
          <a:ln>
            <a:noFill/>
          </a:ln>
          <a:effectLst>
            <a:reflection blurRad="6350" stA="52000" endA="300" endPos="350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cs-CZ">
              <a:noFill/>
            </a:endParaRPr>
          </a:p>
        </p:txBody>
      </p:sp>
      <p:pic>
        <p:nvPicPr>
          <p:cNvPr id="6" name="Obrázek 2" descr="mmr_cr_rgb.em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9" y="4507818"/>
            <a:ext cx="2016125" cy="3321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Zástupný symbol pro obsah 2"/>
          <p:cNvSpPr>
            <a:spLocks noGrp="1"/>
          </p:cNvSpPr>
          <p:nvPr>
            <p:ph idx="1"/>
          </p:nvPr>
        </p:nvSpPr>
        <p:spPr>
          <a:xfrm>
            <a:off x="395536" y="1059582"/>
            <a:ext cx="8291264" cy="3780420"/>
          </a:xfrm>
          <a:prstGeom prst="rect">
            <a:avLst/>
          </a:prstGeom>
        </p:spPr>
        <p:txBody>
          <a:bodyPr anchor="t" anchorCtr="0">
            <a:normAutofit/>
          </a:bodyPr>
          <a:lstStyle>
            <a:lvl1pPr algn="l">
              <a:spcBef>
                <a:spcPts val="1000"/>
              </a:spcBef>
              <a:spcAft>
                <a:spcPts val="1000"/>
              </a:spcAft>
              <a:buFontTx/>
              <a:buNone/>
              <a:defRPr sz="2400">
                <a:latin typeface="Arial" pitchFamily="34" charset="0"/>
                <a:cs typeface="Arial" pitchFamily="34" charset="0"/>
              </a:defRPr>
            </a:lvl1pPr>
            <a:lvl2pPr algn="l">
              <a:buFontTx/>
              <a:buNone/>
              <a:defRPr sz="2400">
                <a:latin typeface="Arial" pitchFamily="34" charset="0"/>
                <a:cs typeface="Arial" pitchFamily="34" charset="0"/>
              </a:defRPr>
            </a:lvl2pPr>
            <a:lvl3pPr algn="l">
              <a:buFontTx/>
              <a:buNone/>
              <a:defRPr sz="2000">
                <a:latin typeface="Arial" pitchFamily="34" charset="0"/>
                <a:cs typeface="Arial" pitchFamily="34" charset="0"/>
              </a:defRPr>
            </a:lvl3pPr>
            <a:lvl4pPr algn="l">
              <a:buFontTx/>
              <a:buNone/>
              <a:defRPr sz="1800">
                <a:latin typeface="Arial" pitchFamily="34" charset="0"/>
                <a:cs typeface="Arial" pitchFamily="34" charset="0"/>
              </a:defRPr>
            </a:lvl4pPr>
            <a:lvl5pPr algn="l">
              <a:buFontTx/>
              <a:buNone/>
              <a:defRPr sz="1800">
                <a:latin typeface="Arial" pitchFamily="34" charset="0"/>
                <a:cs typeface="Arial" pitchFamily="34" charset="0"/>
              </a:defRPr>
            </a:lvl5pPr>
            <a:lvl6pPr>
              <a:buNone/>
              <a:defRPr/>
            </a:lvl6pPr>
          </a:lstStyle>
          <a:p>
            <a:pPr lvl="0"/>
            <a:r>
              <a:rPr lang="cs-CZ" dirty="0"/>
              <a:t>Upravte styly předlohy textu.</a:t>
            </a:r>
          </a:p>
        </p:txBody>
      </p:sp>
      <p:pic>
        <p:nvPicPr>
          <p:cNvPr id="2" name="Obrázek 1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6942" y="337584"/>
            <a:ext cx="5028452" cy="83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3810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nitřní list s odrážkam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9" descr="podtisk_modry.em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007" b="8623"/>
          <a:stretch>
            <a:fillRect/>
          </a:stretch>
        </p:blipFill>
        <p:spPr bwMode="auto">
          <a:xfrm>
            <a:off x="6" y="1491855"/>
            <a:ext cx="7908925" cy="36516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Obdélník 5"/>
          <p:cNvSpPr>
            <a:spLocks noChangeAspect="1"/>
          </p:cNvSpPr>
          <p:nvPr/>
        </p:nvSpPr>
        <p:spPr>
          <a:xfrm>
            <a:off x="0" y="2"/>
            <a:ext cx="9144000" cy="195263"/>
          </a:xfrm>
          <a:prstGeom prst="rect">
            <a:avLst/>
          </a:prstGeom>
          <a:solidFill>
            <a:srgbClr val="0000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cs-CZ">
              <a:noFill/>
            </a:endParaRPr>
          </a:p>
        </p:txBody>
      </p:sp>
      <p:sp>
        <p:nvSpPr>
          <p:cNvPr id="7" name="Obdélník 6"/>
          <p:cNvSpPr/>
          <p:nvPr/>
        </p:nvSpPr>
        <p:spPr>
          <a:xfrm>
            <a:off x="0" y="195487"/>
            <a:ext cx="9144000" cy="108012"/>
          </a:xfrm>
          <a:prstGeom prst="rect">
            <a:avLst/>
          </a:prstGeom>
          <a:gradFill>
            <a:gsLst>
              <a:gs pos="0">
                <a:srgbClr val="000099"/>
              </a:gs>
              <a:gs pos="100000">
                <a:schemeClr val="bg1">
                  <a:alpha val="0"/>
                </a:schemeClr>
              </a:gs>
            </a:gsLst>
            <a:lin ang="0" scaled="1"/>
          </a:gradFill>
          <a:ln>
            <a:noFill/>
          </a:ln>
          <a:effectLst>
            <a:reflection blurRad="6350" stA="52000" endA="300" endPos="350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cs-CZ">
              <a:noFill/>
            </a:endParaRPr>
          </a:p>
        </p:txBody>
      </p:sp>
      <p:pic>
        <p:nvPicPr>
          <p:cNvPr id="8" name="Obrázek 4" descr="mmr_cr_rgb.em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9" y="4493476"/>
            <a:ext cx="2016125" cy="3321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Nadpis 9"/>
          <p:cNvSpPr>
            <a:spLocks noGrp="1"/>
          </p:cNvSpPr>
          <p:nvPr>
            <p:ph type="title"/>
          </p:nvPr>
        </p:nvSpPr>
        <p:spPr>
          <a:xfrm>
            <a:off x="395536" y="1059582"/>
            <a:ext cx="8291264" cy="378042"/>
          </a:xfrm>
          <a:prstGeom prst="rect">
            <a:avLst/>
          </a:prstGeom>
        </p:spPr>
        <p:txBody>
          <a:bodyPr anchor="t">
            <a:noAutofit/>
          </a:bodyPr>
          <a:lstStyle>
            <a:lvl1pPr algn="l">
              <a:defRPr sz="2800" b="1">
                <a:solidFill>
                  <a:srgbClr val="000099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cs-CZ" dirty="0"/>
              <a:t>Kliknutím lze upravit styl.</a:t>
            </a:r>
          </a:p>
        </p:txBody>
      </p:sp>
      <p:sp>
        <p:nvSpPr>
          <p:cNvPr id="4" name="Zástupný symbol pro obsah 2"/>
          <p:cNvSpPr>
            <a:spLocks noGrp="1"/>
          </p:cNvSpPr>
          <p:nvPr>
            <p:ph idx="10"/>
          </p:nvPr>
        </p:nvSpPr>
        <p:spPr>
          <a:xfrm>
            <a:off x="395536" y="1545637"/>
            <a:ext cx="8291264" cy="3294366"/>
          </a:xfrm>
          <a:prstGeom prst="rect">
            <a:avLst/>
          </a:prstGeom>
        </p:spPr>
        <p:txBody>
          <a:bodyPr anchor="t" anchorCtr="0"/>
          <a:lstStyle>
            <a:lvl1pPr marL="342882" indent="-342882">
              <a:buClr>
                <a:schemeClr val="accent1"/>
              </a:buClr>
              <a:buFont typeface="Wingdings" pitchFamily="2" charset="2"/>
              <a:buChar char="§"/>
              <a:defRPr sz="2400"/>
            </a:lvl1pPr>
            <a:lvl2pPr marL="742913" indent="-285737">
              <a:buClr>
                <a:schemeClr val="accent1"/>
              </a:buClr>
              <a:buFont typeface="Wingdings" pitchFamily="2" charset="2"/>
              <a:buChar char="§"/>
              <a:defRPr sz="2000"/>
            </a:lvl2pPr>
            <a:lvl3pPr marL="1142942" indent="-228589">
              <a:buClr>
                <a:schemeClr val="accent1"/>
              </a:buClr>
              <a:buFont typeface="Wingdings" pitchFamily="2" charset="2"/>
              <a:buChar char="§"/>
              <a:defRPr sz="1800"/>
            </a:lvl3pPr>
            <a:lvl4pPr marL="1600120" indent="-228589">
              <a:buClr>
                <a:schemeClr val="accent1"/>
              </a:buClr>
              <a:buFont typeface="Wingdings" pitchFamily="2" charset="2"/>
              <a:buChar char="§"/>
              <a:defRPr sz="1600"/>
            </a:lvl4pPr>
            <a:lvl5pPr marL="2057298" indent="-228589">
              <a:buClr>
                <a:schemeClr val="accent1"/>
              </a:buClr>
              <a:buFont typeface="Wingdings" pitchFamily="2" charset="2"/>
              <a:buChar char="§"/>
              <a:defRPr sz="1600"/>
            </a:lvl5pPr>
          </a:lstStyle>
          <a:p>
            <a:pPr lvl="0"/>
            <a:r>
              <a:rPr lang="cs-CZ" dirty="0"/>
              <a:t>Upravte styly předlohy textu.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  <a:endParaRPr lang="en-US" dirty="0"/>
          </a:p>
        </p:txBody>
      </p:sp>
      <p:pic>
        <p:nvPicPr>
          <p:cNvPr id="2" name="Obrázek 1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6948" y="333873"/>
            <a:ext cx="5028451" cy="83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675073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25" name="Rectangle 9"/>
          <p:cNvSpPr>
            <a:spLocks noGrp="1" noChangeArrowheads="1"/>
          </p:cNvSpPr>
          <p:nvPr>
            <p:ph type="title"/>
          </p:nvPr>
        </p:nvSpPr>
        <p:spPr bwMode="auto">
          <a:xfrm>
            <a:off x="1403350" y="1437087"/>
            <a:ext cx="7272338" cy="14037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cs-CZ"/>
              <a:t>Klepnutím lze upravit styl předlohy nadpisů.</a:t>
            </a:r>
          </a:p>
        </p:txBody>
      </p:sp>
      <p:sp>
        <p:nvSpPr>
          <p:cNvPr id="9226" name="Rectangle 10"/>
          <p:cNvSpPr>
            <a:spLocks noGrp="1" noChangeArrowheads="1"/>
          </p:cNvSpPr>
          <p:nvPr>
            <p:ph type="body" idx="1"/>
          </p:nvPr>
        </p:nvSpPr>
        <p:spPr bwMode="auto">
          <a:xfrm>
            <a:off x="1403350" y="3436148"/>
            <a:ext cx="7200900" cy="13501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endParaRPr lang="en-US" altLang="cs-CZ"/>
          </a:p>
        </p:txBody>
      </p:sp>
    </p:spTree>
    <p:extLst>
      <p:ext uri="{BB962C8B-B14F-4D97-AF65-F5344CB8AC3E}">
        <p14:creationId xmlns:p14="http://schemas.microsoft.com/office/powerpoint/2010/main" val="18484154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9" r:id="rId1"/>
    <p:sldLayoutId id="2147483667" r:id="rId2"/>
    <p:sldLayoutId id="2147483668" r:id="rId3"/>
    <p:sldLayoutId id="2147483666" r:id="rId4"/>
  </p:sldLayoutIdLst>
  <p:hf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4400" b="1" kern="1200">
          <a:solidFill>
            <a:srgbClr val="000099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000099"/>
          </a:solidFill>
          <a:latin typeface="Arial" panose="020B0604020202020204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000099"/>
          </a:solidFill>
          <a:latin typeface="Arial" panose="020B0604020202020204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000099"/>
          </a:solidFill>
          <a:latin typeface="Arial" panose="020B0604020202020204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000099"/>
          </a:solidFill>
          <a:latin typeface="Arial" panose="020B0604020202020204" pitchFamily="34" charset="0"/>
        </a:defRPr>
      </a:lvl5pPr>
      <a:lvl6pPr marL="457178" algn="l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000099"/>
          </a:solidFill>
          <a:latin typeface="Arial" panose="020B0604020202020204" pitchFamily="34" charset="0"/>
        </a:defRPr>
      </a:lvl6pPr>
      <a:lvl7pPr marL="914354" algn="l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000099"/>
          </a:solidFill>
          <a:latin typeface="Arial" panose="020B0604020202020204" pitchFamily="34" charset="0"/>
        </a:defRPr>
      </a:lvl7pPr>
      <a:lvl8pPr marL="1371532" algn="l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000099"/>
          </a:solidFill>
          <a:latin typeface="Arial" panose="020B0604020202020204" pitchFamily="34" charset="0"/>
        </a:defRPr>
      </a:lvl8pPr>
      <a:lvl9pPr marL="1828709" algn="l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000099"/>
          </a:solidFill>
          <a:latin typeface="Arial" panose="020B0604020202020204" pitchFamily="34" charset="0"/>
        </a:defRPr>
      </a:lvl9pPr>
    </p:titleStyle>
    <p:bodyStyle>
      <a:lvl1pPr marL="342882" indent="-342882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13" indent="-285737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42" indent="-228589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20" indent="-228589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298" indent="-228589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474" indent="-228589" algn="l" defTabSz="914354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652" indent="-228589" algn="l" defTabSz="914354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829" indent="-228589" algn="l" defTabSz="914354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006" indent="-228589" algn="l" defTabSz="914354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78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54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32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09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886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62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240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418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hyperlink" Target="mailto:projekty.malerova@gmail.com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Nadpis 2"/>
          <p:cNvSpPr>
            <a:spLocks noGrp="1"/>
          </p:cNvSpPr>
          <p:nvPr>
            <p:ph type="title"/>
          </p:nvPr>
        </p:nvSpPr>
        <p:spPr>
          <a:xfrm>
            <a:off x="1403350" y="1131890"/>
            <a:ext cx="7283451" cy="1871663"/>
          </a:xfrm>
          <a:noFill/>
        </p:spPr>
        <p:txBody>
          <a:bodyPr/>
          <a:lstStyle/>
          <a:p>
            <a:pPr algn="ctr"/>
            <a:r>
              <a:rPr lang="cs-CZ" sz="3200" dirty="0"/>
              <a:t>Případové konference jako nástroj společného hledání cesty k řešení</a:t>
            </a:r>
            <a:br>
              <a:rPr lang="cs-CZ" sz="3600" dirty="0"/>
            </a:br>
            <a:r>
              <a:rPr lang="cs-CZ" sz="1800" i="1" dirty="0">
                <a:latin typeface="Calibri" panose="020F0502020204030204" pitchFamily="34" charset="0"/>
                <a:cs typeface="Times New Roman" panose="02020603050405020304" pitchFamily="18" charset="0"/>
              </a:rPr>
              <a:t>m</a:t>
            </a:r>
            <a:r>
              <a:rPr lang="cs-CZ" sz="18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ožnosti vzájemné spolupráce a komunikace mezi aktéry ve vzdělávaní </a:t>
            </a:r>
            <a:br>
              <a:rPr lang="cs-CZ" sz="18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cs-CZ" sz="2000" i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en-US" altLang="cs-CZ" sz="36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Nadpis 7"/>
          <p:cNvSpPr>
            <a:spLocks noGrp="1"/>
          </p:cNvSpPr>
          <p:nvPr>
            <p:ph type="title"/>
          </p:nvPr>
        </p:nvSpPr>
        <p:spPr>
          <a:xfrm>
            <a:off x="395536" y="1059582"/>
            <a:ext cx="7200800" cy="378042"/>
          </a:xfrm>
        </p:spPr>
        <p:txBody>
          <a:bodyPr/>
          <a:lstStyle/>
          <a:p>
            <a:r>
              <a:rPr lang="cs-CZ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Typy situací řešených na případových konferencí a role školy</a:t>
            </a:r>
            <a:endParaRPr lang="cs-CZ" dirty="0"/>
          </a:p>
        </p:txBody>
      </p:sp>
      <p:sp>
        <p:nvSpPr>
          <p:cNvPr id="9" name="Zástupný symbol pro obsah 8"/>
          <p:cNvSpPr>
            <a:spLocks noGrp="1"/>
          </p:cNvSpPr>
          <p:nvPr>
            <p:ph idx="10"/>
          </p:nvPr>
        </p:nvSpPr>
        <p:spPr>
          <a:xfrm>
            <a:off x="395536" y="1923677"/>
            <a:ext cx="5616624" cy="2916325"/>
          </a:xfrm>
        </p:spPr>
        <p:txBody>
          <a:bodyPr/>
          <a:lstStyle/>
          <a:p>
            <a:endParaRPr lang="cs-CZ" sz="18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cs-CZ" sz="18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téma je aktuální a vážné, hrozí vážné důsledky</a:t>
            </a:r>
          </a:p>
          <a:p>
            <a:r>
              <a:rPr lang="cs-CZ" sz="1800" i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rodinné spory nebo až </a:t>
            </a:r>
            <a:r>
              <a:rPr lang="cs-CZ" sz="18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extrémní </a:t>
            </a:r>
            <a:r>
              <a:rPr lang="cs-CZ" sz="1800" i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porozchodové</a:t>
            </a:r>
            <a:r>
              <a:rPr lang="cs-CZ" sz="18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konflikty, ve kterých jsou děti </a:t>
            </a:r>
          </a:p>
          <a:p>
            <a:r>
              <a:rPr lang="cs-CZ" sz="18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preventivní setkání</a:t>
            </a:r>
            <a:endParaRPr lang="cs-CZ" sz="18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cs-CZ" sz="1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cs-CZ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7" name="Obrázek 6">
            <a:extLst>
              <a:ext uri="{FF2B5EF4-FFF2-40B4-BE49-F238E27FC236}">
                <a16:creationId xmlns:a16="http://schemas.microsoft.com/office/drawing/2014/main" id="{89EA817A-61A1-4D46-B3B2-F4E9179C52F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8144" y="2283718"/>
            <a:ext cx="2516581" cy="2069625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</p:spTree>
    <p:extLst>
      <p:ext uri="{BB962C8B-B14F-4D97-AF65-F5344CB8AC3E}">
        <p14:creationId xmlns:p14="http://schemas.microsoft.com/office/powerpoint/2010/main" val="25789698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DBCCBEA-4F79-4F96-8D27-BDDFC484A6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Škola a rodina jako komunita</a:t>
            </a:r>
            <a:endParaRPr lang="cs-CZ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11C71983-62AA-4C6D-A2B4-05673D49AF3D}"/>
              </a:ext>
            </a:extLst>
          </p:cNvPr>
          <p:cNvSpPr>
            <a:spLocks noGrp="1"/>
          </p:cNvSpPr>
          <p:nvPr>
            <p:ph idx="10"/>
          </p:nvPr>
        </p:nvSpPr>
        <p:spPr/>
        <p:txBody>
          <a:bodyPr/>
          <a:lstStyle/>
          <a:p>
            <a:pPr marL="342900" lvl="0" indent="-342900">
              <a:lnSpc>
                <a:spcPct val="107000"/>
              </a:lnSpc>
              <a:buFont typeface="Calibri" panose="020F0502020204030204" pitchFamily="34" charset="0"/>
              <a:buChar char="-"/>
            </a:pPr>
            <a:endParaRPr lang="cs-CZ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buFont typeface="Calibri" panose="020F0502020204030204" pitchFamily="34" charset="0"/>
              <a:buChar char="-"/>
            </a:pPr>
            <a:r>
              <a:rPr lang="cs-CZ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průběžná komunikace a preventivní setkání</a:t>
            </a:r>
          </a:p>
          <a:p>
            <a:pPr marL="342900" lvl="0" indent="-342900">
              <a:lnSpc>
                <a:spcPct val="107000"/>
              </a:lnSpc>
              <a:buFont typeface="Calibri" panose="020F0502020204030204" pitchFamily="34" charset="0"/>
              <a:buChar char="-"/>
            </a:pPr>
            <a:endParaRPr lang="cs-CZ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buFont typeface="Calibri" panose="020F0502020204030204" pitchFamily="34" charset="0"/>
              <a:buChar char="-"/>
            </a:pPr>
            <a:r>
              <a:rPr lang="cs-CZ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principy společného setkání a komunikace</a:t>
            </a: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Calibri" panose="020F0502020204030204" pitchFamily="34" charset="0"/>
              <a:buChar char="-"/>
            </a:pPr>
            <a:endParaRPr lang="cs-CZ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Calibri" panose="020F0502020204030204" pitchFamily="34" charset="0"/>
              <a:buChar char="-"/>
            </a:pPr>
            <a:r>
              <a:rPr lang="cs-CZ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způsob, jak zapojit i méně aktivitní rodiče</a:t>
            </a:r>
          </a:p>
          <a:p>
            <a:endParaRPr lang="cs-CZ" dirty="0"/>
          </a:p>
        </p:txBody>
      </p:sp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id="{7E7B14ED-32DC-4547-830A-8B13FE90E35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212122088"/>
              </p:ext>
            </p:extLst>
          </p:nvPr>
        </p:nvGraphicFramePr>
        <p:xfrm>
          <a:off x="5004048" y="771550"/>
          <a:ext cx="3312368" cy="446598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02984916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5F2A296-1224-4973-B97A-560154ACDA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„</a:t>
            </a:r>
            <a:r>
              <a:rPr lang="cs-CZ" dirty="0" err="1"/>
              <a:t>Případovka</a:t>
            </a:r>
            <a:r>
              <a:rPr lang="cs-CZ" dirty="0"/>
              <a:t>“ není všemocný nástroj – co můžeme realisticky očekávat?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3AA13269-4D40-465B-A0B1-AD6516705263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251520" y="2112607"/>
            <a:ext cx="3240360" cy="2827578"/>
          </a:xfrm>
        </p:spPr>
        <p:txBody>
          <a:bodyPr/>
          <a:lstStyle/>
          <a:p>
            <a:r>
              <a:rPr lang="cs-CZ" sz="1400" dirty="0"/>
              <a:t>pokud by situace nebyla důležitá nebo vážná </a:t>
            </a:r>
            <a:r>
              <a:rPr lang="cs-CZ" sz="1400" dirty="0">
                <a:latin typeface="Calibri" panose="020F0502020204030204" pitchFamily="34" charset="0"/>
                <a:cs typeface="Calibri" panose="020F0502020204030204" pitchFamily="34" charset="0"/>
              </a:rPr>
              <a:t>→</a:t>
            </a:r>
            <a:r>
              <a:rPr lang="cs-CZ" sz="1400" dirty="0"/>
              <a:t> tak by se nekonala</a:t>
            </a:r>
          </a:p>
          <a:p>
            <a:endParaRPr lang="cs-CZ" sz="1400" dirty="0"/>
          </a:p>
          <a:p>
            <a:r>
              <a:rPr lang="cs-CZ" sz="1400" dirty="0"/>
              <a:t>pokud nevyhovující situace trvá dlouhou dobu nebo dokonce roky </a:t>
            </a:r>
            <a:r>
              <a:rPr lang="cs-CZ" sz="1400" dirty="0">
                <a:latin typeface="Calibri" panose="020F0502020204030204" pitchFamily="34" charset="0"/>
                <a:cs typeface="Calibri" panose="020F0502020204030204" pitchFamily="34" charset="0"/>
              </a:rPr>
              <a:t>→</a:t>
            </a:r>
            <a:r>
              <a:rPr lang="cs-CZ" sz="1400" dirty="0"/>
              <a:t> nelze ji vyřešit za 2 hodiny</a:t>
            </a:r>
          </a:p>
          <a:p>
            <a:endParaRPr lang="cs-CZ" sz="1400" dirty="0"/>
          </a:p>
          <a:p>
            <a:r>
              <a:rPr lang="cs-CZ" sz="1400" dirty="0"/>
              <a:t>bezpečný prostor, partnerský dialog X zažité role</a:t>
            </a:r>
          </a:p>
        </p:txBody>
      </p:sp>
      <p:sp>
        <p:nvSpPr>
          <p:cNvPr id="4" name="Zástupný obsah 2">
            <a:extLst>
              <a:ext uri="{FF2B5EF4-FFF2-40B4-BE49-F238E27FC236}">
                <a16:creationId xmlns:a16="http://schemas.microsoft.com/office/drawing/2014/main" id="{BA29E506-0AD8-420A-B2FF-E6274DB9D984}"/>
              </a:ext>
            </a:extLst>
          </p:cNvPr>
          <p:cNvSpPr txBox="1">
            <a:spLocks/>
          </p:cNvSpPr>
          <p:nvPr/>
        </p:nvSpPr>
        <p:spPr bwMode="auto">
          <a:xfrm>
            <a:off x="4837440" y="1980225"/>
            <a:ext cx="4182378" cy="28974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882" indent="-342882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13" indent="-285737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2942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120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298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474" indent="-228589" algn="l" defTabSz="914354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652" indent="-228589" algn="l" defTabSz="914354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829" indent="-228589" algn="l" defTabSz="914354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006" indent="-228589" algn="l" defTabSz="914354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/>
            <a:r>
              <a:rPr lang="cs-CZ" sz="1400" i="1" dirty="0"/>
              <a:t>realita: potřeba obhájit se nebo vysvětlit situaci / odsouhlasení problému i plánu z obavy nebo nepříjemného pocitu / emoce</a:t>
            </a:r>
          </a:p>
          <a:p>
            <a:pPr lvl="1"/>
            <a:endParaRPr lang="cs-CZ" sz="1400" i="1" dirty="0"/>
          </a:p>
          <a:p>
            <a:pPr lvl="1"/>
            <a:r>
              <a:rPr lang="cs-CZ" sz="1400" i="1" dirty="0"/>
              <a:t>realita: postupné rozplétání a odkrývání situace – předčasně domluvený plán nebývá úspěšný</a:t>
            </a:r>
          </a:p>
          <a:p>
            <a:pPr lvl="1"/>
            <a:endParaRPr lang="cs-CZ" sz="1400" i="1" dirty="0"/>
          </a:p>
          <a:p>
            <a:pPr lvl="1"/>
            <a:r>
              <a:rPr lang="cs-CZ" sz="1400" i="1" dirty="0"/>
              <a:t>co pomáhá: nezávislý facilitátor, otevřené otázky pro rodinu i děti, podpůrné osoby, přizpůsobit "odbornost" rodině i přítomným dětem</a:t>
            </a:r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89E75711-F071-460B-B5C8-084424104BC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1683" y="1897599"/>
            <a:ext cx="1724373" cy="3062716"/>
          </a:xfrm>
          <a:prstGeom prst="rect">
            <a:avLst/>
          </a:prstGeom>
        </p:spPr>
      </p:pic>
      <p:sp>
        <p:nvSpPr>
          <p:cNvPr id="7" name="TextovéPole 6">
            <a:extLst>
              <a:ext uri="{FF2B5EF4-FFF2-40B4-BE49-F238E27FC236}">
                <a16:creationId xmlns:a16="http://schemas.microsoft.com/office/drawing/2014/main" id="{F4C80936-2D7C-4DF2-9423-63E81948BC5D}"/>
              </a:ext>
            </a:extLst>
          </p:cNvPr>
          <p:cNvSpPr txBox="1"/>
          <p:nvPr/>
        </p:nvSpPr>
        <p:spPr>
          <a:xfrm>
            <a:off x="3883123" y="2365742"/>
            <a:ext cx="992758" cy="3381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600" b="1" dirty="0">
                <a:solidFill>
                  <a:schemeClr val="bg1"/>
                </a:solidFill>
              </a:rPr>
              <a:t>co s tím</a:t>
            </a:r>
          </a:p>
        </p:txBody>
      </p:sp>
      <p:sp>
        <p:nvSpPr>
          <p:cNvPr id="8" name="TextovéPole 7">
            <a:extLst>
              <a:ext uri="{FF2B5EF4-FFF2-40B4-BE49-F238E27FC236}">
                <a16:creationId xmlns:a16="http://schemas.microsoft.com/office/drawing/2014/main" id="{C5E25839-94DA-459A-8CAB-ABC8DABB9BDD}"/>
              </a:ext>
            </a:extLst>
          </p:cNvPr>
          <p:cNvSpPr txBox="1"/>
          <p:nvPr/>
        </p:nvSpPr>
        <p:spPr>
          <a:xfrm>
            <a:off x="3464736" y="3056272"/>
            <a:ext cx="1345069" cy="3381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600" b="1" dirty="0">
                <a:solidFill>
                  <a:schemeClr val="bg1"/>
                </a:solidFill>
              </a:rPr>
              <a:t>slabá místa</a:t>
            </a:r>
          </a:p>
        </p:txBody>
      </p:sp>
    </p:spTree>
    <p:extLst>
      <p:ext uri="{BB962C8B-B14F-4D97-AF65-F5344CB8AC3E}">
        <p14:creationId xmlns:p14="http://schemas.microsoft.com/office/powerpoint/2010/main" val="108333450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sah 1">
            <a:extLst>
              <a:ext uri="{FF2B5EF4-FFF2-40B4-BE49-F238E27FC236}">
                <a16:creationId xmlns:a16="http://schemas.microsoft.com/office/drawing/2014/main" id="{5F5099E3-C852-4E6D-AEF9-85BEED456C8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5536" y="2787774"/>
            <a:ext cx="8291264" cy="2052228"/>
          </a:xfrm>
        </p:spPr>
        <p:txBody>
          <a:bodyPr>
            <a:normAutofit lnSpcReduction="10000"/>
          </a:bodyPr>
          <a:lstStyle/>
          <a:p>
            <a:pPr algn="ctr"/>
            <a:r>
              <a:rPr lang="cs-CZ" sz="2000" dirty="0"/>
              <a:t>Mgr. Lenka Maléřová</a:t>
            </a:r>
          </a:p>
          <a:p>
            <a:pPr algn="ctr"/>
            <a:r>
              <a:rPr lang="cs-CZ" sz="2000" i="1" dirty="0" err="1"/>
              <a:t>facilitátorka</a:t>
            </a:r>
            <a:r>
              <a:rPr lang="cs-CZ" sz="2000" i="1" dirty="0"/>
              <a:t> případových konferencí</a:t>
            </a:r>
          </a:p>
          <a:p>
            <a:pPr algn="ctr"/>
            <a:r>
              <a:rPr lang="cs-CZ" sz="2000" i="1" dirty="0">
                <a:solidFill>
                  <a:schemeClr val="accent1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projekty.malerova@gmail.com</a:t>
            </a:r>
            <a:endParaRPr lang="cs-CZ" sz="2000" i="1" dirty="0">
              <a:solidFill>
                <a:schemeClr val="accent1"/>
              </a:solidFill>
            </a:endParaRPr>
          </a:p>
          <a:p>
            <a:pPr algn="ctr"/>
            <a:r>
              <a:rPr lang="cs-CZ" sz="2000" i="1" dirty="0"/>
              <a:t>774 167 961</a:t>
            </a:r>
          </a:p>
        </p:txBody>
      </p:sp>
      <p:sp>
        <p:nvSpPr>
          <p:cNvPr id="3" name="Nadpis 2">
            <a:extLst>
              <a:ext uri="{FF2B5EF4-FFF2-40B4-BE49-F238E27FC236}">
                <a16:creationId xmlns:a16="http://schemas.microsoft.com/office/drawing/2014/main" id="{83DC8533-A999-4CAB-96BF-29D44D69A7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5536" y="1419622"/>
            <a:ext cx="8291264" cy="1080120"/>
          </a:xfrm>
        </p:spPr>
        <p:txBody>
          <a:bodyPr/>
          <a:lstStyle/>
          <a:p>
            <a:pPr algn="ctr"/>
            <a:r>
              <a:rPr lang="cs-CZ" sz="2800" dirty="0"/>
              <a:t>Děkuji za pozornost a </a:t>
            </a:r>
            <a:br>
              <a:rPr lang="cs-CZ" sz="2800" dirty="0"/>
            </a:br>
            <a:r>
              <a:rPr lang="cs-CZ" sz="2800" dirty="0" err="1"/>
              <a:t>pojďmě</a:t>
            </a:r>
            <a:r>
              <a:rPr lang="cs-CZ" sz="2800" dirty="0"/>
              <a:t> diskutovat.</a:t>
            </a:r>
            <a:endParaRPr lang="cs-CZ" dirty="0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15A58D28-8C9D-4FA9-BF50-E2D0E30C221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2240" y="1861940"/>
            <a:ext cx="2345457" cy="15636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755984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Zástupný symbol pro obsah 8"/>
          <p:cNvSpPr>
            <a:spLocks noGrp="1"/>
          </p:cNvSpPr>
          <p:nvPr>
            <p:ph idx="1"/>
          </p:nvPr>
        </p:nvSpPr>
        <p:spPr>
          <a:xfrm>
            <a:off x="323528" y="1795427"/>
            <a:ext cx="6203032" cy="3060340"/>
          </a:xfrm>
        </p:spPr>
        <p:txBody>
          <a:bodyPr/>
          <a:lstStyle/>
          <a:p>
            <a:pPr marL="742950" lvl="1" indent="-285750">
              <a:lnSpc>
                <a:spcPct val="107000"/>
              </a:lnSpc>
              <a:buFont typeface="Courier New" panose="02070309020205020404" pitchFamily="49" charset="0"/>
              <a:buChar char="o"/>
            </a:pPr>
            <a:r>
              <a:rPr lang="cs-CZ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jak by lepší provázanost a spolupráce účastníků pomohla v konkrétní situaci, která se na setkání řeší?</a:t>
            </a:r>
          </a:p>
          <a:p>
            <a:pPr marL="742950" lvl="1" indent="-285750">
              <a:lnSpc>
                <a:spcPct val="107000"/>
              </a:lnSpc>
              <a:buFont typeface="Courier New" panose="02070309020205020404" pitchFamily="49" charset="0"/>
              <a:buChar char="o"/>
            </a:pPr>
            <a:r>
              <a:rPr lang="cs-CZ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 by pomohlo, aby se situace nedostala tak daleko? </a:t>
            </a:r>
          </a:p>
          <a:p>
            <a:pPr marL="742950" lvl="1" indent="-285750">
              <a:lnSpc>
                <a:spcPct val="107000"/>
              </a:lnSpc>
              <a:buFont typeface="Courier New" panose="02070309020205020404" pitchFamily="49" charset="0"/>
              <a:buChar char="o"/>
            </a:pPr>
            <a:r>
              <a:rPr lang="cs-CZ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jak by to probíhalo, kdyby se setkání udělalo ještě ve fázi, kdy se problémová situace teprve začínala rozvíjet?</a:t>
            </a:r>
          </a:p>
          <a:p>
            <a:pPr marL="742950" lvl="1" indent="-285750">
              <a:lnSpc>
                <a:spcPct val="107000"/>
              </a:lnSpc>
              <a:buFont typeface="Courier New" panose="02070309020205020404" pitchFamily="49" charset="0"/>
              <a:buChar char="o"/>
            </a:pPr>
            <a:r>
              <a:rPr lang="cs-CZ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 pro to můžeme udělat každý z nás v rolích, ve kterých se nacházíme (v pracovních i osobních)?</a:t>
            </a:r>
          </a:p>
        </p:txBody>
      </p:sp>
      <p:sp>
        <p:nvSpPr>
          <p:cNvPr id="8" name="Nadpis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Škola a rodina jako komunita</a:t>
            </a:r>
            <a:endParaRPr lang="cs-CZ" dirty="0"/>
          </a:p>
        </p:txBody>
      </p:sp>
      <p:pic>
        <p:nvPicPr>
          <p:cNvPr id="3" name="Obrázek 2">
            <a:extLst>
              <a:ext uri="{FF2B5EF4-FFF2-40B4-BE49-F238E27FC236}">
                <a16:creationId xmlns:a16="http://schemas.microsoft.com/office/drawing/2014/main" id="{C436A211-C8A5-4E41-8F19-322A9F7FF0B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2240" y="1131590"/>
            <a:ext cx="1800200" cy="360040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4">
            <a:extLst>
              <a:ext uri="{FF2B5EF4-FFF2-40B4-BE49-F238E27FC236}">
                <a16:creationId xmlns:a16="http://schemas.microsoft.com/office/drawing/2014/main" id="{6053F532-8C4B-4CFB-AD88-F20BF4E5606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09936" y="1134427"/>
            <a:ext cx="5724128" cy="2946318"/>
          </a:xfrm>
          <a:prstGeom prst="rect">
            <a:avLst/>
          </a:prstGeom>
        </p:spPr>
      </p:pic>
      <p:sp>
        <p:nvSpPr>
          <p:cNvPr id="6" name="TextovéPole 5">
            <a:extLst>
              <a:ext uri="{FF2B5EF4-FFF2-40B4-BE49-F238E27FC236}">
                <a16:creationId xmlns:a16="http://schemas.microsoft.com/office/drawing/2014/main" id="{841AF6F5-E5BA-433D-9D1F-4B5402944BB7}"/>
              </a:ext>
            </a:extLst>
          </p:cNvPr>
          <p:cNvSpPr txBox="1"/>
          <p:nvPr/>
        </p:nvSpPr>
        <p:spPr>
          <a:xfrm>
            <a:off x="1619672" y="4095181"/>
            <a:ext cx="287883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100" dirty="0"/>
              <a:t>Autor: IQ Roma servis, z. s.</a:t>
            </a:r>
          </a:p>
        </p:txBody>
      </p:sp>
    </p:spTree>
    <p:extLst>
      <p:ext uri="{BB962C8B-B14F-4D97-AF65-F5344CB8AC3E}">
        <p14:creationId xmlns:p14="http://schemas.microsoft.com/office/powerpoint/2010/main" val="410482027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Nadpis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/>
              <a:t>Co je případová konference?</a:t>
            </a:r>
            <a:endParaRPr lang="cs-CZ" dirty="0"/>
          </a:p>
        </p:txBody>
      </p:sp>
      <p:sp>
        <p:nvSpPr>
          <p:cNvPr id="9" name="Zástupný symbol pro obsah 8"/>
          <p:cNvSpPr>
            <a:spLocks noGrp="1"/>
          </p:cNvSpPr>
          <p:nvPr>
            <p:ph idx="10"/>
          </p:nvPr>
        </p:nvSpPr>
        <p:spPr>
          <a:xfrm>
            <a:off x="395536" y="1707655"/>
            <a:ext cx="5616624" cy="3132348"/>
          </a:xfrm>
        </p:spPr>
        <p:txBody>
          <a:bodyPr/>
          <a:lstStyle/>
          <a:p>
            <a:r>
              <a:rPr lang="cs-CZ" sz="1600" dirty="0"/>
              <a:t>setkání rodiny, odborníků a dalších podpůrných osob</a:t>
            </a:r>
          </a:p>
          <a:p>
            <a:endParaRPr lang="cs-CZ" sz="1600" dirty="0"/>
          </a:p>
          <a:p>
            <a:r>
              <a:rPr lang="cs-CZ" sz="1600" dirty="0"/>
              <a:t>za účelem: vyhodnotit situaci dítěte a rodiny</a:t>
            </a:r>
          </a:p>
          <a:p>
            <a:endParaRPr lang="cs-CZ" sz="1600" dirty="0"/>
          </a:p>
          <a:p>
            <a:r>
              <a:rPr lang="cs-CZ" sz="1600" dirty="0"/>
              <a:t>společně naplánovat kroky, jak postupovat dál</a:t>
            </a:r>
          </a:p>
          <a:p>
            <a:endParaRPr lang="cs-CZ" sz="1600" dirty="0"/>
          </a:p>
          <a:p>
            <a:r>
              <a:rPr lang="cs-CZ" sz="1600" dirty="0"/>
              <a:t>získat: rady, pomoc, podporu…</a:t>
            </a:r>
          </a:p>
          <a:p>
            <a:endParaRPr lang="cs-CZ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7" name="Zástupný obsah 11">
            <a:extLst>
              <a:ext uri="{FF2B5EF4-FFF2-40B4-BE49-F238E27FC236}">
                <a16:creationId xmlns:a16="http://schemas.microsoft.com/office/drawing/2014/main" id="{73A14DFA-EDD1-410E-A9E8-B329266575C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4168" y="1547145"/>
            <a:ext cx="2519741" cy="2936632"/>
          </a:xfrm>
          <a:prstGeom prst="rect">
            <a:avLst/>
          </a:prstGeom>
        </p:spPr>
      </p:pic>
      <p:sp>
        <p:nvSpPr>
          <p:cNvPr id="10" name="TextovéPole 9">
            <a:extLst>
              <a:ext uri="{FF2B5EF4-FFF2-40B4-BE49-F238E27FC236}">
                <a16:creationId xmlns:a16="http://schemas.microsoft.com/office/drawing/2014/main" id="{5D31AF08-0060-4514-935A-30963AC097DB}"/>
              </a:ext>
            </a:extLst>
          </p:cNvPr>
          <p:cNvSpPr txBox="1"/>
          <p:nvPr/>
        </p:nvSpPr>
        <p:spPr>
          <a:xfrm>
            <a:off x="6012160" y="4532226"/>
            <a:ext cx="287883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100" dirty="0"/>
              <a:t>Autor: IQ Roma servis, z. s.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Nadpis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Jak „</a:t>
            </a:r>
            <a:r>
              <a:rPr lang="cs-CZ" dirty="0" err="1"/>
              <a:t>případovka</a:t>
            </a:r>
            <a:r>
              <a:rPr lang="cs-CZ" dirty="0"/>
              <a:t>“ probíhá v praxi?</a:t>
            </a:r>
          </a:p>
        </p:txBody>
      </p:sp>
      <p:sp>
        <p:nvSpPr>
          <p:cNvPr id="9" name="Zástupný symbol pro obsah 8"/>
          <p:cNvSpPr>
            <a:spLocks noGrp="1"/>
          </p:cNvSpPr>
          <p:nvPr>
            <p:ph idx="10"/>
          </p:nvPr>
        </p:nvSpPr>
        <p:spPr>
          <a:xfrm>
            <a:off x="395536" y="1628972"/>
            <a:ext cx="5616624" cy="3132348"/>
          </a:xfrm>
        </p:spPr>
        <p:txBody>
          <a:bodyPr/>
          <a:lstStyle/>
          <a:p>
            <a:r>
              <a:rPr lang="cs-CZ" sz="1800" dirty="0"/>
              <a:t>délka: zpravidla 2 – 2,5 hodiny</a:t>
            </a:r>
          </a:p>
          <a:p>
            <a:pPr marL="0" indent="0">
              <a:buNone/>
            </a:pPr>
            <a:r>
              <a:rPr lang="cs-CZ" sz="800" dirty="0"/>
              <a:t> </a:t>
            </a:r>
            <a:endParaRPr lang="cs-CZ" sz="1800" dirty="0"/>
          </a:p>
          <a:p>
            <a:r>
              <a:rPr lang="cs-CZ" sz="1800" dirty="0"/>
              <a:t>má jasnou strukturu:</a:t>
            </a:r>
          </a:p>
          <a:p>
            <a:pPr lvl="1"/>
            <a:r>
              <a:rPr lang="cs-CZ" sz="1400" dirty="0"/>
              <a:t>představení, očekávání od setkání</a:t>
            </a:r>
          </a:p>
          <a:p>
            <a:pPr lvl="1"/>
            <a:r>
              <a:rPr lang="cs-CZ" sz="1400" dirty="0"/>
              <a:t>popis situace</a:t>
            </a:r>
          </a:p>
          <a:p>
            <a:pPr lvl="1"/>
            <a:r>
              <a:rPr lang="cs-CZ" sz="1400" dirty="0"/>
              <a:t>hledání řešení</a:t>
            </a:r>
          </a:p>
          <a:p>
            <a:pPr lvl="1"/>
            <a:r>
              <a:rPr lang="cs-CZ" sz="1400" dirty="0"/>
              <a:t>společná domluva na plánu</a:t>
            </a:r>
          </a:p>
          <a:p>
            <a:pPr marL="457176" lvl="1" indent="0">
              <a:buNone/>
            </a:pPr>
            <a:r>
              <a:rPr lang="cs-CZ" sz="500" dirty="0"/>
              <a:t>   </a:t>
            </a:r>
          </a:p>
          <a:p>
            <a:r>
              <a:rPr lang="cs-CZ" sz="1800" dirty="0"/>
              <a:t>stojí na pevných principech</a:t>
            </a:r>
          </a:p>
          <a:p>
            <a:pPr marL="0" indent="0">
              <a:buNone/>
            </a:pPr>
            <a:r>
              <a:rPr lang="cs-CZ" sz="800" dirty="0"/>
              <a:t> </a:t>
            </a:r>
            <a:endParaRPr lang="cs-CZ" sz="1800" dirty="0"/>
          </a:p>
          <a:p>
            <a:r>
              <a:rPr lang="cs-CZ" sz="1800" dirty="0"/>
              <a:t>vede ji nezávislý facilitátor</a:t>
            </a:r>
          </a:p>
          <a:p>
            <a:endParaRPr lang="cs-CZ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7" name="Zástupný obsah 11">
            <a:extLst>
              <a:ext uri="{FF2B5EF4-FFF2-40B4-BE49-F238E27FC236}">
                <a16:creationId xmlns:a16="http://schemas.microsoft.com/office/drawing/2014/main" id="{73A14DFA-EDD1-410E-A9E8-B329266575C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4168" y="1547145"/>
            <a:ext cx="2519741" cy="2936632"/>
          </a:xfrm>
          <a:prstGeom prst="rect">
            <a:avLst/>
          </a:prstGeom>
        </p:spPr>
      </p:pic>
      <p:sp>
        <p:nvSpPr>
          <p:cNvPr id="10" name="TextovéPole 9">
            <a:extLst>
              <a:ext uri="{FF2B5EF4-FFF2-40B4-BE49-F238E27FC236}">
                <a16:creationId xmlns:a16="http://schemas.microsoft.com/office/drawing/2014/main" id="{5D31AF08-0060-4514-935A-30963AC097DB}"/>
              </a:ext>
            </a:extLst>
          </p:cNvPr>
          <p:cNvSpPr txBox="1"/>
          <p:nvPr/>
        </p:nvSpPr>
        <p:spPr>
          <a:xfrm>
            <a:off x="6012160" y="4532226"/>
            <a:ext cx="287883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100" dirty="0"/>
              <a:t>Autor: IQ Roma servis, z. s.</a:t>
            </a:r>
          </a:p>
        </p:txBody>
      </p:sp>
    </p:spTree>
    <p:extLst>
      <p:ext uri="{BB962C8B-B14F-4D97-AF65-F5344CB8AC3E}">
        <p14:creationId xmlns:p14="http://schemas.microsoft.com/office/powerpoint/2010/main" val="266377278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92165BD-F6DE-49B1-BBE5-3E629E078E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Když se vyskytne problém…</a:t>
            </a:r>
          </a:p>
        </p:txBody>
      </p:sp>
      <p:grpSp>
        <p:nvGrpSpPr>
          <p:cNvPr id="4" name="Skupina 3">
            <a:extLst>
              <a:ext uri="{FF2B5EF4-FFF2-40B4-BE49-F238E27FC236}">
                <a16:creationId xmlns:a16="http://schemas.microsoft.com/office/drawing/2014/main" id="{4197A13F-D34D-4D3F-90C5-EE00DC4D4AD3}"/>
              </a:ext>
            </a:extLst>
          </p:cNvPr>
          <p:cNvGrpSpPr/>
          <p:nvPr/>
        </p:nvGrpSpPr>
        <p:grpSpPr>
          <a:xfrm>
            <a:off x="697858" y="2011693"/>
            <a:ext cx="1555373" cy="864096"/>
            <a:chOff x="2444412" y="0"/>
            <a:chExt cx="2073830" cy="1152128"/>
          </a:xfrm>
          <a:solidFill>
            <a:srgbClr val="00B0F0"/>
          </a:solidFill>
        </p:grpSpPr>
        <p:sp>
          <p:nvSpPr>
            <p:cNvPr id="5" name="Obdélník: se zakulacenými rohy 4">
              <a:extLst>
                <a:ext uri="{FF2B5EF4-FFF2-40B4-BE49-F238E27FC236}">
                  <a16:creationId xmlns:a16="http://schemas.microsoft.com/office/drawing/2014/main" id="{3BD2E597-AD8A-4883-8A5C-9346AA46AA9E}"/>
                </a:ext>
              </a:extLst>
            </p:cNvPr>
            <p:cNvSpPr/>
            <p:nvPr/>
          </p:nvSpPr>
          <p:spPr>
            <a:xfrm>
              <a:off x="2444412" y="0"/>
              <a:ext cx="2073830" cy="1152128"/>
            </a:xfrm>
            <a:prstGeom prst="roundRect">
              <a:avLst>
                <a:gd name="adj" fmla="val 10000"/>
              </a:avLst>
            </a:prstGeom>
            <a:grpFill/>
          </p:spPr>
          <p:style>
            <a:lnRef idx="2">
              <a:schemeClr val="accent3">
                <a:tint val="40000"/>
                <a:alpha val="90000"/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3">
                <a:tint val="40000"/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6" name="Obdélník: se zakulacenými rohy 4">
              <a:extLst>
                <a:ext uri="{FF2B5EF4-FFF2-40B4-BE49-F238E27FC236}">
                  <a16:creationId xmlns:a16="http://schemas.microsoft.com/office/drawing/2014/main" id="{1A1EFAC5-A2E0-4646-A09A-9418DBA8C8D2}"/>
                </a:ext>
              </a:extLst>
            </p:cNvPr>
            <p:cNvSpPr txBox="1"/>
            <p:nvPr/>
          </p:nvSpPr>
          <p:spPr>
            <a:xfrm>
              <a:off x="2478157" y="33745"/>
              <a:ext cx="2006340" cy="1084638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74295" tIns="74295" rIns="74295" bIns="74295" numCol="1" spcCol="1270" anchor="ctr" anchorCtr="0">
              <a:noAutofit/>
            </a:bodyPr>
            <a:lstStyle/>
            <a:p>
              <a:pPr algn="ctr" defTabSz="866775">
                <a:lnSpc>
                  <a:spcPct val="90000"/>
                </a:lnSpc>
                <a:spcAft>
                  <a:spcPct val="35000"/>
                </a:spcAft>
              </a:pPr>
              <a:r>
                <a:rPr lang="cs-CZ" sz="1500" i="1" dirty="0">
                  <a:solidFill>
                    <a:schemeClr val="tx1"/>
                  </a:solidFill>
                </a:rPr>
                <a:t>Principy</a:t>
              </a:r>
            </a:p>
          </p:txBody>
        </p:sp>
      </p:grpSp>
      <p:grpSp>
        <p:nvGrpSpPr>
          <p:cNvPr id="7" name="Skupina 6">
            <a:extLst>
              <a:ext uri="{FF2B5EF4-FFF2-40B4-BE49-F238E27FC236}">
                <a16:creationId xmlns:a16="http://schemas.microsoft.com/office/drawing/2014/main" id="{49EF5471-EDB5-4D82-975E-113B179D8496}"/>
              </a:ext>
            </a:extLst>
          </p:cNvPr>
          <p:cNvGrpSpPr/>
          <p:nvPr/>
        </p:nvGrpSpPr>
        <p:grpSpPr>
          <a:xfrm>
            <a:off x="723167" y="2875789"/>
            <a:ext cx="1555373" cy="864096"/>
            <a:chOff x="4572006" y="0"/>
            <a:chExt cx="2073830" cy="1152128"/>
          </a:xfrm>
          <a:solidFill>
            <a:srgbClr val="00B0F0"/>
          </a:solidFill>
        </p:grpSpPr>
        <p:sp>
          <p:nvSpPr>
            <p:cNvPr id="8" name="Obdélník: se zakulacenými rohy 7">
              <a:extLst>
                <a:ext uri="{FF2B5EF4-FFF2-40B4-BE49-F238E27FC236}">
                  <a16:creationId xmlns:a16="http://schemas.microsoft.com/office/drawing/2014/main" id="{0E4EAB90-0EC2-4D25-B477-33076375E55E}"/>
                </a:ext>
              </a:extLst>
            </p:cNvPr>
            <p:cNvSpPr/>
            <p:nvPr/>
          </p:nvSpPr>
          <p:spPr>
            <a:xfrm>
              <a:off x="4572006" y="0"/>
              <a:ext cx="2073830" cy="1152128"/>
            </a:xfrm>
            <a:prstGeom prst="roundRect">
              <a:avLst>
                <a:gd name="adj" fmla="val 10000"/>
              </a:avLst>
            </a:prstGeom>
            <a:grpFill/>
            <a:ln w="25400" cap="flat" cmpd="sng" algn="ctr">
              <a:solidFill>
                <a:srgbClr val="9BBB59">
                  <a:tint val="40000"/>
                  <a:alpha val="90000"/>
                  <a:hueOff val="0"/>
                  <a:satOff val="0"/>
                  <a:lumOff val="0"/>
                  <a:alphaOff val="0"/>
                </a:srgbClr>
              </a:solidFill>
              <a:prstDash val="solid"/>
            </a:ln>
            <a:effectLst/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9" name="Obdélník: se zakulacenými rohy 6">
              <a:extLst>
                <a:ext uri="{FF2B5EF4-FFF2-40B4-BE49-F238E27FC236}">
                  <a16:creationId xmlns:a16="http://schemas.microsoft.com/office/drawing/2014/main" id="{A994FFFD-E2D2-4D8A-96E6-0055BDB835D1}"/>
                </a:ext>
              </a:extLst>
            </p:cNvPr>
            <p:cNvSpPr txBox="1"/>
            <p:nvPr/>
          </p:nvSpPr>
          <p:spPr>
            <a:xfrm>
              <a:off x="4605751" y="33745"/>
              <a:ext cx="2006339" cy="1084638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77153" tIns="77153" rIns="77153" bIns="77153" numCol="1" spcCol="1270" anchor="ctr" anchorCtr="0">
              <a:noAutofit/>
            </a:bodyPr>
            <a:lstStyle/>
            <a:p>
              <a:pPr algn="ctr" defTabSz="900113">
                <a:lnSpc>
                  <a:spcPct val="90000"/>
                </a:lnSpc>
                <a:spcAft>
                  <a:spcPct val="35000"/>
                </a:spcAft>
              </a:pPr>
              <a:r>
                <a:rPr lang="cs-CZ" sz="1500" i="1" dirty="0">
                  <a:solidFill>
                    <a:schemeClr val="tx1"/>
                  </a:solidFill>
                  <a:latin typeface="Calibri"/>
                </a:rPr>
                <a:t>setkání</a:t>
              </a:r>
              <a:endParaRPr lang="cs-CZ" sz="1500" i="1" dirty="0">
                <a:solidFill>
                  <a:schemeClr val="tx1"/>
                </a:solidFill>
              </a:endParaRPr>
            </a:p>
          </p:txBody>
        </p:sp>
      </p:grpSp>
      <p:sp>
        <p:nvSpPr>
          <p:cNvPr id="10" name="Rovnoramenný trojúhelník 9">
            <a:extLst>
              <a:ext uri="{FF2B5EF4-FFF2-40B4-BE49-F238E27FC236}">
                <a16:creationId xmlns:a16="http://schemas.microsoft.com/office/drawing/2014/main" id="{B4E7CFE4-41A6-4EA8-A6CE-D7E90A64CEBC}"/>
              </a:ext>
            </a:extLst>
          </p:cNvPr>
          <p:cNvSpPr/>
          <p:nvPr/>
        </p:nvSpPr>
        <p:spPr>
          <a:xfrm>
            <a:off x="5117403" y="4225629"/>
            <a:ext cx="648072" cy="648072"/>
          </a:xfrm>
          <a:prstGeom prst="triangle">
            <a:avLst/>
          </a:prstGeom>
          <a:solidFill>
            <a:srgbClr val="DB7D00">
              <a:alpha val="89804"/>
            </a:srgbClr>
          </a:solidFill>
        </p:spPr>
        <p:style>
          <a:lnRef idx="2">
            <a:schemeClr val="accent3">
              <a:tint val="40000"/>
              <a:alpha val="90000"/>
              <a:hueOff val="7144569"/>
              <a:satOff val="-9195"/>
              <a:lumOff val="-717"/>
              <a:alphaOff val="0"/>
            </a:schemeClr>
          </a:lnRef>
          <a:fillRef idx="1">
            <a:schemeClr val="accent3">
              <a:tint val="40000"/>
              <a:alpha val="90000"/>
              <a:hueOff val="7144569"/>
              <a:satOff val="-9195"/>
              <a:lumOff val="-717"/>
              <a:alphaOff val="0"/>
            </a:schemeClr>
          </a:fillRef>
          <a:effectRef idx="0">
            <a:schemeClr val="accent3">
              <a:tint val="40000"/>
              <a:alpha val="90000"/>
              <a:hueOff val="7144569"/>
              <a:satOff val="-9195"/>
              <a:lumOff val="-717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1" name="Obdélník 10">
            <a:extLst>
              <a:ext uri="{FF2B5EF4-FFF2-40B4-BE49-F238E27FC236}">
                <a16:creationId xmlns:a16="http://schemas.microsoft.com/office/drawing/2014/main" id="{2D0B7A33-80CD-431F-B4D5-7D30D36803DA}"/>
              </a:ext>
            </a:extLst>
          </p:cNvPr>
          <p:cNvSpPr/>
          <p:nvPr/>
        </p:nvSpPr>
        <p:spPr>
          <a:xfrm rot="21360000">
            <a:off x="3496629" y="3947923"/>
            <a:ext cx="3889619" cy="271988"/>
          </a:xfrm>
          <a:prstGeom prst="rect">
            <a:avLst/>
          </a:prstGeom>
          <a:solidFill>
            <a:srgbClr val="DB7D00">
              <a:alpha val="89804"/>
            </a:srgbClr>
          </a:solidFill>
        </p:spPr>
        <p:style>
          <a:lnRef idx="2">
            <a:schemeClr val="accent3">
              <a:tint val="40000"/>
              <a:alpha val="90000"/>
              <a:hueOff val="10716854"/>
              <a:satOff val="-13793"/>
              <a:lumOff val="-1075"/>
              <a:alphaOff val="0"/>
            </a:schemeClr>
          </a:lnRef>
          <a:fillRef idx="1">
            <a:schemeClr val="accent3">
              <a:tint val="40000"/>
              <a:alpha val="90000"/>
              <a:hueOff val="10716854"/>
              <a:satOff val="-13793"/>
              <a:lumOff val="-1075"/>
              <a:alphaOff val="0"/>
            </a:schemeClr>
          </a:fillRef>
          <a:effectRef idx="0">
            <a:schemeClr val="accent3">
              <a:tint val="40000"/>
              <a:alpha val="90000"/>
              <a:hueOff val="10716854"/>
              <a:satOff val="-13793"/>
              <a:lumOff val="-1075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endParaRPr lang="cs-CZ" dirty="0"/>
          </a:p>
        </p:txBody>
      </p:sp>
      <p:grpSp>
        <p:nvGrpSpPr>
          <p:cNvPr id="12" name="Skupina 11">
            <a:extLst>
              <a:ext uri="{FF2B5EF4-FFF2-40B4-BE49-F238E27FC236}">
                <a16:creationId xmlns:a16="http://schemas.microsoft.com/office/drawing/2014/main" id="{2E402343-DC6B-4E01-BE71-6AC4FED0810A}"/>
              </a:ext>
            </a:extLst>
          </p:cNvPr>
          <p:cNvGrpSpPr/>
          <p:nvPr/>
        </p:nvGrpSpPr>
        <p:grpSpPr>
          <a:xfrm>
            <a:off x="3503133" y="3457924"/>
            <a:ext cx="1543551" cy="533057"/>
            <a:chOff x="1933841" y="3872938"/>
            <a:chExt cx="2058068" cy="710742"/>
          </a:xfrm>
          <a:solidFill>
            <a:schemeClr val="accent1">
              <a:lumMod val="20000"/>
              <a:lumOff val="80000"/>
            </a:schemeClr>
          </a:solidFill>
        </p:grpSpPr>
        <p:sp>
          <p:nvSpPr>
            <p:cNvPr id="13" name="Obdélník: se zakulacenými rohy 12">
              <a:extLst>
                <a:ext uri="{FF2B5EF4-FFF2-40B4-BE49-F238E27FC236}">
                  <a16:creationId xmlns:a16="http://schemas.microsoft.com/office/drawing/2014/main" id="{6F4F1169-7188-4294-A50C-62054599054E}"/>
                </a:ext>
              </a:extLst>
            </p:cNvPr>
            <p:cNvSpPr/>
            <p:nvPr/>
          </p:nvSpPr>
          <p:spPr>
            <a:xfrm rot="21360000">
              <a:off x="1933841" y="3872938"/>
              <a:ext cx="2058068" cy="710742"/>
            </a:xfrm>
            <a:prstGeom prst="roundRect">
              <a:avLst/>
            </a:pr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3">
                <a:hueOff val="0"/>
                <a:satOff val="0"/>
                <a:lumOff val="0"/>
                <a:alphaOff val="0"/>
              </a:schemeClr>
            </a:fillRef>
            <a:effectRef idx="0">
              <a:schemeClr val="accent3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4" name="Obdélník: se zakulacenými rohy 10">
              <a:extLst>
                <a:ext uri="{FF2B5EF4-FFF2-40B4-BE49-F238E27FC236}">
                  <a16:creationId xmlns:a16="http://schemas.microsoft.com/office/drawing/2014/main" id="{3C110D01-567C-4600-A015-C69D25334370}"/>
                </a:ext>
              </a:extLst>
            </p:cNvPr>
            <p:cNvSpPr txBox="1"/>
            <p:nvPr/>
          </p:nvSpPr>
          <p:spPr>
            <a:xfrm rot="21360000">
              <a:off x="1968537" y="3907634"/>
              <a:ext cx="1988676" cy="641350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37148" tIns="37148" rIns="37148" bIns="37148" numCol="1" spcCol="1270" anchor="ctr" anchorCtr="0">
              <a:noAutofit/>
            </a:bodyPr>
            <a:lstStyle/>
            <a:p>
              <a:pPr algn="ctr" defTabSz="433388">
                <a:lnSpc>
                  <a:spcPct val="90000"/>
                </a:lnSpc>
                <a:spcAft>
                  <a:spcPct val="35000"/>
                </a:spcAft>
              </a:pPr>
              <a:r>
                <a:rPr lang="cs-CZ" sz="825" b="1" dirty="0"/>
                <a:t>všichni účastníci jsou na jedné lodi </a:t>
              </a:r>
            </a:p>
            <a:p>
              <a:pPr algn="ctr" defTabSz="433388">
                <a:lnSpc>
                  <a:spcPct val="90000"/>
                </a:lnSpc>
                <a:spcAft>
                  <a:spcPct val="35000"/>
                </a:spcAft>
              </a:pPr>
              <a:r>
                <a:rPr lang="cs-CZ" sz="825" i="1" dirty="0"/>
                <a:t>bezpečný prostor a partnerský dialog</a:t>
              </a:r>
            </a:p>
          </p:txBody>
        </p:sp>
      </p:grpSp>
      <p:grpSp>
        <p:nvGrpSpPr>
          <p:cNvPr id="15" name="Skupina 14">
            <a:extLst>
              <a:ext uri="{FF2B5EF4-FFF2-40B4-BE49-F238E27FC236}">
                <a16:creationId xmlns:a16="http://schemas.microsoft.com/office/drawing/2014/main" id="{65DEE4A5-7298-4FEA-BC4F-8AC29473A337}"/>
              </a:ext>
            </a:extLst>
          </p:cNvPr>
          <p:cNvGrpSpPr/>
          <p:nvPr/>
        </p:nvGrpSpPr>
        <p:grpSpPr>
          <a:xfrm>
            <a:off x="3459928" y="2887621"/>
            <a:ext cx="1543551" cy="533057"/>
            <a:chOff x="1876234" y="3112534"/>
            <a:chExt cx="2058068" cy="710742"/>
          </a:xfrm>
          <a:solidFill>
            <a:srgbClr val="00CC66"/>
          </a:solidFill>
        </p:grpSpPr>
        <p:sp>
          <p:nvSpPr>
            <p:cNvPr id="16" name="Obdélník: se zakulacenými rohy 15">
              <a:extLst>
                <a:ext uri="{FF2B5EF4-FFF2-40B4-BE49-F238E27FC236}">
                  <a16:creationId xmlns:a16="http://schemas.microsoft.com/office/drawing/2014/main" id="{E7119091-1D7E-42D5-8EBD-715D1973B887}"/>
                </a:ext>
              </a:extLst>
            </p:cNvPr>
            <p:cNvSpPr/>
            <p:nvPr/>
          </p:nvSpPr>
          <p:spPr>
            <a:xfrm rot="21360000">
              <a:off x="1876234" y="3112534"/>
              <a:ext cx="2058068" cy="710742"/>
            </a:xfrm>
            <a:prstGeom prst="roundRect">
              <a:avLst/>
            </a:pr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3">
                <a:hueOff val="1875044"/>
                <a:satOff val="-2813"/>
                <a:lumOff val="-458"/>
                <a:alphaOff val="0"/>
              </a:schemeClr>
            </a:fillRef>
            <a:effectRef idx="0">
              <a:schemeClr val="accent3">
                <a:hueOff val="1875044"/>
                <a:satOff val="-2813"/>
                <a:lumOff val="-458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7" name="Obdélník: se zakulacenými rohy 12">
              <a:extLst>
                <a:ext uri="{FF2B5EF4-FFF2-40B4-BE49-F238E27FC236}">
                  <a16:creationId xmlns:a16="http://schemas.microsoft.com/office/drawing/2014/main" id="{69D092DE-FC4A-49B4-AC4E-DB28165ED77D}"/>
                </a:ext>
              </a:extLst>
            </p:cNvPr>
            <p:cNvSpPr txBox="1"/>
            <p:nvPr/>
          </p:nvSpPr>
          <p:spPr>
            <a:xfrm rot="21360000">
              <a:off x="1910930" y="3147230"/>
              <a:ext cx="1988676" cy="641350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37148" tIns="37148" rIns="37148" bIns="37148" numCol="1" spcCol="1270" anchor="ctr" anchorCtr="0">
              <a:noAutofit/>
            </a:bodyPr>
            <a:lstStyle/>
            <a:p>
              <a:pPr algn="ctr" defTabSz="433388">
                <a:lnSpc>
                  <a:spcPct val="90000"/>
                </a:lnSpc>
                <a:spcAft>
                  <a:spcPct val="35000"/>
                </a:spcAft>
              </a:pPr>
              <a:r>
                <a:rPr lang="cs-CZ" sz="825" b="1" dirty="0"/>
                <a:t>společné hledání cesty</a:t>
              </a:r>
            </a:p>
            <a:p>
              <a:pPr algn="ctr" defTabSz="433388">
                <a:lnSpc>
                  <a:spcPct val="90000"/>
                </a:lnSpc>
                <a:spcAft>
                  <a:spcPct val="35000"/>
                </a:spcAft>
              </a:pPr>
              <a:r>
                <a:rPr lang="cs-CZ" sz="825" i="1" dirty="0"/>
                <a:t>přicházím s návrhy, nápady, ale i pevnými hranicemi</a:t>
              </a:r>
            </a:p>
          </p:txBody>
        </p:sp>
      </p:grpSp>
      <p:grpSp>
        <p:nvGrpSpPr>
          <p:cNvPr id="18" name="Skupina 17">
            <a:extLst>
              <a:ext uri="{FF2B5EF4-FFF2-40B4-BE49-F238E27FC236}">
                <a16:creationId xmlns:a16="http://schemas.microsoft.com/office/drawing/2014/main" id="{FE720C68-A3EA-4692-8692-77EBB0C4F7F9}"/>
              </a:ext>
            </a:extLst>
          </p:cNvPr>
          <p:cNvGrpSpPr/>
          <p:nvPr/>
        </p:nvGrpSpPr>
        <p:grpSpPr>
          <a:xfrm>
            <a:off x="3416724" y="2317318"/>
            <a:ext cx="1543551" cy="533057"/>
            <a:chOff x="1818628" y="2352129"/>
            <a:chExt cx="2058068" cy="710742"/>
          </a:xfrm>
          <a:solidFill>
            <a:srgbClr val="00CC99"/>
          </a:solidFill>
        </p:grpSpPr>
        <p:sp>
          <p:nvSpPr>
            <p:cNvPr id="19" name="Obdélník: se zakulacenými rohy 18">
              <a:extLst>
                <a:ext uri="{FF2B5EF4-FFF2-40B4-BE49-F238E27FC236}">
                  <a16:creationId xmlns:a16="http://schemas.microsoft.com/office/drawing/2014/main" id="{611115E6-0773-4698-B388-2802138FF8AE}"/>
                </a:ext>
              </a:extLst>
            </p:cNvPr>
            <p:cNvSpPr/>
            <p:nvPr/>
          </p:nvSpPr>
          <p:spPr>
            <a:xfrm rot="21360000">
              <a:off x="1818628" y="2352129"/>
              <a:ext cx="2058068" cy="710742"/>
            </a:xfrm>
            <a:prstGeom prst="roundRect">
              <a:avLst/>
            </a:pr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3">
                <a:hueOff val="3750088"/>
                <a:satOff val="-5627"/>
                <a:lumOff val="-915"/>
                <a:alphaOff val="0"/>
              </a:schemeClr>
            </a:fillRef>
            <a:effectRef idx="0">
              <a:schemeClr val="accent3">
                <a:hueOff val="3750088"/>
                <a:satOff val="-5627"/>
                <a:lumOff val="-915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0" name="Obdélník: se zakulacenými rohy 14">
              <a:extLst>
                <a:ext uri="{FF2B5EF4-FFF2-40B4-BE49-F238E27FC236}">
                  <a16:creationId xmlns:a16="http://schemas.microsoft.com/office/drawing/2014/main" id="{7E6C5B12-2281-49AA-B28B-F5105BBA2AE2}"/>
                </a:ext>
              </a:extLst>
            </p:cNvPr>
            <p:cNvSpPr txBox="1"/>
            <p:nvPr/>
          </p:nvSpPr>
          <p:spPr>
            <a:xfrm rot="21360000">
              <a:off x="1853324" y="2386825"/>
              <a:ext cx="1988676" cy="641350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37148" tIns="37148" rIns="37148" bIns="37148" numCol="1" spcCol="1270" anchor="ctr" anchorCtr="0">
              <a:noAutofit/>
            </a:bodyPr>
            <a:lstStyle/>
            <a:p>
              <a:pPr algn="ctr" defTabSz="433388">
                <a:lnSpc>
                  <a:spcPct val="90000"/>
                </a:lnSpc>
                <a:spcAft>
                  <a:spcPct val="35000"/>
                </a:spcAft>
              </a:pPr>
              <a:r>
                <a:rPr lang="cs-CZ" sz="825" b="1" dirty="0"/>
                <a:t>dítě / rodina cítí podporu</a:t>
              </a:r>
            </a:p>
          </p:txBody>
        </p:sp>
      </p:grpSp>
      <p:grpSp>
        <p:nvGrpSpPr>
          <p:cNvPr id="21" name="Skupina 20">
            <a:extLst>
              <a:ext uri="{FF2B5EF4-FFF2-40B4-BE49-F238E27FC236}">
                <a16:creationId xmlns:a16="http://schemas.microsoft.com/office/drawing/2014/main" id="{D143F54C-7F23-47E9-82FB-944E3F7374A4}"/>
              </a:ext>
            </a:extLst>
          </p:cNvPr>
          <p:cNvGrpSpPr/>
          <p:nvPr/>
        </p:nvGrpSpPr>
        <p:grpSpPr>
          <a:xfrm>
            <a:off x="3373518" y="1747015"/>
            <a:ext cx="1543551" cy="533057"/>
            <a:chOff x="1761021" y="1591725"/>
            <a:chExt cx="2058068" cy="710742"/>
          </a:xfrm>
          <a:solidFill>
            <a:srgbClr val="339966"/>
          </a:solidFill>
        </p:grpSpPr>
        <p:sp>
          <p:nvSpPr>
            <p:cNvPr id="22" name="Obdélník: se zakulacenými rohy 21">
              <a:extLst>
                <a:ext uri="{FF2B5EF4-FFF2-40B4-BE49-F238E27FC236}">
                  <a16:creationId xmlns:a16="http://schemas.microsoft.com/office/drawing/2014/main" id="{74113F02-1127-460E-85AC-F9243761A71F}"/>
                </a:ext>
              </a:extLst>
            </p:cNvPr>
            <p:cNvSpPr/>
            <p:nvPr/>
          </p:nvSpPr>
          <p:spPr>
            <a:xfrm rot="21360000">
              <a:off x="1761021" y="1591725"/>
              <a:ext cx="2058068" cy="710742"/>
            </a:xfrm>
            <a:prstGeom prst="roundRect">
              <a:avLst/>
            </a:pr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3">
                <a:hueOff val="5625132"/>
                <a:satOff val="-8440"/>
                <a:lumOff val="-1373"/>
                <a:alphaOff val="0"/>
              </a:schemeClr>
            </a:fillRef>
            <a:effectRef idx="0">
              <a:schemeClr val="accent3">
                <a:hueOff val="5625132"/>
                <a:satOff val="-8440"/>
                <a:lumOff val="-1373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3" name="Obdélník: se zakulacenými rohy 16">
              <a:extLst>
                <a:ext uri="{FF2B5EF4-FFF2-40B4-BE49-F238E27FC236}">
                  <a16:creationId xmlns:a16="http://schemas.microsoft.com/office/drawing/2014/main" id="{5931E19F-7C6E-4752-9408-E95378ACB5A2}"/>
                </a:ext>
              </a:extLst>
            </p:cNvPr>
            <p:cNvSpPr txBox="1"/>
            <p:nvPr/>
          </p:nvSpPr>
          <p:spPr>
            <a:xfrm rot="21360000">
              <a:off x="1795717" y="1626421"/>
              <a:ext cx="1988676" cy="641350"/>
            </a:xfrm>
            <a:prstGeom prst="rect">
              <a:avLst/>
            </a:prstGeom>
            <a:solidFill>
              <a:schemeClr val="tx2">
                <a:lumMod val="75000"/>
              </a:schemeClr>
            </a:solidFill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37148" tIns="37148" rIns="37148" bIns="37148" numCol="1" spcCol="1270" anchor="ctr" anchorCtr="0">
              <a:noAutofit/>
            </a:bodyPr>
            <a:lstStyle/>
            <a:p>
              <a:pPr algn="ctr" defTabSz="433388">
                <a:lnSpc>
                  <a:spcPct val="90000"/>
                </a:lnSpc>
                <a:spcAft>
                  <a:spcPct val="35000"/>
                </a:spcAft>
              </a:pPr>
              <a:r>
                <a:rPr lang="cs-CZ" sz="825" b="1" dirty="0"/>
                <a:t>setkání vede nezávislý facilitátor</a:t>
              </a:r>
            </a:p>
          </p:txBody>
        </p:sp>
      </p:grpSp>
      <p:grpSp>
        <p:nvGrpSpPr>
          <p:cNvPr id="24" name="Skupina 23">
            <a:extLst>
              <a:ext uri="{FF2B5EF4-FFF2-40B4-BE49-F238E27FC236}">
                <a16:creationId xmlns:a16="http://schemas.microsoft.com/office/drawing/2014/main" id="{0DE013C7-9881-49A1-B612-9756820C0437}"/>
              </a:ext>
            </a:extLst>
          </p:cNvPr>
          <p:cNvGrpSpPr/>
          <p:nvPr/>
        </p:nvGrpSpPr>
        <p:grpSpPr>
          <a:xfrm>
            <a:off x="5749782" y="3302387"/>
            <a:ext cx="1543551" cy="533057"/>
            <a:chOff x="4929373" y="3665555"/>
            <a:chExt cx="2058068" cy="710742"/>
          </a:xfrm>
          <a:solidFill>
            <a:srgbClr val="1099B4"/>
          </a:solidFill>
        </p:grpSpPr>
        <p:sp>
          <p:nvSpPr>
            <p:cNvPr id="25" name="Obdélník: se zakulacenými rohy 24">
              <a:extLst>
                <a:ext uri="{FF2B5EF4-FFF2-40B4-BE49-F238E27FC236}">
                  <a16:creationId xmlns:a16="http://schemas.microsoft.com/office/drawing/2014/main" id="{02CA139B-3729-446E-BEC8-617E0D4B4546}"/>
                </a:ext>
              </a:extLst>
            </p:cNvPr>
            <p:cNvSpPr/>
            <p:nvPr/>
          </p:nvSpPr>
          <p:spPr>
            <a:xfrm rot="21360000">
              <a:off x="4929373" y="3665555"/>
              <a:ext cx="2058068" cy="710742"/>
            </a:xfrm>
            <a:prstGeom prst="roundRect">
              <a:avLst/>
            </a:pr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3">
                <a:hueOff val="7500176"/>
                <a:satOff val="-11253"/>
                <a:lumOff val="-1830"/>
                <a:alphaOff val="0"/>
              </a:schemeClr>
            </a:fillRef>
            <a:effectRef idx="0">
              <a:schemeClr val="accent3">
                <a:hueOff val="7500176"/>
                <a:satOff val="-11253"/>
                <a:lumOff val="-183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6" name="Obdélník: se zakulacenými rohy 18">
              <a:extLst>
                <a:ext uri="{FF2B5EF4-FFF2-40B4-BE49-F238E27FC236}">
                  <a16:creationId xmlns:a16="http://schemas.microsoft.com/office/drawing/2014/main" id="{6069B77A-6709-44A6-A4E7-C29CA9F34EE0}"/>
                </a:ext>
              </a:extLst>
            </p:cNvPr>
            <p:cNvSpPr txBox="1"/>
            <p:nvPr/>
          </p:nvSpPr>
          <p:spPr>
            <a:xfrm rot="21360000">
              <a:off x="4964069" y="3700251"/>
              <a:ext cx="1988676" cy="641350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37148" tIns="37148" rIns="37148" bIns="37148" numCol="1" spcCol="1270" anchor="ctr" anchorCtr="0">
              <a:noAutofit/>
            </a:bodyPr>
            <a:lstStyle/>
            <a:p>
              <a:pPr algn="ctr" defTabSz="433388">
                <a:lnSpc>
                  <a:spcPct val="90000"/>
                </a:lnSpc>
                <a:spcAft>
                  <a:spcPct val="35000"/>
                </a:spcAft>
              </a:pPr>
              <a:r>
                <a:rPr lang="cs-CZ" sz="825" b="1" dirty="0">
                  <a:latin typeface="Calibri" panose="020F0502020204030204" pitchFamily="34" charset="0"/>
                  <a:cs typeface="Calibri" panose="020F0502020204030204" pitchFamily="34" charset="0"/>
                </a:rPr>
                <a:t>zažité role a postavení klientů vůči ostatním účastníkům</a:t>
              </a:r>
            </a:p>
            <a:p>
              <a:pPr algn="ctr" defTabSz="433388">
                <a:lnSpc>
                  <a:spcPct val="90000"/>
                </a:lnSpc>
                <a:spcAft>
                  <a:spcPct val="35000"/>
                </a:spcAft>
              </a:pPr>
              <a:r>
                <a:rPr lang="cs-CZ" sz="825" i="1" dirty="0">
                  <a:latin typeface="Calibri" panose="020F0502020204030204" pitchFamily="34" charset="0"/>
                  <a:cs typeface="Calibri" panose="020F0502020204030204" pitchFamily="34" charset="0"/>
                </a:rPr>
                <a:t>zachování pozic</a:t>
              </a:r>
              <a:endParaRPr lang="cs-CZ" sz="825" i="1" dirty="0"/>
            </a:p>
          </p:txBody>
        </p:sp>
      </p:grpSp>
      <p:grpSp>
        <p:nvGrpSpPr>
          <p:cNvPr id="27" name="Skupina 26">
            <a:extLst>
              <a:ext uri="{FF2B5EF4-FFF2-40B4-BE49-F238E27FC236}">
                <a16:creationId xmlns:a16="http://schemas.microsoft.com/office/drawing/2014/main" id="{51B7B8DB-B295-462B-9BA5-078AC7616121}"/>
              </a:ext>
            </a:extLst>
          </p:cNvPr>
          <p:cNvGrpSpPr/>
          <p:nvPr/>
        </p:nvGrpSpPr>
        <p:grpSpPr>
          <a:xfrm>
            <a:off x="5706578" y="2732083"/>
            <a:ext cx="1543551" cy="533057"/>
            <a:chOff x="4871767" y="2905150"/>
            <a:chExt cx="2058068" cy="710742"/>
          </a:xfrm>
          <a:solidFill>
            <a:srgbClr val="92D050"/>
          </a:solidFill>
        </p:grpSpPr>
        <p:sp>
          <p:nvSpPr>
            <p:cNvPr id="28" name="Obdélník: se zakulacenými rohy 27">
              <a:extLst>
                <a:ext uri="{FF2B5EF4-FFF2-40B4-BE49-F238E27FC236}">
                  <a16:creationId xmlns:a16="http://schemas.microsoft.com/office/drawing/2014/main" id="{2D7D58B1-7E88-4B69-BFA0-537DB2189988}"/>
                </a:ext>
              </a:extLst>
            </p:cNvPr>
            <p:cNvSpPr/>
            <p:nvPr/>
          </p:nvSpPr>
          <p:spPr>
            <a:xfrm rot="21360000">
              <a:off x="4871767" y="2905150"/>
              <a:ext cx="2058068" cy="710742"/>
            </a:xfrm>
            <a:prstGeom prst="roundRect">
              <a:avLst/>
            </a:pr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3">
                <a:hueOff val="9375220"/>
                <a:satOff val="-14067"/>
                <a:lumOff val="-2288"/>
                <a:alphaOff val="0"/>
              </a:schemeClr>
            </a:fillRef>
            <a:effectRef idx="0">
              <a:schemeClr val="accent3">
                <a:hueOff val="9375220"/>
                <a:satOff val="-14067"/>
                <a:lumOff val="-2288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9" name="Obdélník: se zakulacenými rohy 20">
              <a:extLst>
                <a:ext uri="{FF2B5EF4-FFF2-40B4-BE49-F238E27FC236}">
                  <a16:creationId xmlns:a16="http://schemas.microsoft.com/office/drawing/2014/main" id="{328ED625-C0E6-407A-AF5B-A6C0361A740C}"/>
                </a:ext>
              </a:extLst>
            </p:cNvPr>
            <p:cNvSpPr txBox="1"/>
            <p:nvPr/>
          </p:nvSpPr>
          <p:spPr>
            <a:xfrm rot="21360000">
              <a:off x="4906463" y="2939846"/>
              <a:ext cx="1988676" cy="641350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37148" tIns="37148" rIns="37148" bIns="37148" numCol="1" spcCol="1270" anchor="ctr" anchorCtr="0">
              <a:noAutofit/>
            </a:bodyPr>
            <a:lstStyle/>
            <a:p>
              <a:pPr algn="ctr" defTabSz="433388">
                <a:lnSpc>
                  <a:spcPct val="90000"/>
                </a:lnSpc>
                <a:spcAft>
                  <a:spcPct val="35000"/>
                </a:spcAft>
              </a:pPr>
              <a:r>
                <a:rPr lang="cs-CZ" sz="825" b="1" dirty="0"/>
                <a:t>předložení řešení</a:t>
              </a:r>
            </a:p>
            <a:p>
              <a:pPr algn="ctr" defTabSz="433388">
                <a:lnSpc>
                  <a:spcPct val="90000"/>
                </a:lnSpc>
                <a:spcAft>
                  <a:spcPct val="35000"/>
                </a:spcAft>
              </a:pPr>
              <a:r>
                <a:rPr lang="cs-CZ" sz="825" i="1" dirty="0"/>
                <a:t>přicházím s jasnou představou, jak bude výstup / plán vypadat</a:t>
              </a:r>
            </a:p>
          </p:txBody>
        </p:sp>
      </p:grpSp>
      <p:grpSp>
        <p:nvGrpSpPr>
          <p:cNvPr id="30" name="Skupina 29">
            <a:extLst>
              <a:ext uri="{FF2B5EF4-FFF2-40B4-BE49-F238E27FC236}">
                <a16:creationId xmlns:a16="http://schemas.microsoft.com/office/drawing/2014/main" id="{EEE09656-55A9-41EF-A331-F7EE73D97C2F}"/>
              </a:ext>
            </a:extLst>
          </p:cNvPr>
          <p:cNvGrpSpPr/>
          <p:nvPr/>
        </p:nvGrpSpPr>
        <p:grpSpPr>
          <a:xfrm>
            <a:off x="5663373" y="2161780"/>
            <a:ext cx="1543551" cy="533057"/>
            <a:chOff x="4814161" y="2144746"/>
            <a:chExt cx="2058068" cy="710742"/>
          </a:xfrm>
          <a:solidFill>
            <a:srgbClr val="7030A0"/>
          </a:solidFill>
        </p:grpSpPr>
        <p:sp>
          <p:nvSpPr>
            <p:cNvPr id="31" name="Obdélník: se zakulacenými rohy 30">
              <a:extLst>
                <a:ext uri="{FF2B5EF4-FFF2-40B4-BE49-F238E27FC236}">
                  <a16:creationId xmlns:a16="http://schemas.microsoft.com/office/drawing/2014/main" id="{49B10D5F-B7A4-4102-96F0-FC3BC7561572}"/>
                </a:ext>
              </a:extLst>
            </p:cNvPr>
            <p:cNvSpPr/>
            <p:nvPr/>
          </p:nvSpPr>
          <p:spPr>
            <a:xfrm rot="21360000">
              <a:off x="4814161" y="2144746"/>
              <a:ext cx="2058068" cy="710742"/>
            </a:xfrm>
            <a:prstGeom prst="roundRect">
              <a:avLst/>
            </a:pr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3">
                <a:hueOff val="11250264"/>
                <a:satOff val="-16880"/>
                <a:lumOff val="-2745"/>
                <a:alphaOff val="0"/>
              </a:schemeClr>
            </a:fillRef>
            <a:effectRef idx="0">
              <a:schemeClr val="accent3">
                <a:hueOff val="11250264"/>
                <a:satOff val="-16880"/>
                <a:lumOff val="-2745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32" name="Obdélník: se zakulacenými rohy 22">
              <a:extLst>
                <a:ext uri="{FF2B5EF4-FFF2-40B4-BE49-F238E27FC236}">
                  <a16:creationId xmlns:a16="http://schemas.microsoft.com/office/drawing/2014/main" id="{56136B5B-0F1B-4527-A4CE-3535B6B7F82A}"/>
                </a:ext>
              </a:extLst>
            </p:cNvPr>
            <p:cNvSpPr txBox="1"/>
            <p:nvPr/>
          </p:nvSpPr>
          <p:spPr>
            <a:xfrm rot="21360000">
              <a:off x="4848857" y="2179442"/>
              <a:ext cx="1988676" cy="641350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37148" tIns="37148" rIns="37148" bIns="37148" numCol="1" spcCol="1270" anchor="ctr" anchorCtr="0">
              <a:noAutofit/>
            </a:bodyPr>
            <a:lstStyle/>
            <a:p>
              <a:pPr algn="ctr" defTabSz="433388">
                <a:lnSpc>
                  <a:spcPct val="90000"/>
                </a:lnSpc>
                <a:spcAft>
                  <a:spcPct val="35000"/>
                </a:spcAft>
              </a:pPr>
              <a:r>
                <a:rPr lang="cs-CZ" sz="825" b="1" dirty="0"/>
                <a:t>dítě / rodina cítí ohrožení nebo trest</a:t>
              </a:r>
              <a:endParaRPr lang="cs-CZ" sz="825" dirty="0"/>
            </a:p>
          </p:txBody>
        </p:sp>
      </p:grpSp>
    </p:spTree>
    <p:extLst>
      <p:ext uri="{BB962C8B-B14F-4D97-AF65-F5344CB8AC3E}">
        <p14:creationId xmlns:p14="http://schemas.microsoft.com/office/powerpoint/2010/main" val="123393587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33B9C46-6D6E-4D8C-9B31-72B35AD668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Když se vyskytne problém…</a:t>
            </a:r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8C7A12FE-1F1A-431A-A871-FFD4B50EA2E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635646"/>
            <a:ext cx="9144000" cy="33426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683206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Nadpis 7"/>
          <p:cNvSpPr>
            <a:spLocks noGrp="1"/>
          </p:cNvSpPr>
          <p:nvPr>
            <p:ph type="title"/>
          </p:nvPr>
        </p:nvSpPr>
        <p:spPr>
          <a:xfrm>
            <a:off x="395536" y="1059582"/>
            <a:ext cx="7056784" cy="378042"/>
          </a:xfrm>
        </p:spPr>
        <p:txBody>
          <a:bodyPr/>
          <a:lstStyle/>
          <a:p>
            <a:r>
              <a:rPr lang="cs-CZ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Typy situací řešených na případových konferencí a role školy</a:t>
            </a:r>
            <a:endParaRPr lang="cs-CZ" dirty="0"/>
          </a:p>
        </p:txBody>
      </p:sp>
      <p:sp>
        <p:nvSpPr>
          <p:cNvPr id="9" name="Zástupný symbol pro obsah 8"/>
          <p:cNvSpPr>
            <a:spLocks noGrp="1"/>
          </p:cNvSpPr>
          <p:nvPr>
            <p:ph idx="10"/>
          </p:nvPr>
        </p:nvSpPr>
        <p:spPr>
          <a:xfrm>
            <a:off x="395536" y="1923677"/>
            <a:ext cx="8291264" cy="2916325"/>
          </a:xfrm>
        </p:spPr>
        <p:txBody>
          <a:bodyPr/>
          <a:lstStyle/>
          <a:p>
            <a:endParaRPr lang="cs-CZ" sz="18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cs-CZ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téma je aktuální a vážné, hrozí vážné důsledky</a:t>
            </a:r>
            <a:r>
              <a:rPr lang="cs-CZ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  <a:p>
            <a:endParaRPr lang="cs-CZ" sz="1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cs-CZ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9751B6CE-5C8B-4A13-8424-2E40032673E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66330" y="2264893"/>
            <a:ext cx="2420470" cy="2233892"/>
          </a:xfrm>
          <a:prstGeom prst="rect">
            <a:avLst/>
          </a:prstGeom>
          <a:ln>
            <a:noFill/>
          </a:ln>
          <a:effectLst>
            <a:outerShdw blurRad="184150" dist="241300" dir="11520000" sx="110000" sy="110000" algn="ctr">
              <a:srgbClr val="000000">
                <a:alpha val="18000"/>
              </a:srgbClr>
            </a:outerShdw>
          </a:effectLst>
          <a:scene3d>
            <a:camera prst="perspectiveFront" fov="5100000">
              <a:rot lat="0" lon="19799991" rev="0"/>
            </a:camera>
            <a:lightRig rig="flood" dir="t">
              <a:rot lat="0" lon="0" rev="13800000"/>
            </a:lightRig>
          </a:scene3d>
          <a:sp3d extrusionH="107950" prstMaterial="plastic">
            <a:bevelT w="82550" h="63500" prst="divot"/>
            <a:bevelB/>
          </a:sp3d>
        </p:spPr>
      </p:pic>
    </p:spTree>
    <p:extLst>
      <p:ext uri="{BB962C8B-B14F-4D97-AF65-F5344CB8AC3E}">
        <p14:creationId xmlns:p14="http://schemas.microsoft.com/office/powerpoint/2010/main" val="39490856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Nadpis 7"/>
          <p:cNvSpPr>
            <a:spLocks noGrp="1"/>
          </p:cNvSpPr>
          <p:nvPr>
            <p:ph type="title"/>
          </p:nvPr>
        </p:nvSpPr>
        <p:spPr>
          <a:xfrm>
            <a:off x="395536" y="1059582"/>
            <a:ext cx="6696744" cy="378042"/>
          </a:xfrm>
        </p:spPr>
        <p:txBody>
          <a:bodyPr/>
          <a:lstStyle/>
          <a:p>
            <a:r>
              <a:rPr lang="cs-CZ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Typy situací řešených na případových konferencí a role školy</a:t>
            </a:r>
            <a:endParaRPr lang="cs-CZ" dirty="0"/>
          </a:p>
        </p:txBody>
      </p:sp>
      <p:sp>
        <p:nvSpPr>
          <p:cNvPr id="9" name="Zástupný symbol pro obsah 8"/>
          <p:cNvSpPr>
            <a:spLocks noGrp="1"/>
          </p:cNvSpPr>
          <p:nvPr>
            <p:ph idx="10"/>
          </p:nvPr>
        </p:nvSpPr>
        <p:spPr>
          <a:xfrm>
            <a:off x="395536" y="1923677"/>
            <a:ext cx="5616624" cy="2916325"/>
          </a:xfrm>
        </p:spPr>
        <p:txBody>
          <a:bodyPr/>
          <a:lstStyle/>
          <a:p>
            <a:endParaRPr lang="cs-CZ" sz="18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cs-CZ" sz="18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téma je aktuální a vážné, hrozí vážné důsledky</a:t>
            </a:r>
          </a:p>
          <a:p>
            <a:r>
              <a:rPr lang="cs-CZ" sz="18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rodinné spory nebo až </a:t>
            </a:r>
            <a:r>
              <a:rPr lang="cs-CZ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extrémní </a:t>
            </a:r>
            <a:r>
              <a:rPr lang="cs-CZ" sz="1800" b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porozchodové</a:t>
            </a:r>
            <a:r>
              <a:rPr lang="cs-CZ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konflikty, ve kterých jsou děti</a:t>
            </a:r>
            <a:r>
              <a:rPr lang="cs-CZ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  <a:p>
            <a:endParaRPr lang="cs-CZ" sz="1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cs-CZ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94323296-7AD2-47BC-9C42-611242F960D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76256" y="1701919"/>
            <a:ext cx="1365952" cy="1484226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  <p:pic>
        <p:nvPicPr>
          <p:cNvPr id="6" name="Zástupný obsah 4">
            <a:extLst>
              <a:ext uri="{FF2B5EF4-FFF2-40B4-BE49-F238E27FC236}">
                <a16:creationId xmlns:a16="http://schemas.microsoft.com/office/drawing/2014/main" id="{DBC8A7BB-C8D8-40D9-A5C8-9075D4720A2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924896" y="3340241"/>
            <a:ext cx="1320194" cy="14836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061240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1_Úvodní list">
  <a:themeElements>
    <a:clrScheme name="Úvodní list 2">
      <a:dk1>
        <a:srgbClr val="000000"/>
      </a:dk1>
      <a:lt1>
        <a:srgbClr val="FFFFFF"/>
      </a:lt1>
      <a:dk2>
        <a:srgbClr val="000099"/>
      </a:dk2>
      <a:lt2>
        <a:srgbClr val="EEECE1"/>
      </a:lt2>
      <a:accent1>
        <a:srgbClr val="000099"/>
      </a:accent1>
      <a:accent2>
        <a:srgbClr val="00AF3F"/>
      </a:accent2>
      <a:accent3>
        <a:srgbClr val="FFFFFF"/>
      </a:accent3>
      <a:accent4>
        <a:srgbClr val="000000"/>
      </a:accent4>
      <a:accent5>
        <a:srgbClr val="AAAACA"/>
      </a:accent5>
      <a:accent6>
        <a:srgbClr val="009E38"/>
      </a:accent6>
      <a:hlink>
        <a:srgbClr val="00AF3F"/>
      </a:hlink>
      <a:folHlink>
        <a:srgbClr val="868686"/>
      </a:folHlink>
    </a:clrScheme>
    <a:fontScheme name="Office – klasické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Úvodní list 1">
        <a:dk1>
          <a:srgbClr val="000000"/>
        </a:dk1>
        <a:lt1>
          <a:srgbClr val="FFFFFF"/>
        </a:lt1>
        <a:dk2>
          <a:srgbClr val="262626"/>
        </a:dk2>
        <a:lt2>
          <a:srgbClr val="EEECE1"/>
        </a:lt2>
        <a:accent1>
          <a:srgbClr val="000099"/>
        </a:accent1>
        <a:accent2>
          <a:srgbClr val="00AF3F"/>
        </a:accent2>
        <a:accent3>
          <a:srgbClr val="FFFFFF"/>
        </a:accent3>
        <a:accent4>
          <a:srgbClr val="000000"/>
        </a:accent4>
        <a:accent5>
          <a:srgbClr val="AAAACA"/>
        </a:accent5>
        <a:accent6>
          <a:srgbClr val="009E38"/>
        </a:accent6>
        <a:hlink>
          <a:srgbClr val="00AF3F"/>
        </a:hlink>
        <a:folHlink>
          <a:srgbClr val="86868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Úvodní list 2">
        <a:dk1>
          <a:srgbClr val="000000"/>
        </a:dk1>
        <a:lt1>
          <a:srgbClr val="FFFFFF"/>
        </a:lt1>
        <a:dk2>
          <a:srgbClr val="000099"/>
        </a:dk2>
        <a:lt2>
          <a:srgbClr val="EEECE1"/>
        </a:lt2>
        <a:accent1>
          <a:srgbClr val="000099"/>
        </a:accent1>
        <a:accent2>
          <a:srgbClr val="00AF3F"/>
        </a:accent2>
        <a:accent3>
          <a:srgbClr val="FFFFFF"/>
        </a:accent3>
        <a:accent4>
          <a:srgbClr val="000000"/>
        </a:accent4>
        <a:accent5>
          <a:srgbClr val="AAAACA"/>
        </a:accent5>
        <a:accent6>
          <a:srgbClr val="009E38"/>
        </a:accent6>
        <a:hlink>
          <a:srgbClr val="00AF3F"/>
        </a:hlink>
        <a:folHlink>
          <a:srgbClr val="86868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Vnitřní list s nadpisem 2">
    <a:dk1>
      <a:srgbClr val="000000"/>
    </a:dk1>
    <a:lt1>
      <a:srgbClr val="FFFFFF"/>
    </a:lt1>
    <a:dk2>
      <a:srgbClr val="000099"/>
    </a:dk2>
    <a:lt2>
      <a:srgbClr val="EEECE1"/>
    </a:lt2>
    <a:accent1>
      <a:srgbClr val="000099"/>
    </a:accent1>
    <a:accent2>
      <a:srgbClr val="00AF3F"/>
    </a:accent2>
    <a:accent3>
      <a:srgbClr val="FFFFFF"/>
    </a:accent3>
    <a:accent4>
      <a:srgbClr val="000000"/>
    </a:accent4>
    <a:accent5>
      <a:srgbClr val="AAAACA"/>
    </a:accent5>
    <a:accent6>
      <a:srgbClr val="009E38"/>
    </a:accent6>
    <a:hlink>
      <a:srgbClr val="00AF3F"/>
    </a:hlink>
    <a:folHlink>
      <a:srgbClr val="868686"/>
    </a:folHlink>
  </a:clrScheme>
</a:themeOverride>
</file>

<file path=ppt/theme/themeOverride2.xml><?xml version="1.0" encoding="utf-8"?>
<a:themeOverride xmlns:a="http://schemas.openxmlformats.org/drawingml/2006/main">
  <a:clrScheme name="Vnitřní list bez nadpisu 2">
    <a:dk1>
      <a:srgbClr val="000000"/>
    </a:dk1>
    <a:lt1>
      <a:srgbClr val="FFFFFF"/>
    </a:lt1>
    <a:dk2>
      <a:srgbClr val="000099"/>
    </a:dk2>
    <a:lt2>
      <a:srgbClr val="EEECE1"/>
    </a:lt2>
    <a:accent1>
      <a:srgbClr val="000099"/>
    </a:accent1>
    <a:accent2>
      <a:srgbClr val="00AF3F"/>
    </a:accent2>
    <a:accent3>
      <a:srgbClr val="FFFFFF"/>
    </a:accent3>
    <a:accent4>
      <a:srgbClr val="000000"/>
    </a:accent4>
    <a:accent5>
      <a:srgbClr val="AAAACA"/>
    </a:accent5>
    <a:accent6>
      <a:srgbClr val="009E38"/>
    </a:accent6>
    <a:hlink>
      <a:srgbClr val="00AF3F"/>
    </a:hlink>
    <a:folHlink>
      <a:srgbClr val="868686"/>
    </a:folHlink>
  </a:clrScheme>
</a:themeOverride>
</file>

<file path=ppt/theme/themeOverride3.xml><?xml version="1.0" encoding="utf-8"?>
<a:themeOverride xmlns:a="http://schemas.openxmlformats.org/drawingml/2006/main">
  <a:clrScheme name="Vnitřní list s odrážkami 1">
    <a:dk1>
      <a:srgbClr val="000000"/>
    </a:dk1>
    <a:lt1>
      <a:srgbClr val="FFFFFF"/>
    </a:lt1>
    <a:dk2>
      <a:srgbClr val="000099"/>
    </a:dk2>
    <a:lt2>
      <a:srgbClr val="EEECE1"/>
    </a:lt2>
    <a:accent1>
      <a:srgbClr val="000099"/>
    </a:accent1>
    <a:accent2>
      <a:srgbClr val="00AF3F"/>
    </a:accent2>
    <a:accent3>
      <a:srgbClr val="FFFFFF"/>
    </a:accent3>
    <a:accent4>
      <a:srgbClr val="000000"/>
    </a:accent4>
    <a:accent5>
      <a:srgbClr val="AAAACA"/>
    </a:accent5>
    <a:accent6>
      <a:srgbClr val="009E38"/>
    </a:accent6>
    <a:hlink>
      <a:srgbClr val="00AF3F"/>
    </a:hlink>
    <a:folHlink>
      <a:srgbClr val="868686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MMR šablona (klasický poměr stran)</Template>
  <TotalTime>2410</TotalTime>
  <Words>539</Words>
  <Application>Microsoft Office PowerPoint</Application>
  <PresentationFormat>Předvádění na obrazovce (16:9)</PresentationFormat>
  <Paragraphs>85</Paragraphs>
  <Slides>13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4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13</vt:i4>
      </vt:variant>
    </vt:vector>
  </HeadingPairs>
  <TitlesOfParts>
    <vt:vector size="18" baseType="lpstr">
      <vt:lpstr>Arial</vt:lpstr>
      <vt:lpstr>Calibri</vt:lpstr>
      <vt:lpstr>Courier New</vt:lpstr>
      <vt:lpstr>Wingdings</vt:lpstr>
      <vt:lpstr>1_Úvodní list</vt:lpstr>
      <vt:lpstr>Případové konference jako nástroj společného hledání cesty k řešení možnosti vzájemné spolupráce a komunikace mezi aktéry ve vzdělávaní   </vt:lpstr>
      <vt:lpstr>Škola a rodina jako komunita</vt:lpstr>
      <vt:lpstr>Prezentace aplikace PowerPoint</vt:lpstr>
      <vt:lpstr>Co je případová konference?</vt:lpstr>
      <vt:lpstr>Jak „případovka“ probíhá v praxi?</vt:lpstr>
      <vt:lpstr>Když se vyskytne problém…</vt:lpstr>
      <vt:lpstr>Když se vyskytne problém…</vt:lpstr>
      <vt:lpstr>Typy situací řešených na případových konferencí a role školy</vt:lpstr>
      <vt:lpstr>Typy situací řešených na případových konferencí a role školy</vt:lpstr>
      <vt:lpstr>Typy situací řešených na případových konferencí a role školy</vt:lpstr>
      <vt:lpstr>Škola a rodina jako komunita</vt:lpstr>
      <vt:lpstr>„Případovka“ není všemocný nástroj – co můžeme realisticky očekávat?</vt:lpstr>
      <vt:lpstr>Děkuji za pozornost a  pojďmě diskutovat.</vt:lpstr>
    </vt:vector>
  </TitlesOfParts>
  <Company>Ministerstvo pro místní rozvoj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NÁZEV PREZENTACE</dc:title>
  <dc:creator>Syruček Petr</dc:creator>
  <cp:lastModifiedBy>Lenka Malerova</cp:lastModifiedBy>
  <cp:revision>59</cp:revision>
  <dcterms:created xsi:type="dcterms:W3CDTF">2020-01-13T10:41:51Z</dcterms:created>
  <dcterms:modified xsi:type="dcterms:W3CDTF">2021-01-29T11:46:54Z</dcterms:modified>
</cp:coreProperties>
</file>