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09A1-D3BB-4C2F-A4EF-AF3B65436276}" type="datetimeFigureOut">
              <a:rPr lang="cs-CZ" smtClean="0"/>
              <a:t>18.11.2021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85027-77AE-4F35-84DA-729668004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1571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09A1-D3BB-4C2F-A4EF-AF3B65436276}" type="datetimeFigureOut">
              <a:rPr lang="cs-CZ" smtClean="0"/>
              <a:t>18.11.2021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85027-77AE-4F35-84DA-729668004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4362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09A1-D3BB-4C2F-A4EF-AF3B65436276}" type="datetimeFigureOut">
              <a:rPr lang="cs-CZ" smtClean="0"/>
              <a:t>18.11.2021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85027-77AE-4F35-84DA-729668004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749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09A1-D3BB-4C2F-A4EF-AF3B65436276}" type="datetimeFigureOut">
              <a:rPr lang="cs-CZ" smtClean="0"/>
              <a:t>18.11.2021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85027-77AE-4F35-84DA-729668004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5793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09A1-D3BB-4C2F-A4EF-AF3B65436276}" type="datetimeFigureOut">
              <a:rPr lang="cs-CZ" smtClean="0"/>
              <a:t>18.11.2021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85027-77AE-4F35-84DA-729668004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9137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09A1-D3BB-4C2F-A4EF-AF3B65436276}" type="datetimeFigureOut">
              <a:rPr lang="cs-CZ" smtClean="0"/>
              <a:t>18.11.2021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85027-77AE-4F35-84DA-729668004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6651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09A1-D3BB-4C2F-A4EF-AF3B65436276}" type="datetimeFigureOut">
              <a:rPr lang="cs-CZ" smtClean="0"/>
              <a:t>18.11.2021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85027-77AE-4F35-84DA-729668004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9475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09A1-D3BB-4C2F-A4EF-AF3B65436276}" type="datetimeFigureOut">
              <a:rPr lang="cs-CZ" smtClean="0"/>
              <a:t>18.11.2021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85027-77AE-4F35-84DA-729668004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75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09A1-D3BB-4C2F-A4EF-AF3B65436276}" type="datetimeFigureOut">
              <a:rPr lang="cs-CZ" smtClean="0"/>
              <a:t>18.11.2021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85027-77AE-4F35-84DA-729668004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0545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09A1-D3BB-4C2F-A4EF-AF3B65436276}" type="datetimeFigureOut">
              <a:rPr lang="cs-CZ" smtClean="0"/>
              <a:t>18.11.2021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85027-77AE-4F35-84DA-729668004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3281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09A1-D3BB-4C2F-A4EF-AF3B65436276}" type="datetimeFigureOut">
              <a:rPr lang="cs-CZ" smtClean="0"/>
              <a:t>18.11.2021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85027-77AE-4F35-84DA-729668004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0827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A09A1-D3BB-4C2F-A4EF-AF3B65436276}" type="datetimeFigureOut">
              <a:rPr lang="cs-CZ" smtClean="0"/>
              <a:t>18.11.2021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85027-77AE-4F35-84DA-729668004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457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Prevence výchovných obtíží </a:t>
            </a:r>
            <a:r>
              <a:rPr lang="cs-CZ" b="1" dirty="0" smtClean="0"/>
              <a:t>a vzniku </a:t>
            </a:r>
            <a:r>
              <a:rPr lang="cs-CZ" b="1" dirty="0"/>
              <a:t>sociálně patologických jevů u dětí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300000"/>
              </a:lnSpc>
            </a:pPr>
            <a:r>
              <a:rPr lang="cs-CZ" dirty="0" smtClean="0"/>
              <a:t>Mgr. Jaroslav Doušek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9109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</a:t>
            </a:r>
            <a:r>
              <a:rPr lang="cs-CZ" dirty="0" smtClean="0"/>
              <a:t>atologické jevy u dětí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cs-CZ" dirty="0" smtClean="0"/>
              <a:t>V rámci jednotlivce zařízení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cs-CZ" dirty="0" smtClean="0"/>
              <a:t>V rámci jednotlivce ve skupině v zařízení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cs-CZ" dirty="0" smtClean="0"/>
              <a:t>Psychická traumata, psychické obtíže u dětí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cs-CZ" dirty="0" smtClean="0"/>
              <a:t>Rodina jako stmelující psychická náplast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cs-CZ" dirty="0" smtClean="0"/>
              <a:t>Dítě x rodič x vychovatel (asistent)</a:t>
            </a:r>
          </a:p>
          <a:p>
            <a:pPr>
              <a:lnSpc>
                <a:spcPct val="150000"/>
              </a:lnSpc>
            </a:pPr>
            <a:endParaRPr lang="cs-CZ" dirty="0" smtClean="0"/>
          </a:p>
          <a:p>
            <a:pPr>
              <a:lnSpc>
                <a:spcPct val="150000"/>
              </a:lnSpc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6574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Propojení dětského domova a SAS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dirty="0" smtClean="0">
                <a:solidFill>
                  <a:srgbClr val="FF0000"/>
                </a:solidFill>
              </a:rPr>
              <a:t>Sociálně aktivizační služba – „SPOLU!“</a:t>
            </a:r>
          </a:p>
          <a:p>
            <a:pPr>
              <a:buFont typeface="Wingdings" pitchFamily="2" charset="2"/>
              <a:buChar char="Ø"/>
            </a:pPr>
            <a:endParaRPr lang="cs-CZ" dirty="0"/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Služba x rodič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Dětský domov x dítě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Služba x dětský domov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Zaopatření všech klientů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75744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Zkušenosti přinášející výhody při práci s dítětem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dirty="0" smtClean="0"/>
              <a:t>Podpora rodiče dítěte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Dítě (rodič v problémech), dítě ve stresu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Pomoc oběma a zároveň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Podpora rodiče, možnost navrácení dítěte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Přínos a přenos zkušeností (dobrých, špatných)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490019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Nové možnosti jak cíleně působit na dítě podporou rodiče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endParaRPr lang="cs-CZ" dirty="0" smtClean="0"/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Vypracovaný mustr, co by se nemělo opomenout při práci s rodičem</a:t>
            </a:r>
            <a:r>
              <a:rPr lang="cs-CZ" dirty="0"/>
              <a:t> </a:t>
            </a:r>
            <a:r>
              <a:rPr lang="cs-CZ" dirty="0" smtClean="0"/>
              <a:t>– možnosti</a:t>
            </a:r>
          </a:p>
          <a:p>
            <a:pPr>
              <a:buFont typeface="Wingdings" pitchFamily="2" charset="2"/>
              <a:buChar char="Ø"/>
            </a:pPr>
            <a:endParaRPr lang="cs-CZ" dirty="0" smtClean="0"/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Podpora rodiče, ne jen jeho kontrola</a:t>
            </a:r>
          </a:p>
          <a:p>
            <a:pPr>
              <a:buFont typeface="Wingdings" pitchFamily="2" charset="2"/>
              <a:buChar char="Ø"/>
            </a:pPr>
            <a:endParaRPr lang="cs-CZ" dirty="0" smtClean="0"/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Opakované navázání po předchozím neúspěchu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9189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</a:t>
            </a:r>
            <a:endParaRPr lang="cs-CZ" dirty="0"/>
          </a:p>
        </p:txBody>
      </p:sp>
      <p:pic>
        <p:nvPicPr>
          <p:cNvPr id="1026" name="Picture 2" descr="C:\Users\JZ\AppData\Local\Microsoft\Windows\INetCache\IE\KGFZGO5B\BenToddJealousFamily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413" y="1600200"/>
            <a:ext cx="319917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33183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149</Words>
  <Application>Microsoft Office PowerPoint</Application>
  <PresentationFormat>Předvádění na obrazovce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systému Office</vt:lpstr>
      <vt:lpstr>Prevence výchovných obtíží a vzniku sociálně patologických jevů u dětí</vt:lpstr>
      <vt:lpstr>Patologické jevy u dětí</vt:lpstr>
      <vt:lpstr>Propojení dětského domova a SAS </vt:lpstr>
      <vt:lpstr>Zkušenosti přinášející výhody při práci s dítětem</vt:lpstr>
      <vt:lpstr>Nové možnosti jak cíleně působit na dítě podporou rodiče</vt:lpstr>
      <vt:lpstr>Děkuji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Prevence výchovných obtíží a vzniku sociálně patologických jevů u dětí</dc:title>
  <dc:creator>JZ</dc:creator>
  <cp:lastModifiedBy>JZ</cp:lastModifiedBy>
  <cp:revision>4</cp:revision>
  <dcterms:created xsi:type="dcterms:W3CDTF">2021-11-18T21:50:38Z</dcterms:created>
  <dcterms:modified xsi:type="dcterms:W3CDTF">2021-11-18T23:28:47Z</dcterms:modified>
</cp:coreProperties>
</file>