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0" r:id="rId3"/>
    <p:sldId id="261" r:id="rId4"/>
    <p:sldId id="263" r:id="rId5"/>
    <p:sldId id="262" r:id="rId6"/>
    <p:sldId id="267" r:id="rId7"/>
    <p:sldId id="264" r:id="rId8"/>
    <p:sldId id="268" r:id="rId9"/>
    <p:sldId id="269" r:id="rId10"/>
    <p:sldId id="257" r:id="rId11"/>
    <p:sldId id="265" r:id="rId12"/>
    <p:sldId id="266" r:id="rId13"/>
  </p:sldIdLst>
  <p:sldSz cx="9144000" cy="5143500" type="screen16x9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8" userDrawn="1">
          <p15:clr>
            <a:srgbClr val="A4A3A4"/>
          </p15:clr>
        </p15:guide>
        <p15:guide id="4" orient="horz" pos="3049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008" userDrawn="1">
          <p15:clr>
            <a:srgbClr val="A4A3A4"/>
          </p15:clr>
        </p15:guide>
        <p15:guide id="8" orient="horz" pos="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A"/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73" autoAdjust="0"/>
  </p:normalViewPr>
  <p:slideViewPr>
    <p:cSldViewPr>
      <p:cViewPr varScale="1">
        <p:scale>
          <a:sx n="101" d="100"/>
          <a:sy n="101" d="100"/>
        </p:scale>
        <p:origin x="76" y="256"/>
      </p:cViewPr>
      <p:guideLst>
        <p:guide orient="horz" pos="1620"/>
        <p:guide pos="2880"/>
        <p:guide orient="horz" pos="668"/>
        <p:guide orient="horz" pos="3049"/>
        <p:guide pos="5511"/>
        <p:guide pos="249"/>
        <p:guide orient="horz" pos="1008"/>
        <p:guide orient="horz" pos="9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22.01.2022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3:13.730"/>
    </inkml:context>
    <inkml:brush xml:id="br0">
      <inkml:brushProperty name="width" value="0.13333" units="cm"/>
      <inkml:brushProperty name="height" value="0.13333" units="cm"/>
      <inkml:brushProperty name="color" value="#F2F2FA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5391132C-DFCC-4F87-A232-18621E9DABCC}" emma:medium="tactile" emma:mode="ink">
          <msink:context xmlns:msink="http://schemas.microsoft.com/ink/2010/main" type="writingRegion" rotatedBoundingBox="15975,8450 17820,7825 18025,8431 16181,9056"/>
        </emma:interpretation>
      </emma:emma>
    </inkml:annotationXML>
    <inkml:traceGroup>
      <inkml:annotationXML>
        <emma:emma xmlns:emma="http://www.w3.org/2003/04/emma" version="1.0">
          <emma:interpretation id="{A14AAECD-54C1-4D26-9FDA-4DCC95B144A4}" emma:medium="tactile" emma:mode="ink">
            <msink:context xmlns:msink="http://schemas.microsoft.com/ink/2010/main" type="paragraph" rotatedBoundingBox="15968,8497 17047,8029 17163,8297 16085,876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6DAAAE5-8D0C-4C37-8D19-7B4409E6F386}" emma:medium="tactile" emma:mode="ink">
              <msink:context xmlns:msink="http://schemas.microsoft.com/ink/2010/main" type="line" rotatedBoundingBox="15968,8497 17047,8029 17163,8297 16085,8765"/>
            </emma:interpretation>
          </emma:emma>
        </inkml:annotationXML>
        <inkml:traceGroup>
          <inkml:annotationXML>
            <emma:emma xmlns:emma="http://www.w3.org/2003/04/emma" version="1.0">
              <emma:interpretation id="{891E0E3E-F22B-41EA-953F-D0B2E73DB81C}" emma:medium="tactile" emma:mode="ink">
                <msink:context xmlns:msink="http://schemas.microsoft.com/ink/2010/main" type="inkWord" rotatedBoundingBox="15968,8497 17047,8029 17163,8297 16085,8765"/>
              </emma:interpretation>
            </emma:emma>
          </inkml:annotationXML>
          <inkml:trace contextRef="#ctx0" brushRef="#br0">5860 294 0,'0'-7'109,"6"7"-93,1-6-1,6 6 1,-13-7-16,7 7 16,-7-7-1,6 7 1,1-6-1,0 6 1,-7-7 0,6 7 15,1 0 0,-1-13-15,1 13 15,0-7 16,-1 7 0,1 0-47,-1 0 31,1 0-15,0 0 15,-1 0-31,1 0 31,6-6-15,-6 6 46,-1 0 16,1 0 1,0-7-64,-1 0 32,1 7 16,-7-6-32,6 6-16,1 0 1,-7-7 0,7 7 15,-1 0-15,1-6-1,0 6 16,-1 0 16,1-7-31,-1 7 15,1 0 0,0 0 16,-1-7-47,1 7 47,-1 0 78,8-6-125,-14-1 16,13 7-1,-6-13 1,6 13 47,-13-7-63,6 7 31,-6-6 47,7 6-62,-7-7 30,7 7-30,-1 0 0,-6-7-16,7 7 47,-7-6-1,6 6 1</inkml:trace>
          <inkml:trace contextRef="#ctx0" brushRef="#br0" timeOffset="-2843.1">5668 188 0,'-7'0'47,"-19"0"-47,-7 0 15,-7 13-15,14-6 16,-8-1-16,15-6 16,12 0-16,14-13 62,12-7-62,8-6 16,-14 19-1,-6-6-15,-1 13 16,-19 13 62,-20 14-62,-7-1-16,1 1 15,6-1-15,6-6 16,14-13-16,13-1 16,26-39 46,7 13-62,-6 0 16,-20 7-16,12-7 15,-19 14-15,-6-1 94,-21 27-94,-6-7 16,7 0-16,-7 7 15,13-6-15,-7-1 16,47-13 31,46-13-31,7-14-16,0-6 15,-33 20-15,-1 0 16,-25 6-16,-8 0 15,1 7-15,-7 7 63,-13 19-47,-1-6-16,-12 0 15,13 0-15,-7 0 16,13-14-16,-6 14 15,20-20 48,19-20-47,-6 1-16,6-15 15,-6 21-15,0-7 16,-13 14-16,12-14 15,-12 13 1,-7 21 47,-7-1-63,-12 0 15,-1 13-15,0-19 16,0 20-16,7-14 15,0-7-15,6 8 16,7-8-16,-7 1 16,14-14 31,13-6-32,0 0-15,-14 13 16,1-7-1,0 7 32,-1-13-31,7 6 0,-6 7-16,13-13 15,-14 13 1,1-13-16,0 13 15,6-7 1,0 1 0,0-1-1,-6 7-15,0-7 16,-1 7-16,1-6 16,6 6-16,-13-7 15,13 1-15,-6 6 47,-7-7-31,6 7-1,1 0 32,6-7-31,-6 7-1,0-6 1,-7 12 62,-7 8-78,-13-1 16,7 0-16,0-13 15,-7 13-15,20-6 16,-13-7-16,6 13 16,14-13 77,12-7-77,1 1 0,-7 6-16,7-13 15,-13 6-15,0 7 16,6-7 0,0 1-1,-6 6 1,12 0-16,-12 0 31,0-7-31,-1 7 16,1-6-1,0 6-15,-1 0 16,1 0-16,-1 0 16,8 0-1,-8 0 1,1-7-16,-1 7 15,8 0-15,-1 0 16,-6 0 0,6-7-16,-7 7 31,1-6-15,0 6-1,-1 0 1,-6-7 46,7 7-30,-7 7 171,-7-1-188,-6-6 32,13 7-31,-7-7-1,-6 0 1,7 7 0,-1-1 31,0-6-16,1 0-16,-1 7 17,0-7-17,1 0 32,6 6-47,-7-6 31,1 0 16,-1 7-31,0 0 15,1-7 0,-1 0 1,1 6-17,-1-6 1,-6 0 0,6 7 15,7-1-16,-7-6 1,1 0 15,-1 0-15,1 0 15,-1 0-15,0 7-1,1-7 1,-1 0 0,1 0 15,-1 0-31,0 7 16,-6-1-1,6-6 16,1 7-15,-1-7 0,1 0-1,6 7 1,-7-7 0,0 0-1,1 6 1,-1-6-1,1 0 1,-1 0 15,0 7-15,1-7 0,-1 0-1,1 6-15,-1-6 16,0 7-1,1-7-15,-1 7 16,0-7 15,1 0-15,-1 6 0,1-6-1,-8 0 1,14 7-1,-13-1-15,7-6 32,-1 7-32,0-7 15,1 7 1,-1-7 0,0 6-1,1-6 1,-1 0-1,7 7-15,-6-7 16,-1 0 0,0 0-1,7 7-15,-6-7 16,-1 0 0,1 6-16,-1 1 15,0-7 1,1 0-1,-1 0-15,-6 6 16,6-6 0,1 0-1,-1 0 1,-6 7-16,6-7 16,1 7-16,-1-7 15,-6 0-15,6 0 16,0 0-1,-6 6-15,7 1 32,-8-7-17,8 0 1,-1 6-16,1-6 16,-1 7-1,0-7 1,1 0-16,-1 7 15,0-7 1,-6 6-16,7 1 16,-1-1-1,0 1 1,1-7 0,6 7-16,-7-7 15,1 6-15,-1-6 16,7 7-1,-7 0-15,1-1 32,-1-6-17,0 7 1,1-7 0,6 6-16,-7 1 15,1-7 1,-1 7-1,0-1 32,7 1-47,0-1 32,0 1 30,0 0-31,0-1-31,7 1 78,6 0 219,-13-1-281,7 1 0,-1-1 468,1 1-343,0-7 390,-1 0-422,1 0-93,0-7-1,6 7 1,-7-6-16,1 6 16,0-7 15,-1 7-15,1 0 15,-1 0-31,-6-6 15,7-1 17,0 7-17,-1 0-15,-6-7 16,7 7-16,0 0 16,-1-6 30,-6-1-46,7 7 16,-7-7-16,6 7 47,1-6-16,0 6 0,-7-7 16,6 1-31,1 6 31,-1 0-32,1-7 1,0 7 15,-1 0 32,1-7-48,0 1 17,-1 6-17,-6-7 32,7 7 0,-1-6-31,1-1 15,0 7 31,-7-7-15,6 7-31,1-6 46,-1 6-30,1-7-1,-7 0 0,13 7 16,-13-6-16,7 6-31,0 0 16,-1 0 15,1-7-15,6 1 15,-6 6 16,-1 0-16,-6-7-31,13 7 31,1-7 16,-8 7 16,1-6-48,0 6 17,-1 0-1,7-7 0,-6 7 16,0-6-31,-1 6-1,1-7 32,-1 7-16,1 0-15,0 0 0,-1 0 31,1-7-32,0 1 1,-1 6 15,1 0 0,-1 0-15,1-7 15,0 1 16,-1 6 0,1 0 0,-1 0-32,1-7 17,0 7-1,-1 0 0,1 0-15,-1-7 15,1 1 0,6 6 1,-13-7-1,7 7-16,0 0 48,-1-7-47,1 7 46,-1-6-46,1-1 46,0 7-62,-1-6 47,1 6 0,6-7 0,-6 7 31,-7-7-47,6 7-15,-6-6-1,7 6 17,0 0 15,-1-7-16,-6 7-31,7 0 47,-1-6-32</inkml:trace>
          <inkml:trace contextRef="#ctx0" brushRef="#br0" timeOffset="3577.12">6032 195 0,'-14'0'78,"8"13"-62,-7-13-16,6 0 16,-6 6-1,6-6-15,-13 14 16,14-14-16,-1 0 15,0 0 1,1 0-16,-1 6 16,1 1-1,-1-7 1,0 0 15,1 0-31,-1 0 31,0 7-15,1-7 0,-1 0-16,1 0 31,-1 6 47,0 1-78,1-7 31,6 6-31,-13-6 32,13 7 14,-7-7-30,7 7 0,-13-7-1,13 6 1,-7-6 0,0 0 30,7 7-46,-6-7 16,-1 0 0,1 0 15,-1 6-15,0 1-1,1-7 32,-1 0-31,1 7-1,-1-7 17,0 0 14,7 6-46,-6-6 47,-1 7-31,1 0 31,-1-7 31,7 6-62,-7-6-1,1 7 16,-1-7 1,7 6 30,-7-6-62,1 0 47,-1 0-31,7 7-16,-6-7 31,-1 7-15,0-1 30,1 1 1,-1-1-31,1-6 46,6 7-46,-7-7 47,-6 7-17,6-7 1,0 6-15,1-6-17,-1 7 1,1-7 62,-1 0-47,7 6-15,-7-6 15,1 0 16,6 7-31,-7-7-1,1 7 16,-1-7 16,0 0 31,7 6-62,-6-6 15,-1 7 1,-6 0-17,6-7 16,7 6-15,-6-6 0,6 7-1,-7-7 1,0 0 0,7 6-16,-6-6 15,6 7 1,-7-7-1,7 7 17,-6-7-17,-1 0 1,7 6 0,-7-6-1,1 0 1,-8 7-1,14-1 1,-6-6 0,-1 0-16,1 0 15,-1 7 1,0-7 0,1 0-16,6 7 15,-7-1 1,1-6-16,-1 0 15,7 7 1,-7-7-16,1 0 16,6 7-1,-7-7-15,0 0 16,-6 6-16,7 1 16,-1-7-1,0 0-15,-6 6 16,7 1-16,-1-7 15,-13 0-15,13 7 16,1-1-16,-7-6 16,6 0-16,0 0 15,1 7-15,-7-7 16,13 6 0,-7-6-1,0 0 1,-6 0-1,6 0 17,1 0-17,-1 0-15</inkml:trace>
          <inkml:trace contextRef="#ctx0" brushRef="#br0" timeOffset="-2483.83">5926 248 0,'0'6'31</inkml:trace>
        </inkml:traceGroup>
      </inkml:traceGroup>
      <inkml:traceGroup>
        <inkml:annotationXML>
          <emma:emma xmlns:emma="http://www.w3.org/2003/04/emma" version="1.0">
            <emma:interpretation id="{905B23BF-E3D3-4A11-AE07-CBA53A6FA8EC}" emma:medium="tactile" emma:mode="ink">
              <msink:context xmlns:msink="http://schemas.microsoft.com/ink/2010/main" type="line" rotatedBoundingBox="18654,8429 17661,8986 17405,8531 18398,7974"/>
            </emma:interpretation>
          </emma:emma>
        </inkml:annotationXML>
        <inkml:traceGroup>
          <inkml:annotationXML>
            <emma:emma xmlns:emma="http://www.w3.org/2003/04/emma" version="1.0">
              <emma:interpretation id="{ABCC74E2-DEE0-4BD5-BFB6-94C8A6FD1177}" emma:medium="tactile" emma:mode="ink">
                <msink:context xmlns:msink="http://schemas.microsoft.com/ink/2010/main" type="inkWord" rotatedBoundingBox="18560,8263 17567,8820 17419,8555 18412,7998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 timeOffset="-2843.1">5668 188 0,'-7'0'47,"-19"0"-47,-7 0 15,-7 13-15,14-6 16,-8-1-16,15-6 16,12 0-16,14-13 62,12-7-62,8-6 16,-14 19-1,-6-6-15,-1 13 16,-19 13 62,-20 14-62,-7-1-16,1 1 15,6-1-15,6-6 16,14-13-16,13-1 16,26-39 46,7 13-62,-6 0 16,-20 7-16,12-7 15,-19 14-15,-6-1 94,-21 27-94,-6-7 16,7 0-16,-7 7 15,13-6-15,-7-1 16,47-13 31,46-13-31,7-14-16,0-6 15,-33 20-15,-1 0 16,-25 6-16,-8 0 15,1 7-15,-7 7 63,-13 19-47,-1-6-16,-12 0 15,13 0-15,-7 0 16,13-14-16,-6 14 15,20-20 48,19-20-47,-6 1-16,6-15 15,-6 21-15,0-7 16,-13 14-16,12-14 15,-12 13 1,-7 21 47,-7-1-63,-12 0 15,-1 13-15,0-19 16,0 20-16,7-14 15,0-7-15,6 8 16,7-8-16,-7 1 16,14-14 31,13-6-32,0 0-15,-14 13 16,1-7-1,0 7 32,-1-13-31,7 6 0,-6 7-16,13-13 15,-14 13 1,1-13-16,0 13 15,6-7 1,0 1 0,0-1-1,-6 7-15,0-7 16,-1 7-16,1-6 16,6 6-16,-13-7 15,13 1-15,-6 6 47,-7-7-31,6 7-1,1 0 32,6-7-31,-6 7-1,0-6 1,-7 12 62,-7 8-78,-13-1 16,7 0-16,0-13 15,-7 13-15,20-6 16,-13-7-16,6 13 16,14-13 77,12-7-77,1 1 0,-7 6-16,7-13 15,-13 6-15,0 7 16,6-7 0,0 1-1,-6 6 1,12 0-16,-12 0 31,0-7-31,-1 7 16,1-6-1,0 6-15,-1 0 16,1 0-16,-1 0 16,8 0-1,-8 0 1,1-7-16,-1 7 15,8 0-15,-1 0 16,-6 0 0,6-7-16,-7 7 31,1-6-15,0 6-1,-1 0 1,-6-7 46,7 7-30,-7 7 171,-7-1-188,-6-6 32,13 7-31,-7-7-1,-6 0 1,7 7 0,-1-1 31,0-6-16,1 0-16,-1 7 17,0-7-17,1 0 32,6 6-47,-7-6 31,1 0 16,-1 7-31,0 0 15,1-7 0,-1 0 1,1 6-17,-1-6 1,-6 0 0,6 7 15,7-1-16,-7-6 1,1 0 15,-1 0-15,1 0 15,-1 0-15,0 7-1,1-7 1,-1 0 0,1 0 15,-1 0-31,0 7 16,-6-1-1,6-6 16,1 7-15,-1-7 0,1 0-1,6 7 1,-7-7 0,0 0-1,1 6 1,-1-6-1,1 0 1,-1 0 15,0 7-15,1-7 0,-1 0-1,1 6-15,-1-6 16,0 7-1,1-7-15,-1 7 16,0-7 15,1 0-15,-1 6 0,1-6-1,-8 0 1,14 7-1,-13-1-15,7-6 32,-1 7-32,0-7 15,1 7 1,-1-7 0,0 6-1,1-6 1,-1 0-1,7 7-15,-6-7 16,-1 0 0,0 0-1,7 7-15,-6-7 16,-1 0 0,1 6-16,-1 1 15,0-7 1,1 0-1,-1 0-15,-6 6 16,6-6 0,1 0-1,-1 0 1,-6 7-16,6-7 16,1 7-16,-1-7 15,-6 0-15,6 0 16,0 0-1,-6 6-15,7 1 32,-8-7-17,8 0 1,-1 6-16,1-6 16,-1 7-1,0-7 1,1 0-16,-1 7 15,0-7 1,-6 6-16,7 1 16,-1-1-1,0 1 1,1-7 0,6 7-16,-7-7 15,1 6-15,-1-6 16,7 7-1,-7 0-15,1-1 32,-1-6-17,0 7 1,1-7 0,6 6-16,-7 1 15,1-7 1,-1 7-1,0-1 32,7 1-47,0-1 32,0 1 30,0 0-31,0-1-31,7 1 78,6 0 219,-13-1-281,7 1 0,-1-1 468,1 1-343,0-7 390,-1 0-422,1 0-93,0-7-1,6 7 1,-7-6-16,1 6 16,0-7 15,-1 7-15,1 0 15,-1 0-31,-6-6 15,7-1 17,0 7-17,-1 0-15,-6-7 16,7 7-16,0 0 16,-1-6 30,-6-1-46,7 7 16,-7-7-16,6 7 47,1-6-16,0 6 0,-7-7 16,6 1-31,1 6 31,-1 0-32,1-7 1,0 7 15,-1 0 32,1-7-48,0 1 17,-1 6-17,-6-7 32,7 7 0,-1-6-31,1-1 15,0 7 31,-7-7-15,6 7-31,1-6 46,-1 6-30,1-7-1,-7 0 0,13 7 16,-13-6-16,7 6-31,0 0 16,-1 0 15,1-7-15,6 1 15,-6 6 16,-1 0-16,-6-7-31,13 7 31,1-7 16,-8 7 16,1-6-48,0 6 17,-1 0-1,7-7 0,-6 7 16,0-6-31,-1 6-1,1-7 32,-1 7-16,1 0-15,0 0 0,-1 0 31,1-7-32,0 1 1,-1 6 15,1 0 0,-1 0-15,1-7 15,0 1 16,-1 6 0,1 0 0,-1 0-32,1-7 17,0 7-1,-1 0 0,1 0-15,-1-7 15,1 1 0,6 6 1,-13-7-1,7 7-16,0 0 48,-1-7-47,1 7 46,-1-6-46,1-1 46,0 7-62,-1-6 47,1 6 0,6-7 0,-6 7 31,-7-7-47,6 7-15,-6-6-1,7 6 17,0 0 15,-1-7-16,-6 7-31,7 0 47,-1-6-32</inkml:trace>
          <inkml:trace contextRef="#ctx0" brushRef="#br0" timeOffset="-2483.83">5926 248 0,'0'6'31</inkml:trace>
          <inkml:trace contextRef="#ctx0" brushRef="#br0">5860 294 0,'0'-7'109,"6"7"-93,1-6-1,6 6 1,-13-7-16,7 7 16,-7-7-1,6 7 1,1-6-1,0 6 1,-7-7 0,6 7 15,1 0 0,-1-13-15,1 13 15,0-7 16,-1 7 0,1 0-47,-1 0 31,1 0-15,0 0 15,-1 0-31,1 0 31,6-6-15,-6 6 46,-1 0 16,1 0 1,0-7-64,-1 0 32,1 7 16,-7-6-32,6 6-16,1 0 1,-7-7 0,7 7 15,-1 0-15,1-6-1,0 6 16,-1 0 16,1-7-31,-1 7 15,1 0 0,0 0 16,-1-7-47,1 7 47,-1 0 78,8-6-125,-14-1 16,13 7-1,-6-13 1,6 13 47,-13-7-63,6 7 31,-6-6 47,7 6-62,-7-7 30,7 7-30,-1 0 0,-6-7-16,7 7 47,-7-6-1,6 6 1</inkml:trace>
        </inkml:traceGroup>
      </inkml:traceGroup>
      <inkml:traceGroup>
        <inkml:annotationXML>
          <emma:emma xmlns:emma="http://www.w3.org/2003/04/emma" version="1.0">
            <emma:interpretation id="{620EDDCB-1F6D-4A13-81BC-E46210743BBC}" emma:medium="tactile" emma:mode="ink">
              <msink:context xmlns:msink="http://schemas.microsoft.com/ink/2010/main" type="line" rotatedBoundingBox="16098,8621 17884,8016 18025,8431 16239,9036"/>
            </emma:interpretation>
          </emma:emma>
        </inkml:annotationXML>
        <inkml:traceGroup>
          <inkml:annotationXML>
            <emma:emma xmlns:emma="http://www.w3.org/2003/04/emma" version="1.0">
              <emma:interpretation id="{4324DA78-502D-4BAB-9589-B40B40A5F9DC}" emma:medium="tactile" emma:mode="ink">
                <msink:context xmlns:msink="http://schemas.microsoft.com/ink/2010/main" type="inkWord" rotatedBoundingBox="16098,8621 17884,8016 18025,8431 16239,9036"/>
              </emma:interpretation>
              <emma:one-of disjunction-type="recognition" id="oneOf1">
                <emma:interpretation id="interp1" emma:lang="" emma:confidence="1">
                  <emma:literal/>
                </emma:interpretation>
              </emma:one-of>
            </emma:emma>
          </inkml:annotationXML>
          <inkml:trace contextRef="#ctx0" brushRef="#br1" timeOffset="26751.88">6514 181 0,'-19'27'62,"5"-1"-62,-12 21 16,6 6-16,-20-1 15,14-25-15,0 6 16,6-20-16,0-6 16,13-1-16,1-6 15,39-19 48,0-15-63,13-18 15,-6 12-15,-7 7 16,13-7-16,-33 27 16,1 6-16,-8 1 15,-6 26 32,-26 19-31,-14 14-16,14-26 15,-1 6-15,-26 33 16,33-40-16,1-6 16,-8 0-16,27-13 15,-7-7-15,21-20 47,6-7-31,13-6-16,-7 7 15,0-7-15,-6 13 16,-6 7-16,-8 6 16,1 0-16,-7 14 78,0 13-78,-27 6 15,-6 1-15,20-14 16,-7 13-16,0-12 16,14-8-16,-1 7 15,7-6 32,33-27-31,-6 7-16,6-20 15,6 6-15,-25 14 16,5-13-16,-12 19 16,0 1-1,-14 6 48,-6 13-63,-14 13 15,-6 1 1,13-21-16,-13 21 16,33-21-16,-6-6 15,19-6 48,27-14-48,-14 0-15,-6 0 16,0 14-16,-14-1 16,1 0-16,0 7 15,-7 7 48,-7 13-63,-13 0 15,-6 6-15,6-6 16,-7 0-16,21-7 16,-1-13-16,1 7 15,25-21 32,8 8-47,-14-7 16,0-7-1,1 7-15,-8 6 16,1 7 0,-7 7 77,13-14-14,-6 0-79,6-13 15,7 7-15,-14 7 16,8-21-16,-14 14 15,6 6 1,-19 7 62,6 14-78,1-1 16,-1-7-16,1 1 15,12-7 32,7-26-47,7-14 16,-7 27-16,-6-14 16,6-6-16,1 7 15,-8 12-15,7-5 16,-6 5-1,-27 28 48,7 5-63,-7-5 16,0 6-16,14-7 15,-8 7-15,21-20 63,6-7-48,0-19-15,14-8 16,-7 15-16,0-1 16,-1 7-16,-12 6 15,0 0-15,-1 7 16,-6 7 46,-6 6-62,6 7 16,-14-7-16,14-6 16,0-1-16,7-6 62,0 0-46,6 0-16,0-13 15,0 13-15,-6-6 16,0 6-16,-1 0 16,-6 13 77,-6 7-93,-8 0 16,8-14-16,-1 1 16,1-1-16,12-6 62,7-6-46,14-21-16,-21 21 15,8-14-15,-8 20 16,-12 13 62,-8 7-62,1-7-16,7-13 15,6 7 1,6-20 46,27-7-62,-26 6 16,19-19-16,-12 20 16,-8 7-16,1-1 15,-1 0 1,-6 27 46,-13-13-46,7 13-16,-1-14 16,7 1-16,-7-1 15,21-6 48,-1 0-48,0-19-15,7 12 16,0-6-16,-14 13 16,1 0-16,-7-7 15,7 7-15,-1 0 63,-6 7-48,-6 13 1,-21-1-16,7 1 16,-13 0-16,20-13 15,6 6-15,1-13 16,6-7 31,26-19-32,-13 19-15,-6-6 16,20-7-16,-14 7 16,-7 13-16,1-7 15,0 7-15,-1 0 110,-6 14-95,-6-8-15,-1 1 16,0-7-16,27 0 78,7-20-78,-7 13 16,6 1-16,-6-1 15,-7-6-15,-6 13 16,-14 7 62,-13-7-62,0 13-1,7-7-15,7-6 16,6-6 62,13-1-78,-7 1 16,8-8-16,-8 8 15,7-1-15,1 7 16,-14-7 31,-7 14-16,0 0-31,-19 26 16,-7-13-16,6-1 15,-12 8-15,12-7 16,-12-7-16,6 0 16,19-6-16,8-1 15,6-12 32,6-7-31,21-14-16,-14 14 15,-6 6-15,6-6 16,-7 13-16,1-7 16,-14 14 46,-26 6-46,-13 1-16,-7-8 15,-13 1-15,13 6 16,13-6-16,21-7 16,12 6-16,0-6 46,7-6-46,0-8 16,0-5-16,14-1 16,-8 0-16,-6 0 15,7 0-15,-1 14 16,-6-1 0,0 0-16,0 14 78,-6 6-63,-7-6-15,-1-1 16,8 1-16,-14 0 16,13-7-16,1 0 46,6-7-30,0-19-16,0 6 16,0 0-16,0-13 15,0 20-15,0-1 16,0 8-16,0-1 16,0 0-1,0 1 1,-7 6 124,7-7-124,0 20 93,-7 1-93,1-8-16,6 8 16,0-1-16,-7 0 15,-6 0 1,13 0 0,-7-13-16,-6 0 78,13-13-63,0 7-15,-7-1 16,1-6-16,6 0 16,0 6-1,0-6-15,-7 33 94,1-7-78,6 0-16,-7 0 15,0 14-15,7-14 16,-6 7-16,-1-14 15,7 1-15,0 0 16,0-27 62,7 13-78,-1-13 16,-6 14-16,7-8 15,0 8-15,-7-1 32,0 14 15,-14 19-32,8-19 1,-7 13-16,6-7 15,-6 7-15,6-7 16,-6 7-16,6-7 16,1-13-16,6 13 15,0-19 48,0-21-63,6 14 15,8 6-15,-8-12 16,1 12 0,-1 0-16,1 1 15,0 6 48,-7 6-63,0 14 15,0 0-15,-7 0 16,-6 13-16,6-7 16,-13 21-16,0-21 15,7 7-15,-7 7 16,14-7-16,6-26 16,0-14 46,0-19-46,6-1-16,1 14 15,0 0-15,6-7 16,-7 7-16,1-1 16,0 14-16,-7-6 15,6 6 1,-12 6 62,-1 8-78,-13 5 16,14-5-16,-14 12 15,7-19-15,6 6 16,-6-6-16,6-1 15,0-6-15,7-6 63,0-14-47,7 0-16,-7 7 15,7-14-15,-1 14 16,-6-7-16,0 0 15,7 7-15,0-7 16,-7 14 0,0-1-16,0 0 31,6 7 47,-6 14 281,-6-14-343,6 6-16,-7 1 16,0-1-16,1 8 31,-1-14-31,0 6 16,7-12 93,0-1-109,7 0 16,-7-6-1,7 7-15,-1-1 16,-6 0-1,0 1 48,7 6-1,-7-7-46,7 1 15,-1 6 157,-6 6-173,-6-6-15,-1 7 16,0 6-16,7-6 16,-13 6-16,6-7 15,-6 8 1,13-8 0,-6-6-1,6 7-15,-7 0 16,-6-1-1,6 1 1,1-1-16,6 1 16,-7-7-16,7 7 15,-13-1-15,13 7 16,-7-13-16,0 7 16,1 0-16,-1-1 15,-13 7-15,20-6 16,-6-7-16,-21 20 15,21-20 1,-14 20-16,0-14 16,0 8-16,7-8 15,0 14-15,-1-13 16,-5 6-16,12-13 16,0 7-1,7-21 32,14-6-31,-1 7-16,13-13 15,-12 13-15,-8-1 16,7 1-16,1 0 16,-1 0-16,-7 6 15,1 0-15,-7 1 78,-13 19-78,-7-6 16,7 6-16,-7 0 16,-7 7-1,14-13-15,7-1 16,-8 1-16,14-1 15,0-12 48,7-1-63,6 1 16,-6-8-16,6 8 15,-26 19 63,0-6-78,-1 6 16,-12-7-16,-1 14 16,-12-7-16,19 1 15,-20 6-15,1 6 16,25-13-16,-5-6 15,5-1-15,8 1 16,-1-7-16,0 7 16,14-14 77,-14 14-14,1-1-79,-7 8 15,6-8-15,-13 7 16,0-13-16,7 14 15,0-8-15,0-6 16,-1 13-16,1-13 16,0 7-16,6 0 15,-6-1-15,0-6 16,0 7-16,6 0 16,0-7-16,-6 6 15,7 1 16,-14-1-15,13 1 0,0-7-16,1 7 15,-7-7 1,6 0 0,0 6-1,1-6-15,-1 0 16,1 0-1,-1 0-15,0 7 16,1-7 0,-1 6-16,0-6 47,1 0 15,-1 0-46,1 0-1,6-13 1,-7 7 15,7-1 0,0 0 1,0 1-1,0-1-15,0 1-1,7 6 32,-1-7-31,1 7-1,6-7-15,0 1 110,-6 6-110,0 0 15,6-7 32,-13 0-31,13 7-1,-6-6 1,-1-1 0,1 1-1,-1 6 1,-6-7 0,7 7-1,0-7 1,-1 7 31,1-6-32,0-1 1,-1 1 15,1 6 0,-1 0 32,1-7-47,0 0-1,-1 7 1,1-6-1,-1 6-15,1 0 32,-7-7-32,13 7 31,-13-7-15,7 7-16,-7-6 15,13 6 1,-6-7-1,-1 7 1,1 0-16,-7-6 16,7 6-1,6-7-15,-7 7 32,1-7-17,0 7-15,-1 0 16,-6-6-16,7 6 15,0 0 1,-1 0 0,1 0-16,-1 0 31,1 0-15,0-7 15,-1 7-16,1 0 1,-1 0 15,1-6-15,0-1 0,-1 7 30,1-7-14,0 7-17,-1 0 1,1-6-16,-1-1 31,1 7-15,0 0-1,-1-7 1,1 7 15,-1-6 16,1 6-31,0-7-1,-1 1 17,1 6-1,-7-7-15,6 7-1,1 0 1,0-7-1,-1 7 17,8-6-1,-14-1-31,6 7 16,1-6-1,-1 6 1,-6-7-1,7 0-15,0 7 47,-1-6-31,1 6 0,-1-7-1,1 0 1,0 7 15,-1 0 0,1-6-15,0 6 0,-1-7-1,1 7 1,-1 0 15,1 0-15,-7-6-1,7 6-15,-7-7 16,6 7 0,1 0-16,-1 0 31,-6-7 0,7 7-31,0 0 47,-1 0-31,1 0-1,0 0 32,-1 0-31,-6-6-16,7 6 15,-1-7 17,1 7-17,0 0 1,-1 0-1,1 0 1,-1 0 0,-6-6-16,7 6 15,0-7 17,6 0-17,-6 7 16,-1-6 1,1-1-17,6 1 1,-6 6 15,-1-7-15,1 7-16,-1-7 15,8 1 17,-8-1-17,8 7 1,-14-7-16,13 1 16,0 6-1,-13-7-15,7 1 16,-1-1 15,-12 7 141,6 7-172,-14-1 16,8 1-1,-7-1 16,6-6 1,0 7-32,1-7 15,-1 0 17,0 0 14,1 7-46,-1-7 32,1 0-1,-1 0-15,0 0-16,7 6 15,-6-6-15,-7 7 31,6-7 1,-6 7-1,6-1 0,0-6 16,1 7-31,-1-7 15,1 6-15,-1-6-1,7 7 16,-7-7 1,1 7-32,-1-7 47,1 6-47,-1 1 31,0-7 0,-6 6-15,6-6 15,1 0-15,-1 0-1,1 7 1,-1-7-1,7 7 1,-7-7-16,1 0 16,-1 6-1,1-6 1,-1 0 0,0 7-1,1-7-15,-1 0 16,0 0-1,1 6-15,-1-6 32,1 0 15,-1 7-47,-6 0 31,6-1 16,1 1-32,-1-7 32,0 0-47,7 7 16,-6-7-1,6 6 64,-7 1-48,0-1 0,1-6-15,-1 0 15,1 0-15,-1 0 15,0 7-31,1 0 31,-7-7 0,6 6-15,0-6 15,1 0-31,-1 0 16,7 7 15,-6-7-31,-8 6 31,8-6 1,-1 7-17,0-7 1,1 0-1,-1 7 1,1-7 0,-1 0-1,7 6 1,-7-6-16,-6 7 16,7-7-1,-1 7 16,0-1-15,-6-6 0,0 0-1,13 7-15,-7-7 16,1 0-16,-1 6 16,-6 1-1,6-7 1,1 7-1,-8-1-15,8-6 16,-1 7 0,0-1-1,-6-6-15,7 7 32,-1-7-32,0 0 15,1 7 1,-1-1-16,1-6 15,-1 0 1,7 7 0,-7-7-16,1 0 15,6 7 1,-7-7-16,0 6 31,7 1-31,-6-7 16,-1 6-1,1-6 17,6 7-32,-7-7 15,0 7 1,1-7 0,6 6-16,-7-6 31,1 7-31,-1-7 15,0 6 17,1 1-32,-1-7 15,0 7 1,1-7 0,-1 6-1,1 1 1,-1-7-1,0 7-15,1-1 32,-1 1-17,7-1-15,-6-6 16,6 7-16,-7-7 16,7 7-1,-7-1-15,7-19 156,7 6-156,0 1 16,6-1-16,-13 1 16,13-1-16,-6 0 15,-1 1 17,1 6-17,-1-7 1,1 0-1,0 7 1,-1 0 15,8-6-15,-8 6 0,1-7-1,-1 7 1,1-6-1,0 6 1,-1 0 15,1-7-15,-1 7-16,1 0 31,-7-7-31,13 1 16,-6 6 15,0-7-15,-1 7-1,1-6 1,-1 6 0,-6-7-16,7 7 15,0 0 1,-7-7-1,6 7 1,1 0 0,-7-6-1,6 6 1,1 0-16,0-7 47,-1 0-16,1 7 0,0 0-15,-7-6 0,6 6 30,7-7-14,-6 1-1,0 6 0,-1-7 47,1 0-31,-1 1-16,1 6 1,0-7-17,-1 7 17,1-6-17,-7-1 32,7 7-31,-1 0 15,1-7-15,-1 7 46,1-6-31,0 6 16,-1 0-47,-6-7 16,7 7-1,-1 0 32,-6-7-31,7 7 31,0-6-32,-1 6 17,1-7-1,0 1 0,-1 6-15,1-7-1,-1 0 64,1 7-64,0-6 32,-1 6 0,1 0-31,-1-7 93,1 7-78,0 0-15,-7-6 46,6-1-15,1 7-16,-1-7 1,1 7-17,0-6 1,-1 6 15,1 0-15,0-7 15,-7 0-15,6 7-16,1 0 31,-1-6-15,1 6-1,0 0 16,-7-7-15,6 7 0,1 0-1,-1 0 17,-6-6-32,7 6 15,-7-7 1,7 7-1,-1 0-15,1 0 47,-7-7-47,13 7 32,-6-6 14,-1-1-14,1 1-1,0 6 0,-1 0 16,1-7-31,-1 7 31,1 0-16,-7-7 0,7 7-15,-7-6-16,13 6 31,-6-7 0,-1 7 16,1 0-47,-7-6 31,6 6 1,1 0-1,-7-7-16,7 7 17,-7-7-32,6 7 31,1 0-15,-1-6 30,1 6 1,0-7 0,-1 7-31,1 0 15,0 0 32,-7-7-63,6 1 31,1 6-16,-1 0 1,1 0 15,0-7 1,-1 7-1,1 0-16,-1-6 1,-6-1 0,7 7-1,6 0 17,-6-7-1,0 7-16,-1-6 17,1 6-17,-7-7 1,6 7 0,1 0-16,0-6 31,-1 6-16,1-7-15,-1 0 32,1 7-17,0 0-15,-1-6 16,1 6 0,0-7-16,-1 0 15,7 7-15,-6-6 16,6-1-1,-6 7-15,-1 0 16,8-6-16,-8-1 16,1 7-16,6-7 15,-6 1-15,-1 6 16,14-7-16,-7-6 16,-6 13-16,0 0 15,12-13-15,-5 6 16,6 0-16,-7-6 15,13 7-15,-13-8 16,7 8-16,13-14 16,-13 7-16,13-7 15,-13 13-15,0-13 16,6 7-16,-6-7 16,0 7-16,-13 13 15,-1-13 1,8 13-16</inkml:trace>
        </inkml:traceGroup>
      </inkml:traceGroup>
    </inkml:traceGroup>
    <inkml:traceGroup>
      <inkml:annotationXML>
        <emma:emma xmlns:emma="http://www.w3.org/2003/04/emma" version="1.0">
          <emma:interpretation id="{9679EEC7-694B-4DAA-81A4-F0C261BF7124}" emma:medium="tactile" emma:mode="ink">
            <msink:context xmlns:msink="http://schemas.microsoft.com/ink/2010/main" type="paragraph" rotatedBoundingBox="16098,8621 17884,8016 18025,8431 16239,9036" alignmentLevel="1"/>
          </emma:interpretation>
        </emma:emma>
      </inkml:annotationXML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24.145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FD2F5B3A-2D3C-4E59-9AFF-FEEBEDFF383A}" emma:medium="tactile" emma:mode="ink">
          <msink:context xmlns:msink="http://schemas.microsoft.com/ink/2010/main" type="inkDrawing" rotatedBoundingBox="13299,8572 13314,8572 13314,8587 13299,8587" semanticType="underline" shapeName="Other"/>
        </emma:interpretation>
      </emma:emma>
    </inkml:annotationXML>
    <inkml:trace contextRef="#ctx0" brushRef="#br0">0 0 0</inkml:trace>
  </inkml:traceGroup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2.82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3.32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5.447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7 0,'0'-7'110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5.982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6.467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6.759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7.087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9.49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0.05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0.596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25.785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09737CD4-2997-4E90-B305-D813DCB0DD5D}" emma:medium="tactile" emma:mode="ink">
          <msink:context xmlns:msink="http://schemas.microsoft.com/ink/2010/main" type="inkDrawing" rotatedBoundingBox="13369,8607 13384,8607 13384,8622 13369,8622" semanticType="underline" shapeName="Other">
            <msink:sourceLink direction="with" ref="{24926034-05DB-4CF6-AD0A-43645972B0A7}"/>
          </msink:context>
        </emma:interpretation>
      </emma:emma>
    </inkml:annotationXML>
    <inkml:trace contextRef="#ctx0" brushRef="#br0">0 0 0</inkml:trace>
  </inkml:traceGroup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1.274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1.88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2.211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2.617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3.02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3.38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3.726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4.039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4.382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4.91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30.581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EBE7635C-7257-4C2D-98FD-8B7F50847B46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5.19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5.491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15.866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20.22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20.631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0,'7'0'109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20.974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0,'6'7'47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21.287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24.317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31.253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BD45A10F-471C-4565-A794-193650A6AC4D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31.565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00770CB6-BBB8-47B5-9F34-CE4BCB98BF7A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31.925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C3F4F4BA-A3C7-4057-B1DA-C397FDC4BBCA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32.253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E1513713-96FB-4B9E-A666-B79F5CD135A2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33.065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27E464AE-2BD4-4BB4-BD53-C6EE277D6207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39.626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97777A1A-EA8D-4AAB-AD8D-7D0B7E1C2F1B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40.782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310BAAE0-6C93-434E-B3FD-ACB3D66AF513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2.xml><?xml version="1.0" encoding="utf-8"?>
<inkml:ink xmlns:inkml="http://www.w3.org/2003/InkML">
  <inkml:definitions/>
  <inkml:traceGroup>
    <inkml:annotationXML>
      <emma:emma xmlns:emma="http://www.w3.org/2003/04/emma" version="1.0">
        <emma:interpretation id="{00B06485-952F-4AA0-BDA6-146CB3A39803}" emma:medium="tactile" emma:mode="ink">
          <msink:context xmlns:msink="http://schemas.microsoft.com/ink/2010/main" type="writingRegion" rotatedBoundingBox="18654,8429 17661,8986 17405,8531 18398,7974"/>
        </emma:interpretation>
      </emma:emma>
    </inkml:annotationXML>
    <inkml:traceGroup>
      <inkml:annotationXML>
        <emma:emma xmlns:emma="http://www.w3.org/2003/04/emma" version="1.0">
          <emma:interpretation id="{3C4588BC-95DD-4CBE-BFF1-58337AB6D4DC}" emma:medium="tactile" emma:mode="ink">
            <msink:context xmlns:msink="http://schemas.microsoft.com/ink/2010/main" type="paragraph" rotatedBoundingBox="18654,8429 17661,8986 17405,8531 18398,7974" alignmentLevel="1"/>
          </emma:interpretation>
        </emma:emma>
      </inkml:annotationXML>
    </inkml:traceGroup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48.811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E949FCAC-A342-4F1A-81A6-AC3A624005D9}" emma:medium="tactile" emma:mode="ink">
          <msink:context xmlns:msink="http://schemas.microsoft.com/ink/2010/main" type="writingRegion" rotatedBoundingBox="9736,11496 9751,11496 9751,11511 9736,11511"/>
        </emma:interpretation>
      </emma:emma>
    </inkml:annotationXML>
    <inkml:traceGroup>
      <inkml:annotationXML>
        <emma:emma xmlns:emma="http://www.w3.org/2003/04/emma" version="1.0">
          <emma:interpretation id="{3FCE5663-8F9E-4EBD-93C6-01657E0069F4}" emma:medium="tactile" emma:mode="ink">
            <msink:context xmlns:msink="http://schemas.microsoft.com/ink/2010/main" type="paragraph" rotatedBoundingBox="9736,11496 9751,11496 9751,11511 9736,1151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0C87B88-4637-4D7E-B199-D9B14A6C048C}" emma:medium="tactile" emma:mode="ink">
              <msink:context xmlns:msink="http://schemas.microsoft.com/ink/2010/main" type="line" rotatedBoundingBox="9736,11496 9751,11496 9751,11511 9736,11511"/>
            </emma:interpretation>
          </emma:emma>
        </inkml:annotationXML>
        <inkml:traceGroup>
          <inkml:annotationXML>
            <emma:emma xmlns:emma="http://www.w3.org/2003/04/emma" version="1.0">
              <emma:interpretation id="{EEE0B9E8-EFCA-4383-9321-2B4FF14761BA}" emma:medium="tactile" emma:mode="ink">
                <msink:context xmlns:msink="http://schemas.microsoft.com/ink/2010/main" type="inkWord" rotatedBoundingBox="9736,11496 9751,11496 9751,11511 9736,11511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:</emma:literal>
                </emma:interpretation>
                <emma:interpretation id="interp2" emma:lang="" emma:confidence="0">
                  <emma:literal>?</emma:literal>
                </emma:interpretation>
                <emma:interpretation id="interp3" emma:lang="" emma:confidence="0">
                  <emma:literal>'</emma:literal>
                </emma:interpretation>
                <emma:interpretation id="interp4" emma:lang="" emma:confidence="0">
                  <emma:literal>,</emma:literal>
                </emma:interpretation>
              </emma:one-of>
            </emma:emma>
          </inkml:annotationXML>
          <inkml:trace contextRef="#ctx0" brushRef="#br0">0 0 0</inkml:trace>
        </inkml:traceGroup>
      </inkml:traceGroup>
    </inkml:traceGroup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18.92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19.22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19.86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0.321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0.740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1.146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1.56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1.912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2.302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22.849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FFFFFF"/>
      <inkml:brushProperty name="fitToCurve" value="1"/>
    </inkml:brush>
    <inkml:brush xml:id="br2">
      <inkml:brushProperty name="width" value="0.13333" units="cm"/>
      <inkml:brushProperty name="height" value="0.13333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134CEC1E-4D74-4EF5-91D4-11E24DC17193}" emma:medium="tactile" emma:mode="ink">
          <msink:context xmlns:msink="http://schemas.microsoft.com/ink/2010/main" type="writingRegion" rotatedBoundingBox="13675,9471 10345,8277 10607,7545 13937,8739"/>
        </emma:interpretation>
      </emma:emma>
    </inkml:annotationXML>
    <inkml:traceGroup>
      <inkml:annotationXML>
        <emma:emma xmlns:emma="http://www.w3.org/2003/04/emma" version="1.0">
          <emma:interpretation id="{BE538F8A-38C3-4DA2-8880-AFD879607E55}" emma:medium="tactile" emma:mode="ink">
            <msink:context xmlns:msink="http://schemas.microsoft.com/ink/2010/main" type="paragraph" rotatedBoundingBox="13675,9471 10345,8277 10607,7545 13937,873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E9FF4FD-8E3D-4A0D-A8E6-F6360B488E7C}" emma:medium="tactile" emma:mode="ink">
              <msink:context xmlns:msink="http://schemas.microsoft.com/ink/2010/main" type="line" rotatedBoundingBox="13675,9471 10345,8277 10607,7545 13937,8739"/>
            </emma:interpretation>
          </emma:emma>
        </inkml:annotationXML>
        <inkml:traceGroup>
          <inkml:annotationXML>
            <emma:emma xmlns:emma="http://www.w3.org/2003/04/emma" version="1.0">
              <emma:interpretation id="{24926034-05DB-4CF6-AD0A-43645972B0A7}" emma:medium="tactile" emma:mode="ink">
                <msink:context xmlns:msink="http://schemas.microsoft.com/ink/2010/main" type="inkWord" rotatedBoundingBox="13675,9471 10345,8277 10607,7545 13937,8739">
                  <msink:destinationLink direction="with" ref="{09737CD4-2997-4E90-B305-D813DCB0DD5D}"/>
                </msink:context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i</emma:literal>
                </emma:interpretation>
                <emma:interpretation id="interp2" emma:lang="" emma:confidence="0">
                  <emma:literal>„</emma:literal>
                </emma:interpretation>
                <emma:interpretation id="interp3" emma:lang="" emma:confidence="0">
                  <emma:literal>!</emma:literal>
                </emma:interpretation>
                <emma:interpretation id="interp4" emma:lang="" emma:confidence="0">
                  <emma:literal>“</emma:literal>
                </emma:interpretation>
              </emma:one-of>
            </emma:emma>
          </inkml:annotationXML>
          <inkml:trace contextRef="#ctx0" brushRef="#br0">2548 461 0</inkml:trace>
          <inkml:trace contextRef="#ctx0" brushRef="#br0" timeOffset="562.33">2478 461 0</inkml:trace>
          <inkml:trace contextRef="#ctx0" brushRef="#br0" timeOffset="4561.31">2372 496 0</inkml:trace>
          <inkml:trace contextRef="#ctx0" brushRef="#br0" timeOffset="-1874.52">2725 496 0</inkml:trace>
          <inkml:trace contextRef="#ctx0" brushRef="#br1" timeOffset="200027.95">687 459 0,'0'-6'63,"14"-1"-63,-1-6 15,7 6-15,-20 0 16,6 7-16,1-6 16,0 6-16,-1 0 31,14 0-31,-13 13 16,12 7-16,-12-7 15,-7-6 1,7-1-16,-1 1 78,-12-7-47,6-7-31,-7 7 16,0 0-1,1 0 1,-1 0-16,-6 0 16,13 14-16,0 5 15,0-5-15,0 12 16,0-6-16,20 6 16,6-6-16,-12-6 15,-1-8-15,7-6 16,-14 0-16,1 0 15,-1 0 1,-6-13 0,-6-14-16,-27-12 15,-7-1-15,-33-26 16,1 0-16,-28 20 16,14-1-16,-13 14 15,26 0-15,20 26 16,34 7-1,19 20 17,0 27-32,46-1 15,-6-6-15,6 12 16,20-12-16,0 0 16,0-14-16,-19-6 15,-8-7-15,-25-6 16,-8-7-16,-6-7 47,0 1-47,-20-7 15,7-7-15,-7 0 16,-19 0-16,-21-6 16,7 12-16,0 8 15,33 6-15,7 0 16,13 20 31,40 6-47,6 0 15,0-6-15,1-6 16,-1 5 0,-19-12-16,-1-7 15,-19 0 16,-21-33-15,-25 0-16,-8 0 16,-32-14-16,26 14 15,7 0-15,-1 7 16,28 13-16,19 6 16,6 20 30,34 14-46,0-7 16,-7-1-16,-13-12 16,6 0-16,-13-1 15,-6-6 32,-7-6-47,-7-8 16,-13-5-16,1 5 15,-15-12-15,8-1 16,13 21 0,0-7-16,6 6 15,0 7-15,1 0 63,39 7-63,-7 6 15,14 7-15,-7-7 16,-7-6-16,-12-1 16,6 1-16,-14-7 62,-6-7-62,-20-19 16,-6 12-16,-20-19 15,-7 7-15,-20-1 16,7-6-16,-7 14 16,13-15-16,14 8 15,13 13-15,33 6 16,33 14 31,33 13-32,-19 6-15,19 1 16,-13 6-16,-7-14 16,0 1-16,7 0 15,-26-7-15,-14-13 16,0 7-16,-20-14 62,1 1-62,-21-14 16,-12 7-16,6-1 16,6-5-16,-6 5 15,26 8-15,1 6 16,59 20 31,-7-7-32,0 13-15,1-12 16,12 12-16,-12 7 16,-1-6-1,0-1-15,-33-19 16,-33-21 46,-39-12-62,-20-7 16,-54-20-16,-6-13 16,34 39-16,38 1 15,48-1-15,12 27 16,27 0 15,33 14-15,-7 5-16,14 8 15,26 6-15,-14 0 16,-6 7-16,1-7 16,-41-13-16,7 0 15,-26-20-15,6 6 16,-26-12 46,-7-14-46,-20-13-16,1 6 16,5 1-16,-5 12 15,19 1-15,7 0 16,19 13 15,21 0-31,12 0 16,34 13-16,-7 14 15,0-14-15,-13 13 16,7 1-16,-14-7 16,1 0-16,-8 6 15,-19-19-15,-7-1 16,-6-6 15,-27-13-15,-33-7-1,7-6-15,-20-1 16,19 7-16,8 7 16,19 0-16,7 13 15,19 0 32,60 20-31,7 13-16,59 20 15,1 6-15,6 1 16,-60-27-16,-13 0 16,-13-7-16,-26-19 15,-21 0-15,-39-14 47,-26-13-31,-14-6-16,27 6 15,-1-20-15,8 14 16,-8 6-16,8 7 16,5-1-16,28 14 15,-1-6-15,14 19 47,33 20-31,26 0-16,-7 0 15,14-6-15,-20-7 16,-20-1-16,0-5 16,-20-8-16,-6-6 15,-14 0 32,-46-26-47,-52-14 16,-61-6-16,40 6 15,54 27-15,25-7 16,28 7-16,12 13 16,7 6 46,13 21-62,27-7 16,19 6-16,-6 1 15,-6-8-15,-8-5 16,-12-1-16,-21-13 16,-39-13 31,-39-14-47,-21-19 15,-26 0-15,13 13 0,47 6 0,39 14 16,13 6-1,47 21 48,19 12-63,27 7 16,-26-13-16,6 0 15,27 0-15,-34 6 0,-13-13 0,-13-6 16,-19-7-16,-47-13 47,13-1-32,-7-5-15,1 5 32,19 8-32,-6-1 0,39 7 78,21 0-78,6 13 0,0 7 0,6-7 15,1 1-15,-14 5 16,-26-12 0,0 6-16,-27-13 62,-19-6-62,-1-8 0,-19-5 16,26 5-16,-13 1 31,-13-13-31,19 6 16,-13 0-16,14 0 15,6 14-15,20 19 47,27 7-47,26 13 0,-7-13 16,20 6-16,-20-6 15,20 13-15,-19-7 16,-8-6-16,1 0 16,-27-13-16,1-1 15,-21-6 63,-6-13-78,-1 0 32,-12-7-32,6 7 15,0 0-15,14 6 16,32 7 31,34 26-47,-1-6 0,1 7 15,-1-7-15,-6-1 16,-6 1-16,-28-7 16,-5 1-16,-8-14 15,-19-7 48,0-13-48,-20 0-15,13 1 16,-33-8-16,13 7 16,-6-6-16,6 13 15,27 13 1,39 6 31,14 21-47,13 12 15,13 1-15,7 0 16,-7-7-16,0 0 16,0-7-16,-13 1 15,0-21-15,-13 21 16,-20-21-16,6 8 15,-13-8-15,7 1 16,-13-7-16,6 0 16,0 7-16,-6-7 15,-7 6 1,7-6 0,-1 0-1,1 7 1,-1-1-16,8 1 15,6 6-15,6 0 16,0-6-16,1 6 16,-7 1-16,0-1 15,-1-7 1,-5 1-16,-8 0 16,8 6-16,-8-7 15,1-6-15,19 20 16,-13-13-16,7-1 15,0 14-15,0-13 16,-7 0-16,-6-1 16,6 1-1,-13-1-15,0 1 94,13 13-78,0-14-1,-6 1 1,0 0-16,-1-7 16,-6 6-16,7-6 15,-7 7-15,13 0 16,-13-1-16,7-6 15,6 13-15,-6-6 32,-1 0-32,1-7 15,-14 0 126,1-7-141,-1 7 16,7-7-16,-7 1 15,-6-14-15,7 13 16,-8 1-16,14-14 15,-20 20-15,7-20 16,7 20-16,-8-13 16,14 6-1,-6 7 1,6-13-16,-7 6 31,7 1 0,-6 6-31,6-7 16,0 0 0,0 1-1,-7-1-15,7 1 32,0-1-17,-7-6-15,1 6 16,6 1-1,-7-1 79,14 20 141,-7 0-220,6-6 1,-6 0-1,0-1 1,14 1-16,-8 6 16,1-6-1,-1-7 17,1 6-17,0 1 1,6-7-1,-7 0 1,1 0-16,0 7 31,-1-7-31,8 0 16,-8 0 0,-12 0 155,6-7-155,-14 0 0,8 1-1,-1-1 1,0 7 15,7-13-15,-6 13-1,6-7 1,-7 7-16,7-6 16,-6 6-1,-1-7 48,7 0-32,-7 1 16,7-1 0,0 1-47,-6-1 15,-1 7-15,7-7 16,-6 1 15,-1-1 94,0 1-78,1-1-16,6 0-15,-7 7 0,7-6 46,-7-1-15,1 0 31,-1 1 32,-6-1-95,13 1-15,-13 6 16,6-7-16,1 7 15,-1 0-15,7-7 16,-7 1 0,1 6 109,-1-7-94,1 1-15,-1-1-1,0 0 1,1 7-1,-1 0 1,0-6 15,14 12 204,0 1-235,-7 6 15,6-13-15,-6 7 16,7-7 0,0 6-16,-7 1 15,6-7 110,7 0-94,-6 0 79,-7-7-79,0 1-15,-7-1 31,7 1-47,-6-1 15,-1 0 79,7 1-78,-6 6-1,6-7-15,0 14 344,0-1-328,6 1-1,1 6 1,-1-6 15,1-7-15,0 6-16,6-6 15,0 7 17,-6-7-17,-1 0 16,1 0-15,-1 7 0,1-7 31,0 0-47,-1 0 31,1 0-16,-14 0 157,7-7-172,-6 0 16,-1 7-16,0-6 16,1 6-1,-1-7 1,1 1-1,-1 6 17,0-7-17,1 7 1,6-7 0,-7 7-16,7-6 15,-6-1 16,-1 0 94,0 1-109,1-7 343,6 6-265,-7 0-78,1 1 46,6-1-46,-7 7 15,7-6-15,-7-1-1,1 7 1,-1 0 31,7-7-31,-7 7-1,1 0 1,-1 0-16,1 0 31,6-6 266,-14-1-266,14 0-15,-6 7-1,6-6 220,-13 6-220,-1 0 1,8-7-16,-1 1 203,0 6-187,1-7-1,-1 7 1,7-7 15,-6 7-31,6-6 235,-7 6-220,0-7-15,1 7 16,-1-6 0,1 6-1,-1 0 16,0-7-31,1 7 47,-1-7-15,0 7 61,1 0-61,-1 0 14,1 7 111,6 0-32,0-1-94,0 1-15,0-1-16,0 1 31,0 0 16,0-1-47,6 1 31,-6-1 16,0 1 0,-6-7 62,-8 0-93,14-7-16,-13 1 15,7-1-15,-1 7 16,0-6-16,7-1 16,-6 7-1,-8-7-15,8 1 16,-1 6-16,1 0 15,-1-7-15,-6 1 16,6 6 0,-6-7-16,6 7 15,1 0-15,-1-7 16,0 1-16,-6 6 16,7 0-16,-8-7 15,1 0 1,-7 1-16,14 6 15,-1-7-15,-6 1 16,0 6-16,6-7 16,-13-6-16,14 13 15,-1 0 1,0-7-16,1 7 16,-1-6-1,0-1-15,1 7 16,-7-7-1,6 7-15,0-6 16,1-1-16,-1 7 16,1-7-1,-1 1 1,7-1-16,-7 7 16,1-6-16,-1 6 15,7-7 1,-13 0-1,6 7 1,1-6 0,6-1-1,-7 1-15,0 6 16,1-7 0,-1 7-1,7-7 1,-6 7-1,6-6 1,-7 6 31,7-7 0,-7 7 15,1 0-62,-1 0 16,-6 0-16,0-7 16,-1 7-16,1-6 15,-7-1-15,1 7 16,-1-6-16,6-1 15,-5 0-15,5 7 16,1-6 0,-7-1-16,14 7 15,-1 0 17,0 0-1,14 0 47,20 13-78,12 1 16,-19-8-16,13 7 15,-13 1-15,-7-14 16,-33 0 46,-6 0-62,-27-14 16,-13-5-16,-14-1 16,8 0-1,12 0-15,14-6 16,6 12-16,14 1 15,13 0-15,6 6 16,14 7 47,-1 0-63,14 0 15,-13 7-15,26 0 16,6 12-16,-12-5 15,-14-8-15,0 1 16,7-1-16,-27-6 78,-26-6-78,-13-7 16,20 13-16,-14-14 15,7 8-15,0-7 16,6 6-16,21 7 16,12 0 46,21 0-62,6 7 16,0 6-16,7-7 15,-14 1-15,-13 0 16,-6-1-16,0-6 16,-14 0 93,-13-13-109,-26-7 16,-14 7-16,7 0 15,14-14-15,12 14 16,14 13-16,26 0 109,20 0-109,-6 7 16,12-1-16,-19 1 16,0 0-16,-7-1 15,-6-6-15,6 0 16,-39 0 62,-1-6-78,-19-8 16,13 1-16,6 13 15,21-7-15,-7 1 16,6 6-1,14 0 95,6 0-95,0 0-15,0 0 16,1 0-16,-1 0 16,0 6-16,-6-6 15,-7 7-15,13-7 16,-26 0 46,-14 0-46,7 0-16,0 0 16,1 0-16,-1 0 15,7 0-15,-7-7 16,0-6-16,13 13 16,-6 0-16,0-6 15,6 6 1,1-7-16,-8 7 15,14-7-15,-6 7 16,-1-6-16,-6 6 31,6-7-15,1 7 0,-1 0-1,7-6-15,-13-1 16,6 0-1,1 1 1,-1 6 62,0 0-62,1-7-1,-8 0-15,8 7 16,-1-6 0,1-1-1,-1 7 1,0-6 0,1 6-1,-1 0 1,-6 0-16,13-7 15,-13 7 1,6-7 0,0 7 15,1-6-31,-7 6 31,19 0 235,1 0-251,-1 0-15,1 0 32,0 0-32,-1 0 15,1 0 1,0 0-16,-1 0 16,1 6-16,-1-6 15,1 0 1,0 0 15,-1 0-15,1 0-16,-7-6 406,-7 6-375,7-7 0,-6 7 110,6-6-125,-7-1 31,7 0 31,-7 7-63,1-6 1,6-1 328,0 0-313,0 1-15,6-1 390,-6 1-391,7 6-15,-20 0 282,6-7 327,7 0-593,-6 7-1,-1 0 235,0 0-234,1 0-16,-1 0 16,0 0-16,1 0 15,-1 0 1,1 0-1,6-6 79,-7 6 78,0 0-141,1 0-15,-1-7 0,1 7 15,-8 0 0,14-6-15,-6 6 15,6-7-31,-7 7 31,0-7 16,1 7-31,-1-6-1,1 6 1,-1 0 0,0-7-1,1 7 48,-1-7-32,1 7 0,-1 0-15,0-6-1,1 6 32,-1 0-31,1-7 0,-1 7 15,0 0-16,1 0 17,-1-6-32,0 6 15,1 0 17,-1 0-32,1-7 15,-1 7 1,-6-7-16,0 1 15,6 6 1,0 0 31,1 0-31,-1 0-16,-6 0 15,0 0 1,6 0-16,0 0 15,1 0-15,-7 0 16,6 0 0,0 6-1,1-6-15,6 7 32,-7 0-32,0-1 31,7 1-16,-6-1-15,6 1 16,0 6-16,0 1 16,0-1-1,0-7 1,-7 1-16,7 0 16,0-1-1,0 1 1,0-1-16,-6 1 15,6 0-15,0-1 16,-7 8-16,7-8 16,0 1-16,0-1 15,-7 1 1,1 0 0,6 6-16,0-7 15,-7 8 1,7-8-1,0 8 1,0-8 0,7 7-1,-1-13-15,8 7 16,12 0 0,-13-1-16,20 1 15,-6-1-15,13-6 16,-14 0-16,-6 7 15,-7-7-15,0 0 16,7 0-16,-7 0 16,1 0-16,-1 0 15,-7 0-15,14-7 16,-13 1-16,6-1 16,-6 1-1,-1 6-15,1-7 16,6 0-1,-6 1 1,-1 6 0,1-7-16,0 1 15,6 6-15,-7-7 16,1 0-16,0 1 16,-1 6-1,1 0-15,0 0 16,-1-7-16,-6 0 15,7 7 1,-7-6 0,6 6-1,1 0 17,0-7-32,-1 7 15,7-6 16,-6-1-15,0 7 0,-1 0-16,8 0 31,-8-7-31,1 1 16,-1 6 15,1 0-16,0 0 1,-1 0 0,7-7-1,-6 7 48,0 0-48,-1 0-15,1 0 16,-7-6-16,7 6 16,-1-7-1,1 7 1,-1 0 15,1 0-15,6 0-1,-13-7 1,7 7-16,-1 0 63,1 0-63,0 0 15,-1 0 1,1-6-1,-7 12 204,-7-6-203,7 7-16,-6-7 15,-1 7-15,0-7 32,1 6-32,-1-6 15,1 0 1,6 7 0,-14-7-1,8 6 1,6 1-1,6-7 157,1 0-140,0 0-17,-1 0 1,1 0-1,-1 0 1,1 0-16,0 0 16,-1 0 31,1 0-32,6 0 1,-6 0-1,-7 7 1,6-7 31,1 0-47,0 0 16,-1 0-1,1 0 48,-1 0-48,1 0 1,0 0 15,-1 0-31,-6 6 16,7-6-1,0 0 17,-7 7-32,6-7 31,1 0-15,-1 0-1,1 6 1,6-6 15,-6 0 0,-1 7 63,1-7 62,0 7-156,-1-7 16,8 0 0,-8 6-1,1-6 16,-1 7-15,1-7 0,0 7-1,-1-7 1,7 0 15,-13 6-15,7-6-1,0 0 110,-1 0-109,7 7-16,-6-7 16,6 13-16,-6-13 15,6 0-15,-6 7 16,-1-7-16,1 6 16,0 1-1,-1-7 1,1 0-1,-7 6-15,6-6 32,1 0-32,0 0 15,-1 0 1,-6 7 0,7-7 140,0 0-156,-1 7 15,1-7 1,-1 0 15,1 6-31,6-6 16,-6 7 0,6-7-16,-13 7 15,7-7-15,-1 0 16,1 0-1,0 0 17,-1 6-17,1-6 1,-1 0-16,1 0 16,-7 7-1,7-7-15,-1 6 16,1-6-1,-1 0 1,1 0-16,0 7 16,-1 0-1,1-7 1,-7 6 0,7-6-1,-1 0 32,1 0-16,-7 7-31,13-7 16,-6 6 15,-1 1-15,1-7-1,-1 0 1,8 7 0,-8-7-1,1 0 17,-7 6-32,7 1 15,-1-7-15,1 0 16,-1 0-1,1 0-15,0 0 16,-7 6-16,6-6 16,1 0-1,6 7 1,-6-7 15,-1 0-15,-6 7-1,7-7 1,0 0 0,-1 0-1,-6 6 1,7-6 0,-1 0-1,1 0-15,0 7 31,-1-7-15,-6 7-16,7-7 31,-1 0-31,1 6 32,0-6-32,-1 7 31,1-7-31,-7 6 15,7-6 1,-1 0 0,1 0-1,-7 7-15,6-7 16,1 0 0,0 7-1,-1-7 1,1 0 15,-7 6-31,6-6 16,1 7-16,0-7 15,-1 0 17,-6 6-32,7-6 15,-1 0 1,-6 7-1,7-7 1,-7 7 15,7-1-15,-1-6 0,8 7 15,-8-7-16,-6 7 1,7-7 0,-1 6-16,1-6 31,-7 7-15,7-7-16,-1 0 15,1 6 1,-1-6 15,1 0-31,-7 7 16,7-7-1,-1 0 32,14 13 16,-13-13-48,-1 0 1,-6 7 0,7-7 437,-7-7-281,-7 1-32,7-1-93,-6 0 16,6 1-32,-7 6 0,7-7 313,-6 7-344,6-6 47,-7-1 78,0 7-110,1-7 17,-8 7-1,8-6 297,-1-1-312,1 7-1,-1-7 32,0 7-16,1-6 16,-1-1 0,1 1 62,-1 6-93,0 0 0,1-7 31,-1 7 265,0-7-296,1 7-1,-1-6 1,1 6 0,6-7-16,-7 7 15,0-6 1,1 6-1,-1-7 48,1 7-1,-1-7-15,-6 7-15,6-6-1,1 6 0,6-7 0,-7 7 1,0 0-17,1-7 1,-1 7 249,0 0-265,1-6 16,-1 6-16,-6-7 16,6 1 15,1 6-31,-1 0 31,7-7-15,-6 7-1,-1 0 17,0 0-17,1-7 17,-1 7-1,7-6-31,-7 6 31,1 0 0,-1-7-15,1 7 15,-8-6-15,8 6 15,-1 0 0,1-7-31,-1 7 32,-6-7-1,6 7 31,0 0-15,1-6-31,-7 6 46,13-7-46,-7 7 15,0-6-15,1 6 15,-1 0-15,7-7 15,-13 7-31,6-7 16,1 7 15,-1 0-16,0 0 1,1 0 15,-1-6-31,1 6 172,-8 0-172,8 0 16,-1-7-1,1 7-15,-1 0 16,0 0 15,1-7 32,6 1-32,-7 6 0,0 0 297,7-7-328,-13 7 16,13-6 15,-13-1-31,6 0 266,1 1-250,-1 6-1,1 0-15,-1 0 16,0-7-1,1 1 1,-1 6 125,0-7-141,1 7 15,-1-7 1,1 7 0,-8-6-1,8 6 1,-1 0 46,7-7-62,-6 7 47,-1 0-16,0 0 141,7-7-156,-6 7-16,-1-6 16,0 6-16,1 0 15,-1 0 1,1-7-1,-1 7 1,7-6 0,-7 6-1,1-7-15,-1 7 32,1 0-17,-1-7-15,0 7 31,1 0-15,-1 0-16,1 0 16,6-6-16,-7 6 15,0 0-15,1-7 16,-1 7 0,0 0-1,1 0-15,-1-6 16,1 6-1,-1 0 1,0 0 0,1 0-16,-7 0 15,6-7 1,0 7-16,-6-7 16,6 7-16,1 0 15,-7-6-15,6 6 16,0-7-1,-6 7-15,0 0 16,13-7 0,-7 1-16,1 6 15,-1 0-15,0 0 16,-12 0-16,12 0 16,0 0-16,-6-7 15,7 7-15,-8-6 16,8 6-16,-8-7 15,-5 7-15,5-7 16,-5 7-16,-1-6 16,6 6-16,1 0 15,-7-7 1,7 7-16,7-6 16,-1 6-16,-6 0 15,-7-7-15,7 7 16,-7 0-16,0 0 15,-7-7-15,14 7 16,7 0-16,-8 0 16,8 0-16,-1 0 15,-6 0-15,0 0 16,0 0-16,-7 0 16,-7 0-16,14 0 15,-7 0-15,7 0 16,0 0-16,-1 0 15,1 0-15,0 0 16,-7 0-16,0 0 16,-6 0-16,6 0 15,7 0-15,0 0 16,-7 0-16,13 0 16,-6 0-16,-14 0 15,8 0-15,-1 0 16,0 0-16,0 0 15,-6 0 1,6 0-16,6 7 16,8-7-16,-1 0 15,-6 0-15,13 7 16,-13-7-16,6 0 16,-13 6-16,7 1 15,0-1-15,0-6 16,6 0-16,-6 7 15,6 0-15,1-7 16,-8 13 0,1-13-1,13 6 1,-6-6 0,32 0 62,-13 0-63,14 0-15,-8 0 16,8 0-16,-1 0 16,1 0-16,19 0 15,-6 0 1,0 0-16,6 0 15,0 0-15,-13 0 16,0 7-16,-13-7 16,0 0-16,6 7 15,-6 6-15,0-6 16,0-7-16,0 0 16,-7 0-16,7 6 15,0-6-15,-7 7 16,13-1-16,-12-6 15,12 0-15,-6 7 16,0-7-16,6 13 16,1-13-16,-7 7 15,6-1-15,-13-6 16,7 0-16,-13 0 16,13 7-16,-1-7 15,1 7-15,0 6 16,-7-13-16,7 0 15,-13 0 1,-1 0-16,1 7 16,0-7-1,6 0 1,0 6-16,7 7 16,-7-13-16,7 7 15,13-7-15,-26 7 16,-1-1-16,1-6 15,0 7-15,-1-7 32,1 0-32,13 6 15,6-6-15,-6 0 16,6 7-16,7-7 16,-13 0-16,-7 7 15,-6-7-15,6 0 16,1 6-16,-8-6 15,1 0-15,6 0 16,0 0-16,-6 0 16,-1 0-16,1 0 15,0 0-15,-1 0 16,1 0 31,-7-6-32,0-1 17,0 0-32,0-6 15,0 7 1,0-8 156,0 1-157,0 7 1,-7-1 0,7 0-1</inkml:trace>
          <inkml:trace contextRef="#ctx0" brushRef="#br2" timeOffset="213040.59">2169 446 0,'0'-7'172,"-7"1"-125,7-1 187,-6 7-218,-1-7 187,7 1-172,-6-1 1,-1 1 30,0-1 1,7 0-16,-6 7-16,-1 0-16,7-6 17,-6 6-17,-1-7 32,0 7-31,7-6 15,-6 6-15,-1 0 31,0 0-32,1-7 1,-1 7 46,1 0-15,-1-7-16,0 7 32,1-6 62,-1-1-94,1 1-15,-1 6-1,7-7 1,-7 7 15,1-7-15,-1 1 15,0 6-15,7-7-1,-6 7 1</inkml:trace>
          <inkml:trace contextRef="#ctx0" brushRef="#br2" timeOffset="-210254.6">1819 267 0,'-7'-6'266,"0"6"-235,7-7-15,-6 7 62,6-6-47,-7-1 0,0 7 32,1-7 46,-1 7-31,1-6-78,-1 6 32,0-7-17,1 7 1,-1 0 15,7-7-15,-6 7-1,-1 0 1,0 0 0,1-6-1,-8-1 32,8 7-31,6-6-1,-7 6 1,1 0 0,-1 0-1,0-7 1,1 7 0,-1-7 30,1 7-30,6-6 15,-7 6-15,0-7 125,1 7-126,-1 0 1,0-6-1,1 6 1,-1 0 0,1 0 46,-1 0-31,0 0 235,1-7-266,-1 7 16,1-7-16,-1 7 15,0-6-15,1 6 16,-8-7-16,8 0 31,-1 7 32,1-6 155,-1 6-218,0 0 16,-12-7 0,12 7 15,7-6-31,-7 6 31,1 0-31,-1-7 16,0 7 15,1 0-15,-1 0-1,1 0 1,6-7-16,-7 7 16,7-6-1,-7 6-15,1 0 31,-1 0-31,1 0 16,-1 0 15,7-7-31,-7 7 16,1 0 0,-1 0-16,0 0 15,7-6 1,-6 6-16,-1 0 15,1-7 1,-1 7-16,0 0 31,1-7-31,-1 7 16,1 0 15,6-6-31,-7 6 16,0 0-16,1-7 47,-1 7-32,1-7-15,-1 7 47,0-6-16,1 6 32,-1 0-47,0 0 30,1 0-14,-1-7-17,1 7 1,-1 0 0,0-6-1,1 6 16,-1 0-15,1 0 62,-1 0-62,0 0-16,1 0 31,-1 0-31,0-7 16,1 7-1,-1 0 17,1 0-17,-1 0 1,0 0-1,1 0 1,-1 0-16,1 0 16,-1 0-1,0-7 1,1 7 15,-1 0-31,0 0 16,1 0 31,-1 0-32,1 0 1,-1 0 0,0 0-16,7-6 15,-6 6-15,-7 0 16,6-7-1,0 7 17,1 0-17,-1 0 17,0-6-17,1 6 16,-1 0-15,1 0 0,-8 0-1,14-7-15,-6 7 16,-1 0 0,1-7-1,-1 7 1,0 0-1,1 0 1,-1 0 0,0 0-1,1 0 1,-1 0 0,1-6-1,-1 6 1,0 0-16,1 0 15,-1 0 1,1-7 0,-8 0-1,8 7 1,-1 0 0,0 0-16,-6-6 15,7 6 1,-1 0-1,0 0-15,1 0 32,-1 0-17,1 0 1,-1 0-16,-6-7 16,6 7-1,0 0 16,1 0-31,-1 0 16,1 0 0,-1 0-1,0-6 1,1 6 0,-1 0-1,1 0 1,-1 0-16,0 0 15,1 0-15,-1-7 16,-6 0 15,6 7-15,-6 0 0,6-6-1,1 6 1,-1 0-1,1 0-15,6-7 16,-7 7-16,0 0 16,1-6-16,-1 6 15,1 0 1,-1 0 0,0 0-1,1-7 1,-1 0 31,0 7-32,1 0 1,-1 0 0,7-6-16,-6 6 15,-1 0 1,0 0-1,1 0-15,-1 0 16,1 0 0,-1 0-16,0-7 15,1 7 1,-1-7-16,-6 7 16,6 0-16,-6 0 15,-7-6-15,7 6 16,0 0-16,-1-7 15,8 7-15,-7 0 16,-1 0 0,1 0-16,-7-6 15,0-1-15,-13 0 16,14 7-16,-8-13 16,7 7-16,7 6 15,6 0-15,1-7 16,-7 7-1,-7 0-15,6 0 16,-5 0-16,-8-13 16,1 6-16,-21 0 15,-19-6-15,0-7 16,7 7-16,-21 0 16,14-7-16,26 7 15,27 13-15</inkml:trace>
          <inkml:trace contextRef="#ctx0" brushRef="#br0" timeOffset="5592.33">1737 249 0</inkml:trace>
          <inkml:trace contextRef="#ctx0" brushRef="#br0" timeOffset="6170.26">1666 179 0</inkml:trace>
          <inkml:trace contextRef="#ctx0" brushRef="#br1" timeOffset="202886.51">886 109 0,'-7'0'219,"1"0"-203,-1 0-1,0-7 1,1 0 15,-1 7-15,1 0-1,-1 0 1,0 0-16,1 0 16,-1 0-1,0 0 1,7-6-16,-6 6 15,-1 0-15,1 0 16,-1 0-16,0 0 16,1-7-1,-1 7 17,1-6-17,-1 6 1,0 0-1,-6-7 32,6 7-15,1 0-1,-1 0-16,1 0 1,-1 0-16,0 0 16,1-7-1,-1 7 1,1 0 0,-1 0-1,0-6 1,1 6-16,-7 0 15,6 0 1,0 0 0,1-7-16</inkml:trace>
        </inkml:traceGroup>
      </inkml:traceGroup>
    </inkml:traceGroup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2.599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2.911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3.192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3.45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3.70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4.00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4.25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4.520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4.786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5.08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5:32.612"/>
    </inkml:context>
    <inkml:brush xml:id="br0">
      <inkml:brushProperty name="width" value="0.05292" units="cm"/>
      <inkml:brushProperty name="height" value="0.05292" units="cm"/>
      <inkml:brushProperty name="color" value="#FFFFFF"/>
      <inkml:brushProperty name="fitToCurve" value="1"/>
    </inkml:brush>
    <inkml:brush xml:id="br1">
      <inkml:brushProperty name="width" value="0.21167" units="cm"/>
      <inkml:brushProperty name="height" value="0.21167" units="cm"/>
      <inkml:brushProperty name="color" value="#FFFFFF"/>
      <inkml:brushProperty name="fitToCurve" value="1"/>
    </inkml:brush>
    <inkml:brush xml:id="br2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BBE452C2-FC07-4390-9E41-8FDFFD6DDBE0}" emma:medium="tactile" emma:mode="ink">
          <msink:context xmlns:msink="http://schemas.microsoft.com/ink/2010/main" type="writingRegion" rotatedBoundingBox="6153,8465 7087,7921 7311,8306 6378,8850"/>
        </emma:interpretation>
      </emma:emma>
    </inkml:annotationXML>
    <inkml:traceGroup>
      <inkml:annotationXML>
        <emma:emma xmlns:emma="http://www.w3.org/2003/04/emma" version="1.0">
          <emma:interpretation id="{4BFA54FB-475E-43B0-912C-92490423B4EB}" emma:medium="tactile" emma:mode="ink">
            <msink:context xmlns:msink="http://schemas.microsoft.com/ink/2010/main" type="paragraph" rotatedBoundingBox="6153,8465 7087,7921 7311,8306 6378,885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02B00AF-B7E3-41CC-84F7-275B76314AE9}" emma:medium="tactile" emma:mode="ink">
              <msink:context xmlns:msink="http://schemas.microsoft.com/ink/2010/main" type="line" rotatedBoundingBox="6153,8465 7087,7921 7311,8306 6378,8850"/>
            </emma:interpretation>
          </emma:emma>
        </inkml:annotationXML>
        <inkml:traceGroup>
          <inkml:annotationXML>
            <emma:emma xmlns:emma="http://www.w3.org/2003/04/emma" version="1.0">
              <emma:interpretation id="{DA0606D4-4922-4536-AC44-50996ADE1788}" emma:medium="tactile" emma:mode="ink">
                <msink:context xmlns:msink="http://schemas.microsoft.com/ink/2010/main" type="inkWord" rotatedBoundingBox="6153,8465 7087,7921 7311,8306 6378,8850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33 509 0,'6'0'140,"-6"-7"-93,7 1-31,0 6 171,-1-7-171,1 7-1,-1-7 1,-6 1 0,7 6 15,-7-7-15,7 7 15,-1-6 16,1-1 0,0 7-16,-1-7 63,1 7-63,-1-6 0,1-1 0,0 7-15,-1-7 15,1 7 16,-7-6-31,6-1 15,1 7 31,0-6-46,-1-1 15,1 7 16,0-7-31,-7 1-1,6 6 1</inkml:trace>
          <inkml:trace contextRef="#ctx0" brushRef="#br0" timeOffset="-9138.44">0 489 0,'6'0'328,"1"-7"-250,-7 1 109,7 6-171,-1 0 0,1 0-1,-1 0 1,-6-7-1,14 7 17,-8-6 46,1 6-47,-1-7-15,1 0 296,0 7-296,-1-6-1,1-1 267,0 0-267,-1 7-15,1 0 16,-1-6 0,8 6-1,-14-7 1,6 7 156,1 0-141,-1-6-15,1 6-1,0-7 16,-1 7 32,1-7 62,0 7-109,-1 0-1,1-6 1,-1 6-1,-6-7-15,7 7 16,0 0 0,-1 0 15,-6-6-15,7 6-1,-1 0 1,-6-7-16,7 7 31,0 0-15,-1-7-16,1 7 47,0 0-1,-7-6 595,6 6-625,1-7-1,-7 0-15,6 7 16,1-6 0,0 6 234,-1-7-235,-6 1-15,13 6 16,-6-7-1,0 7 1,-1-7 0,1 7 15,-7-6-15,7 6-1,-1-7 1,1 7 15,-1-6 0,8 6 63,-8-7-78,1 0 249,-1 7-249,1 0-16,0-6 16,-1 6 15,1 0 0,0-7-15,-1 1 218,1 6-218,-1 0-1,1-7 1,0 7 0,-1 0 15,1-7-16,-1 7 1,1 0 15,0 0 1,-1-6-17,1 6 1,0 0-1,-1 0 1,1-7 0,-1 7 827,1-7-827,0 1 0,6 6-1,-13-7 267,6 7-267,-6-6 1,7-1-1,0 7 1,-1-7 172,8-6-142,-1 13-14,-13-6 15,6 6-32,1-7 32,0 7 31,-1-7-78,1 7 78,-7-6-62,6 6 15,8-7 16,-8 7 250,1 0-281,-1-7-1,1 1 1,0 6-1,-1-13 1,1 13 47,-7-7 77,7 7 1,-1-7-110,1 7-15,-1-6 15,1-1-15,0 7 15,-1-6 16,1 6-16,-1 0-15,-6-7-16,7 0 15,0 7 16,-1 0 1,1 0 124,-7-6-156,7 6 16,-7-7-1,6 7-15,7-7 16,-6 1-1,0 6-15,-1 0 16,1 0 0,-1-7-16,-6 1 15,14 6 1,-8 0 0,1-7-16,0 0 31,6 1-16,-7-1 1,1 7 0,0-6-16,-1 6 31,7 0-15</inkml:trace>
          <inkml:trace contextRef="#ctx0" brushRef="#br0" timeOffset="-3811.52">33 482 0,'6'7'125,"1"-7"-47,0 0-78,-7-7 63,6 7-32,-6-6 0,7 6 125,-7-7-124,6 1-17,1 6 17,6-7 61,-6 0-77,0 7 0,-1-6-16,1 6 62,-1-7-31,1 7-15,0-7 109,-1 1-109,1 6 15,-1 0-16,1-7 1,0 7 15,-1-6 1,1 6-1,0-7 0,-1 7-15,1-7-1,-1 7 1,1-6 0,0 6-1,-1 0 1,1 0 15,-1-7-31,1 7 31,0-6 1,-1 6-17,-6-7 1,7 7-1,0 0-15,-1 0 16,-6-7 0,7 7-16,-1 0 15,-6-6-15,7 6 16,0 0 0,-1-7-1,1 7 48</inkml:trace>
          <inkml:trace contextRef="#ctx0" brushRef="#br1" timeOffset="34428.57">406 420 0</inkml:trace>
          <inkml:trace contextRef="#ctx0" brushRef="#br1" timeOffset="88867.59">390-67 0</inkml:trace>
          <inkml:trace contextRef="#ctx0" brushRef="#br1" timeOffset="89570.32">429-73 0</inkml:trace>
          <inkml:trace contextRef="#ctx0" brushRef="#br2" timeOffset="63983.41">512 68 0</inkml:trace>
          <inkml:trace contextRef="#ctx0" brushRef="#br1" timeOffset="90945.09">456-60 0</inkml:trace>
          <inkml:trace contextRef="#ctx0" brushRef="#br1" timeOffset="91898.05">489-73 0</inkml:trace>
        </inkml:traceGroup>
        <inkml:traceGroup>
          <inkml:annotationXML>
            <emma:emma xmlns:emma="http://www.w3.org/2003/04/emma" version="1.0">
              <emma:interpretation id="{ADFC208F-1D30-4C87-9222-CD65D6CB104B}" emma:medium="tactile" emma:mode="ink">
                <msink:context xmlns:msink="http://schemas.microsoft.com/ink/2010/main" type="inkWord" rotatedBoundingBox="6826,8149 6841,8149 6841,8164 6826,8164"/>
              </emma:interpretation>
              <emma:one-of disjunction-type="recognition" id="oneOf1"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:</emma:literal>
                </emma:interpretation>
                <emma:interpretation id="interp3" emma:lang="" emma:confidence="0">
                  <emma:literal>?</emma:literal>
                </emma:interpretation>
                <emma:interpretation id="interp4" emma:lang="" emma:confidence="0">
                  <emma:literal>'</emma:literal>
                </emma:interpretation>
                <emma:interpretation id="interp5" emma:lang="" emma:confidence="0">
                  <emma:literal>,</emma:literal>
                </emma:interpretation>
              </emma:one-of>
            </emma:emma>
          </inkml:annotationXML>
          <inkml:trace contextRef="#ctx0" brushRef="#br1" timeOffset="92554.13">529-73 0</inkml:trace>
        </inkml:traceGroup>
        <inkml:traceGroup>
          <inkml:annotationXML>
            <emma:emma xmlns:emma="http://www.w3.org/2003/04/emma" version="1.0">
              <emma:interpretation id="{6D07166E-CC1E-4281-B8AE-2A0DCA823C8E}" emma:medium="tactile" emma:mode="ink">
                <msink:context xmlns:msink="http://schemas.microsoft.com/ink/2010/main" type="inkWord" rotatedBoundingBox="6872,8136 6887,8136 6887,8151 6872,8151"/>
              </emma:interpretation>
              <emma:one-of disjunction-type="recognition" id="oneOf2">
                <emma:interpretation id="interp6" emma:lang="" emma:confidence="0">
                  <emma:literal>.</emma:literal>
                </emma:interpretation>
                <emma:interpretation id="interp7" emma:lang="" emma:confidence="0">
                  <emma:literal>:</emma:literal>
                </emma:interpretation>
                <emma:interpretation id="interp8" emma:lang="" emma:confidence="0">
                  <emma:literal>?</emma:literal>
                </emma:interpretation>
                <emma:interpretation id="interp9" emma:lang="" emma:confidence="0">
                  <emma:literal>'</emma:literal>
                </emma:interpretation>
                <emma:interpretation id="interp10" emma:lang="" emma:confidence="0">
                  <emma:literal>,</emma:literal>
                </emma:interpretation>
              </emma:one-of>
            </emma:emma>
          </inkml:annotationXML>
          <inkml:trace contextRef="#ctx0" brushRef="#br1" timeOffset="93147.72">575-86 0</inkml:trace>
        </inkml:traceGroup>
      </inkml:traceGroup>
    </inkml:traceGroup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5.33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5.614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7 0 0,'-7'0'94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5.84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6.114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6.39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6.629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6.863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7.14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7.39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7.644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13.117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1303187E-233B-4F80-A551-1CE46A625E96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7.926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6 0 0,'-6'0'110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8.160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7 0 0,'-7'0'125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8.42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13 0 0,'-6'7'94,"-1"-7"-78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8.644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8.894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29.191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26 0 0,'-6'0'16,"-1"0"-1,0 0 17,1 0-1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4.799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5.236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5.689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6.064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14.367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40BEC803-B5C3-48E6-AC10-366EFA17DDCA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6.314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6.564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0,'7'0'63,"-1"0"-48,1 0 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6.808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6.986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13 0,'6'-6'47,"1"6"-31,0-7-1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7.173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13 0,'0'-7'62,"14"1"-46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7.360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0,'6'0'78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7.548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13 0,'7'-6'62,"-1"-1"-31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7.735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6 0,'7'-6'78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7.938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19 0,'6'0'16,"-6"-6"31,7-1-32,0 1 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8.126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7 0,'7'-7'16,"0"7"31,-1 0-32,1 0 1,-1 0-1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14.866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3E4C1594-0550-4E03-9781-37891A061C28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8.298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0,'7'0'78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8.595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7 0,'6'0'79,"1"-7"-64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8.798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0,'6'0'31,"1"0"16,0 0-32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9.100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6 0,'6'0'63,"1"0"-32,-7-6-31,7 6 16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9.251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7 0,'7'0'47,"-1"-7"-32,1 7 16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9.469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7 0,'6'0'0,"1"-7"63,0 7-47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39.735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14 0,'7'-7'31,"0"7"-15,-7-6 0,6 6-1,1 0 1,-1 0 31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0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13 0,'7'-6'16,"-1"6"31,-6-7-32,7 7 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0.250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13 0,'7'0'16,"-7"-7"31,6 7-47,1 0 31,-7-6-31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0.438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14 0,'0'-7'63,"7"7"-63,-7-7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21.396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3FB3381B-4159-4A80-BE8D-018397038A4E}" emma:medium="tactile" emma:mode="ink">
          <msink:context xmlns:msink="http://schemas.microsoft.com/ink/2010/main" type="inkDrawing" rotatedBoundingBox="13475,8572 13490,8572 13490,8587 13475,8587" shapeName="Other"/>
        </emma:interpretation>
      </emma:emma>
    </inkml:annotationXML>
    <inkml:trace contextRef="#ctx0" brushRef="#br0">0 0 0</inkml:trace>
  </inkml:traceGroup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1.813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2.547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2.937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7 0,'0'-7'78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3.125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4.406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4.656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4.968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5.218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7.249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8.186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6:22.333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Group>
    <inkml:annotationXML>
      <emma:emma xmlns:emma="http://www.w3.org/2003/04/emma" version="1.0">
        <emma:interpretation id="{DAD3A6E4-1153-40B8-8473-E09F46FC8418}" emma:medium="tactile" emma:mode="ink">
          <msink:context xmlns:msink="http://schemas.microsoft.com/ink/2010/main" type="inkDrawing" rotatedBoundingBox="13616,8607 13631,8607 13631,8622 13616,8622" shapeName="Other"/>
        </emma:interpretation>
      </emma:emma>
    </inkml:annotationXML>
    <inkml:trace contextRef="#ctx0" brushRef="#br0">0 0 0</inkml:trace>
  </inkml:traceGroup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8.708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9.108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49.420"/>
    </inkml:context>
    <inkml:brush xml:id="br0">
      <inkml:brushProperty name="width" value="0.21167" units="cm"/>
      <inkml:brushProperty name="height" value="0.21167" units="cm"/>
      <inkml:brushProperty name="color" value="#F2F2FA"/>
      <inkml:brushProperty name="fitToCurve" value="1"/>
    </inkml:brush>
  </inkml:definitions>
  <inkml:trace contextRef="#ctx0" brushRef="#br0">0 0 0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59.074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7:59.69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0.448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1.011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1.589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1.979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2" units="1/cm"/>
          <inkml:channelProperty channel="Y" name="resolution" value="31.76471" units="1/cm"/>
          <inkml:channelProperty channel="T" name="resolution" value="1" units="1/dev"/>
        </inkml:channelProperties>
      </inkml:inkSource>
      <inkml:timestamp xml:id="ts0" timeString="2021-11-09T08:48:02.385"/>
    </inkml:context>
    <inkml:brush xml:id="br0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 contextRef="#ctx0" brushRef="#br0">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22.01.2022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0" y="1545638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9" y="2848145"/>
            <a:ext cx="4548931" cy="4321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/>
              <a:t>Odbor</a:t>
            </a:r>
            <a:r>
              <a:rPr lang="cs-CZ" sz="1800" baseline="0" dirty="0"/>
              <a:t> pro sociální začleňování (Agentura)</a:t>
            </a:r>
            <a:endParaRPr lang="cs-CZ" sz="1800" dirty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15602"/>
            <a:ext cx="2520280" cy="41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380380"/>
            <a:ext cx="7283152" cy="1404156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74" y="359859"/>
            <a:ext cx="5735457" cy="954683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3" y="4717570"/>
            <a:ext cx="8033914" cy="29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/>
              <a:t>Prezentace se koná v rámci projektu „Inkluzivní a kvalitní vzdělávání v územích se sociálně vyloučenými lokalitami“ č. CZ.02.3.62/0.0/0.0/15_001/0000586</a:t>
            </a: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6" y="4107768"/>
            <a:ext cx="2432671" cy="50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5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32943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50" y="314605"/>
            <a:ext cx="5009847" cy="8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059582"/>
            <a:ext cx="8291264" cy="378042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337584"/>
            <a:ext cx="5028452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493476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1545637"/>
            <a:ext cx="8291264" cy="3294366"/>
          </a:xfrm>
          <a:prstGeom prst="rect">
            <a:avLst/>
          </a:prstGeom>
        </p:spPr>
        <p:txBody>
          <a:bodyPr anchor="t" anchorCtr="0"/>
          <a:lstStyle>
            <a:lvl1pPr marL="342882" indent="-342882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13" indent="-285737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2942" indent="-228589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120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298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8" y="333873"/>
            <a:ext cx="5028451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437087"/>
            <a:ext cx="7272338" cy="140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3436148"/>
            <a:ext cx="7200900" cy="135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882" indent="-34288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83.xml"/><Relationship Id="rId21" Type="http://schemas.openxmlformats.org/officeDocument/2006/relationships/customXml" Target="../ink/ink12.xml"/><Relationship Id="rId42" Type="http://schemas.openxmlformats.org/officeDocument/2006/relationships/customXml" Target="../ink/ink30.xml"/><Relationship Id="rId63" Type="http://schemas.openxmlformats.org/officeDocument/2006/relationships/customXml" Target="../ink/ink49.xml"/><Relationship Id="rId84" Type="http://schemas.openxmlformats.org/officeDocument/2006/relationships/image" Target="../media/image25.emf"/><Relationship Id="rId138" Type="http://schemas.openxmlformats.org/officeDocument/2006/relationships/customXml" Target="../ink/ink103.xml"/><Relationship Id="rId159" Type="http://schemas.openxmlformats.org/officeDocument/2006/relationships/customXml" Target="../ink/ink124.xml"/><Relationship Id="rId107" Type="http://schemas.openxmlformats.org/officeDocument/2006/relationships/customXml" Target="../ink/ink77.xml"/><Relationship Id="rId11" Type="http://schemas.openxmlformats.org/officeDocument/2006/relationships/image" Target="../media/image11.emf"/><Relationship Id="rId32" Type="http://schemas.openxmlformats.org/officeDocument/2006/relationships/customXml" Target="../ink/ink21.xml"/><Relationship Id="rId53" Type="http://schemas.openxmlformats.org/officeDocument/2006/relationships/customXml" Target="../ink/ink40.xml"/><Relationship Id="rId74" Type="http://schemas.openxmlformats.org/officeDocument/2006/relationships/customXml" Target="../ink/ink57.xml"/><Relationship Id="rId128" Type="http://schemas.openxmlformats.org/officeDocument/2006/relationships/customXml" Target="../ink/ink94.xml"/><Relationship Id="rId149" Type="http://schemas.openxmlformats.org/officeDocument/2006/relationships/customXml" Target="../ink/ink114.xml"/><Relationship Id="rId5" Type="http://schemas.openxmlformats.org/officeDocument/2006/relationships/image" Target="../media/image8.emf"/><Relationship Id="rId95" Type="http://schemas.openxmlformats.org/officeDocument/2006/relationships/customXml" Target="../ink/ink70.xml"/><Relationship Id="rId160" Type="http://schemas.openxmlformats.org/officeDocument/2006/relationships/image" Target="../media/image41.emf"/><Relationship Id="rId22" Type="http://schemas.openxmlformats.org/officeDocument/2006/relationships/customXml" Target="../ink/ink13.xml"/><Relationship Id="rId43" Type="http://schemas.openxmlformats.org/officeDocument/2006/relationships/customXml" Target="../ink/ink31.xml"/><Relationship Id="rId64" Type="http://schemas.openxmlformats.org/officeDocument/2006/relationships/customXml" Target="../ink/ink50.xml"/><Relationship Id="rId118" Type="http://schemas.openxmlformats.org/officeDocument/2006/relationships/customXml" Target="../ink/ink84.xml"/><Relationship Id="rId139" Type="http://schemas.openxmlformats.org/officeDocument/2006/relationships/customXml" Target="../ink/ink104.xml"/><Relationship Id="rId85" Type="http://schemas.openxmlformats.org/officeDocument/2006/relationships/customXml" Target="../ink/ink65.xml"/><Relationship Id="rId150" Type="http://schemas.openxmlformats.org/officeDocument/2006/relationships/customXml" Target="../ink/ink115.xml"/><Relationship Id="rId12" Type="http://schemas.openxmlformats.org/officeDocument/2006/relationships/customXml" Target="../ink/ink6.xml"/><Relationship Id="rId17" Type="http://schemas.openxmlformats.org/officeDocument/2006/relationships/customXml" Target="../ink/ink9.xml"/><Relationship Id="rId33" Type="http://schemas.openxmlformats.org/officeDocument/2006/relationships/customXml" Target="../ink/ink22.xml"/><Relationship Id="rId38" Type="http://schemas.openxmlformats.org/officeDocument/2006/relationships/customXml" Target="../ink/ink26.xml"/><Relationship Id="rId59" Type="http://schemas.openxmlformats.org/officeDocument/2006/relationships/customXml" Target="../ink/ink45.xml"/><Relationship Id="rId103" Type="http://schemas.openxmlformats.org/officeDocument/2006/relationships/image" Target="../media/image34.emf"/><Relationship Id="rId108" Type="http://schemas.openxmlformats.org/officeDocument/2006/relationships/image" Target="../media/image36.emf"/><Relationship Id="rId124" Type="http://schemas.openxmlformats.org/officeDocument/2006/relationships/customXml" Target="../ink/ink90.xml"/><Relationship Id="rId129" Type="http://schemas.openxmlformats.org/officeDocument/2006/relationships/customXml" Target="../ink/ink95.xml"/><Relationship Id="rId54" Type="http://schemas.openxmlformats.org/officeDocument/2006/relationships/customXml" Target="../ink/ink41.xml"/><Relationship Id="rId70" Type="http://schemas.openxmlformats.org/officeDocument/2006/relationships/customXml" Target="../ink/ink54.xml"/><Relationship Id="rId75" Type="http://schemas.openxmlformats.org/officeDocument/2006/relationships/customXml" Target="../ink/ink58.xml"/><Relationship Id="rId91" Type="http://schemas.openxmlformats.org/officeDocument/2006/relationships/customXml" Target="../ink/ink68.xml"/><Relationship Id="rId96" Type="http://schemas.openxmlformats.org/officeDocument/2006/relationships/image" Target="../media/image31.emf"/><Relationship Id="rId140" Type="http://schemas.openxmlformats.org/officeDocument/2006/relationships/customXml" Target="../ink/ink105.xml"/><Relationship Id="rId145" Type="http://schemas.openxmlformats.org/officeDocument/2006/relationships/customXml" Target="../ink/ink110.xml"/><Relationship Id="rId161" Type="http://schemas.openxmlformats.org/officeDocument/2006/relationships/customXml" Target="../ink/ink125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23" Type="http://schemas.openxmlformats.org/officeDocument/2006/relationships/customXml" Target="../ink/ink14.xml"/><Relationship Id="rId28" Type="http://schemas.openxmlformats.org/officeDocument/2006/relationships/customXml" Target="../ink/ink18.xml"/><Relationship Id="rId49" Type="http://schemas.openxmlformats.org/officeDocument/2006/relationships/customXml" Target="../ink/ink37.xml"/><Relationship Id="rId114" Type="http://schemas.openxmlformats.org/officeDocument/2006/relationships/customXml" Target="../ink/ink81.xml"/><Relationship Id="rId119" Type="http://schemas.openxmlformats.org/officeDocument/2006/relationships/customXml" Target="../ink/ink85.xml"/><Relationship Id="rId44" Type="http://schemas.openxmlformats.org/officeDocument/2006/relationships/customXml" Target="../ink/ink32.xml"/><Relationship Id="rId60" Type="http://schemas.openxmlformats.org/officeDocument/2006/relationships/customXml" Target="../ink/ink46.xml"/><Relationship Id="rId65" Type="http://schemas.openxmlformats.org/officeDocument/2006/relationships/image" Target="../media/image20.emf"/><Relationship Id="rId81" Type="http://schemas.openxmlformats.org/officeDocument/2006/relationships/customXml" Target="../ink/ink63.xml"/><Relationship Id="rId86" Type="http://schemas.openxmlformats.org/officeDocument/2006/relationships/image" Target="../media/image26.emf"/><Relationship Id="rId130" Type="http://schemas.openxmlformats.org/officeDocument/2006/relationships/customXml" Target="../ink/ink96.xml"/><Relationship Id="rId135" Type="http://schemas.openxmlformats.org/officeDocument/2006/relationships/customXml" Target="../ink/ink101.xml"/><Relationship Id="rId151" Type="http://schemas.openxmlformats.org/officeDocument/2006/relationships/customXml" Target="../ink/ink116.xml"/><Relationship Id="rId156" Type="http://schemas.openxmlformats.org/officeDocument/2006/relationships/customXml" Target="../ink/ink121.xml"/><Relationship Id="rId13" Type="http://schemas.openxmlformats.org/officeDocument/2006/relationships/customXml" Target="../ink/ink7.xml"/><Relationship Id="rId18" Type="http://schemas.openxmlformats.org/officeDocument/2006/relationships/image" Target="../media/image14.emf"/><Relationship Id="rId39" Type="http://schemas.openxmlformats.org/officeDocument/2006/relationships/customXml" Target="../ink/ink27.xml"/><Relationship Id="rId109" Type="http://schemas.openxmlformats.org/officeDocument/2006/relationships/customXml" Target="../ink/ink78.xml"/><Relationship Id="rId34" Type="http://schemas.openxmlformats.org/officeDocument/2006/relationships/image" Target="../media/image17.emf"/><Relationship Id="rId50" Type="http://schemas.openxmlformats.org/officeDocument/2006/relationships/customXml" Target="../ink/ink38.xml"/><Relationship Id="rId55" Type="http://schemas.openxmlformats.org/officeDocument/2006/relationships/image" Target="../media/image19.emf"/><Relationship Id="rId76" Type="http://schemas.openxmlformats.org/officeDocument/2006/relationships/customXml" Target="../ink/ink59.xml"/><Relationship Id="rId97" Type="http://schemas.openxmlformats.org/officeDocument/2006/relationships/customXml" Target="../ink/ink71.xml"/><Relationship Id="rId104" Type="http://schemas.openxmlformats.org/officeDocument/2006/relationships/customXml" Target="../ink/ink75.xml"/><Relationship Id="rId120" Type="http://schemas.openxmlformats.org/officeDocument/2006/relationships/customXml" Target="../ink/ink86.xml"/><Relationship Id="rId125" Type="http://schemas.openxmlformats.org/officeDocument/2006/relationships/customXml" Target="../ink/ink91.xml"/><Relationship Id="rId141" Type="http://schemas.openxmlformats.org/officeDocument/2006/relationships/customXml" Target="../ink/ink106.xml"/><Relationship Id="rId146" Type="http://schemas.openxmlformats.org/officeDocument/2006/relationships/customXml" Target="../ink/ink111.xml"/><Relationship Id="rId7" Type="http://schemas.openxmlformats.org/officeDocument/2006/relationships/image" Target="../media/image9.emf"/><Relationship Id="rId71" Type="http://schemas.openxmlformats.org/officeDocument/2006/relationships/customXml" Target="../ink/ink55.xml"/><Relationship Id="rId92" Type="http://schemas.openxmlformats.org/officeDocument/2006/relationships/image" Target="../media/image29.emf"/><Relationship Id="rId162" Type="http://schemas.openxmlformats.org/officeDocument/2006/relationships/image" Target="../media/image42.emf"/><Relationship Id="rId2" Type="http://schemas.openxmlformats.org/officeDocument/2006/relationships/customXml" Target="../ink/ink1.xml"/><Relationship Id="rId29" Type="http://schemas.openxmlformats.org/officeDocument/2006/relationships/image" Target="../media/image16.emf"/><Relationship Id="rId24" Type="http://schemas.openxmlformats.org/officeDocument/2006/relationships/customXml" Target="../ink/ink15.xml"/><Relationship Id="rId40" Type="http://schemas.openxmlformats.org/officeDocument/2006/relationships/customXml" Target="../ink/ink28.xml"/><Relationship Id="rId45" Type="http://schemas.openxmlformats.org/officeDocument/2006/relationships/customXml" Target="../ink/ink33.xml"/><Relationship Id="rId66" Type="http://schemas.openxmlformats.org/officeDocument/2006/relationships/customXml" Target="../ink/ink51.xml"/><Relationship Id="rId87" Type="http://schemas.openxmlformats.org/officeDocument/2006/relationships/customXml" Target="../ink/ink66.xml"/><Relationship Id="rId110" Type="http://schemas.openxmlformats.org/officeDocument/2006/relationships/image" Target="../media/image37.emf"/><Relationship Id="rId115" Type="http://schemas.openxmlformats.org/officeDocument/2006/relationships/customXml" Target="../ink/ink82.xml"/><Relationship Id="rId131" Type="http://schemas.openxmlformats.org/officeDocument/2006/relationships/customXml" Target="../ink/ink97.xml"/><Relationship Id="rId136" Type="http://schemas.openxmlformats.org/officeDocument/2006/relationships/customXml" Target="../ink/ink102.xml"/><Relationship Id="rId157" Type="http://schemas.openxmlformats.org/officeDocument/2006/relationships/customXml" Target="../ink/ink122.xml"/><Relationship Id="rId61" Type="http://schemas.openxmlformats.org/officeDocument/2006/relationships/customXml" Target="../ink/ink47.xml"/><Relationship Id="rId82" Type="http://schemas.openxmlformats.org/officeDocument/2006/relationships/image" Target="../media/image24.emf"/><Relationship Id="rId152" Type="http://schemas.openxmlformats.org/officeDocument/2006/relationships/customXml" Target="../ink/ink117.xml"/><Relationship Id="rId19" Type="http://schemas.openxmlformats.org/officeDocument/2006/relationships/customXml" Target="../ink/ink10.xml"/><Relationship Id="rId14" Type="http://schemas.openxmlformats.org/officeDocument/2006/relationships/image" Target="../media/image12.emf"/><Relationship Id="rId30" Type="http://schemas.openxmlformats.org/officeDocument/2006/relationships/customXml" Target="../ink/ink19.xml"/><Relationship Id="rId35" Type="http://schemas.openxmlformats.org/officeDocument/2006/relationships/customXml" Target="../ink/ink23.xml"/><Relationship Id="rId56" Type="http://schemas.openxmlformats.org/officeDocument/2006/relationships/customXml" Target="../ink/ink42.xml"/><Relationship Id="rId77" Type="http://schemas.openxmlformats.org/officeDocument/2006/relationships/customXml" Target="../ink/ink60.xml"/><Relationship Id="rId100" Type="http://schemas.openxmlformats.org/officeDocument/2006/relationships/customXml" Target="../ink/ink73.xml"/><Relationship Id="rId105" Type="http://schemas.openxmlformats.org/officeDocument/2006/relationships/customXml" Target="../ink/ink76.xml"/><Relationship Id="rId126" Type="http://schemas.openxmlformats.org/officeDocument/2006/relationships/customXml" Target="../ink/ink92.xml"/><Relationship Id="rId147" Type="http://schemas.openxmlformats.org/officeDocument/2006/relationships/customXml" Target="../ink/ink112.xml"/><Relationship Id="rId8" Type="http://schemas.openxmlformats.org/officeDocument/2006/relationships/customXml" Target="../ink/ink4.xml"/><Relationship Id="rId51" Type="http://schemas.openxmlformats.org/officeDocument/2006/relationships/customXml" Target="../ink/ink39.xml"/><Relationship Id="rId72" Type="http://schemas.openxmlformats.org/officeDocument/2006/relationships/image" Target="../media/image22.emf"/><Relationship Id="rId93" Type="http://schemas.openxmlformats.org/officeDocument/2006/relationships/customXml" Target="../ink/ink69.xml"/><Relationship Id="rId98" Type="http://schemas.openxmlformats.org/officeDocument/2006/relationships/image" Target="../media/image32.emf"/><Relationship Id="rId121" Type="http://schemas.openxmlformats.org/officeDocument/2006/relationships/customXml" Target="../ink/ink87.xml"/><Relationship Id="rId142" Type="http://schemas.openxmlformats.org/officeDocument/2006/relationships/customXml" Target="../ink/ink107.xml"/><Relationship Id="rId163" Type="http://schemas.openxmlformats.org/officeDocument/2006/relationships/customXml" Target="../ink/ink126.xml"/><Relationship Id="rId3" Type="http://schemas.openxmlformats.org/officeDocument/2006/relationships/image" Target="../media/image7.emf"/><Relationship Id="rId25" Type="http://schemas.openxmlformats.org/officeDocument/2006/relationships/image" Target="../media/image15.emf"/><Relationship Id="rId46" Type="http://schemas.openxmlformats.org/officeDocument/2006/relationships/customXml" Target="../ink/ink34.xml"/><Relationship Id="rId67" Type="http://schemas.openxmlformats.org/officeDocument/2006/relationships/customXml" Target="../ink/ink52.xml"/><Relationship Id="rId116" Type="http://schemas.openxmlformats.org/officeDocument/2006/relationships/image" Target="../media/image39.emf"/><Relationship Id="rId137" Type="http://schemas.openxmlformats.org/officeDocument/2006/relationships/image" Target="../media/image40.emf"/><Relationship Id="rId158" Type="http://schemas.openxmlformats.org/officeDocument/2006/relationships/customXml" Target="../ink/ink123.xml"/><Relationship Id="rId20" Type="http://schemas.openxmlformats.org/officeDocument/2006/relationships/customXml" Target="../ink/ink11.xml"/><Relationship Id="rId41" Type="http://schemas.openxmlformats.org/officeDocument/2006/relationships/customXml" Target="../ink/ink29.xml"/><Relationship Id="rId62" Type="http://schemas.openxmlformats.org/officeDocument/2006/relationships/customXml" Target="../ink/ink48.xml"/><Relationship Id="rId83" Type="http://schemas.openxmlformats.org/officeDocument/2006/relationships/customXml" Target="../ink/ink64.xml"/><Relationship Id="rId88" Type="http://schemas.openxmlformats.org/officeDocument/2006/relationships/image" Target="../media/image27.emf"/><Relationship Id="rId111" Type="http://schemas.openxmlformats.org/officeDocument/2006/relationships/customXml" Target="../ink/ink79.xml"/><Relationship Id="rId132" Type="http://schemas.openxmlformats.org/officeDocument/2006/relationships/customXml" Target="../ink/ink98.xml"/><Relationship Id="rId153" Type="http://schemas.openxmlformats.org/officeDocument/2006/relationships/customXml" Target="../ink/ink118.xml"/><Relationship Id="rId15" Type="http://schemas.openxmlformats.org/officeDocument/2006/relationships/customXml" Target="../ink/ink8.xml"/><Relationship Id="rId36" Type="http://schemas.openxmlformats.org/officeDocument/2006/relationships/customXml" Target="../ink/ink24.xml"/><Relationship Id="rId57" Type="http://schemas.openxmlformats.org/officeDocument/2006/relationships/customXml" Target="../ink/ink43.xml"/><Relationship Id="rId106" Type="http://schemas.openxmlformats.org/officeDocument/2006/relationships/image" Target="../media/image35.emf"/><Relationship Id="rId127" Type="http://schemas.openxmlformats.org/officeDocument/2006/relationships/customXml" Target="../ink/ink93.xml"/><Relationship Id="rId10" Type="http://schemas.openxmlformats.org/officeDocument/2006/relationships/customXml" Target="../ink/ink5.xml"/><Relationship Id="rId31" Type="http://schemas.openxmlformats.org/officeDocument/2006/relationships/customXml" Target="../ink/ink20.xml"/><Relationship Id="rId52" Type="http://schemas.openxmlformats.org/officeDocument/2006/relationships/image" Target="../media/image18.emf"/><Relationship Id="rId73" Type="http://schemas.openxmlformats.org/officeDocument/2006/relationships/customXml" Target="../ink/ink56.xml"/><Relationship Id="rId78" Type="http://schemas.openxmlformats.org/officeDocument/2006/relationships/customXml" Target="../ink/ink61.xml"/><Relationship Id="rId94" Type="http://schemas.openxmlformats.org/officeDocument/2006/relationships/image" Target="../media/image30.emf"/><Relationship Id="rId99" Type="http://schemas.openxmlformats.org/officeDocument/2006/relationships/customXml" Target="../ink/ink72.xml"/><Relationship Id="rId101" Type="http://schemas.openxmlformats.org/officeDocument/2006/relationships/image" Target="../media/image33.emf"/><Relationship Id="rId122" Type="http://schemas.openxmlformats.org/officeDocument/2006/relationships/customXml" Target="../ink/ink88.xml"/><Relationship Id="rId143" Type="http://schemas.openxmlformats.org/officeDocument/2006/relationships/customXml" Target="../ink/ink108.xml"/><Relationship Id="rId148" Type="http://schemas.openxmlformats.org/officeDocument/2006/relationships/customXml" Target="../ink/ink113.xml"/><Relationship Id="rId164" Type="http://schemas.openxmlformats.org/officeDocument/2006/relationships/customXml" Target="../ink/ink127.xml"/><Relationship Id="rId4" Type="http://schemas.openxmlformats.org/officeDocument/2006/relationships/customXml" Target="../ink/ink2.xml"/><Relationship Id="rId9" Type="http://schemas.openxmlformats.org/officeDocument/2006/relationships/image" Target="../media/image10.emf"/><Relationship Id="rId26" Type="http://schemas.openxmlformats.org/officeDocument/2006/relationships/customXml" Target="../ink/ink16.xml"/><Relationship Id="rId47" Type="http://schemas.openxmlformats.org/officeDocument/2006/relationships/customXml" Target="../ink/ink35.xml"/><Relationship Id="rId68" Type="http://schemas.openxmlformats.org/officeDocument/2006/relationships/image" Target="../media/image21.emf"/><Relationship Id="rId89" Type="http://schemas.openxmlformats.org/officeDocument/2006/relationships/customXml" Target="../ink/ink67.xml"/><Relationship Id="rId112" Type="http://schemas.openxmlformats.org/officeDocument/2006/relationships/image" Target="../media/image38.emf"/><Relationship Id="rId133" Type="http://schemas.openxmlformats.org/officeDocument/2006/relationships/customXml" Target="../ink/ink99.xml"/><Relationship Id="rId154" Type="http://schemas.openxmlformats.org/officeDocument/2006/relationships/customXml" Target="../ink/ink119.xml"/><Relationship Id="rId16" Type="http://schemas.openxmlformats.org/officeDocument/2006/relationships/image" Target="../media/image13.emf"/><Relationship Id="rId37" Type="http://schemas.openxmlformats.org/officeDocument/2006/relationships/customXml" Target="../ink/ink25.xml"/><Relationship Id="rId58" Type="http://schemas.openxmlformats.org/officeDocument/2006/relationships/customXml" Target="../ink/ink44.xml"/><Relationship Id="rId79" Type="http://schemas.openxmlformats.org/officeDocument/2006/relationships/image" Target="../media/image23.emf"/><Relationship Id="rId102" Type="http://schemas.openxmlformats.org/officeDocument/2006/relationships/customXml" Target="../ink/ink74.xml"/><Relationship Id="rId123" Type="http://schemas.openxmlformats.org/officeDocument/2006/relationships/customXml" Target="../ink/ink89.xml"/><Relationship Id="rId144" Type="http://schemas.openxmlformats.org/officeDocument/2006/relationships/customXml" Target="../ink/ink109.xml"/><Relationship Id="rId90" Type="http://schemas.openxmlformats.org/officeDocument/2006/relationships/image" Target="../media/image28.emf"/><Relationship Id="rId165" Type="http://schemas.openxmlformats.org/officeDocument/2006/relationships/image" Target="../media/image7.png"/><Relationship Id="rId27" Type="http://schemas.openxmlformats.org/officeDocument/2006/relationships/customXml" Target="../ink/ink17.xml"/><Relationship Id="rId48" Type="http://schemas.openxmlformats.org/officeDocument/2006/relationships/customXml" Target="../ink/ink36.xml"/><Relationship Id="rId69" Type="http://schemas.openxmlformats.org/officeDocument/2006/relationships/customXml" Target="../ink/ink53.xml"/><Relationship Id="rId113" Type="http://schemas.openxmlformats.org/officeDocument/2006/relationships/customXml" Target="../ink/ink80.xml"/><Relationship Id="rId134" Type="http://schemas.openxmlformats.org/officeDocument/2006/relationships/customXml" Target="../ink/ink100.xml"/><Relationship Id="rId80" Type="http://schemas.openxmlformats.org/officeDocument/2006/relationships/customXml" Target="../ink/ink62.xml"/><Relationship Id="rId155" Type="http://schemas.openxmlformats.org/officeDocument/2006/relationships/customXml" Target="../ink/ink1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chrance.cz/uploads-import/ESO/OMBUDSMAN-NF_monitor-z-01_CZ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.janku@ochrance.cz" TargetMode="External"/><Relationship Id="rId2" Type="http://schemas.openxmlformats.org/officeDocument/2006/relationships/hyperlink" Target="mailto:David.janku@ochrance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deti@ochrance.cz" TargetMode="External"/><Relationship Id="rId2" Type="http://schemas.openxmlformats.org/officeDocument/2006/relationships/hyperlink" Target="mailto:podatelna@ochrance.cz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eti.ochrance.cz/" TargetMode="External"/><Relationship Id="rId4" Type="http://schemas.openxmlformats.org/officeDocument/2006/relationships/hyperlink" Target="http://www.ochrance.cz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olný tvar 3"/>
          <p:cNvSpPr/>
          <p:nvPr/>
        </p:nvSpPr>
        <p:spPr>
          <a:xfrm>
            <a:off x="2376817" y="2915267"/>
            <a:ext cx="427959" cy="188151"/>
          </a:xfrm>
          <a:custGeom>
            <a:avLst/>
            <a:gdLst>
              <a:gd name="connsiteX0" fmla="*/ 7 w 427959"/>
              <a:gd name="connsiteY0" fmla="*/ 188151 h 188151"/>
              <a:gd name="connsiteX1" fmla="*/ 24638 w 427959"/>
              <a:gd name="connsiteY1" fmla="*/ 181994 h 188151"/>
              <a:gd name="connsiteX2" fmla="*/ 33874 w 427959"/>
              <a:gd name="connsiteY2" fmla="*/ 175836 h 188151"/>
              <a:gd name="connsiteX3" fmla="*/ 43110 w 427959"/>
              <a:gd name="connsiteY3" fmla="*/ 172757 h 188151"/>
              <a:gd name="connsiteX4" fmla="*/ 52347 w 427959"/>
              <a:gd name="connsiteY4" fmla="*/ 166600 h 188151"/>
              <a:gd name="connsiteX5" fmla="*/ 36953 w 427959"/>
              <a:gd name="connsiteY5" fmla="*/ 169678 h 188151"/>
              <a:gd name="connsiteX6" fmla="*/ 18480 w 427959"/>
              <a:gd name="connsiteY6" fmla="*/ 175836 h 188151"/>
              <a:gd name="connsiteX7" fmla="*/ 3086 w 427959"/>
              <a:gd name="connsiteY7" fmla="*/ 172757 h 188151"/>
              <a:gd name="connsiteX8" fmla="*/ 3086 w 427959"/>
              <a:gd name="connsiteY8" fmla="*/ 151206 h 188151"/>
              <a:gd name="connsiteX9" fmla="*/ 12322 w 427959"/>
              <a:gd name="connsiteY9" fmla="*/ 148127 h 188151"/>
              <a:gd name="connsiteX10" fmla="*/ 36953 w 427959"/>
              <a:gd name="connsiteY10" fmla="*/ 145048 h 188151"/>
              <a:gd name="connsiteX11" fmla="*/ 52347 w 427959"/>
              <a:gd name="connsiteY11" fmla="*/ 141969 h 188151"/>
              <a:gd name="connsiteX12" fmla="*/ 70819 w 427959"/>
              <a:gd name="connsiteY12" fmla="*/ 132733 h 188151"/>
              <a:gd name="connsiteX13" fmla="*/ 80056 w 427959"/>
              <a:gd name="connsiteY13" fmla="*/ 126575 h 188151"/>
              <a:gd name="connsiteX14" fmla="*/ 107765 w 427959"/>
              <a:gd name="connsiteY14" fmla="*/ 120418 h 188151"/>
              <a:gd name="connsiteX15" fmla="*/ 117001 w 427959"/>
              <a:gd name="connsiteY15" fmla="*/ 117339 h 188151"/>
              <a:gd name="connsiteX16" fmla="*/ 135474 w 427959"/>
              <a:gd name="connsiteY16" fmla="*/ 105024 h 188151"/>
              <a:gd name="connsiteX17" fmla="*/ 144710 w 427959"/>
              <a:gd name="connsiteY17" fmla="*/ 95788 h 188151"/>
              <a:gd name="connsiteX18" fmla="*/ 153947 w 427959"/>
              <a:gd name="connsiteY18" fmla="*/ 92709 h 188151"/>
              <a:gd name="connsiteX19" fmla="*/ 163183 w 427959"/>
              <a:gd name="connsiteY19" fmla="*/ 83472 h 188151"/>
              <a:gd name="connsiteX20" fmla="*/ 172419 w 427959"/>
              <a:gd name="connsiteY20" fmla="*/ 80394 h 188151"/>
              <a:gd name="connsiteX21" fmla="*/ 181656 w 427959"/>
              <a:gd name="connsiteY21" fmla="*/ 74236 h 188151"/>
              <a:gd name="connsiteX22" fmla="*/ 193971 w 427959"/>
              <a:gd name="connsiteY22" fmla="*/ 68078 h 188151"/>
              <a:gd name="connsiteX23" fmla="*/ 203207 w 427959"/>
              <a:gd name="connsiteY23" fmla="*/ 61921 h 188151"/>
              <a:gd name="connsiteX24" fmla="*/ 221680 w 427959"/>
              <a:gd name="connsiteY24" fmla="*/ 46527 h 188151"/>
              <a:gd name="connsiteX25" fmla="*/ 230916 w 427959"/>
              <a:gd name="connsiteY25" fmla="*/ 43448 h 188151"/>
              <a:gd name="connsiteX26" fmla="*/ 243231 w 427959"/>
              <a:gd name="connsiteY26" fmla="*/ 37291 h 188151"/>
              <a:gd name="connsiteX27" fmla="*/ 261704 w 427959"/>
              <a:gd name="connsiteY27" fmla="*/ 31133 h 188151"/>
              <a:gd name="connsiteX28" fmla="*/ 274019 w 427959"/>
              <a:gd name="connsiteY28" fmla="*/ 24975 h 188151"/>
              <a:gd name="connsiteX29" fmla="*/ 292492 w 427959"/>
              <a:gd name="connsiteY29" fmla="*/ 18818 h 188151"/>
              <a:gd name="connsiteX30" fmla="*/ 301728 w 427959"/>
              <a:gd name="connsiteY30" fmla="*/ 12660 h 188151"/>
              <a:gd name="connsiteX31" fmla="*/ 320201 w 427959"/>
              <a:gd name="connsiteY31" fmla="*/ 9581 h 188151"/>
              <a:gd name="connsiteX32" fmla="*/ 360225 w 427959"/>
              <a:gd name="connsiteY32" fmla="*/ 345 h 188151"/>
              <a:gd name="connsiteX33" fmla="*/ 427959 w 427959"/>
              <a:gd name="connsiteY33" fmla="*/ 345 h 188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7959" h="188151">
                <a:moveTo>
                  <a:pt x="7" y="188151"/>
                </a:moveTo>
                <a:cubicBezTo>
                  <a:pt x="5854" y="186982"/>
                  <a:pt x="18331" y="185147"/>
                  <a:pt x="24638" y="181994"/>
                </a:cubicBezTo>
                <a:cubicBezTo>
                  <a:pt x="27948" y="180339"/>
                  <a:pt x="30564" y="177491"/>
                  <a:pt x="33874" y="175836"/>
                </a:cubicBezTo>
                <a:cubicBezTo>
                  <a:pt x="36777" y="174385"/>
                  <a:pt x="40207" y="174208"/>
                  <a:pt x="43110" y="172757"/>
                </a:cubicBezTo>
                <a:cubicBezTo>
                  <a:pt x="46420" y="171102"/>
                  <a:pt x="55657" y="168255"/>
                  <a:pt x="52347" y="166600"/>
                </a:cubicBezTo>
                <a:cubicBezTo>
                  <a:pt x="47667" y="164259"/>
                  <a:pt x="42002" y="168301"/>
                  <a:pt x="36953" y="169678"/>
                </a:cubicBezTo>
                <a:cubicBezTo>
                  <a:pt x="30691" y="171386"/>
                  <a:pt x="18480" y="175836"/>
                  <a:pt x="18480" y="175836"/>
                </a:cubicBezTo>
                <a:cubicBezTo>
                  <a:pt x="13349" y="174810"/>
                  <a:pt x="7440" y="175660"/>
                  <a:pt x="3086" y="172757"/>
                </a:cubicBezTo>
                <a:cubicBezTo>
                  <a:pt x="-2454" y="169064"/>
                  <a:pt x="684" y="154208"/>
                  <a:pt x="3086" y="151206"/>
                </a:cubicBezTo>
                <a:cubicBezTo>
                  <a:pt x="5113" y="148672"/>
                  <a:pt x="9129" y="148708"/>
                  <a:pt x="12322" y="148127"/>
                </a:cubicBezTo>
                <a:cubicBezTo>
                  <a:pt x="20463" y="146647"/>
                  <a:pt x="28775" y="146306"/>
                  <a:pt x="36953" y="145048"/>
                </a:cubicBezTo>
                <a:cubicBezTo>
                  <a:pt x="42125" y="144252"/>
                  <a:pt x="47216" y="142995"/>
                  <a:pt x="52347" y="141969"/>
                </a:cubicBezTo>
                <a:cubicBezTo>
                  <a:pt x="78820" y="124321"/>
                  <a:pt x="45323" y="145482"/>
                  <a:pt x="70819" y="132733"/>
                </a:cubicBezTo>
                <a:cubicBezTo>
                  <a:pt x="74129" y="131078"/>
                  <a:pt x="76655" y="128033"/>
                  <a:pt x="80056" y="126575"/>
                </a:cubicBezTo>
                <a:cubicBezTo>
                  <a:pt x="84475" y="124681"/>
                  <a:pt x="104266" y="121293"/>
                  <a:pt x="107765" y="120418"/>
                </a:cubicBezTo>
                <a:cubicBezTo>
                  <a:pt x="110913" y="119631"/>
                  <a:pt x="114164" y="118915"/>
                  <a:pt x="117001" y="117339"/>
                </a:cubicBezTo>
                <a:cubicBezTo>
                  <a:pt x="123470" y="113745"/>
                  <a:pt x="130241" y="110257"/>
                  <a:pt x="135474" y="105024"/>
                </a:cubicBezTo>
                <a:cubicBezTo>
                  <a:pt x="138553" y="101945"/>
                  <a:pt x="141087" y="98203"/>
                  <a:pt x="144710" y="95788"/>
                </a:cubicBezTo>
                <a:cubicBezTo>
                  <a:pt x="147410" y="93988"/>
                  <a:pt x="150868" y="93735"/>
                  <a:pt x="153947" y="92709"/>
                </a:cubicBezTo>
                <a:cubicBezTo>
                  <a:pt x="157026" y="89630"/>
                  <a:pt x="159560" y="85887"/>
                  <a:pt x="163183" y="83472"/>
                </a:cubicBezTo>
                <a:cubicBezTo>
                  <a:pt x="165883" y="81672"/>
                  <a:pt x="169516" y="81845"/>
                  <a:pt x="172419" y="80394"/>
                </a:cubicBezTo>
                <a:cubicBezTo>
                  <a:pt x="175729" y="78739"/>
                  <a:pt x="178443" y="76072"/>
                  <a:pt x="181656" y="74236"/>
                </a:cubicBezTo>
                <a:cubicBezTo>
                  <a:pt x="185641" y="71959"/>
                  <a:pt x="189986" y="70355"/>
                  <a:pt x="193971" y="68078"/>
                </a:cubicBezTo>
                <a:cubicBezTo>
                  <a:pt x="197184" y="66242"/>
                  <a:pt x="200364" y="64290"/>
                  <a:pt x="203207" y="61921"/>
                </a:cubicBezTo>
                <a:cubicBezTo>
                  <a:pt x="213419" y="53412"/>
                  <a:pt x="210216" y="52259"/>
                  <a:pt x="221680" y="46527"/>
                </a:cubicBezTo>
                <a:cubicBezTo>
                  <a:pt x="224583" y="45076"/>
                  <a:pt x="227933" y="44726"/>
                  <a:pt x="230916" y="43448"/>
                </a:cubicBezTo>
                <a:cubicBezTo>
                  <a:pt x="235134" y="41640"/>
                  <a:pt x="238970" y="38995"/>
                  <a:pt x="243231" y="37291"/>
                </a:cubicBezTo>
                <a:cubicBezTo>
                  <a:pt x="249258" y="34880"/>
                  <a:pt x="255678" y="33544"/>
                  <a:pt x="261704" y="31133"/>
                </a:cubicBezTo>
                <a:cubicBezTo>
                  <a:pt x="265965" y="29428"/>
                  <a:pt x="269758" y="26680"/>
                  <a:pt x="274019" y="24975"/>
                </a:cubicBezTo>
                <a:cubicBezTo>
                  <a:pt x="280045" y="22564"/>
                  <a:pt x="287092" y="22419"/>
                  <a:pt x="292492" y="18818"/>
                </a:cubicBezTo>
                <a:cubicBezTo>
                  <a:pt x="295571" y="16765"/>
                  <a:pt x="298218" y="13830"/>
                  <a:pt x="301728" y="12660"/>
                </a:cubicBezTo>
                <a:cubicBezTo>
                  <a:pt x="307650" y="10686"/>
                  <a:pt x="314145" y="11095"/>
                  <a:pt x="320201" y="9581"/>
                </a:cubicBezTo>
                <a:cubicBezTo>
                  <a:pt x="342776" y="3938"/>
                  <a:pt x="335359" y="1202"/>
                  <a:pt x="360225" y="345"/>
                </a:cubicBezTo>
                <a:cubicBezTo>
                  <a:pt x="382790" y="-433"/>
                  <a:pt x="405381" y="345"/>
                  <a:pt x="427959" y="345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aoblený obdélník 4"/>
          <p:cNvSpPr/>
          <p:nvPr/>
        </p:nvSpPr>
        <p:spPr>
          <a:xfrm>
            <a:off x="2590796" y="2915267"/>
            <a:ext cx="1477148" cy="30455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2436772" y="3017604"/>
            <a:ext cx="179036" cy="1440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4716016" y="2870871"/>
            <a:ext cx="1152128" cy="232547"/>
          </a:xfrm>
          <a:prstGeom prst="rect">
            <a:avLst/>
          </a:prstGeom>
          <a:solidFill>
            <a:srgbClr val="F2F2FA"/>
          </a:solidFill>
          <a:ln>
            <a:solidFill>
              <a:srgbClr val="F2F2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Rovnoramenný trojúhelník 7"/>
          <p:cNvSpPr/>
          <p:nvPr/>
        </p:nvSpPr>
        <p:spPr>
          <a:xfrm rot="4376341">
            <a:off x="2346626" y="2870099"/>
            <a:ext cx="112200" cy="289674"/>
          </a:xfrm>
          <a:prstGeom prst="triangle">
            <a:avLst/>
          </a:prstGeom>
          <a:solidFill>
            <a:srgbClr val="F2F2FA"/>
          </a:solidFill>
          <a:ln>
            <a:solidFill>
              <a:srgbClr val="F2F2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louk 8"/>
          <p:cNvSpPr/>
          <p:nvPr/>
        </p:nvSpPr>
        <p:spPr>
          <a:xfrm rot="570661">
            <a:off x="3272998" y="2923462"/>
            <a:ext cx="1656184" cy="592718"/>
          </a:xfrm>
          <a:prstGeom prst="arc">
            <a:avLst>
              <a:gd name="adj1" fmla="val 16200000"/>
              <a:gd name="adj2" fmla="val 2"/>
            </a:avLst>
          </a:prstGeom>
          <a:ln>
            <a:solidFill>
              <a:srgbClr val="F2F2F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Rovnoramenný trojúhelník 9"/>
          <p:cNvSpPr/>
          <p:nvPr/>
        </p:nvSpPr>
        <p:spPr>
          <a:xfrm rot="9458391">
            <a:off x="4457675" y="2840233"/>
            <a:ext cx="576064" cy="293821"/>
          </a:xfrm>
          <a:prstGeom prst="triangle">
            <a:avLst/>
          </a:prstGeom>
          <a:solidFill>
            <a:srgbClr val="F2F2FA"/>
          </a:solidFill>
          <a:ln>
            <a:solidFill>
              <a:srgbClr val="F2F2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4944501" y="2998578"/>
            <a:ext cx="755534" cy="202218"/>
          </a:xfrm>
          <a:prstGeom prst="rect">
            <a:avLst/>
          </a:prstGeom>
          <a:solidFill>
            <a:srgbClr val="F2F2FA"/>
          </a:solidFill>
          <a:ln>
            <a:solidFill>
              <a:srgbClr val="F2F2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Rovnoramenný trojúhelník 11"/>
          <p:cNvSpPr/>
          <p:nvPr/>
        </p:nvSpPr>
        <p:spPr>
          <a:xfrm rot="21378616">
            <a:off x="2356028" y="2913395"/>
            <a:ext cx="180832" cy="4571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Rovnoramenný trojúhelník 12"/>
          <p:cNvSpPr/>
          <p:nvPr/>
        </p:nvSpPr>
        <p:spPr>
          <a:xfrm rot="9277263">
            <a:off x="6022569" y="3140051"/>
            <a:ext cx="733266" cy="290749"/>
          </a:xfrm>
          <a:prstGeom prst="triangle">
            <a:avLst>
              <a:gd name="adj" fmla="val 68566"/>
            </a:avLst>
          </a:prstGeom>
          <a:solidFill>
            <a:srgbClr val="F2F2FA"/>
          </a:solidFill>
          <a:ln>
            <a:solidFill>
              <a:srgbClr val="F2F2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Rovnoramenný trojúhelník 13"/>
          <p:cNvSpPr/>
          <p:nvPr/>
        </p:nvSpPr>
        <p:spPr>
          <a:xfrm rot="8735657">
            <a:off x="6470536" y="3012284"/>
            <a:ext cx="288032" cy="174807"/>
          </a:xfrm>
          <a:prstGeom prst="triangle">
            <a:avLst/>
          </a:prstGeom>
          <a:solidFill>
            <a:srgbClr val="F2F2FA"/>
          </a:solidFill>
          <a:ln>
            <a:solidFill>
              <a:srgbClr val="F2F2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3" name="Rukopis 22"/>
              <p14:cNvContentPartPr/>
              <p14:nvPr/>
            </p14:nvContentPartPr>
            <p14:xfrm>
              <a:off x="5786344" y="2913983"/>
              <a:ext cx="684000" cy="291600"/>
            </p14:xfrm>
          </p:contentPart>
        </mc:Choice>
        <mc:Fallback xmlns="">
          <p:pic>
            <p:nvPicPr>
              <p:cNvPr id="23" name="Rukopis 2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62224" y="2889863"/>
                <a:ext cx="732240" cy="33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195" name="Rukopis 8194"/>
              <p14:cNvContentPartPr/>
              <p14:nvPr/>
            </p14:nvContentPartPr>
            <p14:xfrm>
              <a:off x="6279184" y="2898143"/>
              <a:ext cx="360000" cy="216720"/>
            </p14:xfrm>
          </p:contentPart>
        </mc:Choice>
        <mc:Fallback xmlns="">
          <p:pic>
            <p:nvPicPr>
              <p:cNvPr id="8195" name="Rukopis 819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55064" y="2874023"/>
                <a:ext cx="408240" cy="26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202" name="Rukopis 8201"/>
              <p14:cNvContentPartPr/>
              <p14:nvPr/>
            </p14:nvContentPartPr>
            <p14:xfrm>
              <a:off x="3781365" y="2821823"/>
              <a:ext cx="1153939" cy="543960"/>
            </p14:xfrm>
          </p:contentPart>
        </mc:Choice>
        <mc:Fallback xmlns="">
          <p:pic>
            <p:nvPicPr>
              <p:cNvPr id="8202" name="Rukopis 820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57242" y="2797703"/>
                <a:ext cx="1202185" cy="59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204" name="Rukopis 8203"/>
              <p14:cNvContentPartPr/>
              <p14:nvPr/>
            </p14:nvContentPartPr>
            <p14:xfrm>
              <a:off x="2267048" y="2929103"/>
              <a:ext cx="347760" cy="214560"/>
            </p14:xfrm>
          </p:contentPart>
        </mc:Choice>
        <mc:Fallback xmlns="">
          <p:pic>
            <p:nvPicPr>
              <p:cNvPr id="8204" name="Rukopis 820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57688" y="2890943"/>
                <a:ext cx="366480" cy="26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210" name="Rukopis 8209"/>
              <p14:cNvContentPartPr/>
              <p14:nvPr/>
            </p14:nvContentPartPr>
            <p14:xfrm>
              <a:off x="5918360" y="3136920"/>
              <a:ext cx="360" cy="360"/>
            </p14:xfrm>
          </p:contentPart>
        </mc:Choice>
        <mc:Fallback xmlns="">
          <p:pic>
            <p:nvPicPr>
              <p:cNvPr id="8210" name="Rukopis 820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880200" y="309876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8211" name="Rukopis 8210"/>
              <p14:cNvContentPartPr/>
              <p14:nvPr/>
            </p14:nvContentPartPr>
            <p14:xfrm>
              <a:off x="6121400" y="3136920"/>
              <a:ext cx="360" cy="360"/>
            </p14:xfrm>
          </p:contentPart>
        </mc:Choice>
        <mc:Fallback xmlns="">
          <p:pic>
            <p:nvPicPr>
              <p:cNvPr id="8211" name="Rukopis 8210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083240" y="309876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212" name="Rukopis 8211"/>
              <p14:cNvContentPartPr/>
              <p14:nvPr/>
            </p14:nvContentPartPr>
            <p14:xfrm>
              <a:off x="6146960" y="3124320"/>
              <a:ext cx="360" cy="360"/>
            </p14:xfrm>
          </p:contentPart>
        </mc:Choice>
        <mc:Fallback xmlns="">
          <p:pic>
            <p:nvPicPr>
              <p:cNvPr id="8212" name="Rukopis 821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108800" y="308616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8214" name="Rukopis 8213"/>
              <p14:cNvContentPartPr/>
              <p14:nvPr/>
            </p14:nvContentPartPr>
            <p14:xfrm>
              <a:off x="4851320" y="3086160"/>
              <a:ext cx="360" cy="360"/>
            </p14:xfrm>
          </p:contentPart>
        </mc:Choice>
        <mc:Fallback xmlns="">
          <p:pic>
            <p:nvPicPr>
              <p:cNvPr id="8214" name="Rukopis 8213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813160" y="304800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8215" name="Rukopis 8214"/>
              <p14:cNvContentPartPr/>
              <p14:nvPr/>
            </p14:nvContentPartPr>
            <p14:xfrm>
              <a:off x="4902080" y="3098760"/>
              <a:ext cx="360" cy="360"/>
            </p14:xfrm>
          </p:contentPart>
        </mc:Choice>
        <mc:Fallback xmlns="">
          <p:pic>
            <p:nvPicPr>
              <p:cNvPr id="8215" name="Rukopis 821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863920" y="306060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8218" name="Rukopis 8217"/>
              <p14:cNvContentPartPr/>
              <p14:nvPr/>
            </p14:nvContentPartPr>
            <p14:xfrm>
              <a:off x="4787960" y="3086160"/>
              <a:ext cx="360" cy="360"/>
            </p14:xfrm>
          </p:contentPart>
        </mc:Choice>
        <mc:Fallback xmlns="">
          <p:pic>
            <p:nvPicPr>
              <p:cNvPr id="8218" name="Rukopis 821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749800" y="304800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8219" name="Rukopis 8218"/>
              <p14:cNvContentPartPr/>
              <p14:nvPr/>
            </p14:nvContentPartPr>
            <p14:xfrm>
              <a:off x="4813160" y="3098760"/>
              <a:ext cx="360" cy="360"/>
            </p14:xfrm>
          </p:contentPart>
        </mc:Choice>
        <mc:Fallback xmlns="">
          <p:pic>
            <p:nvPicPr>
              <p:cNvPr id="8219" name="Rukopis 821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775000" y="306060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8223" name="Rukopis 8222"/>
              <p14:cNvContentPartPr/>
              <p14:nvPr/>
            </p14:nvContentPartPr>
            <p14:xfrm>
              <a:off x="6426320" y="3098760"/>
              <a:ext cx="360" cy="360"/>
            </p14:xfrm>
          </p:contentPart>
        </mc:Choice>
        <mc:Fallback xmlns="">
          <p:pic>
            <p:nvPicPr>
              <p:cNvPr id="8223" name="Rukopis 8222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388160" y="306060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8224" name="Rukopis 8223"/>
              <p14:cNvContentPartPr/>
              <p14:nvPr/>
            </p14:nvContentPartPr>
            <p14:xfrm>
              <a:off x="6515240" y="3060600"/>
              <a:ext cx="360" cy="360"/>
            </p14:xfrm>
          </p:contentPart>
        </mc:Choice>
        <mc:Fallback xmlns="">
          <p:pic>
            <p:nvPicPr>
              <p:cNvPr id="8224" name="Rukopis 8223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477080" y="302244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8225" name="Rukopis 8224"/>
              <p14:cNvContentPartPr/>
              <p14:nvPr/>
            </p14:nvContentPartPr>
            <p14:xfrm>
              <a:off x="6578600" y="3048000"/>
              <a:ext cx="360" cy="360"/>
            </p14:xfrm>
          </p:contentPart>
        </mc:Choice>
        <mc:Fallback xmlns="">
          <p:pic>
            <p:nvPicPr>
              <p:cNvPr id="8225" name="Rukopis 822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540440" y="300984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8226" name="Rukopis 8225"/>
              <p14:cNvContentPartPr/>
              <p14:nvPr/>
            </p14:nvContentPartPr>
            <p14:xfrm>
              <a:off x="6629360" y="3035400"/>
              <a:ext cx="360" cy="360"/>
            </p14:xfrm>
          </p:contentPart>
        </mc:Choice>
        <mc:Fallback xmlns="">
          <p:pic>
            <p:nvPicPr>
              <p:cNvPr id="8226" name="Rukopis 8225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591200" y="299724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8227" name="Rukopis 8226"/>
              <p14:cNvContentPartPr/>
              <p14:nvPr/>
            </p14:nvContentPartPr>
            <p14:xfrm>
              <a:off x="6693080" y="3009840"/>
              <a:ext cx="360" cy="360"/>
            </p14:xfrm>
          </p:contentPart>
        </mc:Choice>
        <mc:Fallback xmlns="">
          <p:pic>
            <p:nvPicPr>
              <p:cNvPr id="8227" name="Rukopis 8226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654920" y="297168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8228" name="Rukopis 8227"/>
              <p14:cNvContentPartPr/>
              <p14:nvPr/>
            </p14:nvContentPartPr>
            <p14:xfrm>
              <a:off x="6654920" y="2971680"/>
              <a:ext cx="360" cy="360"/>
            </p14:xfrm>
          </p:contentPart>
        </mc:Choice>
        <mc:Fallback xmlns="">
          <p:pic>
            <p:nvPicPr>
              <p:cNvPr id="8228" name="Rukopis 8227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616760" y="293352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8230" name="Rukopis 8229"/>
              <p14:cNvContentPartPr/>
              <p14:nvPr/>
            </p14:nvContentPartPr>
            <p14:xfrm>
              <a:off x="6566000" y="3022440"/>
              <a:ext cx="360" cy="360"/>
            </p14:xfrm>
          </p:contentPart>
        </mc:Choice>
        <mc:Fallback xmlns="">
          <p:pic>
            <p:nvPicPr>
              <p:cNvPr id="8230" name="Rukopis 8229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527840" y="298428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8231" name="Rukopis 8230"/>
              <p14:cNvContentPartPr/>
              <p14:nvPr/>
            </p14:nvContentPartPr>
            <p14:xfrm>
              <a:off x="6388160" y="3136920"/>
              <a:ext cx="360" cy="360"/>
            </p14:xfrm>
          </p:contentPart>
        </mc:Choice>
        <mc:Fallback xmlns="">
          <p:pic>
            <p:nvPicPr>
              <p:cNvPr id="8231" name="Rukopis 8230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350000" y="3098760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8233" name="Rukopis 8232"/>
              <p14:cNvContentPartPr/>
              <p14:nvPr/>
            </p14:nvContentPartPr>
            <p14:xfrm>
              <a:off x="3505170" y="4138575"/>
              <a:ext cx="360" cy="360"/>
            </p14:xfrm>
          </p:contentPart>
        </mc:Choice>
        <mc:Fallback xmlns="">
          <p:pic>
            <p:nvPicPr>
              <p:cNvPr id="8233" name="Rukopis 8232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467010" y="4100415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8240" name="Rukopis 8239"/>
              <p14:cNvContentPartPr/>
              <p14:nvPr/>
            </p14:nvContentPartPr>
            <p14:xfrm>
              <a:off x="6650989" y="2895623"/>
              <a:ext cx="360" cy="360"/>
            </p14:xfrm>
          </p:contentPart>
        </mc:Choice>
        <mc:Fallback xmlns="">
          <p:pic>
            <p:nvPicPr>
              <p:cNvPr id="8240" name="Rukopis 823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612829" y="28574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8241" name="Rukopis 8240"/>
              <p14:cNvContentPartPr/>
              <p14:nvPr/>
            </p14:nvContentPartPr>
            <p14:xfrm>
              <a:off x="6641269" y="2914703"/>
              <a:ext cx="360" cy="360"/>
            </p14:xfrm>
          </p:contentPart>
        </mc:Choice>
        <mc:Fallback xmlns="">
          <p:pic>
            <p:nvPicPr>
              <p:cNvPr id="8241" name="Rukopis 8240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603109" y="28765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8242" name="Rukopis 8241"/>
              <p14:cNvContentPartPr/>
              <p14:nvPr/>
            </p14:nvContentPartPr>
            <p14:xfrm>
              <a:off x="6660349" y="2890943"/>
              <a:ext cx="360" cy="360"/>
            </p14:xfrm>
          </p:contentPart>
        </mc:Choice>
        <mc:Fallback xmlns="">
          <p:pic>
            <p:nvPicPr>
              <p:cNvPr id="8242" name="Rukopis 824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622189" y="28527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8243" name="Rukopis 8242"/>
              <p14:cNvContentPartPr/>
              <p14:nvPr/>
            </p14:nvContentPartPr>
            <p14:xfrm>
              <a:off x="6631909" y="2910023"/>
              <a:ext cx="360" cy="360"/>
            </p14:xfrm>
          </p:contentPart>
        </mc:Choice>
        <mc:Fallback xmlns="">
          <p:pic>
            <p:nvPicPr>
              <p:cNvPr id="8243" name="Rukopis 8242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593749" y="28718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8244" name="Rukopis 8243"/>
              <p14:cNvContentPartPr/>
              <p14:nvPr/>
            </p14:nvContentPartPr>
            <p14:xfrm>
              <a:off x="6605629" y="2921903"/>
              <a:ext cx="360" cy="360"/>
            </p14:xfrm>
          </p:contentPart>
        </mc:Choice>
        <mc:Fallback xmlns="">
          <p:pic>
            <p:nvPicPr>
              <p:cNvPr id="8244" name="Rukopis 8243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567469" y="28837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8245" name="Rukopis 8244"/>
              <p14:cNvContentPartPr/>
              <p14:nvPr/>
            </p14:nvContentPartPr>
            <p14:xfrm>
              <a:off x="6591229" y="2933783"/>
              <a:ext cx="360" cy="360"/>
            </p14:xfrm>
          </p:contentPart>
        </mc:Choice>
        <mc:Fallback xmlns="">
          <p:pic>
            <p:nvPicPr>
              <p:cNvPr id="8245" name="Rukopis 8244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553069" y="28956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8246" name="Rukopis 8245"/>
              <p14:cNvContentPartPr/>
              <p14:nvPr/>
            </p14:nvContentPartPr>
            <p14:xfrm>
              <a:off x="6598429" y="2933783"/>
              <a:ext cx="360" cy="360"/>
            </p14:xfrm>
          </p:contentPart>
        </mc:Choice>
        <mc:Fallback xmlns="">
          <p:pic>
            <p:nvPicPr>
              <p:cNvPr id="8246" name="Rukopis 824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560269" y="28956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8247" name="Rukopis 8246"/>
              <p14:cNvContentPartPr/>
              <p14:nvPr/>
            </p14:nvContentPartPr>
            <p14:xfrm>
              <a:off x="6610309" y="2931263"/>
              <a:ext cx="360" cy="360"/>
            </p14:xfrm>
          </p:contentPart>
        </mc:Choice>
        <mc:Fallback xmlns="">
          <p:pic>
            <p:nvPicPr>
              <p:cNvPr id="8247" name="Rukopis 824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72149" y="28931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8248" name="Rukopis 8247"/>
              <p14:cNvContentPartPr/>
              <p14:nvPr/>
            </p14:nvContentPartPr>
            <p14:xfrm>
              <a:off x="6605629" y="2933783"/>
              <a:ext cx="360" cy="360"/>
            </p14:xfrm>
          </p:contentPart>
        </mc:Choice>
        <mc:Fallback xmlns="">
          <p:pic>
            <p:nvPicPr>
              <p:cNvPr id="8248" name="Rukopis 824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567469" y="28956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8249" name="Rukopis 8248"/>
              <p14:cNvContentPartPr/>
              <p14:nvPr/>
            </p14:nvContentPartPr>
            <p14:xfrm>
              <a:off x="6595909" y="2943143"/>
              <a:ext cx="360" cy="360"/>
            </p14:xfrm>
          </p:contentPart>
        </mc:Choice>
        <mc:Fallback xmlns="">
          <p:pic>
            <p:nvPicPr>
              <p:cNvPr id="8249" name="Rukopis 824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57749" y="29049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8250" name="Rukopis 8249"/>
              <p14:cNvContentPartPr/>
              <p14:nvPr/>
            </p14:nvContentPartPr>
            <p14:xfrm>
              <a:off x="6581869" y="2955023"/>
              <a:ext cx="360" cy="360"/>
            </p14:xfrm>
          </p:contentPart>
        </mc:Choice>
        <mc:Fallback xmlns="">
          <p:pic>
            <p:nvPicPr>
              <p:cNvPr id="8250" name="Rukopis 824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43709" y="29168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8251" name="Rukopis 8250"/>
              <p14:cNvContentPartPr/>
              <p14:nvPr/>
            </p14:nvContentPartPr>
            <p14:xfrm>
              <a:off x="6577189" y="2960063"/>
              <a:ext cx="360" cy="360"/>
            </p14:xfrm>
          </p:contentPart>
        </mc:Choice>
        <mc:Fallback xmlns="">
          <p:pic>
            <p:nvPicPr>
              <p:cNvPr id="8251" name="Rukopis 8250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539029" y="29219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8252" name="Rukopis 8251"/>
              <p14:cNvContentPartPr/>
              <p14:nvPr/>
            </p14:nvContentPartPr>
            <p14:xfrm>
              <a:off x="6564949" y="2964743"/>
              <a:ext cx="360" cy="360"/>
            </p14:xfrm>
          </p:contentPart>
        </mc:Choice>
        <mc:Fallback xmlns="">
          <p:pic>
            <p:nvPicPr>
              <p:cNvPr id="8252" name="Rukopis 825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526789" y="29265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8253" name="Rukopis 8252"/>
              <p14:cNvContentPartPr/>
              <p14:nvPr/>
            </p14:nvContentPartPr>
            <p14:xfrm>
              <a:off x="6550909" y="2974103"/>
              <a:ext cx="360" cy="360"/>
            </p14:xfrm>
          </p:contentPart>
        </mc:Choice>
        <mc:Fallback xmlns="">
          <p:pic>
            <p:nvPicPr>
              <p:cNvPr id="8253" name="Rukopis 8252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12749" y="29359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8254" name="Rukopis 8253"/>
              <p14:cNvContentPartPr/>
              <p14:nvPr/>
            </p14:nvContentPartPr>
            <p14:xfrm>
              <a:off x="6541189" y="2981303"/>
              <a:ext cx="360" cy="360"/>
            </p14:xfrm>
          </p:contentPart>
        </mc:Choice>
        <mc:Fallback xmlns="">
          <p:pic>
            <p:nvPicPr>
              <p:cNvPr id="8254" name="Rukopis 8253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03029" y="29431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8255" name="Rukopis 8254"/>
              <p14:cNvContentPartPr/>
              <p14:nvPr/>
            </p14:nvContentPartPr>
            <p14:xfrm>
              <a:off x="6531829" y="2985983"/>
              <a:ext cx="360" cy="360"/>
            </p14:xfrm>
          </p:contentPart>
        </mc:Choice>
        <mc:Fallback xmlns="">
          <p:pic>
            <p:nvPicPr>
              <p:cNvPr id="8255" name="Rukopis 825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493669" y="29478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8256" name="Rukopis 8255"/>
              <p14:cNvContentPartPr/>
              <p14:nvPr/>
            </p14:nvContentPartPr>
            <p14:xfrm>
              <a:off x="6522109" y="2993183"/>
              <a:ext cx="360" cy="360"/>
            </p14:xfrm>
          </p:contentPart>
        </mc:Choice>
        <mc:Fallback xmlns="">
          <p:pic>
            <p:nvPicPr>
              <p:cNvPr id="8256" name="Rukopis 825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483949" y="29550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8257" name="Rukopis 8256"/>
              <p14:cNvContentPartPr/>
              <p14:nvPr/>
            </p14:nvContentPartPr>
            <p14:xfrm>
              <a:off x="6515269" y="2997863"/>
              <a:ext cx="360" cy="360"/>
            </p14:xfrm>
          </p:contentPart>
        </mc:Choice>
        <mc:Fallback xmlns="">
          <p:pic>
            <p:nvPicPr>
              <p:cNvPr id="8257" name="Rukopis 825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477109" y="29597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8258" name="Rukopis 8257"/>
              <p14:cNvContentPartPr/>
              <p14:nvPr/>
            </p14:nvContentPartPr>
            <p14:xfrm>
              <a:off x="6500869" y="3009743"/>
              <a:ext cx="360" cy="360"/>
            </p14:xfrm>
          </p:contentPart>
        </mc:Choice>
        <mc:Fallback xmlns="">
          <p:pic>
            <p:nvPicPr>
              <p:cNvPr id="8258" name="Rukopis 8257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6462709" y="29715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8259" name="Rukopis 8258"/>
              <p14:cNvContentPartPr/>
              <p14:nvPr/>
            </p14:nvContentPartPr>
            <p14:xfrm>
              <a:off x="6488989" y="3021983"/>
              <a:ext cx="360" cy="360"/>
            </p14:xfrm>
          </p:contentPart>
        </mc:Choice>
        <mc:Fallback xmlns="">
          <p:pic>
            <p:nvPicPr>
              <p:cNvPr id="8259" name="Rukopis 8258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450829" y="29838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8260" name="Rukopis 8259"/>
              <p14:cNvContentPartPr/>
              <p14:nvPr/>
            </p14:nvContentPartPr>
            <p14:xfrm>
              <a:off x="6472069" y="3028823"/>
              <a:ext cx="2880" cy="360"/>
            </p14:xfrm>
          </p:contentPart>
        </mc:Choice>
        <mc:Fallback xmlns="">
          <p:pic>
            <p:nvPicPr>
              <p:cNvPr id="8260" name="Rukopis 8259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6433909" y="2990663"/>
                <a:ext cx="7920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8261" name="Rukopis 8260"/>
              <p14:cNvContentPartPr/>
              <p14:nvPr/>
            </p14:nvContentPartPr>
            <p14:xfrm>
              <a:off x="6465229" y="3036023"/>
              <a:ext cx="360" cy="360"/>
            </p14:xfrm>
          </p:contentPart>
        </mc:Choice>
        <mc:Fallback xmlns="">
          <p:pic>
            <p:nvPicPr>
              <p:cNvPr id="8261" name="Rukopis 8260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427069" y="29978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8262" name="Rukopis 8261"/>
              <p14:cNvContentPartPr/>
              <p14:nvPr/>
            </p14:nvContentPartPr>
            <p14:xfrm>
              <a:off x="6455509" y="3043223"/>
              <a:ext cx="360" cy="360"/>
            </p14:xfrm>
          </p:contentPart>
        </mc:Choice>
        <mc:Fallback xmlns="">
          <p:pic>
            <p:nvPicPr>
              <p:cNvPr id="8262" name="Rukopis 8261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417349" y="30050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8263" name="Rukopis 8262"/>
              <p14:cNvContentPartPr/>
              <p14:nvPr/>
            </p14:nvContentPartPr>
            <p14:xfrm>
              <a:off x="6441109" y="3050423"/>
              <a:ext cx="360" cy="360"/>
            </p14:xfrm>
          </p:contentPart>
        </mc:Choice>
        <mc:Fallback xmlns="">
          <p:pic>
            <p:nvPicPr>
              <p:cNvPr id="8263" name="Rukopis 8262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402949" y="30122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8264" name="Rukopis 8263"/>
              <p14:cNvContentPartPr/>
              <p14:nvPr/>
            </p14:nvContentPartPr>
            <p14:xfrm>
              <a:off x="6434269" y="3055103"/>
              <a:ext cx="360" cy="360"/>
            </p14:xfrm>
          </p:contentPart>
        </mc:Choice>
        <mc:Fallback xmlns="">
          <p:pic>
            <p:nvPicPr>
              <p:cNvPr id="8264" name="Rukopis 8263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396109" y="30169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8265" name="Rukopis 8264"/>
              <p14:cNvContentPartPr/>
              <p14:nvPr/>
            </p14:nvContentPartPr>
            <p14:xfrm>
              <a:off x="6419869" y="3059783"/>
              <a:ext cx="360" cy="360"/>
            </p14:xfrm>
          </p:contentPart>
        </mc:Choice>
        <mc:Fallback xmlns="">
          <p:pic>
            <p:nvPicPr>
              <p:cNvPr id="8265" name="Rukopis 826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381709" y="30216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8266" name="Rukopis 8265"/>
              <p14:cNvContentPartPr/>
              <p14:nvPr/>
            </p14:nvContentPartPr>
            <p14:xfrm>
              <a:off x="6403309" y="3069503"/>
              <a:ext cx="360" cy="360"/>
            </p14:xfrm>
          </p:contentPart>
        </mc:Choice>
        <mc:Fallback xmlns="">
          <p:pic>
            <p:nvPicPr>
              <p:cNvPr id="8266" name="Rukopis 8265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365149" y="30313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8267" name="Rukopis 8266"/>
              <p14:cNvContentPartPr/>
              <p14:nvPr/>
            </p14:nvContentPartPr>
            <p14:xfrm>
              <a:off x="6393589" y="3074183"/>
              <a:ext cx="360" cy="360"/>
            </p14:xfrm>
          </p:contentPart>
        </mc:Choice>
        <mc:Fallback xmlns="">
          <p:pic>
            <p:nvPicPr>
              <p:cNvPr id="8267" name="Rukopis 826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355429" y="30360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8268" name="Rukopis 8267"/>
              <p14:cNvContentPartPr/>
              <p14:nvPr/>
            </p14:nvContentPartPr>
            <p14:xfrm>
              <a:off x="6384229" y="3081383"/>
              <a:ext cx="360" cy="360"/>
            </p14:xfrm>
          </p:contentPart>
        </mc:Choice>
        <mc:Fallback xmlns="">
          <p:pic>
            <p:nvPicPr>
              <p:cNvPr id="8268" name="Rukopis 8267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346069" y="30432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8269" name="Rukopis 8268"/>
              <p14:cNvContentPartPr/>
              <p14:nvPr/>
            </p14:nvContentPartPr>
            <p14:xfrm>
              <a:off x="6372349" y="3088583"/>
              <a:ext cx="2520" cy="360"/>
            </p14:xfrm>
          </p:contentPart>
        </mc:Choice>
        <mc:Fallback xmlns="">
          <p:pic>
            <p:nvPicPr>
              <p:cNvPr id="8269" name="Rukopis 8268"/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6334189" y="3050423"/>
                <a:ext cx="7884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8270" name="Rukopis 8269"/>
              <p14:cNvContentPartPr/>
              <p14:nvPr/>
            </p14:nvContentPartPr>
            <p14:xfrm>
              <a:off x="6362629" y="3093263"/>
              <a:ext cx="2880" cy="360"/>
            </p14:xfrm>
          </p:contentPart>
        </mc:Choice>
        <mc:Fallback xmlns="">
          <p:pic>
            <p:nvPicPr>
              <p:cNvPr id="8270" name="Rukopis 8269"/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6324469" y="3055103"/>
                <a:ext cx="7920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8271" name="Rukopis 8270"/>
              <p14:cNvContentPartPr/>
              <p14:nvPr/>
            </p14:nvContentPartPr>
            <p14:xfrm>
              <a:off x="6346069" y="3097943"/>
              <a:ext cx="5040" cy="3240"/>
            </p14:xfrm>
          </p:contentPart>
        </mc:Choice>
        <mc:Fallback xmlns="">
          <p:pic>
            <p:nvPicPr>
              <p:cNvPr id="8271" name="Rukopis 8270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6307909" y="3059783"/>
                <a:ext cx="81360" cy="7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8272" name="Rukopis 8271"/>
              <p14:cNvContentPartPr/>
              <p14:nvPr/>
            </p14:nvContentPartPr>
            <p14:xfrm>
              <a:off x="6334189" y="3107663"/>
              <a:ext cx="360" cy="360"/>
            </p14:xfrm>
          </p:contentPart>
        </mc:Choice>
        <mc:Fallback xmlns="">
          <p:pic>
            <p:nvPicPr>
              <p:cNvPr id="8272" name="Rukopis 827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296029" y="30695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8273" name="Rukopis 8272"/>
              <p14:cNvContentPartPr/>
              <p14:nvPr/>
            </p14:nvContentPartPr>
            <p14:xfrm>
              <a:off x="6317629" y="3112343"/>
              <a:ext cx="360" cy="360"/>
            </p14:xfrm>
          </p:contentPart>
        </mc:Choice>
        <mc:Fallback xmlns="">
          <p:pic>
            <p:nvPicPr>
              <p:cNvPr id="8273" name="Rukopis 8272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279469" y="30741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8274" name="Rukopis 8273"/>
              <p14:cNvContentPartPr/>
              <p14:nvPr/>
            </p14:nvContentPartPr>
            <p14:xfrm>
              <a:off x="6303229" y="3112343"/>
              <a:ext cx="9720" cy="360"/>
            </p14:xfrm>
          </p:contentPart>
        </mc:Choice>
        <mc:Fallback xmlns="">
          <p:pic>
            <p:nvPicPr>
              <p:cNvPr id="8274" name="Rukopis 8273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6265069" y="3074183"/>
                <a:ext cx="8604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8275" name="Rukopis 8274"/>
              <p14:cNvContentPartPr/>
              <p14:nvPr/>
            </p14:nvContentPartPr>
            <p14:xfrm>
              <a:off x="6331669" y="3186143"/>
              <a:ext cx="360" cy="360"/>
            </p14:xfrm>
          </p:contentPart>
        </mc:Choice>
        <mc:Fallback xmlns="">
          <p:pic>
            <p:nvPicPr>
              <p:cNvPr id="8275" name="Rukopis 827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293509" y="31479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8276" name="Rukopis 8275"/>
              <p14:cNvContentPartPr/>
              <p14:nvPr/>
            </p14:nvContentPartPr>
            <p14:xfrm>
              <a:off x="6343549" y="3178943"/>
              <a:ext cx="360" cy="360"/>
            </p14:xfrm>
          </p:contentPart>
        </mc:Choice>
        <mc:Fallback xmlns="">
          <p:pic>
            <p:nvPicPr>
              <p:cNvPr id="8276" name="Rukopis 8275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305389" y="31407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8277" name="Rukopis 8276"/>
              <p14:cNvContentPartPr/>
              <p14:nvPr/>
            </p14:nvContentPartPr>
            <p14:xfrm>
              <a:off x="6331669" y="3183623"/>
              <a:ext cx="360" cy="360"/>
            </p14:xfrm>
          </p:contentPart>
        </mc:Choice>
        <mc:Fallback xmlns="">
          <p:pic>
            <p:nvPicPr>
              <p:cNvPr id="8277" name="Rukopis 8276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293509" y="31454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8278" name="Rukopis 8277"/>
              <p14:cNvContentPartPr/>
              <p14:nvPr/>
            </p14:nvContentPartPr>
            <p14:xfrm>
              <a:off x="6329509" y="3186143"/>
              <a:ext cx="360" cy="360"/>
            </p14:xfrm>
          </p:contentPart>
        </mc:Choice>
        <mc:Fallback xmlns="">
          <p:pic>
            <p:nvPicPr>
              <p:cNvPr id="8278" name="Rukopis 8277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291349" y="31479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8279" name="Rukopis 8278"/>
              <p14:cNvContentPartPr/>
              <p14:nvPr/>
            </p14:nvContentPartPr>
            <p14:xfrm>
              <a:off x="6334189" y="3183623"/>
              <a:ext cx="360" cy="360"/>
            </p14:xfrm>
          </p:contentPart>
        </mc:Choice>
        <mc:Fallback xmlns="">
          <p:pic>
            <p:nvPicPr>
              <p:cNvPr id="8279" name="Rukopis 827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296029" y="31454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8280" name="Rukopis 8279"/>
              <p14:cNvContentPartPr/>
              <p14:nvPr/>
            </p14:nvContentPartPr>
            <p14:xfrm>
              <a:off x="6346069" y="3178943"/>
              <a:ext cx="7560" cy="360"/>
            </p14:xfrm>
          </p:contentPart>
        </mc:Choice>
        <mc:Fallback xmlns="">
          <p:pic>
            <p:nvPicPr>
              <p:cNvPr id="8280" name="Rukopis 8279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6307909" y="3140783"/>
                <a:ext cx="838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0">
            <p14:nvContentPartPr>
              <p14:cNvPr id="8281" name="Rukopis 8280"/>
              <p14:cNvContentPartPr/>
              <p14:nvPr/>
            </p14:nvContentPartPr>
            <p14:xfrm>
              <a:off x="6360469" y="3174263"/>
              <a:ext cx="360" cy="360"/>
            </p14:xfrm>
          </p:contentPart>
        </mc:Choice>
        <mc:Fallback xmlns="">
          <p:pic>
            <p:nvPicPr>
              <p:cNvPr id="8281" name="Rukopis 8280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322309" y="31361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8282" name="Rukopis 8281"/>
              <p14:cNvContentPartPr/>
              <p14:nvPr/>
            </p14:nvContentPartPr>
            <p14:xfrm>
              <a:off x="6365149" y="3167063"/>
              <a:ext cx="7560" cy="5040"/>
            </p14:xfrm>
          </p:contentPart>
        </mc:Choice>
        <mc:Fallback xmlns="">
          <p:pic>
            <p:nvPicPr>
              <p:cNvPr id="8282" name="Rukopis 8281"/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6326989" y="3128903"/>
                <a:ext cx="83880" cy="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8283" name="Rukopis 8282"/>
              <p14:cNvContentPartPr/>
              <p14:nvPr/>
            </p14:nvContentPartPr>
            <p14:xfrm>
              <a:off x="6374509" y="3162383"/>
              <a:ext cx="5400" cy="5040"/>
            </p14:xfrm>
          </p:contentPart>
        </mc:Choice>
        <mc:Fallback xmlns="">
          <p:pic>
            <p:nvPicPr>
              <p:cNvPr id="8283" name="Rukopis 8282"/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6336349" y="3124223"/>
                <a:ext cx="81720" cy="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8284" name="Rukopis 8283"/>
              <p14:cNvContentPartPr/>
              <p14:nvPr/>
            </p14:nvContentPartPr>
            <p14:xfrm>
              <a:off x="6384229" y="3159863"/>
              <a:ext cx="2520" cy="360"/>
            </p14:xfrm>
          </p:contentPart>
        </mc:Choice>
        <mc:Fallback xmlns="">
          <p:pic>
            <p:nvPicPr>
              <p:cNvPr id="8284" name="Rukopis 8283"/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6346069" y="3121703"/>
                <a:ext cx="7884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7">
            <p14:nvContentPartPr>
              <p14:cNvPr id="8285" name="Rukopis 8284"/>
              <p14:cNvContentPartPr/>
              <p14:nvPr/>
            </p14:nvContentPartPr>
            <p14:xfrm>
              <a:off x="6388909" y="3155183"/>
              <a:ext cx="5040" cy="5040"/>
            </p14:xfrm>
          </p:contentPart>
        </mc:Choice>
        <mc:Fallback xmlns="">
          <p:pic>
            <p:nvPicPr>
              <p:cNvPr id="8285" name="Rukopis 8284"/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6350749" y="3117023"/>
                <a:ext cx="81360" cy="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8286" name="Rukopis 8285"/>
              <p14:cNvContentPartPr/>
              <p14:nvPr/>
            </p14:nvContentPartPr>
            <p14:xfrm>
              <a:off x="6400789" y="3150503"/>
              <a:ext cx="2880" cy="2520"/>
            </p14:xfrm>
          </p:contentPart>
        </mc:Choice>
        <mc:Fallback xmlns="">
          <p:pic>
            <p:nvPicPr>
              <p:cNvPr id="8286" name="Rukopis 8285"/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6362629" y="3112343"/>
                <a:ext cx="79200" cy="7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8287" name="Rukopis 8286"/>
              <p14:cNvContentPartPr/>
              <p14:nvPr/>
            </p14:nvContentPartPr>
            <p14:xfrm>
              <a:off x="6407989" y="3138623"/>
              <a:ext cx="7560" cy="7200"/>
            </p14:xfrm>
          </p:contentPart>
        </mc:Choice>
        <mc:Fallback xmlns="">
          <p:pic>
            <p:nvPicPr>
              <p:cNvPr id="8287" name="Rukopis 8286"/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6369829" y="3100463"/>
                <a:ext cx="83880" cy="8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3">
            <p14:nvContentPartPr>
              <p14:cNvPr id="8288" name="Rukopis 8287"/>
              <p14:cNvContentPartPr/>
              <p14:nvPr/>
            </p14:nvContentPartPr>
            <p14:xfrm>
              <a:off x="6417349" y="3136103"/>
              <a:ext cx="12240" cy="2880"/>
            </p14:xfrm>
          </p:contentPart>
        </mc:Choice>
        <mc:Fallback xmlns="">
          <p:pic>
            <p:nvPicPr>
              <p:cNvPr id="8288" name="Rukopis 8287"/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6379189" y="3097943"/>
                <a:ext cx="88560" cy="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5">
            <p14:nvContentPartPr>
              <p14:cNvPr id="8289" name="Rukopis 8288"/>
              <p14:cNvContentPartPr/>
              <p14:nvPr/>
            </p14:nvContentPartPr>
            <p14:xfrm>
              <a:off x="6429229" y="3133583"/>
              <a:ext cx="2880" cy="360"/>
            </p14:xfrm>
          </p:contentPart>
        </mc:Choice>
        <mc:Fallback xmlns="">
          <p:pic>
            <p:nvPicPr>
              <p:cNvPr id="8289" name="Rukopis 8288"/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6391069" y="3095423"/>
                <a:ext cx="7920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7">
            <p14:nvContentPartPr>
              <p14:cNvPr id="8290" name="Rukopis 8289"/>
              <p14:cNvContentPartPr/>
              <p14:nvPr/>
            </p14:nvContentPartPr>
            <p14:xfrm>
              <a:off x="6438949" y="3128903"/>
              <a:ext cx="5040" cy="2880"/>
            </p14:xfrm>
          </p:contentPart>
        </mc:Choice>
        <mc:Fallback xmlns="">
          <p:pic>
            <p:nvPicPr>
              <p:cNvPr id="8290" name="Rukopis 8289"/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6400789" y="3090743"/>
                <a:ext cx="81360" cy="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9">
            <p14:nvContentPartPr>
              <p14:cNvPr id="8291" name="Rukopis 8290"/>
              <p14:cNvContentPartPr/>
              <p14:nvPr/>
            </p14:nvContentPartPr>
            <p14:xfrm>
              <a:off x="6446149" y="3126743"/>
              <a:ext cx="7560" cy="360"/>
            </p14:xfrm>
          </p:contentPart>
        </mc:Choice>
        <mc:Fallback xmlns="">
          <p:pic>
            <p:nvPicPr>
              <p:cNvPr id="8291" name="Rukopis 8290"/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6407989" y="3088583"/>
                <a:ext cx="838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0">
            <p14:nvContentPartPr>
              <p14:cNvPr id="8292" name="Rukopis 8291"/>
              <p14:cNvContentPartPr/>
              <p14:nvPr/>
            </p14:nvContentPartPr>
            <p14:xfrm>
              <a:off x="6458029" y="3119543"/>
              <a:ext cx="7560" cy="2520"/>
            </p14:xfrm>
          </p:contentPart>
        </mc:Choice>
        <mc:Fallback xmlns="">
          <p:pic>
            <p:nvPicPr>
              <p:cNvPr id="8292" name="Rukopis 8291"/>
              <p:cNvPicPr/>
              <p:nvPr/>
            </p:nvPicPr>
            <p:blipFill>
              <a:blip r:embed="rId101"/>
              <a:stretch>
                <a:fillRect/>
              </a:stretch>
            </p:blipFill>
            <p:spPr>
              <a:xfrm>
                <a:off x="6419869" y="3081383"/>
                <a:ext cx="83880" cy="7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2">
            <p14:nvContentPartPr>
              <p14:cNvPr id="8293" name="Rukopis 8292"/>
              <p14:cNvContentPartPr/>
              <p14:nvPr/>
            </p14:nvContentPartPr>
            <p14:xfrm>
              <a:off x="6467389" y="3114503"/>
              <a:ext cx="7560" cy="2880"/>
            </p14:xfrm>
          </p:contentPart>
        </mc:Choice>
        <mc:Fallback xmlns="">
          <p:pic>
            <p:nvPicPr>
              <p:cNvPr id="8293" name="Rukopis 8292"/>
              <p:cNvPicPr/>
              <p:nvPr/>
            </p:nvPicPr>
            <p:blipFill>
              <a:blip r:embed="rId103"/>
              <a:stretch>
                <a:fillRect/>
              </a:stretch>
            </p:blipFill>
            <p:spPr>
              <a:xfrm>
                <a:off x="6429229" y="3076343"/>
                <a:ext cx="83880" cy="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4">
            <p14:nvContentPartPr>
              <p14:cNvPr id="8294" name="Rukopis 8293"/>
              <p14:cNvContentPartPr/>
              <p14:nvPr/>
            </p14:nvContentPartPr>
            <p14:xfrm>
              <a:off x="6477109" y="3109823"/>
              <a:ext cx="7560" cy="2880"/>
            </p14:xfrm>
          </p:contentPart>
        </mc:Choice>
        <mc:Fallback xmlns="">
          <p:pic>
            <p:nvPicPr>
              <p:cNvPr id="8294" name="Rukopis 8293"/>
              <p:cNvPicPr/>
              <p:nvPr/>
            </p:nvPicPr>
            <p:blipFill>
              <a:blip r:embed="rId103"/>
              <a:stretch>
                <a:fillRect/>
              </a:stretch>
            </p:blipFill>
            <p:spPr>
              <a:xfrm>
                <a:off x="6438949" y="3071663"/>
                <a:ext cx="83880" cy="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5">
            <p14:nvContentPartPr>
              <p14:cNvPr id="8295" name="Rukopis 8294"/>
              <p14:cNvContentPartPr/>
              <p14:nvPr/>
            </p14:nvContentPartPr>
            <p14:xfrm>
              <a:off x="6491149" y="3100103"/>
              <a:ext cx="12240" cy="5400"/>
            </p14:xfrm>
          </p:contentPart>
        </mc:Choice>
        <mc:Fallback xmlns="">
          <p:pic>
            <p:nvPicPr>
              <p:cNvPr id="8295" name="Rukopis 8294"/>
              <p:cNvPicPr/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6452989" y="3061943"/>
                <a:ext cx="88560" cy="8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7">
            <p14:nvContentPartPr>
              <p14:cNvPr id="8296" name="Rukopis 8295"/>
              <p14:cNvContentPartPr/>
              <p14:nvPr/>
            </p14:nvContentPartPr>
            <p14:xfrm>
              <a:off x="6517429" y="3093263"/>
              <a:ext cx="7560" cy="5040"/>
            </p14:xfrm>
          </p:contentPart>
        </mc:Choice>
        <mc:Fallback xmlns="">
          <p:pic>
            <p:nvPicPr>
              <p:cNvPr id="8296" name="Rukopis 8295"/>
              <p:cNvPicPr/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6479269" y="3055103"/>
                <a:ext cx="83880" cy="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9">
            <p14:nvContentPartPr>
              <p14:cNvPr id="8297" name="Rukopis 8296"/>
              <p14:cNvContentPartPr/>
              <p14:nvPr/>
            </p14:nvContentPartPr>
            <p14:xfrm>
              <a:off x="6543709" y="3081383"/>
              <a:ext cx="7560" cy="5040"/>
            </p14:xfrm>
          </p:contentPart>
        </mc:Choice>
        <mc:Fallback xmlns="">
          <p:pic>
            <p:nvPicPr>
              <p:cNvPr id="8297" name="Rukopis 8296"/>
              <p:cNvPicPr/>
              <p:nvPr/>
            </p:nvPicPr>
            <p:blipFill>
              <a:blip r:embed="rId110"/>
              <a:stretch>
                <a:fillRect/>
              </a:stretch>
            </p:blipFill>
            <p:spPr>
              <a:xfrm>
                <a:off x="6505549" y="3043223"/>
                <a:ext cx="83880" cy="8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1">
            <p14:nvContentPartPr>
              <p14:cNvPr id="8298" name="Rukopis 8297"/>
              <p14:cNvContentPartPr/>
              <p14:nvPr/>
            </p14:nvContentPartPr>
            <p14:xfrm>
              <a:off x="6572149" y="3071663"/>
              <a:ext cx="2880" cy="5400"/>
            </p14:xfrm>
          </p:contentPart>
        </mc:Choice>
        <mc:Fallback xmlns="">
          <p:pic>
            <p:nvPicPr>
              <p:cNvPr id="8298" name="Rukopis 8297"/>
              <p:cNvPicPr/>
              <p:nvPr/>
            </p:nvPicPr>
            <p:blipFill>
              <a:blip r:embed="rId112"/>
              <a:stretch>
                <a:fillRect/>
              </a:stretch>
            </p:blipFill>
            <p:spPr>
              <a:xfrm>
                <a:off x="6533989" y="3033503"/>
                <a:ext cx="79200" cy="8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3">
            <p14:nvContentPartPr>
              <p14:cNvPr id="8299" name="Rukopis 8298"/>
              <p14:cNvContentPartPr/>
              <p14:nvPr/>
            </p14:nvContentPartPr>
            <p14:xfrm>
              <a:off x="6626869" y="3016943"/>
              <a:ext cx="360" cy="360"/>
            </p14:xfrm>
          </p:contentPart>
        </mc:Choice>
        <mc:Fallback xmlns="">
          <p:pic>
            <p:nvPicPr>
              <p:cNvPr id="8299" name="Rukopis 829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588709" y="29787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4">
            <p14:nvContentPartPr>
              <p14:cNvPr id="8300" name="Rukopis 8299"/>
              <p14:cNvContentPartPr/>
              <p14:nvPr/>
            </p14:nvContentPartPr>
            <p14:xfrm>
              <a:off x="6684109" y="2974103"/>
              <a:ext cx="360" cy="360"/>
            </p14:xfrm>
          </p:contentPart>
        </mc:Choice>
        <mc:Fallback xmlns="">
          <p:pic>
            <p:nvPicPr>
              <p:cNvPr id="8300" name="Rukopis 829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645949" y="29359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5">
            <p14:nvContentPartPr>
              <p14:cNvPr id="8301" name="Rukopis 8300"/>
              <p14:cNvContentPartPr/>
              <p14:nvPr/>
            </p14:nvContentPartPr>
            <p14:xfrm>
              <a:off x="6693829" y="2962223"/>
              <a:ext cx="360" cy="2880"/>
            </p14:xfrm>
          </p:contentPart>
        </mc:Choice>
        <mc:Fallback xmlns="">
          <p:pic>
            <p:nvPicPr>
              <p:cNvPr id="8301" name="Rukopis 8300"/>
              <p:cNvPicPr/>
              <p:nvPr/>
            </p:nvPicPr>
            <p:blipFill>
              <a:blip r:embed="rId116"/>
              <a:stretch>
                <a:fillRect/>
              </a:stretch>
            </p:blipFill>
            <p:spPr>
              <a:xfrm>
                <a:off x="6655669" y="2924063"/>
                <a:ext cx="76680" cy="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7">
            <p14:nvContentPartPr>
              <p14:cNvPr id="8302" name="Rukopis 8301"/>
              <p14:cNvContentPartPr/>
              <p14:nvPr/>
            </p14:nvContentPartPr>
            <p14:xfrm>
              <a:off x="6700669" y="2955023"/>
              <a:ext cx="360" cy="360"/>
            </p14:xfrm>
          </p:contentPart>
        </mc:Choice>
        <mc:Fallback xmlns="">
          <p:pic>
            <p:nvPicPr>
              <p:cNvPr id="8302" name="Rukopis 8301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662509" y="29168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8">
            <p14:nvContentPartPr>
              <p14:cNvPr id="8303" name="Rukopis 8302"/>
              <p14:cNvContentPartPr/>
              <p14:nvPr/>
            </p14:nvContentPartPr>
            <p14:xfrm>
              <a:off x="6407989" y="3145463"/>
              <a:ext cx="360" cy="360"/>
            </p14:xfrm>
          </p:contentPart>
        </mc:Choice>
        <mc:Fallback xmlns="">
          <p:pic>
            <p:nvPicPr>
              <p:cNvPr id="8303" name="Rukopis 8302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369829" y="31073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9">
            <p14:nvContentPartPr>
              <p14:cNvPr id="8304" name="Rukopis 8303"/>
              <p14:cNvContentPartPr/>
              <p14:nvPr/>
            </p14:nvContentPartPr>
            <p14:xfrm>
              <a:off x="6405469" y="3152663"/>
              <a:ext cx="360" cy="360"/>
            </p14:xfrm>
          </p:contentPart>
        </mc:Choice>
        <mc:Fallback xmlns="">
          <p:pic>
            <p:nvPicPr>
              <p:cNvPr id="8304" name="Rukopis 8303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367309" y="31145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0">
            <p14:nvContentPartPr>
              <p14:cNvPr id="8305" name="Rukopis 8304"/>
              <p14:cNvContentPartPr/>
              <p14:nvPr/>
            </p14:nvContentPartPr>
            <p14:xfrm>
              <a:off x="6384229" y="3171743"/>
              <a:ext cx="360" cy="360"/>
            </p14:xfrm>
          </p:contentPart>
        </mc:Choice>
        <mc:Fallback xmlns="">
          <p:pic>
            <p:nvPicPr>
              <p:cNvPr id="8305" name="Rukopis 830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346069" y="31335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1">
            <p14:nvContentPartPr>
              <p14:cNvPr id="8306" name="Rukopis 8305"/>
              <p14:cNvContentPartPr/>
              <p14:nvPr/>
            </p14:nvContentPartPr>
            <p14:xfrm>
              <a:off x="6350749" y="3186143"/>
              <a:ext cx="360" cy="360"/>
            </p14:xfrm>
          </p:contentPart>
        </mc:Choice>
        <mc:Fallback xmlns="">
          <p:pic>
            <p:nvPicPr>
              <p:cNvPr id="8306" name="Rukopis 8305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312589" y="31479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2">
            <p14:nvContentPartPr>
              <p14:cNvPr id="8307" name="Rukopis 8306"/>
              <p14:cNvContentPartPr/>
              <p14:nvPr/>
            </p14:nvContentPartPr>
            <p14:xfrm>
              <a:off x="5869789" y="3105143"/>
              <a:ext cx="360" cy="360"/>
            </p14:xfrm>
          </p:contentPart>
        </mc:Choice>
        <mc:Fallback xmlns="">
          <p:pic>
            <p:nvPicPr>
              <p:cNvPr id="8307" name="Rukopis 8306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831629" y="30669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3">
            <p14:nvContentPartPr>
              <p14:cNvPr id="8308" name="Rukopis 8307"/>
              <p14:cNvContentPartPr/>
              <p14:nvPr/>
            </p14:nvContentPartPr>
            <p14:xfrm>
              <a:off x="5891389" y="3097943"/>
              <a:ext cx="360" cy="360"/>
            </p14:xfrm>
          </p:contentPart>
        </mc:Choice>
        <mc:Fallback xmlns="">
          <p:pic>
            <p:nvPicPr>
              <p:cNvPr id="8308" name="Rukopis 8307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853229" y="30597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4">
            <p14:nvContentPartPr>
              <p14:cNvPr id="8309" name="Rukopis 8308"/>
              <p14:cNvContentPartPr/>
              <p14:nvPr/>
            </p14:nvContentPartPr>
            <p14:xfrm>
              <a:off x="5905429" y="3086063"/>
              <a:ext cx="360" cy="360"/>
            </p14:xfrm>
          </p:contentPart>
        </mc:Choice>
        <mc:Fallback xmlns="">
          <p:pic>
            <p:nvPicPr>
              <p:cNvPr id="8309" name="Rukopis 830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867269" y="30479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5">
            <p14:nvContentPartPr>
              <p14:cNvPr id="8310" name="Rukopis 8309"/>
              <p14:cNvContentPartPr/>
              <p14:nvPr/>
            </p14:nvContentPartPr>
            <p14:xfrm>
              <a:off x="5924509" y="3078863"/>
              <a:ext cx="360" cy="360"/>
            </p14:xfrm>
          </p:contentPart>
        </mc:Choice>
        <mc:Fallback xmlns="">
          <p:pic>
            <p:nvPicPr>
              <p:cNvPr id="8310" name="Rukopis 830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886349" y="30407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6">
            <p14:nvContentPartPr>
              <p14:cNvPr id="8311" name="Rukopis 8310"/>
              <p14:cNvContentPartPr/>
              <p14:nvPr/>
            </p14:nvContentPartPr>
            <p14:xfrm>
              <a:off x="5936389" y="3062303"/>
              <a:ext cx="360" cy="360"/>
            </p14:xfrm>
          </p:contentPart>
        </mc:Choice>
        <mc:Fallback xmlns="">
          <p:pic>
            <p:nvPicPr>
              <p:cNvPr id="8311" name="Rukopis 8310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898229" y="30241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7">
            <p14:nvContentPartPr>
              <p14:cNvPr id="8312" name="Rukopis 8311"/>
              <p14:cNvContentPartPr/>
              <p14:nvPr/>
            </p14:nvContentPartPr>
            <p14:xfrm>
              <a:off x="4688629" y="3145463"/>
              <a:ext cx="360" cy="360"/>
            </p14:xfrm>
          </p:contentPart>
        </mc:Choice>
        <mc:Fallback xmlns="">
          <p:pic>
            <p:nvPicPr>
              <p:cNvPr id="8312" name="Rukopis 8311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650469" y="31073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8">
            <p14:nvContentPartPr>
              <p14:cNvPr id="8313" name="Rukopis 8312"/>
              <p14:cNvContentPartPr/>
              <p14:nvPr/>
            </p14:nvContentPartPr>
            <p14:xfrm>
              <a:off x="4683949" y="3140783"/>
              <a:ext cx="360" cy="360"/>
            </p14:xfrm>
          </p:contentPart>
        </mc:Choice>
        <mc:Fallback xmlns="">
          <p:pic>
            <p:nvPicPr>
              <p:cNvPr id="8313" name="Rukopis 8312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645789" y="31026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9">
            <p14:nvContentPartPr>
              <p14:cNvPr id="8314" name="Rukopis 8313"/>
              <p14:cNvContentPartPr/>
              <p14:nvPr/>
            </p14:nvContentPartPr>
            <p14:xfrm>
              <a:off x="4679269" y="3138623"/>
              <a:ext cx="360" cy="360"/>
            </p14:xfrm>
          </p:contentPart>
        </mc:Choice>
        <mc:Fallback xmlns="">
          <p:pic>
            <p:nvPicPr>
              <p:cNvPr id="8314" name="Rukopis 8313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641109" y="31004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0">
            <p14:nvContentPartPr>
              <p14:cNvPr id="8315" name="Rukopis 8314"/>
              <p14:cNvContentPartPr/>
              <p14:nvPr/>
            </p14:nvContentPartPr>
            <p14:xfrm>
              <a:off x="4695829" y="3145463"/>
              <a:ext cx="360" cy="360"/>
            </p14:xfrm>
          </p:contentPart>
        </mc:Choice>
        <mc:Fallback xmlns="">
          <p:pic>
            <p:nvPicPr>
              <p:cNvPr id="8315" name="Rukopis 8314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657669" y="31073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1">
            <p14:nvContentPartPr>
              <p14:cNvPr id="8316" name="Rukopis 8315"/>
              <p14:cNvContentPartPr/>
              <p14:nvPr/>
            </p14:nvContentPartPr>
            <p14:xfrm>
              <a:off x="4705189" y="3152663"/>
              <a:ext cx="360" cy="360"/>
            </p14:xfrm>
          </p:contentPart>
        </mc:Choice>
        <mc:Fallback xmlns="">
          <p:pic>
            <p:nvPicPr>
              <p:cNvPr id="8316" name="Rukopis 831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667029" y="31145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2">
            <p14:nvContentPartPr>
              <p14:cNvPr id="8317" name="Rukopis 8316"/>
              <p14:cNvContentPartPr/>
              <p14:nvPr/>
            </p14:nvContentPartPr>
            <p14:xfrm>
              <a:off x="4712389" y="3162383"/>
              <a:ext cx="360" cy="360"/>
            </p14:xfrm>
          </p:contentPart>
        </mc:Choice>
        <mc:Fallback xmlns="">
          <p:pic>
            <p:nvPicPr>
              <p:cNvPr id="8317" name="Rukopis 831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674229" y="31242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3">
            <p14:nvContentPartPr>
              <p14:cNvPr id="8318" name="Rukopis 8317"/>
              <p14:cNvContentPartPr/>
              <p14:nvPr/>
            </p14:nvContentPartPr>
            <p14:xfrm>
              <a:off x="4724269" y="3178943"/>
              <a:ext cx="360" cy="360"/>
            </p14:xfrm>
          </p:contentPart>
        </mc:Choice>
        <mc:Fallback xmlns="">
          <p:pic>
            <p:nvPicPr>
              <p:cNvPr id="8318" name="Rukopis 831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686109" y="31407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4">
            <p14:nvContentPartPr>
              <p14:cNvPr id="8319" name="Rukopis 8318"/>
              <p14:cNvContentPartPr/>
              <p14:nvPr/>
            </p14:nvContentPartPr>
            <p14:xfrm>
              <a:off x="4729309" y="3181463"/>
              <a:ext cx="360" cy="360"/>
            </p14:xfrm>
          </p:contentPart>
        </mc:Choice>
        <mc:Fallback xmlns="">
          <p:pic>
            <p:nvPicPr>
              <p:cNvPr id="8319" name="Rukopis 8318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691149" y="31433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5">
            <p14:nvContentPartPr>
              <p14:cNvPr id="8320" name="Rukopis 8319"/>
              <p14:cNvContentPartPr/>
              <p14:nvPr/>
            </p14:nvContentPartPr>
            <p14:xfrm>
              <a:off x="4736149" y="3181463"/>
              <a:ext cx="360" cy="360"/>
            </p14:xfrm>
          </p:contentPart>
        </mc:Choice>
        <mc:Fallback xmlns="">
          <p:pic>
            <p:nvPicPr>
              <p:cNvPr id="8320" name="Rukopis 831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697989" y="31433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6">
            <p14:nvContentPartPr>
              <p14:cNvPr id="8321" name="Rukopis 8320"/>
              <p14:cNvContentPartPr/>
              <p14:nvPr/>
            </p14:nvContentPartPr>
            <p14:xfrm>
              <a:off x="4795909" y="3209903"/>
              <a:ext cx="360" cy="2880"/>
            </p14:xfrm>
          </p:contentPart>
        </mc:Choice>
        <mc:Fallback xmlns="">
          <p:pic>
            <p:nvPicPr>
              <p:cNvPr id="8321" name="Rukopis 8320"/>
              <p:cNvPicPr/>
              <p:nvPr/>
            </p:nvPicPr>
            <p:blipFill>
              <a:blip r:embed="rId137"/>
              <a:stretch>
                <a:fillRect/>
              </a:stretch>
            </p:blipFill>
            <p:spPr>
              <a:xfrm>
                <a:off x="4757749" y="3171743"/>
                <a:ext cx="76680" cy="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8">
            <p14:nvContentPartPr>
              <p14:cNvPr id="8322" name="Rukopis 8321"/>
              <p14:cNvContentPartPr/>
              <p14:nvPr/>
            </p14:nvContentPartPr>
            <p14:xfrm>
              <a:off x="4791229" y="3205223"/>
              <a:ext cx="360" cy="360"/>
            </p14:xfrm>
          </p:contentPart>
        </mc:Choice>
        <mc:Fallback xmlns="">
          <p:pic>
            <p:nvPicPr>
              <p:cNvPr id="8322" name="Rukopis 8321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753069" y="31670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9">
            <p14:nvContentPartPr>
              <p14:cNvPr id="8323" name="Rukopis 8322"/>
              <p14:cNvContentPartPr/>
              <p14:nvPr/>
            </p14:nvContentPartPr>
            <p14:xfrm>
              <a:off x="4788709" y="3200543"/>
              <a:ext cx="360" cy="360"/>
            </p14:xfrm>
          </p:contentPart>
        </mc:Choice>
        <mc:Fallback xmlns="">
          <p:pic>
            <p:nvPicPr>
              <p:cNvPr id="8323" name="Rukopis 8322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750549" y="31623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0">
            <p14:nvContentPartPr>
              <p14:cNvPr id="8324" name="Rukopis 8323"/>
              <p14:cNvContentPartPr/>
              <p14:nvPr/>
            </p14:nvContentPartPr>
            <p14:xfrm>
              <a:off x="4779349" y="3198023"/>
              <a:ext cx="360" cy="360"/>
            </p14:xfrm>
          </p:contentPart>
        </mc:Choice>
        <mc:Fallback xmlns="">
          <p:pic>
            <p:nvPicPr>
              <p:cNvPr id="8324" name="Rukopis 8323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741189" y="31598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1">
            <p14:nvContentPartPr>
              <p14:cNvPr id="8325" name="Rukopis 8324"/>
              <p14:cNvContentPartPr/>
              <p14:nvPr/>
            </p14:nvContentPartPr>
            <p14:xfrm>
              <a:off x="4764949" y="3202703"/>
              <a:ext cx="360" cy="360"/>
            </p14:xfrm>
          </p:contentPart>
        </mc:Choice>
        <mc:Fallback xmlns="">
          <p:pic>
            <p:nvPicPr>
              <p:cNvPr id="8325" name="Rukopis 832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726789" y="31645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2">
            <p14:nvContentPartPr>
              <p14:cNvPr id="8326" name="Rukopis 8325"/>
              <p14:cNvContentPartPr/>
              <p14:nvPr/>
            </p14:nvContentPartPr>
            <p14:xfrm>
              <a:off x="4588549" y="3093263"/>
              <a:ext cx="360" cy="360"/>
            </p14:xfrm>
          </p:contentPart>
        </mc:Choice>
        <mc:Fallback xmlns="">
          <p:pic>
            <p:nvPicPr>
              <p:cNvPr id="8326" name="Rukopis 832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550389" y="30551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3">
            <p14:nvContentPartPr>
              <p14:cNvPr id="8327" name="Rukopis 8326"/>
              <p14:cNvContentPartPr/>
              <p14:nvPr/>
            </p14:nvContentPartPr>
            <p14:xfrm>
              <a:off x="4586389" y="3086063"/>
              <a:ext cx="360" cy="360"/>
            </p14:xfrm>
          </p:contentPart>
        </mc:Choice>
        <mc:Fallback xmlns="">
          <p:pic>
            <p:nvPicPr>
              <p:cNvPr id="8327" name="Rukopis 832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548229" y="30479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4">
            <p14:nvContentPartPr>
              <p14:cNvPr id="8328" name="Rukopis 8327"/>
              <p14:cNvContentPartPr/>
              <p14:nvPr/>
            </p14:nvContentPartPr>
            <p14:xfrm>
              <a:off x="4581349" y="3086063"/>
              <a:ext cx="360" cy="360"/>
            </p14:xfrm>
          </p:contentPart>
        </mc:Choice>
        <mc:Fallback xmlns="">
          <p:pic>
            <p:nvPicPr>
              <p:cNvPr id="8328" name="Rukopis 832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543189" y="30479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5">
            <p14:nvContentPartPr>
              <p14:cNvPr id="8329" name="Rukopis 8328"/>
              <p14:cNvContentPartPr/>
              <p14:nvPr/>
            </p14:nvContentPartPr>
            <p14:xfrm>
              <a:off x="4576669" y="3086063"/>
              <a:ext cx="360" cy="360"/>
            </p14:xfrm>
          </p:contentPart>
        </mc:Choice>
        <mc:Fallback xmlns="">
          <p:pic>
            <p:nvPicPr>
              <p:cNvPr id="8329" name="Rukopis 832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538509" y="30479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6">
            <p14:nvContentPartPr>
              <p14:cNvPr id="8330" name="Rukopis 8329"/>
              <p14:cNvContentPartPr/>
              <p14:nvPr/>
            </p14:nvContentPartPr>
            <p14:xfrm>
              <a:off x="4576669" y="3086063"/>
              <a:ext cx="360" cy="360"/>
            </p14:xfrm>
          </p:contentPart>
        </mc:Choice>
        <mc:Fallback xmlns="">
          <p:pic>
            <p:nvPicPr>
              <p:cNvPr id="8330" name="Rukopis 832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538509" y="30479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7">
            <p14:nvContentPartPr>
              <p14:cNvPr id="8331" name="Rukopis 8330"/>
              <p14:cNvContentPartPr/>
              <p14:nvPr/>
            </p14:nvContentPartPr>
            <p14:xfrm>
              <a:off x="4564789" y="3083543"/>
              <a:ext cx="360" cy="360"/>
            </p14:xfrm>
          </p:contentPart>
        </mc:Choice>
        <mc:Fallback xmlns="">
          <p:pic>
            <p:nvPicPr>
              <p:cNvPr id="8331" name="Rukopis 8330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526629" y="304538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8">
            <p14:nvContentPartPr>
              <p14:cNvPr id="8332" name="Rukopis 8331"/>
              <p14:cNvContentPartPr/>
              <p14:nvPr/>
            </p14:nvContentPartPr>
            <p14:xfrm>
              <a:off x="4555429" y="3078863"/>
              <a:ext cx="360" cy="360"/>
            </p14:xfrm>
          </p:contentPart>
        </mc:Choice>
        <mc:Fallback xmlns="">
          <p:pic>
            <p:nvPicPr>
              <p:cNvPr id="8332" name="Rukopis 8331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517269" y="30407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9">
            <p14:nvContentPartPr>
              <p14:cNvPr id="8333" name="Rukopis 8332"/>
              <p14:cNvContentPartPr/>
              <p14:nvPr/>
            </p14:nvContentPartPr>
            <p14:xfrm>
              <a:off x="4545709" y="3071663"/>
              <a:ext cx="360" cy="360"/>
            </p14:xfrm>
          </p:contentPart>
        </mc:Choice>
        <mc:Fallback xmlns="">
          <p:pic>
            <p:nvPicPr>
              <p:cNvPr id="8333" name="Rukopis 8332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507549" y="303350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0">
            <p14:nvContentPartPr>
              <p14:cNvPr id="8334" name="Rukopis 8333"/>
              <p14:cNvContentPartPr/>
              <p14:nvPr/>
            </p14:nvContentPartPr>
            <p14:xfrm>
              <a:off x="4531669" y="3069503"/>
              <a:ext cx="360" cy="360"/>
            </p14:xfrm>
          </p:contentPart>
        </mc:Choice>
        <mc:Fallback xmlns="">
          <p:pic>
            <p:nvPicPr>
              <p:cNvPr id="8334" name="Rukopis 8333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493509" y="30313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1">
            <p14:nvContentPartPr>
              <p14:cNvPr id="8335" name="Rukopis 8334"/>
              <p14:cNvContentPartPr/>
              <p14:nvPr/>
            </p14:nvContentPartPr>
            <p14:xfrm>
              <a:off x="4521949" y="3066983"/>
              <a:ext cx="360" cy="360"/>
            </p14:xfrm>
          </p:contentPart>
        </mc:Choice>
        <mc:Fallback xmlns="">
          <p:pic>
            <p:nvPicPr>
              <p:cNvPr id="8335" name="Rukopis 833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83789" y="30288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2">
            <p14:nvContentPartPr>
              <p14:cNvPr id="8336" name="Rukopis 8335"/>
              <p14:cNvContentPartPr/>
              <p14:nvPr/>
            </p14:nvContentPartPr>
            <p14:xfrm>
              <a:off x="4514749" y="3062303"/>
              <a:ext cx="360" cy="360"/>
            </p14:xfrm>
          </p:contentPart>
        </mc:Choice>
        <mc:Fallback xmlns="">
          <p:pic>
            <p:nvPicPr>
              <p:cNvPr id="8336" name="Rukopis 833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76589" y="30241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3">
            <p14:nvContentPartPr>
              <p14:cNvPr id="8337" name="Rukopis 8336"/>
              <p14:cNvContentPartPr/>
              <p14:nvPr/>
            </p14:nvContentPartPr>
            <p14:xfrm>
              <a:off x="4498189" y="3059783"/>
              <a:ext cx="360" cy="360"/>
            </p14:xfrm>
          </p:contentPart>
        </mc:Choice>
        <mc:Fallback xmlns="">
          <p:pic>
            <p:nvPicPr>
              <p:cNvPr id="8337" name="Rukopis 833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60029" y="30216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4">
            <p14:nvContentPartPr>
              <p14:cNvPr id="8338" name="Rukopis 8337"/>
              <p14:cNvContentPartPr/>
              <p14:nvPr/>
            </p14:nvContentPartPr>
            <p14:xfrm>
              <a:off x="4495669" y="3059783"/>
              <a:ext cx="360" cy="360"/>
            </p14:xfrm>
          </p:contentPart>
        </mc:Choice>
        <mc:Fallback xmlns="">
          <p:pic>
            <p:nvPicPr>
              <p:cNvPr id="8338" name="Rukopis 8337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57509" y="30216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5">
            <p14:nvContentPartPr>
              <p14:cNvPr id="8339" name="Rukopis 8338"/>
              <p14:cNvContentPartPr/>
              <p14:nvPr/>
            </p14:nvContentPartPr>
            <p14:xfrm>
              <a:off x="4476589" y="3059783"/>
              <a:ext cx="360" cy="360"/>
            </p14:xfrm>
          </p:contentPart>
        </mc:Choice>
        <mc:Fallback xmlns="">
          <p:pic>
            <p:nvPicPr>
              <p:cNvPr id="8339" name="Rukopis 8338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38429" y="30216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6">
            <p14:nvContentPartPr>
              <p14:cNvPr id="8340" name="Rukopis 8339"/>
              <p14:cNvContentPartPr/>
              <p14:nvPr/>
            </p14:nvContentPartPr>
            <p14:xfrm>
              <a:off x="4452829" y="3059783"/>
              <a:ext cx="360" cy="360"/>
            </p14:xfrm>
          </p:contentPart>
        </mc:Choice>
        <mc:Fallback xmlns="">
          <p:pic>
            <p:nvPicPr>
              <p:cNvPr id="8340" name="Rukopis 833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14669" y="30216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7">
            <p14:nvContentPartPr>
              <p14:cNvPr id="8341" name="Rukopis 8340"/>
              <p14:cNvContentPartPr/>
              <p14:nvPr/>
            </p14:nvContentPartPr>
            <p14:xfrm>
              <a:off x="4438789" y="3059783"/>
              <a:ext cx="360" cy="360"/>
            </p14:xfrm>
          </p:contentPart>
        </mc:Choice>
        <mc:Fallback xmlns="">
          <p:pic>
            <p:nvPicPr>
              <p:cNvPr id="8341" name="Rukopis 8340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400629" y="302162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8">
            <p14:nvContentPartPr>
              <p14:cNvPr id="8342" name="Rukopis 8341"/>
              <p14:cNvContentPartPr/>
              <p14:nvPr/>
            </p14:nvContentPartPr>
            <p14:xfrm>
              <a:off x="4481629" y="3050423"/>
              <a:ext cx="360" cy="360"/>
            </p14:xfrm>
          </p:contentPart>
        </mc:Choice>
        <mc:Fallback xmlns="">
          <p:pic>
            <p:nvPicPr>
              <p:cNvPr id="8342" name="Rukopis 8341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443469" y="301226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9">
            <p14:nvContentPartPr>
              <p14:cNvPr id="8343" name="Rukopis 8342"/>
              <p14:cNvContentPartPr/>
              <p14:nvPr/>
            </p14:nvContentPartPr>
            <p14:xfrm>
              <a:off x="4498189" y="3055103"/>
              <a:ext cx="2880" cy="360"/>
            </p14:xfrm>
          </p:contentPart>
        </mc:Choice>
        <mc:Fallback xmlns="">
          <p:pic>
            <p:nvPicPr>
              <p:cNvPr id="8343" name="Rukopis 8342"/>
              <p:cNvPicPr/>
              <p:nvPr/>
            </p:nvPicPr>
            <p:blipFill>
              <a:blip r:embed="rId160"/>
              <a:stretch>
                <a:fillRect/>
              </a:stretch>
            </p:blipFill>
            <p:spPr>
              <a:xfrm>
                <a:off x="4460029" y="3016943"/>
                <a:ext cx="7920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1">
            <p14:nvContentPartPr>
              <p14:cNvPr id="8344" name="Rukopis 8343"/>
              <p14:cNvContentPartPr/>
              <p14:nvPr/>
            </p14:nvContentPartPr>
            <p14:xfrm>
              <a:off x="4512589" y="3062303"/>
              <a:ext cx="2520" cy="2880"/>
            </p14:xfrm>
          </p:contentPart>
        </mc:Choice>
        <mc:Fallback xmlns="">
          <p:pic>
            <p:nvPicPr>
              <p:cNvPr id="8344" name="Rukopis 8343"/>
              <p:cNvPicPr/>
              <p:nvPr/>
            </p:nvPicPr>
            <p:blipFill>
              <a:blip r:embed="rId162"/>
              <a:stretch>
                <a:fillRect/>
              </a:stretch>
            </p:blipFill>
            <p:spPr>
              <a:xfrm>
                <a:off x="4474429" y="3024143"/>
                <a:ext cx="78840" cy="79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3">
            <p14:nvContentPartPr>
              <p14:cNvPr id="8345" name="Rukopis 8344"/>
              <p14:cNvContentPartPr/>
              <p14:nvPr/>
            </p14:nvContentPartPr>
            <p14:xfrm>
              <a:off x="4529149" y="3069503"/>
              <a:ext cx="360" cy="360"/>
            </p14:xfrm>
          </p:contentPart>
        </mc:Choice>
        <mc:Fallback xmlns="">
          <p:pic>
            <p:nvPicPr>
              <p:cNvPr id="8345" name="Rukopis 8344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490989" y="3031343"/>
                <a:ext cx="76680" cy="76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4">
            <p14:nvContentPartPr>
              <p14:cNvPr id="8346" name="Rukopis 8345"/>
              <p14:cNvContentPartPr/>
              <p14:nvPr/>
            </p14:nvContentPartPr>
            <p14:xfrm>
              <a:off x="4576669" y="3081383"/>
              <a:ext cx="360" cy="360"/>
            </p14:xfrm>
          </p:contentPart>
        </mc:Choice>
        <mc:Fallback xmlns="">
          <p:pic>
            <p:nvPicPr>
              <p:cNvPr id="8346" name="Rukopis 8345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538509" y="3043223"/>
                <a:ext cx="76680" cy="76680"/>
              </a:xfrm>
              <a:prstGeom prst="rect">
                <a:avLst/>
              </a:prstGeom>
            </p:spPr>
          </p:pic>
        </mc:Fallback>
      </mc:AlternateContent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1102945" y="1566249"/>
            <a:ext cx="6671688" cy="1079875"/>
          </a:xfrm>
          <a:noFill/>
        </p:spPr>
        <p:txBody>
          <a:bodyPr/>
          <a:lstStyle/>
          <a:p>
            <a:pPr algn="ctr"/>
            <a:r>
              <a:rPr lang="cs-CZ" altLang="cs-CZ" sz="2800" dirty="0"/>
              <a:t>Vzdělávání romských dětí a žáků v praxi ombudsmana</a:t>
            </a:r>
            <a:endParaRPr lang="en-US" altLang="cs-CZ" sz="2800" dirty="0"/>
          </a:p>
        </p:txBody>
      </p:sp>
      <p:sp>
        <p:nvSpPr>
          <p:cNvPr id="8347" name="TextovéPole 8346"/>
          <p:cNvSpPr txBox="1"/>
          <p:nvPr/>
        </p:nvSpPr>
        <p:spPr>
          <a:xfrm>
            <a:off x="1981015" y="3003798"/>
            <a:ext cx="509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David Janků, Kancelář veřejného ochránce práv</a:t>
            </a:r>
          </a:p>
        </p:txBody>
      </p:sp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92EAE19B-5B8F-42B6-9C90-2CEF9E484986}"/>
              </a:ext>
            </a:extLst>
          </p:cNvPr>
          <p:cNvPicPr>
            <a:picLocks noChangeAspect="1"/>
          </p:cNvPicPr>
          <p:nvPr/>
        </p:nvPicPr>
        <p:blipFill>
          <a:blip r:embed="rId1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030" y="4138575"/>
            <a:ext cx="1731358" cy="4314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/>
              <a:t>ochránce od roku 2020 monitoruje vzdělávání romských dětí; bude do konce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/>
              <a:t>v dubnu 2021 vydal úvodní monitorovací zprávu:</a:t>
            </a:r>
            <a:br>
              <a:rPr lang="cs-CZ" sz="1400" dirty="0"/>
            </a:br>
            <a:r>
              <a:rPr lang="cs-CZ" sz="1400" dirty="0">
                <a:hlinkClick r:id="rId2"/>
              </a:rPr>
              <a:t>https://www.ochrance.cz/uploads-import/ESO/OMBUDSMAN-NF_monitor-z-01_CZ.pdf</a:t>
            </a:r>
            <a:r>
              <a:rPr lang="cs-CZ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/>
              <a:t>indikátory např. ke sledování podílu romských dětí v MŠ a ZŠ, vytvoření diagnostické metodiky pro ŠPZ, vyšetření přímo ve školách či financování pozic ŠPP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/>
              <a:t>v současnosti práce na průběžné zprávě, ve které ochránce zhodnotí posun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/>
              <a:t>v říjnu 2021 kulatý stůl se zástupci organizací pracujících s romskými dětmi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Monitorovací činnost ochránce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poradní orgán Kanceláře vládního zmocněnce k výkonu rozsudku </a:t>
            </a:r>
            <a:br>
              <a:rPr lang="cs-CZ" sz="1400" dirty="0"/>
            </a:br>
            <a:r>
              <a:rPr lang="cs-CZ" sz="1400" dirty="0"/>
              <a:t>ESLP </a:t>
            </a:r>
            <a:r>
              <a:rPr lang="cs-CZ" sz="1400" b="1" dirty="0"/>
              <a:t>D. H. a ostatní proti ČR </a:t>
            </a:r>
            <a:r>
              <a:rPr lang="cs-CZ" sz="1400" dirty="0"/>
              <a:t>z roku 2007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rozsudek – vysoký podíl romských dětí ve speciálních školách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Rada Evropy zadala MŠMT provedení výzkumu k otázce, proč je vysoký podíl romských dětí vzděláváno mimo hlavní vzdělávací proud (kvantitativní a kvalitativní část, termín závěr 2023)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400" dirty="0"/>
              <a:t>Strategie 2030+ </a:t>
            </a:r>
            <a:br>
              <a:rPr lang="cs-CZ" sz="1400" dirty="0"/>
            </a:br>
            <a:br>
              <a:rPr lang="cs-CZ" sz="1400" dirty="0"/>
            </a:br>
            <a:r>
              <a:rPr lang="cs-CZ" sz="1400" dirty="0"/>
              <a:t>vytvoření středního článku, řešení nerovností, spádovosti, </a:t>
            </a:r>
            <a:r>
              <a:rPr lang="cs-CZ" sz="1400" dirty="0" err="1"/>
              <a:t>desegregace</a:t>
            </a:r>
            <a:endParaRPr lang="cs-CZ" sz="1400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Expertní fórum KVZ ESLP</a:t>
            </a:r>
          </a:p>
        </p:txBody>
      </p:sp>
    </p:spTree>
    <p:extLst>
      <p:ext uri="{BB962C8B-B14F-4D97-AF65-F5344CB8AC3E}">
        <p14:creationId xmlns:p14="http://schemas.microsoft.com/office/powerpoint/2010/main" val="351288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V případě dotazů mě můžete kontaktovat:</a:t>
            </a:r>
            <a:endParaRPr lang="cs-CZ" sz="2000" dirty="0"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cs-CZ" sz="2000" dirty="0">
                <a:hlinkClick r:id="rId3"/>
              </a:rPr>
              <a:t>david.janku@ochrance.cz</a:t>
            </a:r>
            <a:endParaRPr lang="cs-CZ" sz="2000" dirty="0"/>
          </a:p>
        </p:txBody>
      </p:sp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2976F579-FB7F-4021-8D79-D508B5E79E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15766"/>
            <a:ext cx="2528596" cy="63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30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součást Kanceláře </a:t>
            </a:r>
            <a:r>
              <a:rPr lang="cs-CZ" sz="1600" b="0" i="0" dirty="0">
                <a:solidFill>
                  <a:srgbClr val="000000"/>
                </a:solidFill>
                <a:effectLst/>
                <a:latin typeface="+mn-lt"/>
              </a:rPr>
              <a:t>veřejného ochránce práv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národní orgán pro rovné zacházení (jiná úloha než klasické „ombudsmanské“ instituce, jiné pravomoci)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pomoc individuální oběti diskriminace aneb </a:t>
            </a:r>
            <a:br>
              <a:rPr lang="cs-CZ" sz="1600" dirty="0">
                <a:solidFill>
                  <a:srgbClr val="000000"/>
                </a:solidFill>
                <a:latin typeface="+mn-lt"/>
              </a:rPr>
            </a:br>
            <a:r>
              <a:rPr lang="cs-CZ" sz="1600" b="1" dirty="0">
                <a:solidFill>
                  <a:srgbClr val="000000"/>
                </a:solidFill>
                <a:latin typeface="+mn-lt"/>
              </a:rPr>
              <a:t>víte-li o někom, komu můžeme pomoct, obraťte se na nás!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systémové otázky, výzkumy, legislativní doporučení</a:t>
            </a:r>
            <a:endParaRPr lang="cs-CZ" sz="1600" dirty="0">
              <a:latin typeface="+mn-lt"/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Odbor rovného zacházení </a:t>
            </a:r>
          </a:p>
        </p:txBody>
      </p:sp>
    </p:spTree>
    <p:extLst>
      <p:ext uri="{BB962C8B-B14F-4D97-AF65-F5344CB8AC3E}">
        <p14:creationId xmlns:p14="http://schemas.microsoft.com/office/powerpoint/2010/main" val="166851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00000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podněty: emailem/dopisem/osobně na Údolní 39, Brno</a:t>
            </a:r>
            <a:endParaRPr lang="cs-CZ" sz="1600" b="0" i="0" dirty="0">
              <a:solidFill>
                <a:srgbClr val="000000"/>
              </a:solidFill>
              <a:effectLst/>
              <a:latin typeface="+mn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  <a:hlinkClick r:id="rId2"/>
              </a:rPr>
              <a:t>podatelna@ochrance.cz</a:t>
            </a:r>
            <a:r>
              <a:rPr lang="cs-CZ" sz="1600" dirty="0">
                <a:solidFill>
                  <a:srgbClr val="000000"/>
                </a:solidFill>
                <a:latin typeface="+mn-lt"/>
              </a:rPr>
              <a:t> </a:t>
            </a:r>
            <a:br>
              <a:rPr lang="cs-CZ" sz="1600" dirty="0">
                <a:solidFill>
                  <a:srgbClr val="000000"/>
                </a:solidFill>
                <a:latin typeface="+mn-lt"/>
              </a:rPr>
            </a:br>
            <a:r>
              <a:rPr lang="cs-CZ" sz="1600" dirty="0">
                <a:solidFill>
                  <a:srgbClr val="000000"/>
                </a:solidFill>
                <a:latin typeface="+mn-lt"/>
                <a:hlinkClick r:id="rId3"/>
              </a:rPr>
              <a:t>deti@ochrance.cz</a:t>
            </a:r>
            <a:r>
              <a:rPr lang="cs-CZ" sz="160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  <a:hlinkClick r:id="rId4"/>
              </a:rPr>
              <a:t>ochrance.cz</a:t>
            </a:r>
            <a:br>
              <a:rPr lang="cs-CZ" sz="1600" dirty="0">
                <a:solidFill>
                  <a:srgbClr val="000000"/>
                </a:solidFill>
                <a:latin typeface="+mn-lt"/>
              </a:rPr>
            </a:br>
            <a:r>
              <a:rPr lang="cs-CZ" sz="1600" dirty="0">
                <a:solidFill>
                  <a:srgbClr val="000000"/>
                </a:solidFill>
                <a:latin typeface="+mn-lt"/>
                <a:hlinkClick r:id="rId5"/>
              </a:rPr>
              <a:t>deti.ochrance.cz</a:t>
            </a:r>
            <a:br>
              <a:rPr lang="cs-CZ" sz="2000" dirty="0">
                <a:solidFill>
                  <a:srgbClr val="000000"/>
                </a:solidFill>
                <a:latin typeface="+mn-lt"/>
              </a:rPr>
            </a:br>
            <a:endParaRPr lang="cs-CZ" sz="2000" dirty="0">
              <a:latin typeface="+mn-lt"/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Odbor rovného zacházení </a:t>
            </a:r>
          </a:p>
        </p:txBody>
      </p:sp>
    </p:spTree>
    <p:extLst>
      <p:ext uri="{BB962C8B-B14F-4D97-AF65-F5344CB8AC3E}">
        <p14:creationId xmlns:p14="http://schemas.microsoft.com/office/powerpoint/2010/main" val="363003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000000"/>
              </a:solidFill>
              <a:latin typeface="+mn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s</a:t>
            </a:r>
            <a:r>
              <a:rPr lang="cs-CZ" sz="1600" b="0" i="0" dirty="0">
                <a:solidFill>
                  <a:srgbClr val="000000"/>
                </a:solidFill>
                <a:effectLst/>
                <a:latin typeface="+mn-lt"/>
              </a:rPr>
              <a:t>ociální aspekty jako příčina znevýhodnění v přístupu a při poskytování vzdělávání (nepodnětné prostředí, sociální a jiné poměry </a:t>
            </a:r>
            <a:r>
              <a:rPr lang="cs-CZ" sz="1600" dirty="0">
                <a:solidFill>
                  <a:srgbClr val="000000"/>
                </a:solidFill>
                <a:latin typeface="+mn-lt"/>
              </a:rPr>
              <a:t>rodiny)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b="0" i="0" dirty="0">
                <a:solidFill>
                  <a:srgbClr val="000000"/>
                </a:solidFill>
                <a:effectLst/>
                <a:latin typeface="+mn-lt"/>
              </a:rPr>
              <a:t>povinnosti škol: rovnost </a:t>
            </a:r>
            <a:r>
              <a:rPr lang="cs-CZ" sz="1600" b="0" i="0" dirty="0">
                <a:solidFill>
                  <a:srgbClr val="FF0000"/>
                </a:solidFill>
                <a:effectLst/>
                <a:latin typeface="+mn-lt"/>
              </a:rPr>
              <a:t>v přístupu a při poskytování </a:t>
            </a:r>
            <a:r>
              <a:rPr lang="cs-CZ" sz="1600" b="0" i="0" dirty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</a:rPr>
              <a:t>vzdělávání a školských služeb</a:t>
            </a:r>
            <a:r>
              <a:rPr lang="cs-CZ" sz="1600" b="0" i="0" dirty="0">
                <a:solidFill>
                  <a:srgbClr val="000000"/>
                </a:solidFill>
                <a:effectLst/>
                <a:latin typeface="+mn-lt"/>
              </a:rPr>
              <a:t>, přístupnost vzdělávání, komunikace s rodinou, spolupráce s OSPOD, sankční nástroje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p</a:t>
            </a:r>
            <a:r>
              <a:rPr lang="cs-CZ" sz="1600" b="0" i="0" dirty="0">
                <a:solidFill>
                  <a:srgbClr val="000000"/>
                </a:solidFill>
                <a:effectLst/>
                <a:latin typeface="+mn-lt"/>
              </a:rPr>
              <a:t>rohloubení problémů spojených se sociálními aspekty během covid</a:t>
            </a:r>
            <a:r>
              <a:rPr lang="cs-CZ" sz="1600" dirty="0">
                <a:solidFill>
                  <a:srgbClr val="000000"/>
                </a:solidFill>
                <a:latin typeface="+mn-lt"/>
              </a:rPr>
              <a:t>-19</a:t>
            </a:r>
            <a:endParaRPr lang="cs-CZ" sz="1600" b="0" i="0" dirty="0"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Sociální aspekty vzdělávání </a:t>
            </a:r>
          </a:p>
        </p:txBody>
      </p:sp>
    </p:spTree>
    <p:extLst>
      <p:ext uri="{BB962C8B-B14F-4D97-AF65-F5344CB8AC3E}">
        <p14:creationId xmlns:p14="http://schemas.microsoft.com/office/powerpoint/2010/main" val="392113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jak se ombudsman „setká“ s romským původem ve vzdělávání?</a:t>
            </a:r>
          </a:p>
          <a:p>
            <a:pPr marL="1028663" lvl="1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nepřijetí dítěte romského původu</a:t>
            </a:r>
          </a:p>
          <a:p>
            <a:pPr marL="1028663" lvl="1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vzdělávání dítěte se SVP se soc. příčinou znevýhodnění, SPU, OMJ</a:t>
            </a:r>
          </a:p>
          <a:p>
            <a:pPr marL="1028663" lvl="1" indent="-285750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segregace ve vzdělávání</a:t>
            </a:r>
            <a:endParaRPr lang="cs-CZ" sz="1600" b="0" i="0" dirty="0">
              <a:solidFill>
                <a:srgbClr val="000000"/>
              </a:solidFill>
              <a:effectLst/>
              <a:latin typeface="+mn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příbuzné agendy: bydlení, soc. práce, dávky, vzdělávání (poskytování PO, práce ŠPZ – postupy ČŠI, MŠMT)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problematika „doporučení“ vhodnější školy, ústní odmítání rodičů, vyžadování přítomnosti u zápisů, spádová vs. nespádová škola</a:t>
            </a:r>
          </a:p>
          <a:p>
            <a:pPr marL="342900" indent="-342900" algn="l">
              <a:buFontTx/>
              <a:buChar char="-"/>
            </a:pPr>
            <a:endParaRPr lang="cs-CZ" dirty="0">
              <a:solidFill>
                <a:srgbClr val="000000"/>
              </a:solidFill>
              <a:latin typeface="Calibri,Helvetica,sans-serif,serif,EmojiFont"/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Vzdělávání romských dětí v praxi ombudsmana</a:t>
            </a:r>
          </a:p>
        </p:txBody>
      </p:sp>
    </p:spTree>
    <p:extLst>
      <p:ext uri="{BB962C8B-B14F-4D97-AF65-F5344CB8AC3E}">
        <p14:creationId xmlns:p14="http://schemas.microsoft.com/office/powerpoint/2010/main" val="130678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000000"/>
              </a:solidFill>
              <a:latin typeface="+mn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Doporučení veřejné ochránkyně práv ke společnému vzdělávání romských a neromských dětí (2018)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Doporučení veřejné ochránkyně práv k rovnému přístupu k předškolnímu vzdělávání (2018)</a:t>
            </a:r>
            <a:endParaRPr lang="cs-CZ" dirty="0">
              <a:solidFill>
                <a:srgbClr val="000000"/>
              </a:solidFill>
              <a:latin typeface="Calibri,Helvetica,sans-serif,serif,EmojiFon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+mn-lt"/>
              </a:rPr>
              <a:t>Doporučení veřejné ochránkyně práv k povinnému předškolnímu vzdělávání (2019)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Vzdělávání romských dětí v praxi ombudsmana</a:t>
            </a:r>
          </a:p>
        </p:txBody>
      </p:sp>
    </p:spTree>
    <p:extLst>
      <p:ext uri="{BB962C8B-B14F-4D97-AF65-F5344CB8AC3E}">
        <p14:creationId xmlns:p14="http://schemas.microsoft.com/office/powerpoint/2010/main" val="324636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95536" y="1545636"/>
            <a:ext cx="8568952" cy="3294366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cs-CZ" sz="1400" dirty="0">
              <a:solidFill>
                <a:srgbClr val="000000"/>
              </a:solidFill>
              <a:latin typeface="+mn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00000"/>
                </a:solidFill>
                <a:latin typeface="+mn-lt"/>
              </a:rPr>
              <a:t>diskriminace podle antidiskriminačního z. x školského z.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00000"/>
                </a:solidFill>
                <a:latin typeface="+mn-lt"/>
              </a:rPr>
              <a:t>dle LZPS se </a:t>
            </a:r>
            <a:r>
              <a:rPr lang="cs-CZ" sz="1400" dirty="0">
                <a:solidFill>
                  <a:srgbClr val="FF0000"/>
                </a:solidFill>
                <a:latin typeface="+mn-lt"/>
              </a:rPr>
              <a:t>zajišťuje bezplatné vzdělávání všem</a:t>
            </a:r>
            <a:r>
              <a:rPr lang="cs-CZ" sz="140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400" b="0" i="0" dirty="0">
                <a:solidFill>
                  <a:srgbClr val="000000"/>
                </a:solidFill>
                <a:effectLst/>
                <a:latin typeface="+mn-lt"/>
              </a:rPr>
              <a:t>dle ŠZ nelze diskriminovat na základě </a:t>
            </a:r>
            <a:r>
              <a:rPr lang="cs-CZ" sz="1400" b="0" i="1" dirty="0">
                <a:solidFill>
                  <a:srgbClr val="000000"/>
                </a:solidFill>
                <a:effectLst/>
                <a:latin typeface="+mn-lt"/>
              </a:rPr>
              <a:t>rasy</a:t>
            </a:r>
            <a:r>
              <a:rPr lang="cs-CZ" sz="1400" b="0" i="0" dirty="0">
                <a:solidFill>
                  <a:srgbClr val="000000"/>
                </a:solidFill>
                <a:effectLst/>
                <a:latin typeface="+mn-lt"/>
              </a:rPr>
              <a:t>, </a:t>
            </a:r>
            <a:r>
              <a:rPr lang="cs-CZ" sz="1400" b="0" i="1" dirty="0">
                <a:solidFill>
                  <a:srgbClr val="000000"/>
                </a:solidFill>
                <a:effectLst/>
                <a:latin typeface="+mn-lt"/>
              </a:rPr>
              <a:t>barvy pleti</a:t>
            </a:r>
            <a:r>
              <a:rPr lang="cs-CZ" sz="1400" b="0" i="0" dirty="0">
                <a:solidFill>
                  <a:srgbClr val="000000"/>
                </a:solidFill>
                <a:effectLst/>
                <a:latin typeface="+mn-lt"/>
              </a:rPr>
              <a:t>, </a:t>
            </a:r>
            <a:r>
              <a:rPr lang="cs-CZ" sz="1400" b="0" i="1" dirty="0">
                <a:solidFill>
                  <a:srgbClr val="000000"/>
                </a:solidFill>
                <a:effectLst/>
                <a:latin typeface="+mn-lt"/>
              </a:rPr>
              <a:t>jazyka</a:t>
            </a:r>
            <a:r>
              <a:rPr lang="cs-CZ" sz="1400" b="0" i="0" dirty="0">
                <a:solidFill>
                  <a:srgbClr val="000000"/>
                </a:solidFill>
                <a:effectLst/>
                <a:latin typeface="+mn-lt"/>
              </a:rPr>
              <a:t>, </a:t>
            </a:r>
            <a:r>
              <a:rPr lang="cs-CZ" sz="1400" b="0" i="1" dirty="0">
                <a:solidFill>
                  <a:srgbClr val="000000"/>
                </a:solidFill>
                <a:effectLst/>
                <a:latin typeface="+mn-lt"/>
              </a:rPr>
              <a:t>etnického původu</a:t>
            </a:r>
            <a:r>
              <a:rPr lang="cs-CZ" sz="1400" b="0" i="0" dirty="0">
                <a:solidFill>
                  <a:srgbClr val="000000"/>
                </a:solidFill>
                <a:effectLst/>
                <a:latin typeface="+mn-lt"/>
              </a:rPr>
              <a:t> či </a:t>
            </a:r>
            <a:r>
              <a:rPr lang="cs-CZ" sz="1400" b="0" i="1" dirty="0">
                <a:solidFill>
                  <a:srgbClr val="000000"/>
                </a:solidFill>
                <a:effectLst/>
                <a:latin typeface="+mn-lt"/>
              </a:rPr>
              <a:t>sociálního původu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00000"/>
                </a:solidFill>
                <a:latin typeface="+mn-lt"/>
              </a:rPr>
              <a:t>antidiskriminační zákon zná důvody </a:t>
            </a:r>
            <a:r>
              <a:rPr lang="cs-CZ" sz="1400" i="1" dirty="0">
                <a:solidFill>
                  <a:srgbClr val="000000"/>
                </a:solidFill>
                <a:latin typeface="+mn-lt"/>
              </a:rPr>
              <a:t>etnický původ</a:t>
            </a:r>
            <a:r>
              <a:rPr lang="cs-CZ" sz="1400" dirty="0">
                <a:solidFill>
                  <a:srgbClr val="000000"/>
                </a:solidFill>
                <a:latin typeface="+mn-lt"/>
              </a:rPr>
              <a:t> či </a:t>
            </a:r>
            <a:r>
              <a:rPr lang="cs-CZ" sz="1400" i="1" dirty="0">
                <a:solidFill>
                  <a:srgbClr val="000000"/>
                </a:solidFill>
                <a:latin typeface="+mn-lt"/>
              </a:rPr>
              <a:t>národnost</a:t>
            </a:r>
            <a:r>
              <a:rPr lang="cs-CZ" sz="1400" dirty="0">
                <a:solidFill>
                  <a:srgbClr val="000000"/>
                </a:solidFill>
                <a:latin typeface="+mn-lt"/>
              </a:rPr>
              <a:t> </a:t>
            </a:r>
            <a:endParaRPr lang="cs-CZ" sz="1400" b="0" dirty="0"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Diskriminace ve vzdělávání </a:t>
            </a:r>
          </a:p>
        </p:txBody>
      </p:sp>
    </p:spTree>
    <p:extLst>
      <p:ext uri="{BB962C8B-B14F-4D97-AF65-F5344CB8AC3E}">
        <p14:creationId xmlns:p14="http://schemas.microsoft.com/office/powerpoint/2010/main" val="73732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1400" dirty="0"/>
              <a:t>Paní Jana se přišla poradit za sociálním pracovníkem ohledně vzdělání své dcery Aničky. Z doslechu věděla, že škola v obci, v níž rodina bydlí, je velmi kvalitní. Navíc je to pro Aničku škola spádová. Chtěla ji tam proto přihlásit do první třídy. A to i přesto, že ji někteří lidé v jejím okolí od tohoto kroku odrazovali - myslí si totiž, že je pro Aničku lepší vzdělávat se s dětmi, které jsou jako ona. Anička je stejně jako její rodiče romského původu. </a:t>
            </a:r>
          </a:p>
          <a:p>
            <a:r>
              <a:rPr lang="cs-CZ" sz="1400" dirty="0"/>
              <a:t>Paní Jana přišla v době zápisu za ředitelem školy, aby se zeptala, zda Aničku přijme. Když ředitel na chodbě školy paní Janu s Aničkou potkal a slyšel je povídat si romsky, řekl paní Janě, že má plnou kapacitu. Ta mu již v češtině odvětila, že pokud Aničku nepřijme, bude s ní muset jezdit každé ráno do školy ve vzdálenějším městě. Ředitel uvedl, že si myslí, že by Anička ke vzdělávání potřebovala asistenta pedagoga, na toho však škola nemá peníze. </a:t>
            </a:r>
            <a:br>
              <a:rPr lang="cs-CZ" sz="1400" dirty="0"/>
            </a:br>
            <a:endParaRPr lang="cs-CZ" sz="1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Modelový případ</a:t>
            </a:r>
          </a:p>
        </p:txBody>
      </p:sp>
    </p:spTree>
    <p:extLst>
      <p:ext uri="{BB962C8B-B14F-4D97-AF65-F5344CB8AC3E}">
        <p14:creationId xmlns:p14="http://schemas.microsoft.com/office/powerpoint/2010/main" val="246717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FD7C61D6-A034-4AD6-A49D-03E4240AD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31590"/>
            <a:ext cx="8424936" cy="370841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/>
              <a:t>Je potřeba se ujistit, že je škola spádová a že skutečně nemá naplněnou kapacitu (zřizovatel)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/>
              <a:t>Paní Jana by měla trvat na vydání písemného a odůvodněného rozhodnutí o Aniččině nepřijetí. Klíčové je nenechat se "odbýt" mezi dveřmi.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/>
              <a:t>Pokud paní Jana nemá k dispozici rozhodnutí o nepřijetí, měla by podat přihlášku. Pokud ano, měla by podat odvolání. Může se také obrátit na kontrolní orgán, kterým je Česká školní inspekce. Ta bude zjišťovat, zda ředitel školy postupoval v souladu se zákonem.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/>
              <a:t>Při podezření, že ředitel Aničku diskriminoval, se paní Jana může obrátit na veřejného ochránce práv.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400" dirty="0"/>
              <a:t>Proti rozhodnutí školy se mohou bránit ve správním řízení a lze také podat stížnost k České školní inspekci. Proti diskriminaci se lze bránit antidiskriminační žalobou.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50572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2036</TotalTime>
  <Words>849</Words>
  <Application>Microsoft Office PowerPoint</Application>
  <PresentationFormat>Předvádění na obrazovce (16:9)</PresentationFormat>
  <Paragraphs>56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Calibri,Helvetica,sans-serif,serif,EmojiFont</vt:lpstr>
      <vt:lpstr>Wingdings</vt:lpstr>
      <vt:lpstr>1_Úvodní list</vt:lpstr>
      <vt:lpstr>Vzdělávání romských dětí a žáků v praxi ombudsmana</vt:lpstr>
      <vt:lpstr>Odbor rovného zacházení </vt:lpstr>
      <vt:lpstr>Odbor rovného zacházení </vt:lpstr>
      <vt:lpstr>Sociální aspekty vzdělávání </vt:lpstr>
      <vt:lpstr>Vzdělávání romských dětí v praxi ombudsmana</vt:lpstr>
      <vt:lpstr>Vzdělávání romských dětí v praxi ombudsmana</vt:lpstr>
      <vt:lpstr>Diskriminace ve vzdělávání </vt:lpstr>
      <vt:lpstr>Modelový případ</vt:lpstr>
      <vt:lpstr>Prezentace aplikace PowerPoint</vt:lpstr>
      <vt:lpstr>Monitorovací činnost ochránce</vt:lpstr>
      <vt:lpstr>Expertní fórum KVZ ESLP</vt:lpstr>
      <vt:lpstr>Prezentace aplikace PowerPoint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Dave Janku</cp:lastModifiedBy>
  <cp:revision>55</cp:revision>
  <dcterms:created xsi:type="dcterms:W3CDTF">2020-01-13T10:41:51Z</dcterms:created>
  <dcterms:modified xsi:type="dcterms:W3CDTF">2022-01-22T14:31:09Z</dcterms:modified>
</cp:coreProperties>
</file>