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1C2EFA-0950-4EDD-B902-2C9FD7601EB2}" type="datetimeFigureOut">
              <a:rPr lang="cs-CZ"/>
              <a:pPr>
                <a:defRPr/>
              </a:pPr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38F04E-C256-4330-A7EA-E0EE7F5DA3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2B08D-22A7-44C7-9A9A-15F0430FEC6E}" type="datetimeFigureOut">
              <a:rPr lang="cs-CZ"/>
              <a:pPr>
                <a:defRPr/>
              </a:pPr>
              <a:t>24.03.2021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87C561E-2E38-4584-AB37-860AD06BBB3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8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7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138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841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2"/>
          <p:cNvSpPr>
            <a:spLocks noGrp="1"/>
          </p:cNvSpPr>
          <p:nvPr>
            <p:ph type="title"/>
          </p:nvPr>
        </p:nvSpPr>
        <p:spPr>
          <a:xfrm>
            <a:off x="1169549" y="1556792"/>
            <a:ext cx="6876912" cy="1223888"/>
          </a:xfrm>
          <a:noFill/>
        </p:spPr>
        <p:txBody>
          <a:bodyPr/>
          <a:lstStyle/>
          <a:p>
            <a:pPr algn="ctr"/>
            <a:r>
              <a:rPr lang="cs-CZ" altLang="cs-CZ" sz="36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Sekundární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analýza rozhovorů se zástupci institucí</a:t>
            </a:r>
            <a:endParaRPr lang="en-US" altLang="cs-CZ" sz="36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1" y="5444207"/>
            <a:ext cx="7992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Tento materiál vznikl za finanční podpory Evropského sociálního fondu prostřednictvím Operačního programu Zaměstnanost </a:t>
            </a:r>
            <a:br>
              <a:rPr lang="cs-CZ" sz="1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v rámci projektu „Agentura pro sociální začleňování jako inovační aktér politiky sociálního začleňování“,</a:t>
            </a:r>
          </a:p>
          <a:p>
            <a:pPr algn="ctr"/>
            <a:r>
              <a:rPr lang="cs-CZ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registrační číslo projektu: CZ.03.3.X/0.0/0.0/15_018/0006191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69435" y="2996952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Odbor pro sociální začleňování (Agentura)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941148" cy="111118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583" y="4293096"/>
            <a:ext cx="5454650" cy="84455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888056" y="3401093"/>
            <a:ext cx="592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Autoři: Hana Vališová, Alica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Brendzová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, Jakub Záhora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888056" y="3764758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Datum: 24. 3.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7770068-4533-4897-B16E-889796E17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9320"/>
            <a:ext cx="9144000" cy="544241"/>
          </a:xfrm>
          <a:prstGeom prst="rect">
            <a:avLst/>
          </a:prstGeom>
        </p:spPr>
      </p:pic>
      <p:sp>
        <p:nvSpPr>
          <p:cNvPr id="13" name="Nadpis 1">
            <a:extLst>
              <a:ext uri="{FF2B5EF4-FFF2-40B4-BE49-F238E27FC236}">
                <a16:creationId xmlns:a16="http://schemas.microsoft.com/office/drawing/2014/main" id="{13593172-8593-4454-8186-069DD15F8013}"/>
              </a:ext>
            </a:extLst>
          </p:cNvPr>
          <p:cNvSpPr txBox="1">
            <a:spLocks/>
          </p:cNvSpPr>
          <p:nvPr/>
        </p:nvSpPr>
        <p:spPr bwMode="auto">
          <a:xfrm>
            <a:off x="3419872" y="702871"/>
            <a:ext cx="9144000" cy="85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 máme?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DED579F8-21BC-4887-A4FB-EF0CCB690DEA}"/>
              </a:ext>
            </a:extLst>
          </p:cNvPr>
          <p:cNvSpPr txBox="1">
            <a:spLocks/>
          </p:cNvSpPr>
          <p:nvPr/>
        </p:nvSpPr>
        <p:spPr>
          <a:xfrm>
            <a:off x="323528" y="1484784"/>
            <a:ext cx="8455742" cy="8539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</a:pPr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Rozsáhlý </a:t>
            </a:r>
            <a:r>
              <a:rPr lang="cs-CZ" sz="1700" dirty="0" err="1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nenasdílený</a:t>
            </a:r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soubor nahrávek rozhovorů se zástupci různých institucí z různých obcí pořizovaných v rámci různých výzkumů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6FCAEC1-053F-4561-A06B-065772D64F78}"/>
              </a:ext>
            </a:extLst>
          </p:cNvPr>
          <p:cNvSpPr txBox="1"/>
          <p:nvPr/>
        </p:nvSpPr>
        <p:spPr>
          <a:xfrm>
            <a:off x="6876256" y="2259416"/>
            <a:ext cx="22614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nterní výzkumy ASZ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Externí výzkumy ASZ</a:t>
            </a:r>
          </a:p>
          <a:p>
            <a:endParaRPr lang="cs-CZ" sz="1700" dirty="0">
              <a:solidFill>
                <a:srgbClr val="002060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stupní analýzy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ematické výzkumy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valuace</a:t>
            </a:r>
          </a:p>
          <a:p>
            <a:endParaRPr lang="cs-CZ" sz="17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OPZ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 VVV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…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22760C7-A8EF-4DA0-9285-0F226146AD95}"/>
              </a:ext>
            </a:extLst>
          </p:cNvPr>
          <p:cNvSpPr txBox="1"/>
          <p:nvPr/>
        </p:nvSpPr>
        <p:spPr>
          <a:xfrm>
            <a:off x="323528" y="2239746"/>
            <a:ext cx="408038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Politici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Pracovníci sociálních odborů a OSPOD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Pracovníci neziskových organizací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Pracovníci Úřadů práce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Zástupci bytových odborů, odborů školství,</a:t>
            </a:r>
            <a:b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ekonomických odborů…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Pronajímatelé bytů a vlastníci či správci</a:t>
            </a:r>
            <a:b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ubytoven, domovníci…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Pracovníci státní i městské policie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Zaměstnavatelé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Ředitelé a zaměstnanci škol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Pracovníci školských poradenských zařízení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Provozovatelé volnočasových aktivit</a:t>
            </a:r>
          </a:p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…</a:t>
            </a:r>
          </a:p>
          <a:p>
            <a:endParaRPr lang="cs-CZ"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0F433E5-FE58-4A7E-9A06-E13DDFBF9533}"/>
              </a:ext>
            </a:extLst>
          </p:cNvPr>
          <p:cNvSpPr txBox="1"/>
          <p:nvPr/>
        </p:nvSpPr>
        <p:spPr>
          <a:xfrm>
            <a:off x="4775581" y="2238267"/>
            <a:ext cx="373625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Aš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Benešov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Česká Kamenice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Česká Lípa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Dubí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Havlíčkův Brod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Kaplice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Nové Sedlo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Ostrava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Štětí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Velké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Hamry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Vsetín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Žatec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…</a:t>
            </a:r>
          </a:p>
          <a:p>
            <a:endParaRPr lang="cs-CZ" sz="17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72EEB70-B285-498D-A443-9943D5AD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1984"/>
            <a:ext cx="9144000" cy="5334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4BAC033-5718-4CCE-A124-80F231809263}"/>
              </a:ext>
            </a:extLst>
          </p:cNvPr>
          <p:cNvSpPr txBox="1">
            <a:spLocks/>
          </p:cNvSpPr>
          <p:nvPr/>
        </p:nvSpPr>
        <p:spPr>
          <a:xfrm>
            <a:off x="1043196" y="638179"/>
            <a:ext cx="6985188" cy="8539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 s tím?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006FB19-B1F5-4BEC-9A29-49C15DAFA513}"/>
              </a:ext>
            </a:extLst>
          </p:cNvPr>
          <p:cNvSpPr txBox="1"/>
          <p:nvPr/>
        </p:nvSpPr>
        <p:spPr>
          <a:xfrm>
            <a:off x="148460" y="1836227"/>
            <a:ext cx="85279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Strukturovaná, přehledná a anonymizovaná (ve smyslu odstranění citlivých </a:t>
            </a:r>
            <a:br>
              <a:rPr lang="cs-CZ" sz="17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7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informací) databáze přepsaných rozhovorů k využití pro další výzkumné účely ASZ</a:t>
            </a:r>
          </a:p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092DA18-1E64-4868-988F-4CE38F1AF469}"/>
              </a:ext>
            </a:extLst>
          </p:cNvPr>
          <p:cNvSpPr txBox="1"/>
          <p:nvPr/>
        </p:nvSpPr>
        <p:spPr>
          <a:xfrm>
            <a:off x="158293" y="4510861"/>
            <a:ext cx="631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Sekundární analýza rozhovorů</a:t>
            </a:r>
          </a:p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0B6B1C7-DDF4-4FC7-8367-6A9172088307}"/>
              </a:ext>
            </a:extLst>
          </p:cNvPr>
          <p:cNvSpPr txBox="1"/>
          <p:nvPr/>
        </p:nvSpPr>
        <p:spPr>
          <a:xfrm>
            <a:off x="590912" y="2642136"/>
            <a:ext cx="7747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Sběr rozhovorů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polupráce s MFF UK na manuálu pro přepisovatele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adávání přepisů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polupráce s MFF UK na manuálu pro anonymizaci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nonymizace přepisů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vorba pravidel pro užívání databáze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522B4C1-0702-40A0-90F4-D963B9BA6E14}"/>
              </a:ext>
            </a:extLst>
          </p:cNvPr>
          <p:cNvSpPr txBox="1"/>
          <p:nvPr/>
        </p:nvSpPr>
        <p:spPr>
          <a:xfrm>
            <a:off x="630245" y="4941168"/>
            <a:ext cx="671543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Brainstorming témat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ledání příkladu pro prezentaci (odpoledne)</a:t>
            </a:r>
          </a:p>
          <a:p>
            <a:r>
              <a:rPr lang="cs-CZ" sz="1700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Č</a:t>
            </a: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ekání na software, ve kterém se analýza bude provádět…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0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7BF46CDE-F866-456A-B156-4F127D52CAF6}"/>
              </a:ext>
            </a:extLst>
          </p:cNvPr>
          <p:cNvSpPr txBox="1">
            <a:spLocks/>
          </p:cNvSpPr>
          <p:nvPr/>
        </p:nvSpPr>
        <p:spPr>
          <a:xfrm>
            <a:off x="-36512" y="883315"/>
            <a:ext cx="9144000" cy="8539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61DCD91-5A77-4A88-8AEA-0CC70E565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9320"/>
            <a:ext cx="9144000" cy="5334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6667552-8EAB-417A-BBD2-200152D9173B}"/>
              </a:ext>
            </a:extLst>
          </p:cNvPr>
          <p:cNvSpPr txBox="1"/>
          <p:nvPr/>
        </p:nvSpPr>
        <p:spPr>
          <a:xfrm>
            <a:off x="629264" y="1772816"/>
            <a:ext cx="7975184" cy="4833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Residenční segregace vs. začleňování sociálně vyloučených do „běžného“ bydlení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Přenášení situace sociálního vyloučení na děti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Příčiny života v sociálním vyloučení očima institucionálních aktérů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Sociálně vyloučení z jiných obcí jako příčina problémů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Regionální rozdíly v centrálním problému (ubytovny x vyloučené čtvrti x vyloučené</a:t>
            </a:r>
            <a:b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  jednotlivé domy x smíšená sídliště…)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Zdroje informací aktérů – vlastní pracovní zkušenost x vlastní osobní zkušenost x z druhé</a:t>
            </a:r>
            <a:b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 ruky x z médií x z odborné literatury x ze školení…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Opakovaně problematické vztahy mezi institucemi a jejich příčiny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Postoj k inkluzi u aktérů z oblasti vzdělávání 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cs-CZ" sz="170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Pohled na příčiny školního neúspěchu a možná řešení u aktérů z oblasti vzdělávání  </a:t>
            </a: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9F872DD-DBB9-4CF2-AD00-3081A4E390F2}"/>
              </a:ext>
            </a:extLst>
          </p:cNvPr>
          <p:cNvSpPr txBox="1">
            <a:spLocks/>
          </p:cNvSpPr>
          <p:nvPr/>
        </p:nvSpPr>
        <p:spPr>
          <a:xfrm>
            <a:off x="1524000" y="860293"/>
            <a:ext cx="6557844" cy="7685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 nás v rámci analýzy zajímá? (příklady)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0D87B7-DC1D-467F-BF01-BDA2D9429C00}"/>
              </a:ext>
            </a:extLst>
          </p:cNvPr>
          <p:cNvSpPr/>
          <p:nvPr/>
        </p:nvSpPr>
        <p:spPr>
          <a:xfrm>
            <a:off x="629264" y="1772816"/>
            <a:ext cx="7975184" cy="1224136"/>
          </a:xfrm>
          <a:prstGeom prst="rect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33E6CBA-6AAE-4A3A-8B0D-81458961F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9320"/>
            <a:ext cx="9144000" cy="53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267"/>
      </p:ext>
    </p:extLst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MMR šablona (klasický poměr stran)</Template>
  <TotalTime>1602</TotalTime>
  <Words>383</Words>
  <Application>Microsoft Office PowerPoint</Application>
  <PresentationFormat>Předvádění na obrazovce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1_Úvodní list</vt:lpstr>
      <vt:lpstr>Sekundární analýza rozhovorů se zástupci institucí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Syruček Petr</dc:creator>
  <cp:lastModifiedBy>hankavalis@gmail.com</cp:lastModifiedBy>
  <cp:revision>20</cp:revision>
  <dcterms:created xsi:type="dcterms:W3CDTF">2020-01-13T10:41:51Z</dcterms:created>
  <dcterms:modified xsi:type="dcterms:W3CDTF">2021-03-24T08:49:37Z</dcterms:modified>
</cp:coreProperties>
</file>